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34"/>
  </p:notesMasterIdLst>
  <p:sldIdLst>
    <p:sldId id="256" r:id="rId2"/>
    <p:sldId id="1265" r:id="rId3"/>
    <p:sldId id="258" r:id="rId4"/>
    <p:sldId id="266" r:id="rId5"/>
    <p:sldId id="257" r:id="rId6"/>
    <p:sldId id="259" r:id="rId7"/>
    <p:sldId id="278" r:id="rId8"/>
    <p:sldId id="260" r:id="rId9"/>
    <p:sldId id="261" r:id="rId10"/>
    <p:sldId id="262" r:id="rId11"/>
    <p:sldId id="263" r:id="rId12"/>
    <p:sldId id="279" r:id="rId13"/>
    <p:sldId id="264" r:id="rId14"/>
    <p:sldId id="269" r:id="rId15"/>
    <p:sldId id="280" r:id="rId16"/>
    <p:sldId id="270" r:id="rId17"/>
    <p:sldId id="271" r:id="rId18"/>
    <p:sldId id="282" r:id="rId19"/>
    <p:sldId id="1269" r:id="rId20"/>
    <p:sldId id="1268" r:id="rId21"/>
    <p:sldId id="1271" r:id="rId22"/>
    <p:sldId id="281" r:id="rId23"/>
    <p:sldId id="1267" r:id="rId24"/>
    <p:sldId id="272" r:id="rId25"/>
    <p:sldId id="1272" r:id="rId26"/>
    <p:sldId id="273" r:id="rId27"/>
    <p:sldId id="1266" r:id="rId28"/>
    <p:sldId id="1270" r:id="rId29"/>
    <p:sldId id="274" r:id="rId30"/>
    <p:sldId id="275" r:id="rId31"/>
    <p:sldId id="1249" r:id="rId32"/>
    <p:sldId id="1248" r:id="rId33"/>
  </p:sldIdLst>
  <p:sldSz cx="12192000" cy="6858000"/>
  <p:notesSz cx="6858000" cy="9144000"/>
  <p:embeddedFontLst>
    <p:embeddedFont>
      <p:font typeface="Calibri" panose="020F0502020204030204" pitchFamily="34" charset="0"/>
      <p:regular r:id="rId35"/>
      <p:bold r:id="rId35"/>
      <p:italic r:id="rId35"/>
      <p:boldItalic r:id="rId35"/>
    </p:embeddedFont>
    <p:embeddedFont>
      <p:font typeface="Century Gothic" panose="020B0502020202020204" pitchFamily="34" charset="0"/>
      <p:regular r:id="rId35"/>
      <p:bold r:id="rId35"/>
      <p:italic r:id="rId35"/>
      <p:boldItalic r:id="rId35"/>
    </p:embeddedFont>
    <p:embeddedFont>
      <p:font typeface="Quicksand" pitchFamily="2" charset="77"/>
      <p:regular r:id="rId35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EBF0"/>
    <a:srgbClr val="F2FBEE"/>
    <a:srgbClr val="FFDDD2"/>
    <a:srgbClr val="F1FA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82"/>
    <p:restoredTop sz="96942"/>
  </p:normalViewPr>
  <p:slideViewPr>
    <p:cSldViewPr snapToGrid="0" snapToObjects="1">
      <p:cViewPr varScale="1">
        <p:scale>
          <a:sx n="151" d="100"/>
          <a:sy n="151" d="100"/>
        </p:scale>
        <p:origin x="632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NUL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5949726932502754E-3"/>
          <c:y val="0.12482208077703978"/>
          <c:w val="0.9874826881603368"/>
          <c:h val="0.7192016948006634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One</c:v>
                </c:pt>
              </c:strCache>
            </c:strRef>
          </c:tx>
          <c:spPr>
            <a:ln w="19050" cap="rnd" cmpd="sng" algn="ctr">
              <a:solidFill>
                <a:schemeClr val="tx2">
                  <a:lumMod val="60000"/>
                  <a:lumOff val="40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Serie 1</c:v>
                </c:pt>
                <c:pt idx="1">
                  <c:v>Serie 2</c:v>
                </c:pt>
                <c:pt idx="2">
                  <c:v>Serie 3</c:v>
                </c:pt>
                <c:pt idx="3">
                  <c:v>Serie 4</c:v>
                </c:pt>
                <c:pt idx="4">
                  <c:v>Serie 5</c:v>
                </c:pt>
                <c:pt idx="5">
                  <c:v>Serie 6</c:v>
                </c:pt>
                <c:pt idx="6">
                  <c:v>Serie 7</c:v>
                </c:pt>
                <c:pt idx="7">
                  <c:v>Serie 8</c:v>
                </c:pt>
                <c:pt idx="8">
                  <c:v>Serie 9</c:v>
                </c:pt>
                <c:pt idx="9">
                  <c:v>Serie 10</c:v>
                </c:pt>
                <c:pt idx="10">
                  <c:v>Serie 11</c:v>
                </c:pt>
                <c:pt idx="11">
                  <c:v>Serie 12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40</c:v>
                </c:pt>
                <c:pt idx="1">
                  <c:v>80</c:v>
                </c:pt>
                <c:pt idx="2">
                  <c:v>60</c:v>
                </c:pt>
                <c:pt idx="3">
                  <c:v>70</c:v>
                </c:pt>
                <c:pt idx="4">
                  <c:v>190</c:v>
                </c:pt>
                <c:pt idx="5">
                  <c:v>150</c:v>
                </c:pt>
                <c:pt idx="6">
                  <c:v>145</c:v>
                </c:pt>
                <c:pt idx="7">
                  <c:v>195</c:v>
                </c:pt>
                <c:pt idx="8">
                  <c:v>185</c:v>
                </c:pt>
                <c:pt idx="9">
                  <c:v>320</c:v>
                </c:pt>
                <c:pt idx="10">
                  <c:v>200</c:v>
                </c:pt>
                <c:pt idx="11">
                  <c:v>250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BC8-9244-9103-44A365AB767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Two</c:v>
                </c:pt>
              </c:strCache>
            </c:strRef>
          </c:tx>
          <c:spPr>
            <a:ln w="19050" cap="rnd" cmpd="sng" algn="ctr">
              <a:solidFill>
                <a:schemeClr val="bg1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Serie 1</c:v>
                </c:pt>
                <c:pt idx="1">
                  <c:v>Serie 2</c:v>
                </c:pt>
                <c:pt idx="2">
                  <c:v>Serie 3</c:v>
                </c:pt>
                <c:pt idx="3">
                  <c:v>Serie 4</c:v>
                </c:pt>
                <c:pt idx="4">
                  <c:v>Serie 5</c:v>
                </c:pt>
                <c:pt idx="5">
                  <c:v>Serie 6</c:v>
                </c:pt>
                <c:pt idx="6">
                  <c:v>Serie 7</c:v>
                </c:pt>
                <c:pt idx="7">
                  <c:v>Serie 8</c:v>
                </c:pt>
                <c:pt idx="8">
                  <c:v>Serie 9</c:v>
                </c:pt>
                <c:pt idx="9">
                  <c:v>Serie 10</c:v>
                </c:pt>
                <c:pt idx="10">
                  <c:v>Serie 11</c:v>
                </c:pt>
                <c:pt idx="11">
                  <c:v>Serie 12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20</c:v>
                </c:pt>
                <c:pt idx="1">
                  <c:v>40</c:v>
                </c:pt>
                <c:pt idx="2">
                  <c:v>20</c:v>
                </c:pt>
                <c:pt idx="3">
                  <c:v>10</c:v>
                </c:pt>
                <c:pt idx="4">
                  <c:v>170</c:v>
                </c:pt>
                <c:pt idx="5">
                  <c:v>80</c:v>
                </c:pt>
                <c:pt idx="6">
                  <c:v>60</c:v>
                </c:pt>
                <c:pt idx="7">
                  <c:v>60</c:v>
                </c:pt>
                <c:pt idx="8">
                  <c:v>90</c:v>
                </c:pt>
                <c:pt idx="9">
                  <c:v>50</c:v>
                </c:pt>
                <c:pt idx="10">
                  <c:v>30</c:v>
                </c:pt>
                <c:pt idx="11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BC8-9244-9103-44A365AB76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4817952"/>
        <c:axId val="284818512"/>
      </c:lineChart>
      <c:catAx>
        <c:axId val="2848179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2">
                    <a:lumMod val="60000"/>
                    <a:lumOff val="4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pPr>
            <a:endParaRPr lang="es-ES"/>
          </a:p>
        </c:txPr>
        <c:crossAx val="284818512"/>
        <c:crosses val="autoZero"/>
        <c:auto val="1"/>
        <c:lblAlgn val="ctr"/>
        <c:lblOffset val="100"/>
        <c:noMultiLvlLbl val="0"/>
      </c:catAx>
      <c:valAx>
        <c:axId val="284818512"/>
        <c:scaling>
          <c:orientation val="minMax"/>
          <c:max val="600"/>
        </c:scaling>
        <c:delete val="1"/>
        <c:axPos val="l"/>
        <c:numFmt formatCode="0&quot;%&quot;" sourceLinked="0"/>
        <c:majorTickMark val="none"/>
        <c:minorTickMark val="none"/>
        <c:tickLblPos val="nextTo"/>
        <c:crossAx val="28481795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900">
          <a:solidFill>
            <a:schemeClr val="tx1"/>
          </a:solidFill>
        </a:defRPr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9F6-A248-8DDE-64A6F89DD7A0}"/>
              </c:ext>
            </c:extLst>
          </c:dPt>
          <c:dPt>
            <c:idx val="1"/>
            <c:invertIfNegative val="0"/>
            <c:bubble3D val="0"/>
            <c:spPr>
              <a:solidFill>
                <a:schemeClr val="bg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99F6-A248-8DDE-64A6F89DD7A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Quicksand" pitchFamily="2" charset="77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Data 1</c:v>
                </c:pt>
                <c:pt idx="1">
                  <c:v>Data 2</c:v>
                </c:pt>
              </c:strCache>
            </c:strRef>
          </c:cat>
          <c:val>
            <c:numRef>
              <c:f>Hoja1!$B$2:$B$3</c:f>
              <c:numCache>
                <c:formatCode>General</c:formatCode>
                <c:ptCount val="2"/>
                <c:pt idx="0">
                  <c:v>4.3</c:v>
                </c:pt>
                <c:pt idx="1">
                  <c:v>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F6-A248-8DDE-64A6F89DD7A0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Serie 2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Quicksand" pitchFamily="2" charset="77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Data 1</c:v>
                </c:pt>
                <c:pt idx="1">
                  <c:v>Data 2</c:v>
                </c:pt>
              </c:strCache>
            </c:strRef>
          </c:cat>
          <c:val>
            <c:numRef>
              <c:f>Hoja1!$C$2:$C$3</c:f>
              <c:numCache>
                <c:formatCode>General</c:formatCode>
                <c:ptCount val="2"/>
                <c:pt idx="0">
                  <c:v>2.4</c:v>
                </c:pt>
                <c:pt idx="1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F6-A248-8DDE-64A6F89DD7A0}"/>
            </c:ext>
          </c:extLst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Serie 3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Quicksand" pitchFamily="2" charset="77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Data 1</c:v>
                </c:pt>
                <c:pt idx="1">
                  <c:v>Data 2</c:v>
                </c:pt>
              </c:strCache>
            </c:strRef>
          </c:cat>
          <c:val>
            <c:numRef>
              <c:f>Hoja1!$D$2:$D$3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9F6-A248-8DDE-64A6F89DD7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81"/>
        <c:overlap val="-100"/>
        <c:axId val="1186728911"/>
        <c:axId val="1186288783"/>
      </c:barChart>
      <c:catAx>
        <c:axId val="11867289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Quicksand" pitchFamily="2" charset="77"/>
                <a:ea typeface="+mn-ea"/>
                <a:cs typeface="+mn-cs"/>
              </a:defRPr>
            </a:pPr>
            <a:endParaRPr lang="es-ES"/>
          </a:p>
        </c:txPr>
        <c:crossAx val="1186288783"/>
        <c:crosses val="autoZero"/>
        <c:auto val="1"/>
        <c:lblAlgn val="ctr"/>
        <c:lblOffset val="100"/>
        <c:noMultiLvlLbl val="0"/>
      </c:catAx>
      <c:valAx>
        <c:axId val="118628878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86728911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 b="1">
          <a:latin typeface="Quicksand" pitchFamily="2" charset="77"/>
        </a:defRPr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bg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DD4-FD48-9805-FE241AD3FCF5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DD4-FD48-9805-FE241AD3FCF5}"/>
              </c:ext>
            </c:extLst>
          </c:dPt>
          <c:dPt>
            <c:idx val="2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DD4-FD48-9805-FE241AD3FCF5}"/>
              </c:ext>
            </c:extLst>
          </c:dPt>
          <c:dPt>
            <c:idx val="3"/>
            <c:bubble3D val="0"/>
            <c:spPr>
              <a:solidFill>
                <a:schemeClr val="bg1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DD4-FD48-9805-FE241AD3FCF5}"/>
              </c:ext>
            </c:extLst>
          </c:dPt>
          <c:cat>
            <c:strRef>
              <c:f>Hoja1!$A$2:$A$5</c:f>
              <c:strCache>
                <c:ptCount val="4"/>
                <c:pt idx="0">
                  <c:v>1er trim.</c:v>
                </c:pt>
                <c:pt idx="1">
                  <c:v>2º trim.</c:v>
                </c:pt>
                <c:pt idx="2">
                  <c:v>3er trim.</c:v>
                </c:pt>
                <c:pt idx="3">
                  <c:v>4º trim.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DD4-FD48-9805-FE241AD3FC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93500379502039"/>
          <c:y val="5.75677613273919E-2"/>
          <c:w val="0.20649968829958504"/>
          <c:h val="0.3553215650718430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2"/>
              </a:solidFill>
              <a:latin typeface="Quicksand" pitchFamily="2" charset="77"/>
              <a:ea typeface="Roboto" panose="02000000000000000000" pitchFamily="2" charset="0"/>
              <a:cs typeface="Roboto" panose="02000000000000000000" pitchFamily="2" charset="0"/>
            </a:defRPr>
          </a:pPr>
          <a:endParaRPr lang="es-E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218036852805945E-2"/>
          <c:y val="0.12895074094374992"/>
          <c:w val="0.92385965206289433"/>
          <c:h val="0.7192016948006634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One</c:v>
                </c:pt>
              </c:strCache>
            </c:strRef>
          </c:tx>
          <c:spPr>
            <a:solidFill>
              <a:schemeClr val="bg1">
                <a:lumMod val="60000"/>
                <a:lumOff val="40000"/>
              </a:schemeClr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1CE-354E-BD81-779619520C23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1CE-354E-BD81-779619520C23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51CE-354E-BD81-779619520C23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51CE-354E-BD81-779619520C23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51CE-354E-BD81-779619520C23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51CE-354E-BD81-779619520C23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51CE-354E-BD81-779619520C23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51CE-354E-BD81-779619520C23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51CE-354E-BD81-779619520C23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51CE-354E-BD81-779619520C23}"/>
              </c:ext>
            </c:extLst>
          </c:dPt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40</c:v>
                </c:pt>
                <c:pt idx="1">
                  <c:v>80</c:v>
                </c:pt>
                <c:pt idx="2">
                  <c:v>60</c:v>
                </c:pt>
                <c:pt idx="3">
                  <c:v>70</c:v>
                </c:pt>
                <c:pt idx="4">
                  <c:v>190</c:v>
                </c:pt>
                <c:pt idx="5">
                  <c:v>150</c:v>
                </c:pt>
                <c:pt idx="6">
                  <c:v>145</c:v>
                </c:pt>
                <c:pt idx="7">
                  <c:v>195</c:v>
                </c:pt>
                <c:pt idx="8">
                  <c:v>185</c:v>
                </c:pt>
                <c:pt idx="9">
                  <c:v>320</c:v>
                </c:pt>
                <c:pt idx="10">
                  <c:v>405</c:v>
                </c:pt>
                <c:pt idx="11">
                  <c:v>574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1CE-354E-BD81-779619520C2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Two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20</c:v>
                </c:pt>
                <c:pt idx="1">
                  <c:v>40</c:v>
                </c:pt>
                <c:pt idx="2">
                  <c:v>20</c:v>
                </c:pt>
                <c:pt idx="3">
                  <c:v>10</c:v>
                </c:pt>
                <c:pt idx="4">
                  <c:v>20</c:v>
                </c:pt>
                <c:pt idx="5">
                  <c:v>80</c:v>
                </c:pt>
                <c:pt idx="6">
                  <c:v>60</c:v>
                </c:pt>
                <c:pt idx="7">
                  <c:v>60</c:v>
                </c:pt>
                <c:pt idx="8">
                  <c:v>90</c:v>
                </c:pt>
                <c:pt idx="9">
                  <c:v>70</c:v>
                </c:pt>
                <c:pt idx="10">
                  <c:v>180</c:v>
                </c:pt>
                <c:pt idx="11">
                  <c:v>229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51CE-354E-BD81-779619520C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0"/>
        <c:overlap val="100"/>
        <c:axId val="227230480"/>
        <c:axId val="227231040"/>
      </c:barChart>
      <c:catAx>
        <c:axId val="2272304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 w="12700">
            <a:noFill/>
          </a:ln>
        </c:spPr>
        <c:txPr>
          <a:bodyPr/>
          <a:lstStyle/>
          <a:p>
            <a:pPr>
              <a:defRPr>
                <a:latin typeface="Quicksand" pitchFamily="2" charset="77"/>
              </a:defRPr>
            </a:pPr>
            <a:endParaRPr lang="es-ES"/>
          </a:p>
        </c:txPr>
        <c:crossAx val="227231040"/>
        <c:crosses val="autoZero"/>
        <c:auto val="1"/>
        <c:lblAlgn val="ctr"/>
        <c:lblOffset val="100"/>
        <c:noMultiLvlLbl val="0"/>
      </c:catAx>
      <c:valAx>
        <c:axId val="227231040"/>
        <c:scaling>
          <c:orientation val="minMax"/>
          <c:max val="600"/>
        </c:scaling>
        <c:delete val="1"/>
        <c:axPos val="l"/>
        <c:numFmt formatCode="0&quot;%&quot;" sourceLinked="0"/>
        <c:majorTickMark val="none"/>
        <c:minorTickMark val="none"/>
        <c:tickLblPos val="nextTo"/>
        <c:crossAx val="22723048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1">
          <a:solidFill>
            <a:schemeClr val="tx1"/>
          </a:solidFill>
        </a:defRPr>
      </a:pPr>
      <a:endParaRPr lang="es-E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Quicksand" pitchFamily="2" charset="77"/>
              </a:defRPr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Quicksand" pitchFamily="2" charset="77"/>
              </a:defRPr>
            </a:lvl1pPr>
          </a:lstStyle>
          <a:p>
            <a:fld id="{F812A206-F29C-814E-ACE5-41289620B312}" type="datetimeFigureOut">
              <a:rPr lang="es-ES" smtClean="0"/>
              <a:pPr/>
              <a:t>25/2/21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Quicksand" pitchFamily="2" charset="77"/>
              </a:defRPr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Quicksand" pitchFamily="2" charset="77"/>
              </a:defRPr>
            </a:lvl1pPr>
          </a:lstStyle>
          <a:p>
            <a:fld id="{3BDD395A-2196-A64B-B93A-4264BD267AB0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22766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Quicksand" pitchFamily="2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Quicksand" pitchFamily="2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Quicksand" pitchFamily="2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Quicksand" pitchFamily="2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Quicksand" pitchFamily="2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DD395A-2196-A64B-B93A-4264BD267AB0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7411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AE7ADC-D275-8A43-8AC8-950C4DC4E6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CE78006-E0F4-5042-9C9F-9406861C22C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/>
              <a:t>casascascascascs</a:t>
            </a:r>
            <a:endParaRPr lang="es-ES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85AD26-6FAB-4645-BF21-C1C535AD2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823D-2D9F-DB49-8802-A8B7A5F88D0B}" type="datetimeFigureOut">
              <a:rPr lang="es-ES" smtClean="0"/>
              <a:t>25/2/21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73F0551-C1CA-DC44-B292-3828D4D72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9CAA3FA-0129-0A4A-BF10-CB8CE0735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751CE-FC6A-FB4F-AB92-D59402B8D7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453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4C5179-0DBD-C949-95D5-39DBCE99B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041F0A6-6197-6C48-A88B-73B70F3459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85BBC5-94CD-984E-9099-215BC3453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823D-2D9F-DB49-8802-A8B7A5F88D0B}" type="datetimeFigureOut">
              <a:rPr lang="es-ES" smtClean="0"/>
              <a:t>25/2/21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CC2DB44-922D-5240-BA88-57EA6C0C8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27B2C57-8E53-174E-A9B3-4DAF6FADC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751CE-FC6A-FB4F-AB92-D59402B8D7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8752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F649199-9925-2249-ADDE-3EF894F56A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B3A2B5C-AA7C-4742-A6C3-BB2CE6BFC6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DEE47D-BB08-B74B-B78C-F29352032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823D-2D9F-DB49-8802-A8B7A5F88D0B}" type="datetimeFigureOut">
              <a:rPr lang="es-ES" smtClean="0"/>
              <a:t>25/2/21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D556FB-B808-CC4E-8563-82FFDAC55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33563D2-3993-2441-A0F2-358CCA0D2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751CE-FC6A-FB4F-AB92-D59402B8D7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184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8D18CBC2-16F6-324B-A575-D37E1DC5004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31025" y="890588"/>
            <a:ext cx="4160838" cy="4443412"/>
          </a:xfrm>
          <a:solidFill>
            <a:schemeClr val="tx2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s-ES" dirty="0"/>
              <a:t>Place </a:t>
            </a:r>
            <a:r>
              <a:rPr lang="es-ES" dirty="0" err="1"/>
              <a:t>image</a:t>
            </a:r>
            <a:r>
              <a:rPr lang="es-ES" dirty="0"/>
              <a:t> </a:t>
            </a:r>
            <a:r>
              <a:rPr lang="es-ES" dirty="0" err="1"/>
              <a:t>here</a:t>
            </a:r>
            <a:endParaRPr lang="es-ES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709F931-487A-964D-83F0-C6A7A4A05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823D-2D9F-DB49-8802-A8B7A5F88D0B}" type="datetimeFigureOut">
              <a:rPr lang="es-ES" smtClean="0"/>
              <a:pPr/>
              <a:t>25/2/21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4669585-D199-5F47-B8EA-C3DA44AA8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AFC63FA-F5A3-B840-862E-58AE7DFCD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751CE-FC6A-FB4F-AB92-D59402B8D7D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19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716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C503EA-62AE-404C-AB92-DC34A999A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B10C46-F90A-D24B-A667-3BC4CE7E17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2C51C9-D576-B749-A39D-1203EE43F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823D-2D9F-DB49-8802-A8B7A5F88D0B}" type="datetimeFigureOut">
              <a:rPr lang="es-ES" smtClean="0"/>
              <a:t>25/2/21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16B9092-A57F-004B-9A36-240512AAF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29E7C44-6812-6541-AAD8-C1289205D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751CE-FC6A-FB4F-AB92-D59402B8D7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196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FB884A-4567-0E47-AFB3-12A5D8316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65856D5-0C47-DA41-860B-A6184EFB6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CCB4E0A-8E46-1846-91B9-906DB741A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823D-2D9F-DB49-8802-A8B7A5F88D0B}" type="datetimeFigureOut">
              <a:rPr lang="es-ES" smtClean="0"/>
              <a:t>25/2/21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6CAA9C-4958-A841-8C16-D113AF79F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9DDBD18-6A3D-4044-9BAE-DA1FA2C92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751CE-FC6A-FB4F-AB92-D59402B8D7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1309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F63FBB-81BD-0A4D-91B5-A85AB48CA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216D6F-2D6E-6540-BAC4-79C975A3B2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164162-73DE-4346-9DA0-DB33869DBE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4B2A1A1-EE4D-FE49-AE7E-1F2D4B6A1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823D-2D9F-DB49-8802-A8B7A5F88D0B}" type="datetimeFigureOut">
              <a:rPr lang="es-ES" smtClean="0"/>
              <a:t>25/2/21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F2D4147-B54C-7047-9EC4-C05A1A7CE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AE96FE4-1AE5-7046-8506-565CEBF9A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751CE-FC6A-FB4F-AB92-D59402B8D7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3765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58D11E-9E4A-3540-A4B5-1CC01656F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7B0C41A-2EF9-404E-83D1-42BB0BF34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0C7E4FC-5FF6-5042-9357-5E344CCE8E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47D6927-085D-5542-87D2-4FDDED8742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A3C2827-1C55-1C42-8AA4-5891335D1B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90542D0-B845-9643-971F-9ECF344D2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823D-2D9F-DB49-8802-A8B7A5F88D0B}" type="datetimeFigureOut">
              <a:rPr lang="es-ES" smtClean="0"/>
              <a:t>25/2/21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87EA025-DB51-9143-90B4-3B42ACA5E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562E871-28CD-6C4D-B453-56DAD2B3E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751CE-FC6A-FB4F-AB92-D59402B8D7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66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4C77DE-8403-B143-9919-0969EFE62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04518EF-C919-E341-ACA4-BD11DCB93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823D-2D9F-DB49-8802-A8B7A5F88D0B}" type="datetimeFigureOut">
              <a:rPr lang="es-ES" smtClean="0"/>
              <a:t>25/2/21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3B5D08F-D137-9242-A6CE-12369B51B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D549CC1-AF63-9747-B269-9A5E0BF21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751CE-FC6A-FB4F-AB92-D59402B8D7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902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9FEDA38-4A5A-064A-A539-55C8747D9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823D-2D9F-DB49-8802-A8B7A5F88D0B}" type="datetimeFigureOut">
              <a:rPr lang="es-ES" smtClean="0"/>
              <a:t>25/2/21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42BDF32-3320-064A-998A-5738EC339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7D98BBE-797F-3241-95B0-3620A9BBD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751CE-FC6A-FB4F-AB92-D59402B8D7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9855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CEDF29-FF99-104D-8252-0BA7E0133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AECDD73-4844-4544-8A70-DDE184533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908016D-F8A0-9E4E-941A-C7719C30D7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DFBD751-3396-9C4C-A2A1-5727E2C8F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823D-2D9F-DB49-8802-A8B7A5F88D0B}" type="datetimeFigureOut">
              <a:rPr lang="es-ES" smtClean="0"/>
              <a:t>25/2/21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D9F3F79-9CB9-A641-AFB8-7512AF2B0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BE4D0BF-3BAE-B148-A17F-DA91AFDD6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751CE-FC6A-FB4F-AB92-D59402B8D7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5180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5AE2F9-3B68-CE46-AEFF-0AD65ADA9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5E2FAB6-D3CE-A74C-86F6-D03DCAD1F8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57776F8-E8BD-3841-9B73-2AECCB2121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4BBADC7-AC4E-1445-AA45-C206A7B10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1823D-2D9F-DB49-8802-A8B7A5F88D0B}" type="datetimeFigureOut">
              <a:rPr lang="es-ES" smtClean="0"/>
              <a:t>25/2/21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7BD32FF-4863-7E4E-910E-DF86BDE90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861AFD-03BD-7B41-AB14-639D4709D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751CE-FC6A-FB4F-AB92-D59402B8D7D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85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co de bloque 6">
            <a:extLst>
              <a:ext uri="{FF2B5EF4-FFF2-40B4-BE49-F238E27FC236}">
                <a16:creationId xmlns:a16="http://schemas.microsoft.com/office/drawing/2014/main" id="{96A0CAE5-9B27-F147-A753-A9F2097714D3}"/>
              </a:ext>
            </a:extLst>
          </p:cNvPr>
          <p:cNvSpPr/>
          <p:nvPr userDrawn="1"/>
        </p:nvSpPr>
        <p:spPr>
          <a:xfrm rot="13500000">
            <a:off x="9815252" y="-1952829"/>
            <a:ext cx="4178709" cy="4178709"/>
          </a:xfrm>
          <a:prstGeom prst="blockArc">
            <a:avLst>
              <a:gd name="adj1" fmla="val 12175664"/>
              <a:gd name="adj2" fmla="val 19150979"/>
              <a:gd name="adj3" fmla="val 14003"/>
            </a:avLst>
          </a:prstGeom>
          <a:solidFill>
            <a:schemeClr val="tx2">
              <a:lumMod val="60000"/>
              <a:lumOff val="40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0" i="0" dirty="0">
              <a:solidFill>
                <a:schemeClr val="tx1"/>
              </a:solidFill>
              <a:latin typeface="Quicksand" pitchFamily="2" charset="77"/>
            </a:endParaRPr>
          </a:p>
        </p:txBody>
      </p:sp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E24BD42-EED4-5748-8AB5-A7D98C5C3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360F54-46E1-1C4F-8154-8F24F4A020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74E1D91-314E-BF4E-A647-6F58642F92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Quicksand" pitchFamily="2" charset="77"/>
              </a:defRPr>
            </a:lvl1pPr>
          </a:lstStyle>
          <a:p>
            <a:fld id="{D8D1823D-2D9F-DB49-8802-A8B7A5F88D0B}" type="datetimeFigureOut">
              <a:rPr lang="es-ES" smtClean="0"/>
              <a:pPr/>
              <a:t>25/2/21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ED84DED-C2FE-BC40-B45D-B15310D091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Quicksand" pitchFamily="2" charset="77"/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56F184-9C49-D64E-9E75-D24CF620D4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Quicksand" pitchFamily="2" charset="77"/>
              </a:defRPr>
            </a:lvl1pPr>
          </a:lstStyle>
          <a:p>
            <a:fld id="{06C751CE-FC6A-FB4F-AB92-D59402B8D7D4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B44A2EE-790B-B947-A310-3DFCDC81E104}"/>
              </a:ext>
            </a:extLst>
          </p:cNvPr>
          <p:cNvSpPr/>
          <p:nvPr userDrawn="1"/>
        </p:nvSpPr>
        <p:spPr>
          <a:xfrm rot="18900000">
            <a:off x="11667102" y="2463060"/>
            <a:ext cx="276103" cy="276103"/>
          </a:xfrm>
          <a:prstGeom prst="rect">
            <a:avLst/>
          </a:prstGeom>
          <a:solidFill>
            <a:schemeClr val="tx2">
              <a:lumMod val="60000"/>
              <a:lumOff val="40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0" i="0" dirty="0">
              <a:latin typeface="Quicksand" pitchFamily="2" charset="77"/>
            </a:endParaRPr>
          </a:p>
        </p:txBody>
      </p:sp>
      <p:sp>
        <p:nvSpPr>
          <p:cNvPr id="9" name="Arco de bloque 8">
            <a:extLst>
              <a:ext uri="{FF2B5EF4-FFF2-40B4-BE49-F238E27FC236}">
                <a16:creationId xmlns:a16="http://schemas.microsoft.com/office/drawing/2014/main" id="{A4DA8A26-AC02-D04F-AEBE-9CA324BABF22}"/>
              </a:ext>
            </a:extLst>
          </p:cNvPr>
          <p:cNvSpPr/>
          <p:nvPr userDrawn="1"/>
        </p:nvSpPr>
        <p:spPr>
          <a:xfrm rot="2547369">
            <a:off x="-3427402" y="4403521"/>
            <a:ext cx="4178709" cy="4178709"/>
          </a:xfrm>
          <a:prstGeom prst="blockArc">
            <a:avLst>
              <a:gd name="adj1" fmla="val 15623230"/>
              <a:gd name="adj2" fmla="val 17991358"/>
              <a:gd name="adj3" fmla="val 7748"/>
            </a:avLst>
          </a:prstGeom>
          <a:solidFill>
            <a:schemeClr val="tx2">
              <a:lumMod val="60000"/>
              <a:lumOff val="40000"/>
              <a:alpha val="2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0" i="0" dirty="0">
              <a:solidFill>
                <a:schemeClr val="tx1"/>
              </a:solidFill>
              <a:latin typeface="Quicksand" pitchFamily="2" charset="77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F627D9A8-90B1-DD4F-AE7A-A02AFE844D99}"/>
              </a:ext>
            </a:extLst>
          </p:cNvPr>
          <p:cNvSpPr/>
          <p:nvPr userDrawn="1"/>
        </p:nvSpPr>
        <p:spPr>
          <a:xfrm rot="18900000">
            <a:off x="11136488" y="2796917"/>
            <a:ext cx="180026" cy="180026"/>
          </a:xfrm>
          <a:prstGeom prst="rect">
            <a:avLst/>
          </a:prstGeom>
          <a:solidFill>
            <a:schemeClr val="tx2">
              <a:lumMod val="60000"/>
              <a:lumOff val="40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0" i="0" dirty="0">
              <a:latin typeface="Quicksand" pitchFamily="2" charset="77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6E357E6D-7A37-9A4C-AD31-02FF40405044}"/>
              </a:ext>
            </a:extLst>
          </p:cNvPr>
          <p:cNvSpPr/>
          <p:nvPr userDrawn="1"/>
        </p:nvSpPr>
        <p:spPr>
          <a:xfrm rot="18900000">
            <a:off x="415827" y="6321602"/>
            <a:ext cx="180026" cy="180026"/>
          </a:xfrm>
          <a:prstGeom prst="rect">
            <a:avLst/>
          </a:prstGeom>
          <a:solidFill>
            <a:schemeClr val="tx2">
              <a:lumMod val="60000"/>
              <a:lumOff val="40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0" i="0" dirty="0">
              <a:latin typeface="Quicksand" pitchFamily="2" charset="77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1E75985-96EF-9E44-B081-B42D41A3B8ED}"/>
              </a:ext>
            </a:extLst>
          </p:cNvPr>
          <p:cNvSpPr/>
          <p:nvPr userDrawn="1"/>
        </p:nvSpPr>
        <p:spPr>
          <a:xfrm rot="18900000">
            <a:off x="700835" y="4740949"/>
            <a:ext cx="113797" cy="113797"/>
          </a:xfrm>
          <a:prstGeom prst="rect">
            <a:avLst/>
          </a:prstGeom>
          <a:solidFill>
            <a:schemeClr val="tx2">
              <a:lumMod val="60000"/>
              <a:lumOff val="40000"/>
              <a:alpha val="2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0" i="0" dirty="0">
              <a:latin typeface="Quicksan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99131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bg1"/>
          </a:solidFill>
          <a:latin typeface="Quicksan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Quicksand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Quicksand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Quicksand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Quicksand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Quicksand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hebalancecareers.com/monitor-customer-satisfaction-2275994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" TargetMode="External"/><Relationship Id="rId2" Type="http://schemas.openxmlformats.org/officeDocument/2006/relationships/hyperlink" Target="https://unsplash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hyperlink" Target="https://niceandserious.com/" TargetMode="External"/><Relationship Id="rId4" Type="http://schemas.openxmlformats.org/officeDocument/2006/relationships/hyperlink" Target="http://www.slidecoretemplates.com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rupo 133">
            <a:extLst>
              <a:ext uri="{FF2B5EF4-FFF2-40B4-BE49-F238E27FC236}">
                <a16:creationId xmlns:a16="http://schemas.microsoft.com/office/drawing/2014/main" id="{BC3CC60B-FCC9-9544-A4E8-0E71789D355E}"/>
              </a:ext>
            </a:extLst>
          </p:cNvPr>
          <p:cNvGrpSpPr/>
          <p:nvPr/>
        </p:nvGrpSpPr>
        <p:grpSpPr>
          <a:xfrm rot="10800000">
            <a:off x="8900931" y="3507250"/>
            <a:ext cx="3314292" cy="3377111"/>
            <a:chOff x="-33178" y="-1"/>
            <a:chExt cx="3314292" cy="3377111"/>
          </a:xfrm>
        </p:grpSpPr>
        <p:sp>
          <p:nvSpPr>
            <p:cNvPr id="135" name="Rectángulo 130">
              <a:extLst>
                <a:ext uri="{FF2B5EF4-FFF2-40B4-BE49-F238E27FC236}">
                  <a16:creationId xmlns:a16="http://schemas.microsoft.com/office/drawing/2014/main" id="{0C675DE9-FAB0-6643-B498-412FF6142F9E}"/>
                </a:ext>
              </a:extLst>
            </p:cNvPr>
            <p:cNvSpPr/>
            <p:nvPr/>
          </p:nvSpPr>
          <p:spPr>
            <a:xfrm>
              <a:off x="0" y="-1"/>
              <a:ext cx="3281114" cy="3377111"/>
            </a:xfrm>
            <a:custGeom>
              <a:avLst/>
              <a:gdLst>
                <a:gd name="connsiteX0" fmla="*/ 0 w 2829700"/>
                <a:gd name="connsiteY0" fmla="*/ 0 h 2494200"/>
                <a:gd name="connsiteX1" fmla="*/ 2829700 w 2829700"/>
                <a:gd name="connsiteY1" fmla="*/ 0 h 2494200"/>
                <a:gd name="connsiteX2" fmla="*/ 2829700 w 2829700"/>
                <a:gd name="connsiteY2" fmla="*/ 2494200 h 2494200"/>
                <a:gd name="connsiteX3" fmla="*/ 0 w 2829700"/>
                <a:gd name="connsiteY3" fmla="*/ 2494200 h 2494200"/>
                <a:gd name="connsiteX4" fmla="*/ 0 w 2829700"/>
                <a:gd name="connsiteY4" fmla="*/ 0 h 2494200"/>
                <a:gd name="connsiteX0" fmla="*/ 0 w 2829700"/>
                <a:gd name="connsiteY0" fmla="*/ 0 h 2494200"/>
                <a:gd name="connsiteX1" fmla="*/ 2829700 w 2829700"/>
                <a:gd name="connsiteY1" fmla="*/ 0 h 2494200"/>
                <a:gd name="connsiteX2" fmla="*/ 1244092 w 2829700"/>
                <a:gd name="connsiteY2" fmla="*/ 1278242 h 2494200"/>
                <a:gd name="connsiteX3" fmla="*/ 0 w 2829700"/>
                <a:gd name="connsiteY3" fmla="*/ 2494200 h 2494200"/>
                <a:gd name="connsiteX4" fmla="*/ 0 w 2829700"/>
                <a:gd name="connsiteY4" fmla="*/ 0 h 2494200"/>
                <a:gd name="connsiteX0" fmla="*/ 0 w 2829700"/>
                <a:gd name="connsiteY0" fmla="*/ 0 h 2494200"/>
                <a:gd name="connsiteX1" fmla="*/ 2829700 w 2829700"/>
                <a:gd name="connsiteY1" fmla="*/ 0 h 2494200"/>
                <a:gd name="connsiteX2" fmla="*/ 1244092 w 2829700"/>
                <a:gd name="connsiteY2" fmla="*/ 1278242 h 2494200"/>
                <a:gd name="connsiteX3" fmla="*/ 0 w 2829700"/>
                <a:gd name="connsiteY3" fmla="*/ 2494200 h 2494200"/>
                <a:gd name="connsiteX4" fmla="*/ 0 w 2829700"/>
                <a:gd name="connsiteY4" fmla="*/ 0 h 2494200"/>
                <a:gd name="connsiteX0" fmla="*/ 0 w 2829700"/>
                <a:gd name="connsiteY0" fmla="*/ 0 h 2494200"/>
                <a:gd name="connsiteX1" fmla="*/ 2829700 w 2829700"/>
                <a:gd name="connsiteY1" fmla="*/ 0 h 2494200"/>
                <a:gd name="connsiteX2" fmla="*/ 1244092 w 2829700"/>
                <a:gd name="connsiteY2" fmla="*/ 1278242 h 2494200"/>
                <a:gd name="connsiteX3" fmla="*/ 0 w 2829700"/>
                <a:gd name="connsiteY3" fmla="*/ 2494200 h 2494200"/>
                <a:gd name="connsiteX4" fmla="*/ 0 w 2829700"/>
                <a:gd name="connsiteY4" fmla="*/ 0 h 2494200"/>
                <a:gd name="connsiteX0" fmla="*/ 0 w 2829700"/>
                <a:gd name="connsiteY0" fmla="*/ 0 h 2494200"/>
                <a:gd name="connsiteX1" fmla="*/ 2829700 w 2829700"/>
                <a:gd name="connsiteY1" fmla="*/ 0 h 2494200"/>
                <a:gd name="connsiteX2" fmla="*/ 1244092 w 2829700"/>
                <a:gd name="connsiteY2" fmla="*/ 1278242 h 2494200"/>
                <a:gd name="connsiteX3" fmla="*/ 0 w 2829700"/>
                <a:gd name="connsiteY3" fmla="*/ 2494200 h 2494200"/>
                <a:gd name="connsiteX4" fmla="*/ 0 w 2829700"/>
                <a:gd name="connsiteY4" fmla="*/ 0 h 2494200"/>
                <a:gd name="connsiteX0" fmla="*/ 0 w 2829700"/>
                <a:gd name="connsiteY0" fmla="*/ 0 h 2912490"/>
                <a:gd name="connsiteX1" fmla="*/ 2829700 w 2829700"/>
                <a:gd name="connsiteY1" fmla="*/ 0 h 2912490"/>
                <a:gd name="connsiteX2" fmla="*/ 1244092 w 2829700"/>
                <a:gd name="connsiteY2" fmla="*/ 1278242 h 2912490"/>
                <a:gd name="connsiteX3" fmla="*/ 0 w 2829700"/>
                <a:gd name="connsiteY3" fmla="*/ 2912490 h 2912490"/>
                <a:gd name="connsiteX4" fmla="*/ 0 w 2829700"/>
                <a:gd name="connsiteY4" fmla="*/ 0 h 2912490"/>
                <a:gd name="connsiteX0" fmla="*/ 0 w 2829700"/>
                <a:gd name="connsiteY0" fmla="*/ 0 h 2912490"/>
                <a:gd name="connsiteX1" fmla="*/ 2829700 w 2829700"/>
                <a:gd name="connsiteY1" fmla="*/ 0 h 2912490"/>
                <a:gd name="connsiteX2" fmla="*/ 1409463 w 2829700"/>
                <a:gd name="connsiteY2" fmla="*/ 1579799 h 2912490"/>
                <a:gd name="connsiteX3" fmla="*/ 0 w 2829700"/>
                <a:gd name="connsiteY3" fmla="*/ 2912490 h 2912490"/>
                <a:gd name="connsiteX4" fmla="*/ 0 w 2829700"/>
                <a:gd name="connsiteY4" fmla="*/ 0 h 2912490"/>
                <a:gd name="connsiteX0" fmla="*/ 0 w 2829700"/>
                <a:gd name="connsiteY0" fmla="*/ 0 h 2912490"/>
                <a:gd name="connsiteX1" fmla="*/ 2829700 w 2829700"/>
                <a:gd name="connsiteY1" fmla="*/ 0 h 2912490"/>
                <a:gd name="connsiteX2" fmla="*/ 1409463 w 2829700"/>
                <a:gd name="connsiteY2" fmla="*/ 1579799 h 2912490"/>
                <a:gd name="connsiteX3" fmla="*/ 0 w 2829700"/>
                <a:gd name="connsiteY3" fmla="*/ 2912490 h 2912490"/>
                <a:gd name="connsiteX4" fmla="*/ 0 w 2829700"/>
                <a:gd name="connsiteY4" fmla="*/ 0 h 2912490"/>
                <a:gd name="connsiteX0" fmla="*/ 0 w 2829700"/>
                <a:gd name="connsiteY0" fmla="*/ 0 h 2912490"/>
                <a:gd name="connsiteX1" fmla="*/ 2829700 w 2829700"/>
                <a:gd name="connsiteY1" fmla="*/ 0 h 2912490"/>
                <a:gd name="connsiteX2" fmla="*/ 1409463 w 2829700"/>
                <a:gd name="connsiteY2" fmla="*/ 1579799 h 2912490"/>
                <a:gd name="connsiteX3" fmla="*/ 0 w 2829700"/>
                <a:gd name="connsiteY3" fmla="*/ 2912490 h 2912490"/>
                <a:gd name="connsiteX4" fmla="*/ 0 w 2829700"/>
                <a:gd name="connsiteY4" fmla="*/ 0 h 291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29700" h="2912490">
                  <a:moveTo>
                    <a:pt x="0" y="0"/>
                  </a:moveTo>
                  <a:lnTo>
                    <a:pt x="2829700" y="0"/>
                  </a:lnTo>
                  <a:cubicBezTo>
                    <a:pt x="2301164" y="426081"/>
                    <a:pt x="2764850" y="1134263"/>
                    <a:pt x="1409463" y="1579799"/>
                  </a:cubicBezTo>
                  <a:cubicBezTo>
                    <a:pt x="304102" y="2238037"/>
                    <a:pt x="414697" y="2507171"/>
                    <a:pt x="0" y="29124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36" name="Rectángulo 130">
              <a:extLst>
                <a:ext uri="{FF2B5EF4-FFF2-40B4-BE49-F238E27FC236}">
                  <a16:creationId xmlns:a16="http://schemas.microsoft.com/office/drawing/2014/main" id="{616F224D-0C47-9540-8E7F-F92DBCCA61F1}"/>
                </a:ext>
              </a:extLst>
            </p:cNvPr>
            <p:cNvSpPr/>
            <p:nvPr/>
          </p:nvSpPr>
          <p:spPr>
            <a:xfrm>
              <a:off x="-33178" y="8127"/>
              <a:ext cx="2186221" cy="2470430"/>
            </a:xfrm>
            <a:custGeom>
              <a:avLst/>
              <a:gdLst>
                <a:gd name="connsiteX0" fmla="*/ 0 w 2829700"/>
                <a:gd name="connsiteY0" fmla="*/ 0 h 2494200"/>
                <a:gd name="connsiteX1" fmla="*/ 2829700 w 2829700"/>
                <a:gd name="connsiteY1" fmla="*/ 0 h 2494200"/>
                <a:gd name="connsiteX2" fmla="*/ 2829700 w 2829700"/>
                <a:gd name="connsiteY2" fmla="*/ 2494200 h 2494200"/>
                <a:gd name="connsiteX3" fmla="*/ 0 w 2829700"/>
                <a:gd name="connsiteY3" fmla="*/ 2494200 h 2494200"/>
                <a:gd name="connsiteX4" fmla="*/ 0 w 2829700"/>
                <a:gd name="connsiteY4" fmla="*/ 0 h 2494200"/>
                <a:gd name="connsiteX0" fmla="*/ 0 w 2829700"/>
                <a:gd name="connsiteY0" fmla="*/ 0 h 2494200"/>
                <a:gd name="connsiteX1" fmla="*/ 2829700 w 2829700"/>
                <a:gd name="connsiteY1" fmla="*/ 0 h 2494200"/>
                <a:gd name="connsiteX2" fmla="*/ 1244092 w 2829700"/>
                <a:gd name="connsiteY2" fmla="*/ 1278242 h 2494200"/>
                <a:gd name="connsiteX3" fmla="*/ 0 w 2829700"/>
                <a:gd name="connsiteY3" fmla="*/ 2494200 h 2494200"/>
                <a:gd name="connsiteX4" fmla="*/ 0 w 2829700"/>
                <a:gd name="connsiteY4" fmla="*/ 0 h 2494200"/>
                <a:gd name="connsiteX0" fmla="*/ 0 w 2829700"/>
                <a:gd name="connsiteY0" fmla="*/ 0 h 2494200"/>
                <a:gd name="connsiteX1" fmla="*/ 2829700 w 2829700"/>
                <a:gd name="connsiteY1" fmla="*/ 0 h 2494200"/>
                <a:gd name="connsiteX2" fmla="*/ 1244092 w 2829700"/>
                <a:gd name="connsiteY2" fmla="*/ 1278242 h 2494200"/>
                <a:gd name="connsiteX3" fmla="*/ 0 w 2829700"/>
                <a:gd name="connsiteY3" fmla="*/ 2494200 h 2494200"/>
                <a:gd name="connsiteX4" fmla="*/ 0 w 2829700"/>
                <a:gd name="connsiteY4" fmla="*/ 0 h 2494200"/>
                <a:gd name="connsiteX0" fmla="*/ 0 w 2829700"/>
                <a:gd name="connsiteY0" fmla="*/ 0 h 2494200"/>
                <a:gd name="connsiteX1" fmla="*/ 2829700 w 2829700"/>
                <a:gd name="connsiteY1" fmla="*/ 0 h 2494200"/>
                <a:gd name="connsiteX2" fmla="*/ 1244092 w 2829700"/>
                <a:gd name="connsiteY2" fmla="*/ 1278242 h 2494200"/>
                <a:gd name="connsiteX3" fmla="*/ 0 w 2829700"/>
                <a:gd name="connsiteY3" fmla="*/ 2494200 h 2494200"/>
                <a:gd name="connsiteX4" fmla="*/ 0 w 2829700"/>
                <a:gd name="connsiteY4" fmla="*/ 0 h 2494200"/>
                <a:gd name="connsiteX0" fmla="*/ 0 w 2829700"/>
                <a:gd name="connsiteY0" fmla="*/ 0 h 2494200"/>
                <a:gd name="connsiteX1" fmla="*/ 2829700 w 2829700"/>
                <a:gd name="connsiteY1" fmla="*/ 0 h 2494200"/>
                <a:gd name="connsiteX2" fmla="*/ 1244092 w 2829700"/>
                <a:gd name="connsiteY2" fmla="*/ 1278242 h 2494200"/>
                <a:gd name="connsiteX3" fmla="*/ 0 w 2829700"/>
                <a:gd name="connsiteY3" fmla="*/ 2494200 h 2494200"/>
                <a:gd name="connsiteX4" fmla="*/ 0 w 2829700"/>
                <a:gd name="connsiteY4" fmla="*/ 0 h 2494200"/>
                <a:gd name="connsiteX0" fmla="*/ 0 w 2829700"/>
                <a:gd name="connsiteY0" fmla="*/ 0 h 2912490"/>
                <a:gd name="connsiteX1" fmla="*/ 2829700 w 2829700"/>
                <a:gd name="connsiteY1" fmla="*/ 0 h 2912490"/>
                <a:gd name="connsiteX2" fmla="*/ 1244092 w 2829700"/>
                <a:gd name="connsiteY2" fmla="*/ 1278242 h 2912490"/>
                <a:gd name="connsiteX3" fmla="*/ 0 w 2829700"/>
                <a:gd name="connsiteY3" fmla="*/ 2912490 h 2912490"/>
                <a:gd name="connsiteX4" fmla="*/ 0 w 2829700"/>
                <a:gd name="connsiteY4" fmla="*/ 0 h 2912490"/>
                <a:gd name="connsiteX0" fmla="*/ 0 w 2829700"/>
                <a:gd name="connsiteY0" fmla="*/ 0 h 2912490"/>
                <a:gd name="connsiteX1" fmla="*/ 2829700 w 2829700"/>
                <a:gd name="connsiteY1" fmla="*/ 0 h 2912490"/>
                <a:gd name="connsiteX2" fmla="*/ 1409463 w 2829700"/>
                <a:gd name="connsiteY2" fmla="*/ 1579799 h 2912490"/>
                <a:gd name="connsiteX3" fmla="*/ 0 w 2829700"/>
                <a:gd name="connsiteY3" fmla="*/ 2912490 h 2912490"/>
                <a:gd name="connsiteX4" fmla="*/ 0 w 2829700"/>
                <a:gd name="connsiteY4" fmla="*/ 0 h 2912490"/>
                <a:gd name="connsiteX0" fmla="*/ 0 w 2829700"/>
                <a:gd name="connsiteY0" fmla="*/ 0 h 2912490"/>
                <a:gd name="connsiteX1" fmla="*/ 2829700 w 2829700"/>
                <a:gd name="connsiteY1" fmla="*/ 0 h 2912490"/>
                <a:gd name="connsiteX2" fmla="*/ 1409463 w 2829700"/>
                <a:gd name="connsiteY2" fmla="*/ 1579799 h 2912490"/>
                <a:gd name="connsiteX3" fmla="*/ 0 w 2829700"/>
                <a:gd name="connsiteY3" fmla="*/ 2912490 h 2912490"/>
                <a:gd name="connsiteX4" fmla="*/ 0 w 2829700"/>
                <a:gd name="connsiteY4" fmla="*/ 0 h 2912490"/>
                <a:gd name="connsiteX0" fmla="*/ 0 w 2829700"/>
                <a:gd name="connsiteY0" fmla="*/ 0 h 2912490"/>
                <a:gd name="connsiteX1" fmla="*/ 2829700 w 2829700"/>
                <a:gd name="connsiteY1" fmla="*/ 0 h 2912490"/>
                <a:gd name="connsiteX2" fmla="*/ 1409463 w 2829700"/>
                <a:gd name="connsiteY2" fmla="*/ 1579799 h 2912490"/>
                <a:gd name="connsiteX3" fmla="*/ 0 w 2829700"/>
                <a:gd name="connsiteY3" fmla="*/ 2912490 h 2912490"/>
                <a:gd name="connsiteX4" fmla="*/ 0 w 2829700"/>
                <a:gd name="connsiteY4" fmla="*/ 0 h 2912490"/>
                <a:gd name="connsiteX0" fmla="*/ 0 w 3789262"/>
                <a:gd name="connsiteY0" fmla="*/ 0 h 2912490"/>
                <a:gd name="connsiteX1" fmla="*/ 3789262 w 3789262"/>
                <a:gd name="connsiteY1" fmla="*/ 0 h 2912490"/>
                <a:gd name="connsiteX2" fmla="*/ 1409463 w 3789262"/>
                <a:gd name="connsiteY2" fmla="*/ 1579799 h 2912490"/>
                <a:gd name="connsiteX3" fmla="*/ 0 w 3789262"/>
                <a:gd name="connsiteY3" fmla="*/ 2912490 h 2912490"/>
                <a:gd name="connsiteX4" fmla="*/ 0 w 3789262"/>
                <a:gd name="connsiteY4" fmla="*/ 0 h 2912490"/>
                <a:gd name="connsiteX0" fmla="*/ 0 w 3789262"/>
                <a:gd name="connsiteY0" fmla="*/ 0 h 2912490"/>
                <a:gd name="connsiteX1" fmla="*/ 3789262 w 3789262"/>
                <a:gd name="connsiteY1" fmla="*/ 0 h 2912490"/>
                <a:gd name="connsiteX2" fmla="*/ 1409463 w 3789262"/>
                <a:gd name="connsiteY2" fmla="*/ 1579799 h 2912490"/>
                <a:gd name="connsiteX3" fmla="*/ 0 w 3789262"/>
                <a:gd name="connsiteY3" fmla="*/ 2912490 h 2912490"/>
                <a:gd name="connsiteX4" fmla="*/ 0 w 3789262"/>
                <a:gd name="connsiteY4" fmla="*/ 0 h 2912490"/>
                <a:gd name="connsiteX0" fmla="*/ 0 w 2749737"/>
                <a:gd name="connsiteY0" fmla="*/ 0 h 2912490"/>
                <a:gd name="connsiteX1" fmla="*/ 2749737 w 2749737"/>
                <a:gd name="connsiteY1" fmla="*/ 11424 h 2912490"/>
                <a:gd name="connsiteX2" fmla="*/ 1409463 w 2749737"/>
                <a:gd name="connsiteY2" fmla="*/ 1579799 h 2912490"/>
                <a:gd name="connsiteX3" fmla="*/ 0 w 2749737"/>
                <a:gd name="connsiteY3" fmla="*/ 2912490 h 2912490"/>
                <a:gd name="connsiteX4" fmla="*/ 0 w 2749737"/>
                <a:gd name="connsiteY4" fmla="*/ 0 h 2912490"/>
                <a:gd name="connsiteX0" fmla="*/ 0 w 2749737"/>
                <a:gd name="connsiteY0" fmla="*/ 0 h 2912490"/>
                <a:gd name="connsiteX1" fmla="*/ 2749737 w 2749737"/>
                <a:gd name="connsiteY1" fmla="*/ 11424 h 2912490"/>
                <a:gd name="connsiteX2" fmla="*/ 1569390 w 2749737"/>
                <a:gd name="connsiteY2" fmla="*/ 2150967 h 2912490"/>
                <a:gd name="connsiteX3" fmla="*/ 0 w 2749737"/>
                <a:gd name="connsiteY3" fmla="*/ 2912490 h 2912490"/>
                <a:gd name="connsiteX4" fmla="*/ 0 w 2749737"/>
                <a:gd name="connsiteY4" fmla="*/ 0 h 2912490"/>
                <a:gd name="connsiteX0" fmla="*/ 0 w 2749737"/>
                <a:gd name="connsiteY0" fmla="*/ 0 h 2912490"/>
                <a:gd name="connsiteX1" fmla="*/ 2749737 w 2749737"/>
                <a:gd name="connsiteY1" fmla="*/ 11424 h 2912490"/>
                <a:gd name="connsiteX2" fmla="*/ 1569390 w 2749737"/>
                <a:gd name="connsiteY2" fmla="*/ 2150967 h 2912490"/>
                <a:gd name="connsiteX3" fmla="*/ 0 w 2749737"/>
                <a:gd name="connsiteY3" fmla="*/ 2912490 h 2912490"/>
                <a:gd name="connsiteX4" fmla="*/ 0 w 2749737"/>
                <a:gd name="connsiteY4" fmla="*/ 0 h 2912490"/>
                <a:gd name="connsiteX0" fmla="*/ 0 w 2464153"/>
                <a:gd name="connsiteY0" fmla="*/ 0 h 2912490"/>
                <a:gd name="connsiteX1" fmla="*/ 2464153 w 2464153"/>
                <a:gd name="connsiteY1" fmla="*/ 11424 h 2912490"/>
                <a:gd name="connsiteX2" fmla="*/ 1569390 w 2464153"/>
                <a:gd name="connsiteY2" fmla="*/ 2150967 h 2912490"/>
                <a:gd name="connsiteX3" fmla="*/ 0 w 2464153"/>
                <a:gd name="connsiteY3" fmla="*/ 2912490 h 2912490"/>
                <a:gd name="connsiteX4" fmla="*/ 0 w 2464153"/>
                <a:gd name="connsiteY4" fmla="*/ 0 h 2912490"/>
                <a:gd name="connsiteX0" fmla="*/ 0 w 2528698"/>
                <a:gd name="connsiteY0" fmla="*/ 0 h 2912490"/>
                <a:gd name="connsiteX1" fmla="*/ 2464153 w 2528698"/>
                <a:gd name="connsiteY1" fmla="*/ 11424 h 2912490"/>
                <a:gd name="connsiteX2" fmla="*/ 1569390 w 2528698"/>
                <a:gd name="connsiteY2" fmla="*/ 2150967 h 2912490"/>
                <a:gd name="connsiteX3" fmla="*/ 0 w 2528698"/>
                <a:gd name="connsiteY3" fmla="*/ 2912490 h 2912490"/>
                <a:gd name="connsiteX4" fmla="*/ 0 w 2528698"/>
                <a:gd name="connsiteY4" fmla="*/ 0 h 2912490"/>
                <a:gd name="connsiteX0" fmla="*/ 22846 w 2551544"/>
                <a:gd name="connsiteY0" fmla="*/ 0 h 2672599"/>
                <a:gd name="connsiteX1" fmla="*/ 2486999 w 2551544"/>
                <a:gd name="connsiteY1" fmla="*/ 11424 h 2672599"/>
                <a:gd name="connsiteX2" fmla="*/ 1592236 w 2551544"/>
                <a:gd name="connsiteY2" fmla="*/ 2150967 h 2672599"/>
                <a:gd name="connsiteX3" fmla="*/ 0 w 2551544"/>
                <a:gd name="connsiteY3" fmla="*/ 2672599 h 2672599"/>
                <a:gd name="connsiteX4" fmla="*/ 22846 w 2551544"/>
                <a:gd name="connsiteY4" fmla="*/ 0 h 2672599"/>
                <a:gd name="connsiteX0" fmla="*/ 45692 w 2574390"/>
                <a:gd name="connsiteY0" fmla="*/ 0 h 2946760"/>
                <a:gd name="connsiteX1" fmla="*/ 2509845 w 2574390"/>
                <a:gd name="connsiteY1" fmla="*/ 11424 h 2946760"/>
                <a:gd name="connsiteX2" fmla="*/ 1615082 w 2574390"/>
                <a:gd name="connsiteY2" fmla="*/ 2150967 h 2946760"/>
                <a:gd name="connsiteX3" fmla="*/ 0 w 2574390"/>
                <a:gd name="connsiteY3" fmla="*/ 2946760 h 2946760"/>
                <a:gd name="connsiteX4" fmla="*/ 45692 w 2574390"/>
                <a:gd name="connsiteY4" fmla="*/ 0 h 2946760"/>
                <a:gd name="connsiteX0" fmla="*/ 45692 w 2574390"/>
                <a:gd name="connsiteY0" fmla="*/ 0 h 2946760"/>
                <a:gd name="connsiteX1" fmla="*/ 2509845 w 2574390"/>
                <a:gd name="connsiteY1" fmla="*/ 11424 h 2946760"/>
                <a:gd name="connsiteX2" fmla="*/ 1615082 w 2574390"/>
                <a:gd name="connsiteY2" fmla="*/ 2150967 h 2946760"/>
                <a:gd name="connsiteX3" fmla="*/ 0 w 2574390"/>
                <a:gd name="connsiteY3" fmla="*/ 2946760 h 2946760"/>
                <a:gd name="connsiteX4" fmla="*/ 45692 w 2574390"/>
                <a:gd name="connsiteY4" fmla="*/ 0 h 2946760"/>
                <a:gd name="connsiteX0" fmla="*/ 45692 w 2578736"/>
                <a:gd name="connsiteY0" fmla="*/ 0 h 2946760"/>
                <a:gd name="connsiteX1" fmla="*/ 2509845 w 2578736"/>
                <a:gd name="connsiteY1" fmla="*/ 11424 h 2946760"/>
                <a:gd name="connsiteX2" fmla="*/ 1637928 w 2578736"/>
                <a:gd name="connsiteY2" fmla="*/ 2036733 h 2946760"/>
                <a:gd name="connsiteX3" fmla="*/ 0 w 2578736"/>
                <a:gd name="connsiteY3" fmla="*/ 2946760 h 2946760"/>
                <a:gd name="connsiteX4" fmla="*/ 45692 w 2578736"/>
                <a:gd name="connsiteY4" fmla="*/ 0 h 2946760"/>
                <a:gd name="connsiteX0" fmla="*/ 45692 w 2578736"/>
                <a:gd name="connsiteY0" fmla="*/ 0 h 2946760"/>
                <a:gd name="connsiteX1" fmla="*/ 2509845 w 2578736"/>
                <a:gd name="connsiteY1" fmla="*/ 11424 h 2946760"/>
                <a:gd name="connsiteX2" fmla="*/ 1637928 w 2578736"/>
                <a:gd name="connsiteY2" fmla="*/ 2036733 h 2946760"/>
                <a:gd name="connsiteX3" fmla="*/ 0 w 2578736"/>
                <a:gd name="connsiteY3" fmla="*/ 2946760 h 2946760"/>
                <a:gd name="connsiteX4" fmla="*/ 45692 w 2578736"/>
                <a:gd name="connsiteY4" fmla="*/ 0 h 2946760"/>
                <a:gd name="connsiteX0" fmla="*/ 11421 w 2578736"/>
                <a:gd name="connsiteY0" fmla="*/ 0 h 2935336"/>
                <a:gd name="connsiteX1" fmla="*/ 2509845 w 2578736"/>
                <a:gd name="connsiteY1" fmla="*/ 0 h 2935336"/>
                <a:gd name="connsiteX2" fmla="*/ 1637928 w 2578736"/>
                <a:gd name="connsiteY2" fmla="*/ 2025309 h 2935336"/>
                <a:gd name="connsiteX3" fmla="*/ 0 w 2578736"/>
                <a:gd name="connsiteY3" fmla="*/ 2935336 h 2935336"/>
                <a:gd name="connsiteX4" fmla="*/ 11421 w 2578736"/>
                <a:gd name="connsiteY4" fmla="*/ 0 h 2935336"/>
                <a:gd name="connsiteX0" fmla="*/ 0 w 2567315"/>
                <a:gd name="connsiteY0" fmla="*/ 0 h 2901066"/>
                <a:gd name="connsiteX1" fmla="*/ 2498424 w 2567315"/>
                <a:gd name="connsiteY1" fmla="*/ 0 h 2901066"/>
                <a:gd name="connsiteX2" fmla="*/ 1626507 w 2567315"/>
                <a:gd name="connsiteY2" fmla="*/ 2025309 h 2901066"/>
                <a:gd name="connsiteX3" fmla="*/ 2 w 2567315"/>
                <a:gd name="connsiteY3" fmla="*/ 2901066 h 2901066"/>
                <a:gd name="connsiteX4" fmla="*/ 0 w 2567315"/>
                <a:gd name="connsiteY4" fmla="*/ 0 h 29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67315" h="2901066">
                  <a:moveTo>
                    <a:pt x="0" y="0"/>
                  </a:moveTo>
                  <a:lnTo>
                    <a:pt x="2498424" y="0"/>
                  </a:lnTo>
                  <a:cubicBezTo>
                    <a:pt x="2632443" y="574583"/>
                    <a:pt x="2673463" y="1591197"/>
                    <a:pt x="1626507" y="2025309"/>
                  </a:cubicBezTo>
                  <a:cubicBezTo>
                    <a:pt x="486875" y="2557891"/>
                    <a:pt x="620319" y="2358668"/>
                    <a:pt x="2" y="2901066"/>
                  </a:cubicBezTo>
                  <a:cubicBezTo>
                    <a:pt x="1" y="1934044"/>
                    <a:pt x="1" y="967022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133" name="Grupo 132">
            <a:extLst>
              <a:ext uri="{FF2B5EF4-FFF2-40B4-BE49-F238E27FC236}">
                <a16:creationId xmlns:a16="http://schemas.microsoft.com/office/drawing/2014/main" id="{15DF8DA7-86F0-BA4A-8882-E3860A0C3F19}"/>
              </a:ext>
            </a:extLst>
          </p:cNvPr>
          <p:cNvGrpSpPr/>
          <p:nvPr/>
        </p:nvGrpSpPr>
        <p:grpSpPr>
          <a:xfrm>
            <a:off x="-42904" y="-1600"/>
            <a:ext cx="3324018" cy="3378710"/>
            <a:chOff x="-42904" y="-1600"/>
            <a:chExt cx="3324018" cy="3378710"/>
          </a:xfrm>
        </p:grpSpPr>
        <p:sp>
          <p:nvSpPr>
            <p:cNvPr id="131" name="Rectángulo 130">
              <a:extLst>
                <a:ext uri="{FF2B5EF4-FFF2-40B4-BE49-F238E27FC236}">
                  <a16:creationId xmlns:a16="http://schemas.microsoft.com/office/drawing/2014/main" id="{686E5645-D45F-BF44-B7F3-70967B41364A}"/>
                </a:ext>
              </a:extLst>
            </p:cNvPr>
            <p:cNvSpPr/>
            <p:nvPr/>
          </p:nvSpPr>
          <p:spPr>
            <a:xfrm>
              <a:off x="0" y="-1"/>
              <a:ext cx="3281114" cy="3377111"/>
            </a:xfrm>
            <a:custGeom>
              <a:avLst/>
              <a:gdLst>
                <a:gd name="connsiteX0" fmla="*/ 0 w 2829700"/>
                <a:gd name="connsiteY0" fmla="*/ 0 h 2494200"/>
                <a:gd name="connsiteX1" fmla="*/ 2829700 w 2829700"/>
                <a:gd name="connsiteY1" fmla="*/ 0 h 2494200"/>
                <a:gd name="connsiteX2" fmla="*/ 2829700 w 2829700"/>
                <a:gd name="connsiteY2" fmla="*/ 2494200 h 2494200"/>
                <a:gd name="connsiteX3" fmla="*/ 0 w 2829700"/>
                <a:gd name="connsiteY3" fmla="*/ 2494200 h 2494200"/>
                <a:gd name="connsiteX4" fmla="*/ 0 w 2829700"/>
                <a:gd name="connsiteY4" fmla="*/ 0 h 2494200"/>
                <a:gd name="connsiteX0" fmla="*/ 0 w 2829700"/>
                <a:gd name="connsiteY0" fmla="*/ 0 h 2494200"/>
                <a:gd name="connsiteX1" fmla="*/ 2829700 w 2829700"/>
                <a:gd name="connsiteY1" fmla="*/ 0 h 2494200"/>
                <a:gd name="connsiteX2" fmla="*/ 1244092 w 2829700"/>
                <a:gd name="connsiteY2" fmla="*/ 1278242 h 2494200"/>
                <a:gd name="connsiteX3" fmla="*/ 0 w 2829700"/>
                <a:gd name="connsiteY3" fmla="*/ 2494200 h 2494200"/>
                <a:gd name="connsiteX4" fmla="*/ 0 w 2829700"/>
                <a:gd name="connsiteY4" fmla="*/ 0 h 2494200"/>
                <a:gd name="connsiteX0" fmla="*/ 0 w 2829700"/>
                <a:gd name="connsiteY0" fmla="*/ 0 h 2494200"/>
                <a:gd name="connsiteX1" fmla="*/ 2829700 w 2829700"/>
                <a:gd name="connsiteY1" fmla="*/ 0 h 2494200"/>
                <a:gd name="connsiteX2" fmla="*/ 1244092 w 2829700"/>
                <a:gd name="connsiteY2" fmla="*/ 1278242 h 2494200"/>
                <a:gd name="connsiteX3" fmla="*/ 0 w 2829700"/>
                <a:gd name="connsiteY3" fmla="*/ 2494200 h 2494200"/>
                <a:gd name="connsiteX4" fmla="*/ 0 w 2829700"/>
                <a:gd name="connsiteY4" fmla="*/ 0 h 2494200"/>
                <a:gd name="connsiteX0" fmla="*/ 0 w 2829700"/>
                <a:gd name="connsiteY0" fmla="*/ 0 h 2494200"/>
                <a:gd name="connsiteX1" fmla="*/ 2829700 w 2829700"/>
                <a:gd name="connsiteY1" fmla="*/ 0 h 2494200"/>
                <a:gd name="connsiteX2" fmla="*/ 1244092 w 2829700"/>
                <a:gd name="connsiteY2" fmla="*/ 1278242 h 2494200"/>
                <a:gd name="connsiteX3" fmla="*/ 0 w 2829700"/>
                <a:gd name="connsiteY3" fmla="*/ 2494200 h 2494200"/>
                <a:gd name="connsiteX4" fmla="*/ 0 w 2829700"/>
                <a:gd name="connsiteY4" fmla="*/ 0 h 2494200"/>
                <a:gd name="connsiteX0" fmla="*/ 0 w 2829700"/>
                <a:gd name="connsiteY0" fmla="*/ 0 h 2494200"/>
                <a:gd name="connsiteX1" fmla="*/ 2829700 w 2829700"/>
                <a:gd name="connsiteY1" fmla="*/ 0 h 2494200"/>
                <a:gd name="connsiteX2" fmla="*/ 1244092 w 2829700"/>
                <a:gd name="connsiteY2" fmla="*/ 1278242 h 2494200"/>
                <a:gd name="connsiteX3" fmla="*/ 0 w 2829700"/>
                <a:gd name="connsiteY3" fmla="*/ 2494200 h 2494200"/>
                <a:gd name="connsiteX4" fmla="*/ 0 w 2829700"/>
                <a:gd name="connsiteY4" fmla="*/ 0 h 2494200"/>
                <a:gd name="connsiteX0" fmla="*/ 0 w 2829700"/>
                <a:gd name="connsiteY0" fmla="*/ 0 h 2912490"/>
                <a:gd name="connsiteX1" fmla="*/ 2829700 w 2829700"/>
                <a:gd name="connsiteY1" fmla="*/ 0 h 2912490"/>
                <a:gd name="connsiteX2" fmla="*/ 1244092 w 2829700"/>
                <a:gd name="connsiteY2" fmla="*/ 1278242 h 2912490"/>
                <a:gd name="connsiteX3" fmla="*/ 0 w 2829700"/>
                <a:gd name="connsiteY3" fmla="*/ 2912490 h 2912490"/>
                <a:gd name="connsiteX4" fmla="*/ 0 w 2829700"/>
                <a:gd name="connsiteY4" fmla="*/ 0 h 2912490"/>
                <a:gd name="connsiteX0" fmla="*/ 0 w 2829700"/>
                <a:gd name="connsiteY0" fmla="*/ 0 h 2912490"/>
                <a:gd name="connsiteX1" fmla="*/ 2829700 w 2829700"/>
                <a:gd name="connsiteY1" fmla="*/ 0 h 2912490"/>
                <a:gd name="connsiteX2" fmla="*/ 1409463 w 2829700"/>
                <a:gd name="connsiteY2" fmla="*/ 1579799 h 2912490"/>
                <a:gd name="connsiteX3" fmla="*/ 0 w 2829700"/>
                <a:gd name="connsiteY3" fmla="*/ 2912490 h 2912490"/>
                <a:gd name="connsiteX4" fmla="*/ 0 w 2829700"/>
                <a:gd name="connsiteY4" fmla="*/ 0 h 2912490"/>
                <a:gd name="connsiteX0" fmla="*/ 0 w 2829700"/>
                <a:gd name="connsiteY0" fmla="*/ 0 h 2912490"/>
                <a:gd name="connsiteX1" fmla="*/ 2829700 w 2829700"/>
                <a:gd name="connsiteY1" fmla="*/ 0 h 2912490"/>
                <a:gd name="connsiteX2" fmla="*/ 1409463 w 2829700"/>
                <a:gd name="connsiteY2" fmla="*/ 1579799 h 2912490"/>
                <a:gd name="connsiteX3" fmla="*/ 0 w 2829700"/>
                <a:gd name="connsiteY3" fmla="*/ 2912490 h 2912490"/>
                <a:gd name="connsiteX4" fmla="*/ 0 w 2829700"/>
                <a:gd name="connsiteY4" fmla="*/ 0 h 2912490"/>
                <a:gd name="connsiteX0" fmla="*/ 0 w 2829700"/>
                <a:gd name="connsiteY0" fmla="*/ 0 h 2912490"/>
                <a:gd name="connsiteX1" fmla="*/ 2829700 w 2829700"/>
                <a:gd name="connsiteY1" fmla="*/ 0 h 2912490"/>
                <a:gd name="connsiteX2" fmla="*/ 1409463 w 2829700"/>
                <a:gd name="connsiteY2" fmla="*/ 1579799 h 2912490"/>
                <a:gd name="connsiteX3" fmla="*/ 0 w 2829700"/>
                <a:gd name="connsiteY3" fmla="*/ 2912490 h 2912490"/>
                <a:gd name="connsiteX4" fmla="*/ 0 w 2829700"/>
                <a:gd name="connsiteY4" fmla="*/ 0 h 2912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29700" h="2912490">
                  <a:moveTo>
                    <a:pt x="0" y="0"/>
                  </a:moveTo>
                  <a:lnTo>
                    <a:pt x="2829700" y="0"/>
                  </a:lnTo>
                  <a:cubicBezTo>
                    <a:pt x="2301164" y="426081"/>
                    <a:pt x="2764850" y="1134263"/>
                    <a:pt x="1409463" y="1579799"/>
                  </a:cubicBezTo>
                  <a:cubicBezTo>
                    <a:pt x="304102" y="2238037"/>
                    <a:pt x="414697" y="2507171"/>
                    <a:pt x="0" y="291249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32" name="Rectángulo 130">
              <a:extLst>
                <a:ext uri="{FF2B5EF4-FFF2-40B4-BE49-F238E27FC236}">
                  <a16:creationId xmlns:a16="http://schemas.microsoft.com/office/drawing/2014/main" id="{536F6896-E792-CB4F-A5D1-D319C5BCBD83}"/>
                </a:ext>
              </a:extLst>
            </p:cNvPr>
            <p:cNvSpPr/>
            <p:nvPr/>
          </p:nvSpPr>
          <p:spPr>
            <a:xfrm>
              <a:off x="-42904" y="-1600"/>
              <a:ext cx="2195947" cy="2509341"/>
            </a:xfrm>
            <a:custGeom>
              <a:avLst/>
              <a:gdLst>
                <a:gd name="connsiteX0" fmla="*/ 0 w 2829700"/>
                <a:gd name="connsiteY0" fmla="*/ 0 h 2494200"/>
                <a:gd name="connsiteX1" fmla="*/ 2829700 w 2829700"/>
                <a:gd name="connsiteY1" fmla="*/ 0 h 2494200"/>
                <a:gd name="connsiteX2" fmla="*/ 2829700 w 2829700"/>
                <a:gd name="connsiteY2" fmla="*/ 2494200 h 2494200"/>
                <a:gd name="connsiteX3" fmla="*/ 0 w 2829700"/>
                <a:gd name="connsiteY3" fmla="*/ 2494200 h 2494200"/>
                <a:gd name="connsiteX4" fmla="*/ 0 w 2829700"/>
                <a:gd name="connsiteY4" fmla="*/ 0 h 2494200"/>
                <a:gd name="connsiteX0" fmla="*/ 0 w 2829700"/>
                <a:gd name="connsiteY0" fmla="*/ 0 h 2494200"/>
                <a:gd name="connsiteX1" fmla="*/ 2829700 w 2829700"/>
                <a:gd name="connsiteY1" fmla="*/ 0 h 2494200"/>
                <a:gd name="connsiteX2" fmla="*/ 1244092 w 2829700"/>
                <a:gd name="connsiteY2" fmla="*/ 1278242 h 2494200"/>
                <a:gd name="connsiteX3" fmla="*/ 0 w 2829700"/>
                <a:gd name="connsiteY3" fmla="*/ 2494200 h 2494200"/>
                <a:gd name="connsiteX4" fmla="*/ 0 w 2829700"/>
                <a:gd name="connsiteY4" fmla="*/ 0 h 2494200"/>
                <a:gd name="connsiteX0" fmla="*/ 0 w 2829700"/>
                <a:gd name="connsiteY0" fmla="*/ 0 h 2494200"/>
                <a:gd name="connsiteX1" fmla="*/ 2829700 w 2829700"/>
                <a:gd name="connsiteY1" fmla="*/ 0 h 2494200"/>
                <a:gd name="connsiteX2" fmla="*/ 1244092 w 2829700"/>
                <a:gd name="connsiteY2" fmla="*/ 1278242 h 2494200"/>
                <a:gd name="connsiteX3" fmla="*/ 0 w 2829700"/>
                <a:gd name="connsiteY3" fmla="*/ 2494200 h 2494200"/>
                <a:gd name="connsiteX4" fmla="*/ 0 w 2829700"/>
                <a:gd name="connsiteY4" fmla="*/ 0 h 2494200"/>
                <a:gd name="connsiteX0" fmla="*/ 0 w 2829700"/>
                <a:gd name="connsiteY0" fmla="*/ 0 h 2494200"/>
                <a:gd name="connsiteX1" fmla="*/ 2829700 w 2829700"/>
                <a:gd name="connsiteY1" fmla="*/ 0 h 2494200"/>
                <a:gd name="connsiteX2" fmla="*/ 1244092 w 2829700"/>
                <a:gd name="connsiteY2" fmla="*/ 1278242 h 2494200"/>
                <a:gd name="connsiteX3" fmla="*/ 0 w 2829700"/>
                <a:gd name="connsiteY3" fmla="*/ 2494200 h 2494200"/>
                <a:gd name="connsiteX4" fmla="*/ 0 w 2829700"/>
                <a:gd name="connsiteY4" fmla="*/ 0 h 2494200"/>
                <a:gd name="connsiteX0" fmla="*/ 0 w 2829700"/>
                <a:gd name="connsiteY0" fmla="*/ 0 h 2494200"/>
                <a:gd name="connsiteX1" fmla="*/ 2829700 w 2829700"/>
                <a:gd name="connsiteY1" fmla="*/ 0 h 2494200"/>
                <a:gd name="connsiteX2" fmla="*/ 1244092 w 2829700"/>
                <a:gd name="connsiteY2" fmla="*/ 1278242 h 2494200"/>
                <a:gd name="connsiteX3" fmla="*/ 0 w 2829700"/>
                <a:gd name="connsiteY3" fmla="*/ 2494200 h 2494200"/>
                <a:gd name="connsiteX4" fmla="*/ 0 w 2829700"/>
                <a:gd name="connsiteY4" fmla="*/ 0 h 2494200"/>
                <a:gd name="connsiteX0" fmla="*/ 0 w 2829700"/>
                <a:gd name="connsiteY0" fmla="*/ 0 h 2912490"/>
                <a:gd name="connsiteX1" fmla="*/ 2829700 w 2829700"/>
                <a:gd name="connsiteY1" fmla="*/ 0 h 2912490"/>
                <a:gd name="connsiteX2" fmla="*/ 1244092 w 2829700"/>
                <a:gd name="connsiteY2" fmla="*/ 1278242 h 2912490"/>
                <a:gd name="connsiteX3" fmla="*/ 0 w 2829700"/>
                <a:gd name="connsiteY3" fmla="*/ 2912490 h 2912490"/>
                <a:gd name="connsiteX4" fmla="*/ 0 w 2829700"/>
                <a:gd name="connsiteY4" fmla="*/ 0 h 2912490"/>
                <a:gd name="connsiteX0" fmla="*/ 0 w 2829700"/>
                <a:gd name="connsiteY0" fmla="*/ 0 h 2912490"/>
                <a:gd name="connsiteX1" fmla="*/ 2829700 w 2829700"/>
                <a:gd name="connsiteY1" fmla="*/ 0 h 2912490"/>
                <a:gd name="connsiteX2" fmla="*/ 1409463 w 2829700"/>
                <a:gd name="connsiteY2" fmla="*/ 1579799 h 2912490"/>
                <a:gd name="connsiteX3" fmla="*/ 0 w 2829700"/>
                <a:gd name="connsiteY3" fmla="*/ 2912490 h 2912490"/>
                <a:gd name="connsiteX4" fmla="*/ 0 w 2829700"/>
                <a:gd name="connsiteY4" fmla="*/ 0 h 2912490"/>
                <a:gd name="connsiteX0" fmla="*/ 0 w 2829700"/>
                <a:gd name="connsiteY0" fmla="*/ 0 h 2912490"/>
                <a:gd name="connsiteX1" fmla="*/ 2829700 w 2829700"/>
                <a:gd name="connsiteY1" fmla="*/ 0 h 2912490"/>
                <a:gd name="connsiteX2" fmla="*/ 1409463 w 2829700"/>
                <a:gd name="connsiteY2" fmla="*/ 1579799 h 2912490"/>
                <a:gd name="connsiteX3" fmla="*/ 0 w 2829700"/>
                <a:gd name="connsiteY3" fmla="*/ 2912490 h 2912490"/>
                <a:gd name="connsiteX4" fmla="*/ 0 w 2829700"/>
                <a:gd name="connsiteY4" fmla="*/ 0 h 2912490"/>
                <a:gd name="connsiteX0" fmla="*/ 0 w 2829700"/>
                <a:gd name="connsiteY0" fmla="*/ 0 h 2912490"/>
                <a:gd name="connsiteX1" fmla="*/ 2829700 w 2829700"/>
                <a:gd name="connsiteY1" fmla="*/ 0 h 2912490"/>
                <a:gd name="connsiteX2" fmla="*/ 1409463 w 2829700"/>
                <a:gd name="connsiteY2" fmla="*/ 1579799 h 2912490"/>
                <a:gd name="connsiteX3" fmla="*/ 0 w 2829700"/>
                <a:gd name="connsiteY3" fmla="*/ 2912490 h 2912490"/>
                <a:gd name="connsiteX4" fmla="*/ 0 w 2829700"/>
                <a:gd name="connsiteY4" fmla="*/ 0 h 2912490"/>
                <a:gd name="connsiteX0" fmla="*/ 0 w 3789262"/>
                <a:gd name="connsiteY0" fmla="*/ 0 h 2912490"/>
                <a:gd name="connsiteX1" fmla="*/ 3789262 w 3789262"/>
                <a:gd name="connsiteY1" fmla="*/ 0 h 2912490"/>
                <a:gd name="connsiteX2" fmla="*/ 1409463 w 3789262"/>
                <a:gd name="connsiteY2" fmla="*/ 1579799 h 2912490"/>
                <a:gd name="connsiteX3" fmla="*/ 0 w 3789262"/>
                <a:gd name="connsiteY3" fmla="*/ 2912490 h 2912490"/>
                <a:gd name="connsiteX4" fmla="*/ 0 w 3789262"/>
                <a:gd name="connsiteY4" fmla="*/ 0 h 2912490"/>
                <a:gd name="connsiteX0" fmla="*/ 0 w 3789262"/>
                <a:gd name="connsiteY0" fmla="*/ 0 h 2912490"/>
                <a:gd name="connsiteX1" fmla="*/ 3789262 w 3789262"/>
                <a:gd name="connsiteY1" fmla="*/ 0 h 2912490"/>
                <a:gd name="connsiteX2" fmla="*/ 1409463 w 3789262"/>
                <a:gd name="connsiteY2" fmla="*/ 1579799 h 2912490"/>
                <a:gd name="connsiteX3" fmla="*/ 0 w 3789262"/>
                <a:gd name="connsiteY3" fmla="*/ 2912490 h 2912490"/>
                <a:gd name="connsiteX4" fmla="*/ 0 w 3789262"/>
                <a:gd name="connsiteY4" fmla="*/ 0 h 2912490"/>
                <a:gd name="connsiteX0" fmla="*/ 0 w 2749737"/>
                <a:gd name="connsiteY0" fmla="*/ 0 h 2912490"/>
                <a:gd name="connsiteX1" fmla="*/ 2749737 w 2749737"/>
                <a:gd name="connsiteY1" fmla="*/ 11424 h 2912490"/>
                <a:gd name="connsiteX2" fmla="*/ 1409463 w 2749737"/>
                <a:gd name="connsiteY2" fmla="*/ 1579799 h 2912490"/>
                <a:gd name="connsiteX3" fmla="*/ 0 w 2749737"/>
                <a:gd name="connsiteY3" fmla="*/ 2912490 h 2912490"/>
                <a:gd name="connsiteX4" fmla="*/ 0 w 2749737"/>
                <a:gd name="connsiteY4" fmla="*/ 0 h 2912490"/>
                <a:gd name="connsiteX0" fmla="*/ 0 w 2749737"/>
                <a:gd name="connsiteY0" fmla="*/ 0 h 2912490"/>
                <a:gd name="connsiteX1" fmla="*/ 2749737 w 2749737"/>
                <a:gd name="connsiteY1" fmla="*/ 11424 h 2912490"/>
                <a:gd name="connsiteX2" fmla="*/ 1569390 w 2749737"/>
                <a:gd name="connsiteY2" fmla="*/ 2150967 h 2912490"/>
                <a:gd name="connsiteX3" fmla="*/ 0 w 2749737"/>
                <a:gd name="connsiteY3" fmla="*/ 2912490 h 2912490"/>
                <a:gd name="connsiteX4" fmla="*/ 0 w 2749737"/>
                <a:gd name="connsiteY4" fmla="*/ 0 h 2912490"/>
                <a:gd name="connsiteX0" fmla="*/ 0 w 2749737"/>
                <a:gd name="connsiteY0" fmla="*/ 0 h 2912490"/>
                <a:gd name="connsiteX1" fmla="*/ 2749737 w 2749737"/>
                <a:gd name="connsiteY1" fmla="*/ 11424 h 2912490"/>
                <a:gd name="connsiteX2" fmla="*/ 1569390 w 2749737"/>
                <a:gd name="connsiteY2" fmla="*/ 2150967 h 2912490"/>
                <a:gd name="connsiteX3" fmla="*/ 0 w 2749737"/>
                <a:gd name="connsiteY3" fmla="*/ 2912490 h 2912490"/>
                <a:gd name="connsiteX4" fmla="*/ 0 w 2749737"/>
                <a:gd name="connsiteY4" fmla="*/ 0 h 2912490"/>
                <a:gd name="connsiteX0" fmla="*/ 0 w 2464153"/>
                <a:gd name="connsiteY0" fmla="*/ 0 h 2912490"/>
                <a:gd name="connsiteX1" fmla="*/ 2464153 w 2464153"/>
                <a:gd name="connsiteY1" fmla="*/ 11424 h 2912490"/>
                <a:gd name="connsiteX2" fmla="*/ 1569390 w 2464153"/>
                <a:gd name="connsiteY2" fmla="*/ 2150967 h 2912490"/>
                <a:gd name="connsiteX3" fmla="*/ 0 w 2464153"/>
                <a:gd name="connsiteY3" fmla="*/ 2912490 h 2912490"/>
                <a:gd name="connsiteX4" fmla="*/ 0 w 2464153"/>
                <a:gd name="connsiteY4" fmla="*/ 0 h 2912490"/>
                <a:gd name="connsiteX0" fmla="*/ 0 w 2528698"/>
                <a:gd name="connsiteY0" fmla="*/ 0 h 2912490"/>
                <a:gd name="connsiteX1" fmla="*/ 2464153 w 2528698"/>
                <a:gd name="connsiteY1" fmla="*/ 11424 h 2912490"/>
                <a:gd name="connsiteX2" fmla="*/ 1569390 w 2528698"/>
                <a:gd name="connsiteY2" fmla="*/ 2150967 h 2912490"/>
                <a:gd name="connsiteX3" fmla="*/ 0 w 2528698"/>
                <a:gd name="connsiteY3" fmla="*/ 2912490 h 2912490"/>
                <a:gd name="connsiteX4" fmla="*/ 0 w 2528698"/>
                <a:gd name="connsiteY4" fmla="*/ 0 h 2912490"/>
                <a:gd name="connsiteX0" fmla="*/ 22846 w 2551544"/>
                <a:gd name="connsiteY0" fmla="*/ 0 h 2672599"/>
                <a:gd name="connsiteX1" fmla="*/ 2486999 w 2551544"/>
                <a:gd name="connsiteY1" fmla="*/ 11424 h 2672599"/>
                <a:gd name="connsiteX2" fmla="*/ 1592236 w 2551544"/>
                <a:gd name="connsiteY2" fmla="*/ 2150967 h 2672599"/>
                <a:gd name="connsiteX3" fmla="*/ 0 w 2551544"/>
                <a:gd name="connsiteY3" fmla="*/ 2672599 h 2672599"/>
                <a:gd name="connsiteX4" fmla="*/ 22846 w 2551544"/>
                <a:gd name="connsiteY4" fmla="*/ 0 h 2672599"/>
                <a:gd name="connsiteX0" fmla="*/ 45692 w 2574390"/>
                <a:gd name="connsiteY0" fmla="*/ 0 h 2946760"/>
                <a:gd name="connsiteX1" fmla="*/ 2509845 w 2574390"/>
                <a:gd name="connsiteY1" fmla="*/ 11424 h 2946760"/>
                <a:gd name="connsiteX2" fmla="*/ 1615082 w 2574390"/>
                <a:gd name="connsiteY2" fmla="*/ 2150967 h 2946760"/>
                <a:gd name="connsiteX3" fmla="*/ 0 w 2574390"/>
                <a:gd name="connsiteY3" fmla="*/ 2946760 h 2946760"/>
                <a:gd name="connsiteX4" fmla="*/ 45692 w 2574390"/>
                <a:gd name="connsiteY4" fmla="*/ 0 h 2946760"/>
                <a:gd name="connsiteX0" fmla="*/ 45692 w 2574390"/>
                <a:gd name="connsiteY0" fmla="*/ 0 h 2946760"/>
                <a:gd name="connsiteX1" fmla="*/ 2509845 w 2574390"/>
                <a:gd name="connsiteY1" fmla="*/ 11424 h 2946760"/>
                <a:gd name="connsiteX2" fmla="*/ 1615082 w 2574390"/>
                <a:gd name="connsiteY2" fmla="*/ 2150967 h 2946760"/>
                <a:gd name="connsiteX3" fmla="*/ 0 w 2574390"/>
                <a:gd name="connsiteY3" fmla="*/ 2946760 h 2946760"/>
                <a:gd name="connsiteX4" fmla="*/ 45692 w 2574390"/>
                <a:gd name="connsiteY4" fmla="*/ 0 h 2946760"/>
                <a:gd name="connsiteX0" fmla="*/ 45692 w 2578736"/>
                <a:gd name="connsiteY0" fmla="*/ 0 h 2946760"/>
                <a:gd name="connsiteX1" fmla="*/ 2509845 w 2578736"/>
                <a:gd name="connsiteY1" fmla="*/ 11424 h 2946760"/>
                <a:gd name="connsiteX2" fmla="*/ 1637928 w 2578736"/>
                <a:gd name="connsiteY2" fmla="*/ 2036733 h 2946760"/>
                <a:gd name="connsiteX3" fmla="*/ 0 w 2578736"/>
                <a:gd name="connsiteY3" fmla="*/ 2946760 h 2946760"/>
                <a:gd name="connsiteX4" fmla="*/ 45692 w 2578736"/>
                <a:gd name="connsiteY4" fmla="*/ 0 h 2946760"/>
                <a:gd name="connsiteX0" fmla="*/ 45692 w 2578736"/>
                <a:gd name="connsiteY0" fmla="*/ 0 h 2946760"/>
                <a:gd name="connsiteX1" fmla="*/ 2509845 w 2578736"/>
                <a:gd name="connsiteY1" fmla="*/ 11424 h 2946760"/>
                <a:gd name="connsiteX2" fmla="*/ 1637928 w 2578736"/>
                <a:gd name="connsiteY2" fmla="*/ 2036733 h 2946760"/>
                <a:gd name="connsiteX3" fmla="*/ 0 w 2578736"/>
                <a:gd name="connsiteY3" fmla="*/ 2946760 h 2946760"/>
                <a:gd name="connsiteX4" fmla="*/ 45692 w 2578736"/>
                <a:gd name="connsiteY4" fmla="*/ 0 h 2946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78736" h="2946760">
                  <a:moveTo>
                    <a:pt x="45692" y="0"/>
                  </a:moveTo>
                  <a:lnTo>
                    <a:pt x="2509845" y="11424"/>
                  </a:lnTo>
                  <a:cubicBezTo>
                    <a:pt x="2643864" y="586007"/>
                    <a:pt x="2684884" y="1602621"/>
                    <a:pt x="1637928" y="2036733"/>
                  </a:cubicBezTo>
                  <a:cubicBezTo>
                    <a:pt x="498296" y="2569315"/>
                    <a:pt x="620317" y="2404362"/>
                    <a:pt x="0" y="2946760"/>
                  </a:cubicBezTo>
                  <a:lnTo>
                    <a:pt x="45692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latin typeface="Quicksand" pitchFamily="2" charset="77"/>
              </a:endParaRPr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1F8D6A73-1EDB-2141-B999-7F2DEF291C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sz="7200" dirty="0"/>
              <a:t>Benchmarking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3C095BD-1668-A04A-BFF2-AC8E2AA523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31920" y="3727042"/>
            <a:ext cx="6359959" cy="165576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s-ES" dirty="0">
                <a:solidFill>
                  <a:schemeClr val="tx2"/>
                </a:solidFill>
              </a:rPr>
              <a:t>A </a:t>
            </a:r>
            <a:r>
              <a:rPr lang="es-ES" dirty="0" err="1">
                <a:solidFill>
                  <a:schemeClr val="tx2"/>
                </a:solidFill>
              </a:rPr>
              <a:t>powerful</a:t>
            </a:r>
            <a:r>
              <a:rPr lang="es-ES" dirty="0">
                <a:solidFill>
                  <a:schemeClr val="tx2"/>
                </a:solidFill>
              </a:rPr>
              <a:t> </a:t>
            </a:r>
            <a:r>
              <a:rPr lang="es-ES" dirty="0" err="1">
                <a:solidFill>
                  <a:schemeClr val="tx2"/>
                </a:solidFill>
              </a:rPr>
              <a:t>tool</a:t>
            </a:r>
            <a:r>
              <a:rPr lang="es-ES" dirty="0">
                <a:solidFill>
                  <a:schemeClr val="tx2"/>
                </a:solidFill>
              </a:rPr>
              <a:t> to </a:t>
            </a:r>
            <a:r>
              <a:rPr lang="es-ES" b="1" dirty="0" err="1">
                <a:solidFill>
                  <a:schemeClr val="tx2"/>
                </a:solidFill>
              </a:rPr>
              <a:t>glean</a:t>
            </a:r>
            <a:r>
              <a:rPr lang="es-ES" b="1" dirty="0">
                <a:solidFill>
                  <a:schemeClr val="tx2"/>
                </a:solidFill>
              </a:rPr>
              <a:t> </a:t>
            </a:r>
            <a:r>
              <a:rPr lang="es-ES" b="1" dirty="0" err="1">
                <a:solidFill>
                  <a:schemeClr val="tx2"/>
                </a:solidFill>
              </a:rPr>
              <a:t>insights</a:t>
            </a:r>
            <a:r>
              <a:rPr lang="es-ES" b="1" dirty="0">
                <a:solidFill>
                  <a:schemeClr val="tx2"/>
                </a:solidFill>
              </a:rPr>
              <a:t> </a:t>
            </a:r>
            <a:r>
              <a:rPr lang="es-ES" dirty="0" err="1">
                <a:solidFill>
                  <a:schemeClr val="tx2"/>
                </a:solidFill>
              </a:rPr>
              <a:t>that</a:t>
            </a:r>
            <a:r>
              <a:rPr lang="es-ES" dirty="0">
                <a:solidFill>
                  <a:schemeClr val="tx2"/>
                </a:solidFill>
              </a:rPr>
              <a:t> can lead to </a:t>
            </a:r>
            <a:r>
              <a:rPr lang="es-ES" dirty="0" err="1">
                <a:solidFill>
                  <a:schemeClr val="tx2"/>
                </a:solidFill>
              </a:rPr>
              <a:t>improved</a:t>
            </a:r>
            <a:r>
              <a:rPr lang="es-ES" dirty="0">
                <a:solidFill>
                  <a:schemeClr val="tx2"/>
                </a:solidFill>
              </a:rPr>
              <a:t> performance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5DB1C2AE-405B-0B47-BC81-55A6EBE0CA2F}"/>
              </a:ext>
            </a:extLst>
          </p:cNvPr>
          <p:cNvSpPr txBox="1">
            <a:spLocks/>
          </p:cNvSpPr>
          <p:nvPr/>
        </p:nvSpPr>
        <p:spPr>
          <a:xfrm>
            <a:off x="4019611" y="785709"/>
            <a:ext cx="4152777" cy="336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Quicksand" pitchFamily="2" charset="77"/>
                <a:ea typeface="+mj-ea"/>
                <a:cs typeface="+mj-cs"/>
              </a:defRPr>
            </a:lvl1pPr>
          </a:lstStyle>
          <a:p>
            <a:pPr algn="ctr"/>
            <a:r>
              <a:rPr lang="es-ES" sz="1600" dirty="0">
                <a:solidFill>
                  <a:schemeClr val="tx2"/>
                </a:solidFill>
              </a:rPr>
              <a:t>A free </a:t>
            </a:r>
            <a:r>
              <a:rPr lang="es-ES" sz="1600" dirty="0" err="1">
                <a:solidFill>
                  <a:schemeClr val="tx2"/>
                </a:solidFill>
              </a:rPr>
              <a:t>presentation</a:t>
            </a:r>
            <a:r>
              <a:rPr lang="es-ES" sz="1600" dirty="0">
                <a:solidFill>
                  <a:schemeClr val="tx2"/>
                </a:solidFill>
              </a:rPr>
              <a:t> </a:t>
            </a:r>
            <a:r>
              <a:rPr lang="es-ES" sz="1600" dirty="0" err="1">
                <a:solidFill>
                  <a:schemeClr val="tx2"/>
                </a:solidFill>
              </a:rPr>
              <a:t>by</a:t>
            </a:r>
            <a:r>
              <a:rPr lang="es-ES" sz="1600" dirty="0">
                <a:solidFill>
                  <a:schemeClr val="tx2"/>
                </a:solidFill>
              </a:rPr>
              <a:t> </a:t>
            </a:r>
            <a:r>
              <a:rPr lang="es-ES" sz="1600" dirty="0" err="1"/>
              <a:t>Slidecore</a:t>
            </a:r>
            <a:endParaRPr lang="es-ES" sz="1600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5719F90-EE7D-8E49-A4D9-BAA6A3337605}"/>
              </a:ext>
            </a:extLst>
          </p:cNvPr>
          <p:cNvSpPr/>
          <p:nvPr/>
        </p:nvSpPr>
        <p:spPr>
          <a:xfrm rot="5400000">
            <a:off x="5757937" y="1777624"/>
            <a:ext cx="686376" cy="491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grpSp>
        <p:nvGrpSpPr>
          <p:cNvPr id="6" name="Gráfico 626">
            <a:extLst>
              <a:ext uri="{FF2B5EF4-FFF2-40B4-BE49-F238E27FC236}">
                <a16:creationId xmlns:a16="http://schemas.microsoft.com/office/drawing/2014/main" id="{9A45F916-4A2F-5942-AB2F-426B8F3A0508}"/>
              </a:ext>
            </a:extLst>
          </p:cNvPr>
          <p:cNvGrpSpPr/>
          <p:nvPr/>
        </p:nvGrpSpPr>
        <p:grpSpPr>
          <a:xfrm rot="21011186">
            <a:off x="2226166" y="877411"/>
            <a:ext cx="936167" cy="884663"/>
            <a:chOff x="2170184" y="5267414"/>
            <a:chExt cx="1299793" cy="1228284"/>
          </a:xfrm>
          <a:solidFill>
            <a:schemeClr val="tx2">
              <a:lumMod val="75000"/>
            </a:schemeClr>
          </a:solidFill>
        </p:grpSpPr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17474882-65D4-584E-B75B-F7E5F1E14842}"/>
                </a:ext>
              </a:extLst>
            </p:cNvPr>
            <p:cNvSpPr/>
            <p:nvPr/>
          </p:nvSpPr>
          <p:spPr>
            <a:xfrm>
              <a:off x="2170184" y="5267414"/>
              <a:ext cx="1299793" cy="1228284"/>
            </a:xfrm>
            <a:custGeom>
              <a:avLst/>
              <a:gdLst>
                <a:gd name="connsiteX0" fmla="*/ 1284678 w 1299793"/>
                <a:gd name="connsiteY0" fmla="*/ 1208222 h 1228284"/>
                <a:gd name="connsiteX1" fmla="*/ 1267438 w 1299793"/>
                <a:gd name="connsiteY1" fmla="*/ 1186508 h 1228284"/>
                <a:gd name="connsiteX2" fmla="*/ 1277357 w 1299793"/>
                <a:gd name="connsiteY2" fmla="*/ 1115936 h 1228284"/>
                <a:gd name="connsiteX3" fmla="*/ 1283261 w 1299793"/>
                <a:gd name="connsiteY3" fmla="*/ 1034270 h 1228284"/>
                <a:gd name="connsiteX4" fmla="*/ 1299794 w 1299793"/>
                <a:gd name="connsiteY4" fmla="*/ 882033 h 1228284"/>
                <a:gd name="connsiteX5" fmla="*/ 1281608 w 1299793"/>
                <a:gd name="connsiteY5" fmla="*/ 865747 h 1228284"/>
                <a:gd name="connsiteX6" fmla="*/ 1264131 w 1299793"/>
                <a:gd name="connsiteY6" fmla="*/ 819014 h 1228284"/>
                <a:gd name="connsiteX7" fmla="*/ 1239569 w 1299793"/>
                <a:gd name="connsiteY7" fmla="*/ 1107675 h 1228284"/>
                <a:gd name="connsiteX8" fmla="*/ 1256337 w 1299793"/>
                <a:gd name="connsiteY8" fmla="*/ 1192644 h 1228284"/>
                <a:gd name="connsiteX9" fmla="*/ 1107784 w 1299793"/>
                <a:gd name="connsiteY9" fmla="*/ 1180135 h 1228284"/>
                <a:gd name="connsiteX10" fmla="*/ 952381 w 1299793"/>
                <a:gd name="connsiteY10" fmla="*/ 1171638 h 1228284"/>
                <a:gd name="connsiteX11" fmla="*/ 805481 w 1299793"/>
                <a:gd name="connsiteY11" fmla="*/ 1156296 h 1228284"/>
                <a:gd name="connsiteX12" fmla="*/ 647480 w 1299793"/>
                <a:gd name="connsiteY12" fmla="*/ 1160781 h 1228284"/>
                <a:gd name="connsiteX13" fmla="*/ 343052 w 1299793"/>
                <a:gd name="connsiteY13" fmla="*/ 1160781 h 1228284"/>
                <a:gd name="connsiteX14" fmla="*/ 272199 w 1299793"/>
                <a:gd name="connsiteY14" fmla="*/ 1170222 h 1228284"/>
                <a:gd name="connsiteX15" fmla="*/ 190719 w 1299793"/>
                <a:gd name="connsiteY15" fmla="*/ 1170694 h 1228284"/>
                <a:gd name="connsiteX16" fmla="*/ 36497 w 1299793"/>
                <a:gd name="connsiteY16" fmla="*/ 1166445 h 1228284"/>
                <a:gd name="connsiteX17" fmla="*/ 42165 w 1299793"/>
                <a:gd name="connsiteY17" fmla="*/ 1092569 h 1228284"/>
                <a:gd name="connsiteX18" fmla="*/ 72160 w 1299793"/>
                <a:gd name="connsiteY18" fmla="*/ 742777 h 1228284"/>
                <a:gd name="connsiteX19" fmla="*/ 79009 w 1299793"/>
                <a:gd name="connsiteY19" fmla="*/ 593608 h 1228284"/>
                <a:gd name="connsiteX20" fmla="*/ 100028 w 1299793"/>
                <a:gd name="connsiteY20" fmla="*/ 309431 h 1228284"/>
                <a:gd name="connsiteX21" fmla="*/ 122465 w 1299793"/>
                <a:gd name="connsiteY21" fmla="*/ 102436 h 1228284"/>
                <a:gd name="connsiteX22" fmla="*/ 122465 w 1299793"/>
                <a:gd name="connsiteY22" fmla="*/ 63963 h 1228284"/>
                <a:gd name="connsiteX23" fmla="*/ 130731 w 1299793"/>
                <a:gd name="connsiteY23" fmla="*/ 50510 h 1228284"/>
                <a:gd name="connsiteX24" fmla="*/ 119867 w 1299793"/>
                <a:gd name="connsiteY24" fmla="*/ 467805 h 1228284"/>
                <a:gd name="connsiteX25" fmla="*/ 139469 w 1299793"/>
                <a:gd name="connsiteY25" fmla="*/ 266238 h 1228284"/>
                <a:gd name="connsiteX26" fmla="*/ 156001 w 1299793"/>
                <a:gd name="connsiteY26" fmla="*/ 53578 h 1228284"/>
                <a:gd name="connsiteX27" fmla="*/ 393120 w 1299793"/>
                <a:gd name="connsiteY27" fmla="*/ 54758 h 1228284"/>
                <a:gd name="connsiteX28" fmla="*/ 374935 w 1299793"/>
                <a:gd name="connsiteY28" fmla="*/ 387556 h 1228284"/>
                <a:gd name="connsiteX29" fmla="*/ 382256 w 1299793"/>
                <a:gd name="connsiteY29" fmla="*/ 410215 h 1228284"/>
                <a:gd name="connsiteX30" fmla="*/ 403748 w 1299793"/>
                <a:gd name="connsiteY30" fmla="*/ 76709 h 1228284"/>
                <a:gd name="connsiteX31" fmla="*/ 415321 w 1299793"/>
                <a:gd name="connsiteY31" fmla="*/ 58299 h 1228284"/>
                <a:gd name="connsiteX32" fmla="*/ 407763 w 1299793"/>
                <a:gd name="connsiteY32" fmla="*/ 261990 h 1228284"/>
                <a:gd name="connsiteX33" fmla="*/ 387452 w 1299793"/>
                <a:gd name="connsiteY33" fmla="*/ 756939 h 1228284"/>
                <a:gd name="connsiteX34" fmla="*/ 348720 w 1299793"/>
                <a:gd name="connsiteY34" fmla="*/ 811933 h 1228284"/>
                <a:gd name="connsiteX35" fmla="*/ 352498 w 1299793"/>
                <a:gd name="connsiteY35" fmla="*/ 834591 h 1228284"/>
                <a:gd name="connsiteX36" fmla="*/ 395010 w 1299793"/>
                <a:gd name="connsiteY36" fmla="*/ 841200 h 1228284"/>
                <a:gd name="connsiteX37" fmla="*/ 929000 w 1299793"/>
                <a:gd name="connsiteY37" fmla="*/ 834591 h 1228284"/>
                <a:gd name="connsiteX38" fmla="*/ 1203434 w 1299793"/>
                <a:gd name="connsiteY38" fmla="*/ 842380 h 1228284"/>
                <a:gd name="connsiteX39" fmla="*/ 1249961 w 1299793"/>
                <a:gd name="connsiteY39" fmla="*/ 822318 h 1228284"/>
                <a:gd name="connsiteX40" fmla="*/ 1034570 w 1299793"/>
                <a:gd name="connsiteY40" fmla="*/ 825858 h 1228284"/>
                <a:gd name="connsiteX41" fmla="*/ 826973 w 1299793"/>
                <a:gd name="connsiteY41" fmla="*/ 819250 h 1228284"/>
                <a:gd name="connsiteX42" fmla="*/ 723764 w 1299793"/>
                <a:gd name="connsiteY42" fmla="*/ 813113 h 1228284"/>
                <a:gd name="connsiteX43" fmla="*/ 674876 w 1299793"/>
                <a:gd name="connsiteY43" fmla="*/ 817361 h 1228284"/>
                <a:gd name="connsiteX44" fmla="*/ 620320 w 1299793"/>
                <a:gd name="connsiteY44" fmla="*/ 813349 h 1228284"/>
                <a:gd name="connsiteX45" fmla="*/ 511208 w 1299793"/>
                <a:gd name="connsiteY45" fmla="*/ 820194 h 1228284"/>
                <a:gd name="connsiteX46" fmla="*/ 415085 w 1299793"/>
                <a:gd name="connsiteY46" fmla="*/ 820902 h 1228284"/>
                <a:gd name="connsiteX47" fmla="*/ 426421 w 1299793"/>
                <a:gd name="connsiteY47" fmla="*/ 434526 h 1228284"/>
                <a:gd name="connsiteX48" fmla="*/ 435632 w 1299793"/>
                <a:gd name="connsiteY48" fmla="*/ 241456 h 1228284"/>
                <a:gd name="connsiteX49" fmla="*/ 441064 w 1299793"/>
                <a:gd name="connsiteY49" fmla="*/ 148225 h 1228284"/>
                <a:gd name="connsiteX50" fmla="*/ 439647 w 1299793"/>
                <a:gd name="connsiteY50" fmla="*/ 66796 h 1228284"/>
                <a:gd name="connsiteX51" fmla="*/ 461375 w 1299793"/>
                <a:gd name="connsiteY51" fmla="*/ 55466 h 1228284"/>
                <a:gd name="connsiteX52" fmla="*/ 449566 w 1299793"/>
                <a:gd name="connsiteY52" fmla="*/ 31156 h 1228284"/>
                <a:gd name="connsiteX53" fmla="*/ 402804 w 1299793"/>
                <a:gd name="connsiteY53" fmla="*/ 13454 h 1228284"/>
                <a:gd name="connsiteX54" fmla="*/ 388869 w 1299793"/>
                <a:gd name="connsiteY54" fmla="*/ 29503 h 1228284"/>
                <a:gd name="connsiteX55" fmla="*/ 136163 w 1299793"/>
                <a:gd name="connsiteY55" fmla="*/ 30920 h 1228284"/>
                <a:gd name="connsiteX56" fmla="*/ 121756 w 1299793"/>
                <a:gd name="connsiteY56" fmla="*/ 0 h 1228284"/>
                <a:gd name="connsiteX57" fmla="*/ 94596 w 1299793"/>
                <a:gd name="connsiteY57" fmla="*/ 28559 h 1228284"/>
                <a:gd name="connsiteX58" fmla="*/ 82787 w 1299793"/>
                <a:gd name="connsiteY58" fmla="*/ 94175 h 1228284"/>
                <a:gd name="connsiteX59" fmla="*/ 65547 w 1299793"/>
                <a:gd name="connsiteY59" fmla="*/ 240039 h 1228284"/>
                <a:gd name="connsiteX60" fmla="*/ 59642 w 1299793"/>
                <a:gd name="connsiteY60" fmla="*/ 316748 h 1228284"/>
                <a:gd name="connsiteX61" fmla="*/ 45708 w 1299793"/>
                <a:gd name="connsiteY61" fmla="*/ 457892 h 1228284"/>
                <a:gd name="connsiteX62" fmla="*/ 13588 w 1299793"/>
                <a:gd name="connsiteY62" fmla="*/ 910592 h 1228284"/>
                <a:gd name="connsiteX63" fmla="*/ 3197 w 1299793"/>
                <a:gd name="connsiteY63" fmla="*/ 1056693 h 1228284"/>
                <a:gd name="connsiteX64" fmla="*/ 23272 w 1299793"/>
                <a:gd name="connsiteY64" fmla="*/ 1195477 h 1228284"/>
                <a:gd name="connsiteX65" fmla="*/ 48778 w 1299793"/>
                <a:gd name="connsiteY65" fmla="*/ 1183911 h 1228284"/>
                <a:gd name="connsiteX66" fmla="*/ 329826 w 1299793"/>
                <a:gd name="connsiteY66" fmla="*/ 1178483 h 1228284"/>
                <a:gd name="connsiteX67" fmla="*/ 659525 w 1299793"/>
                <a:gd name="connsiteY67" fmla="*/ 1178011 h 1228284"/>
                <a:gd name="connsiteX68" fmla="*/ 881293 w 1299793"/>
                <a:gd name="connsiteY68" fmla="*/ 1186508 h 1228284"/>
                <a:gd name="connsiteX69" fmla="*/ 1119356 w 1299793"/>
                <a:gd name="connsiteY69" fmla="*/ 1203266 h 1228284"/>
                <a:gd name="connsiteX70" fmla="*/ 1191626 w 1299793"/>
                <a:gd name="connsiteY70" fmla="*/ 1212707 h 1228284"/>
                <a:gd name="connsiteX71" fmla="*/ 1262242 w 1299793"/>
                <a:gd name="connsiteY71" fmla="*/ 1228284 h 1228284"/>
                <a:gd name="connsiteX72" fmla="*/ 1284678 w 1299793"/>
                <a:gd name="connsiteY72" fmla="*/ 1208222 h 1228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299793" h="1228284">
                  <a:moveTo>
                    <a:pt x="1284678" y="1208222"/>
                  </a:moveTo>
                  <a:cubicBezTo>
                    <a:pt x="1275940" y="1188396"/>
                    <a:pt x="1280663" y="1203974"/>
                    <a:pt x="1267438" y="1186508"/>
                  </a:cubicBezTo>
                  <a:cubicBezTo>
                    <a:pt x="1269091" y="1159365"/>
                    <a:pt x="1276648" y="1142843"/>
                    <a:pt x="1277357" y="1115936"/>
                  </a:cubicBezTo>
                  <a:cubicBezTo>
                    <a:pt x="1278302" y="1087376"/>
                    <a:pt x="1282080" y="1064482"/>
                    <a:pt x="1283261" y="1034270"/>
                  </a:cubicBezTo>
                  <a:cubicBezTo>
                    <a:pt x="1285623" y="980692"/>
                    <a:pt x="1296015" y="933959"/>
                    <a:pt x="1299794" y="882033"/>
                  </a:cubicBezTo>
                  <a:lnTo>
                    <a:pt x="1281608" y="865747"/>
                  </a:lnTo>
                  <a:cubicBezTo>
                    <a:pt x="1284442" y="822554"/>
                    <a:pt x="1294598" y="816417"/>
                    <a:pt x="1264131" y="819014"/>
                  </a:cubicBezTo>
                  <a:cubicBezTo>
                    <a:pt x="1263423" y="822790"/>
                    <a:pt x="1258699" y="995798"/>
                    <a:pt x="1239569" y="1107675"/>
                  </a:cubicBezTo>
                  <a:cubicBezTo>
                    <a:pt x="1230831" y="1158657"/>
                    <a:pt x="1247363" y="1158657"/>
                    <a:pt x="1256337" y="1192644"/>
                  </a:cubicBezTo>
                  <a:cubicBezTo>
                    <a:pt x="1199183" y="1196893"/>
                    <a:pt x="1153365" y="1188160"/>
                    <a:pt x="1107784" y="1180135"/>
                  </a:cubicBezTo>
                  <a:cubicBezTo>
                    <a:pt x="1077081" y="1174706"/>
                    <a:pt x="985918" y="1172346"/>
                    <a:pt x="952381" y="1171638"/>
                  </a:cubicBezTo>
                  <a:cubicBezTo>
                    <a:pt x="850590" y="1169042"/>
                    <a:pt x="852007" y="1157476"/>
                    <a:pt x="805481" y="1156296"/>
                  </a:cubicBezTo>
                  <a:cubicBezTo>
                    <a:pt x="752105" y="1154880"/>
                    <a:pt x="703690" y="1161725"/>
                    <a:pt x="647480" y="1160781"/>
                  </a:cubicBezTo>
                  <a:cubicBezTo>
                    <a:pt x="537659" y="1159129"/>
                    <a:pt x="450038" y="1152992"/>
                    <a:pt x="343052" y="1160781"/>
                  </a:cubicBezTo>
                  <a:cubicBezTo>
                    <a:pt x="317781" y="1162669"/>
                    <a:pt x="295817" y="1168570"/>
                    <a:pt x="272199" y="1170222"/>
                  </a:cubicBezTo>
                  <a:cubicBezTo>
                    <a:pt x="245039" y="1172346"/>
                    <a:pt x="217879" y="1171166"/>
                    <a:pt x="190719" y="1170694"/>
                  </a:cubicBezTo>
                  <a:cubicBezTo>
                    <a:pt x="134037" y="1169750"/>
                    <a:pt x="88692" y="1168806"/>
                    <a:pt x="36497" y="1166445"/>
                  </a:cubicBezTo>
                  <a:cubicBezTo>
                    <a:pt x="36733" y="1139774"/>
                    <a:pt x="37206" y="1111923"/>
                    <a:pt x="42165" y="1092569"/>
                  </a:cubicBezTo>
                  <a:lnTo>
                    <a:pt x="72160" y="742777"/>
                  </a:lnTo>
                  <a:cubicBezTo>
                    <a:pt x="78064" y="698168"/>
                    <a:pt x="75466" y="637981"/>
                    <a:pt x="79009" y="593608"/>
                  </a:cubicBezTo>
                  <a:cubicBezTo>
                    <a:pt x="86094" y="499197"/>
                    <a:pt x="93888" y="407147"/>
                    <a:pt x="100028" y="309431"/>
                  </a:cubicBezTo>
                  <a:cubicBezTo>
                    <a:pt x="103807" y="246412"/>
                    <a:pt x="109948" y="161678"/>
                    <a:pt x="122465" y="102436"/>
                  </a:cubicBezTo>
                  <a:cubicBezTo>
                    <a:pt x="130022" y="67504"/>
                    <a:pt x="118922" y="81665"/>
                    <a:pt x="122465" y="63963"/>
                  </a:cubicBezTo>
                  <a:cubicBezTo>
                    <a:pt x="127897" y="37292"/>
                    <a:pt x="121992" y="60659"/>
                    <a:pt x="130731" y="50510"/>
                  </a:cubicBezTo>
                  <a:cubicBezTo>
                    <a:pt x="166629" y="163567"/>
                    <a:pt x="103098" y="443495"/>
                    <a:pt x="119867" y="467805"/>
                  </a:cubicBezTo>
                  <a:cubicBezTo>
                    <a:pt x="135454" y="448215"/>
                    <a:pt x="132856" y="303059"/>
                    <a:pt x="139469" y="266238"/>
                  </a:cubicBezTo>
                  <a:cubicBezTo>
                    <a:pt x="150097" y="208884"/>
                    <a:pt x="157419" y="114945"/>
                    <a:pt x="156001" y="53578"/>
                  </a:cubicBezTo>
                  <a:cubicBezTo>
                    <a:pt x="231577" y="48386"/>
                    <a:pt x="305027" y="55938"/>
                    <a:pt x="393120" y="54758"/>
                  </a:cubicBezTo>
                  <a:cubicBezTo>
                    <a:pt x="402095" y="180089"/>
                    <a:pt x="373518" y="356873"/>
                    <a:pt x="374935" y="387556"/>
                  </a:cubicBezTo>
                  <a:cubicBezTo>
                    <a:pt x="376352" y="420364"/>
                    <a:pt x="375171" y="401010"/>
                    <a:pt x="382256" y="410215"/>
                  </a:cubicBezTo>
                  <a:lnTo>
                    <a:pt x="403748" y="76709"/>
                  </a:lnTo>
                  <a:cubicBezTo>
                    <a:pt x="408472" y="43193"/>
                    <a:pt x="402567" y="69628"/>
                    <a:pt x="415321" y="58299"/>
                  </a:cubicBezTo>
                  <a:cubicBezTo>
                    <a:pt x="420281" y="122970"/>
                    <a:pt x="412487" y="198735"/>
                    <a:pt x="407763" y="261990"/>
                  </a:cubicBezTo>
                  <a:cubicBezTo>
                    <a:pt x="396191" y="413283"/>
                    <a:pt x="396427" y="595968"/>
                    <a:pt x="387452" y="756939"/>
                  </a:cubicBezTo>
                  <a:cubicBezTo>
                    <a:pt x="384146" y="819486"/>
                    <a:pt x="396427" y="817125"/>
                    <a:pt x="348720" y="811933"/>
                  </a:cubicBezTo>
                  <a:lnTo>
                    <a:pt x="352498" y="834591"/>
                  </a:lnTo>
                  <a:cubicBezTo>
                    <a:pt x="385799" y="845921"/>
                    <a:pt x="336911" y="828455"/>
                    <a:pt x="395010" y="841200"/>
                  </a:cubicBezTo>
                  <a:lnTo>
                    <a:pt x="929000" y="834591"/>
                  </a:lnTo>
                  <a:cubicBezTo>
                    <a:pt x="1021108" y="846393"/>
                    <a:pt x="1168481" y="837424"/>
                    <a:pt x="1203434" y="842380"/>
                  </a:cubicBezTo>
                  <a:cubicBezTo>
                    <a:pt x="1240278" y="847573"/>
                    <a:pt x="1246418" y="851349"/>
                    <a:pt x="1249961" y="822318"/>
                  </a:cubicBezTo>
                  <a:lnTo>
                    <a:pt x="1034570" y="825858"/>
                  </a:lnTo>
                  <a:cubicBezTo>
                    <a:pt x="973637" y="829871"/>
                    <a:pt x="894518" y="817361"/>
                    <a:pt x="826973" y="819250"/>
                  </a:cubicBezTo>
                  <a:cubicBezTo>
                    <a:pt x="787295" y="820430"/>
                    <a:pt x="759191" y="812877"/>
                    <a:pt x="723764" y="813113"/>
                  </a:cubicBezTo>
                  <a:cubicBezTo>
                    <a:pt x="702745" y="813113"/>
                    <a:pt x="694479" y="816417"/>
                    <a:pt x="674876" y="817361"/>
                  </a:cubicBezTo>
                  <a:cubicBezTo>
                    <a:pt x="649133" y="818778"/>
                    <a:pt x="642521" y="814529"/>
                    <a:pt x="620320" y="813349"/>
                  </a:cubicBezTo>
                  <a:cubicBezTo>
                    <a:pt x="584422" y="811461"/>
                    <a:pt x="551830" y="820666"/>
                    <a:pt x="511208" y="820194"/>
                  </a:cubicBezTo>
                  <a:cubicBezTo>
                    <a:pt x="478379" y="819722"/>
                    <a:pt x="447204" y="823498"/>
                    <a:pt x="415085" y="820902"/>
                  </a:cubicBezTo>
                  <a:cubicBezTo>
                    <a:pt x="405874" y="699112"/>
                    <a:pt x="414376" y="545930"/>
                    <a:pt x="426421" y="434526"/>
                  </a:cubicBezTo>
                  <a:cubicBezTo>
                    <a:pt x="429727" y="402662"/>
                    <a:pt x="428783" y="312028"/>
                    <a:pt x="435632" y="241456"/>
                  </a:cubicBezTo>
                  <a:cubicBezTo>
                    <a:pt x="438466" y="212424"/>
                    <a:pt x="438938" y="179617"/>
                    <a:pt x="441064" y="148225"/>
                  </a:cubicBezTo>
                  <a:cubicBezTo>
                    <a:pt x="443189" y="118958"/>
                    <a:pt x="455470" y="88510"/>
                    <a:pt x="439647" y="66796"/>
                  </a:cubicBezTo>
                  <a:lnTo>
                    <a:pt x="461375" y="55466"/>
                  </a:lnTo>
                  <a:lnTo>
                    <a:pt x="449566" y="31156"/>
                  </a:lnTo>
                  <a:cubicBezTo>
                    <a:pt x="394301" y="24311"/>
                    <a:pt x="429491" y="25491"/>
                    <a:pt x="402804" y="13454"/>
                  </a:cubicBezTo>
                  <a:lnTo>
                    <a:pt x="388869" y="29503"/>
                  </a:lnTo>
                  <a:lnTo>
                    <a:pt x="136163" y="30920"/>
                  </a:lnTo>
                  <a:lnTo>
                    <a:pt x="121756" y="0"/>
                  </a:lnTo>
                  <a:cubicBezTo>
                    <a:pt x="117033" y="16286"/>
                    <a:pt x="108294" y="17466"/>
                    <a:pt x="94596" y="28559"/>
                  </a:cubicBezTo>
                  <a:cubicBezTo>
                    <a:pt x="87039" y="106684"/>
                    <a:pt x="87275" y="62075"/>
                    <a:pt x="82787" y="94175"/>
                  </a:cubicBezTo>
                  <a:cubicBezTo>
                    <a:pt x="74049" y="154126"/>
                    <a:pt x="82079" y="166399"/>
                    <a:pt x="65547" y="240039"/>
                  </a:cubicBezTo>
                  <a:cubicBezTo>
                    <a:pt x="60351" y="263878"/>
                    <a:pt x="61059" y="289605"/>
                    <a:pt x="59642" y="316748"/>
                  </a:cubicBezTo>
                  <a:cubicBezTo>
                    <a:pt x="57517" y="361829"/>
                    <a:pt x="49487" y="411159"/>
                    <a:pt x="45708" y="457892"/>
                  </a:cubicBezTo>
                  <a:cubicBezTo>
                    <a:pt x="34372" y="594080"/>
                    <a:pt x="32246" y="777473"/>
                    <a:pt x="13588" y="910592"/>
                  </a:cubicBezTo>
                  <a:cubicBezTo>
                    <a:pt x="6739" y="958270"/>
                    <a:pt x="6739" y="1009959"/>
                    <a:pt x="3197" y="1056693"/>
                  </a:cubicBezTo>
                  <a:cubicBezTo>
                    <a:pt x="-818" y="1108855"/>
                    <a:pt x="-6250" y="1164557"/>
                    <a:pt x="23272" y="1195477"/>
                  </a:cubicBezTo>
                  <a:cubicBezTo>
                    <a:pt x="40276" y="1187216"/>
                    <a:pt x="27759" y="1186744"/>
                    <a:pt x="48778" y="1183911"/>
                  </a:cubicBezTo>
                  <a:cubicBezTo>
                    <a:pt x="77355" y="1180135"/>
                    <a:pt x="190955" y="1204918"/>
                    <a:pt x="329826" y="1178483"/>
                  </a:cubicBezTo>
                  <a:cubicBezTo>
                    <a:pt x="397135" y="1165737"/>
                    <a:pt x="583005" y="1175414"/>
                    <a:pt x="659525" y="1178011"/>
                  </a:cubicBezTo>
                  <a:cubicBezTo>
                    <a:pt x="773125" y="1182023"/>
                    <a:pt x="734156" y="1161253"/>
                    <a:pt x="881293" y="1186508"/>
                  </a:cubicBezTo>
                  <a:cubicBezTo>
                    <a:pt x="926638" y="1194297"/>
                    <a:pt x="1035514" y="1189104"/>
                    <a:pt x="1119356" y="1203266"/>
                  </a:cubicBezTo>
                  <a:cubicBezTo>
                    <a:pt x="1141321" y="1206806"/>
                    <a:pt x="1167772" y="1211527"/>
                    <a:pt x="1191626" y="1212707"/>
                  </a:cubicBezTo>
                  <a:cubicBezTo>
                    <a:pt x="1262714" y="1216483"/>
                    <a:pt x="1239805" y="1215067"/>
                    <a:pt x="1262242" y="1228284"/>
                  </a:cubicBezTo>
                  <a:cubicBezTo>
                    <a:pt x="1274759" y="1216483"/>
                    <a:pt x="1277121" y="1222620"/>
                    <a:pt x="1284678" y="1208222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B76E0C69-571D-5A42-BDB6-16337532AE07}"/>
                </a:ext>
              </a:extLst>
            </p:cNvPr>
            <p:cNvSpPr/>
            <p:nvPr/>
          </p:nvSpPr>
          <p:spPr>
            <a:xfrm>
              <a:off x="2651057" y="5439241"/>
              <a:ext cx="811363" cy="296213"/>
            </a:xfrm>
            <a:custGeom>
              <a:avLst/>
              <a:gdLst>
                <a:gd name="connsiteX0" fmla="*/ 784203 w 811363"/>
                <a:gd name="connsiteY0" fmla="*/ 71516 h 296213"/>
                <a:gd name="connsiteX1" fmla="*/ 788218 w 811363"/>
                <a:gd name="connsiteY1" fmla="*/ 231542 h 296213"/>
                <a:gd name="connsiteX2" fmla="*/ 811363 w 811363"/>
                <a:gd name="connsiteY2" fmla="*/ 213840 h 296213"/>
                <a:gd name="connsiteX3" fmla="*/ 790108 w 811363"/>
                <a:gd name="connsiteY3" fmla="*/ 0 h 296213"/>
                <a:gd name="connsiteX4" fmla="*/ 686427 w 811363"/>
                <a:gd name="connsiteY4" fmla="*/ 24075 h 296213"/>
                <a:gd name="connsiteX5" fmla="*/ 653127 w 811363"/>
                <a:gd name="connsiteY5" fmla="*/ 33988 h 296213"/>
                <a:gd name="connsiteX6" fmla="*/ 777118 w 811363"/>
                <a:gd name="connsiteY6" fmla="*/ 35640 h 296213"/>
                <a:gd name="connsiteX7" fmla="*/ 725632 w 811363"/>
                <a:gd name="connsiteY7" fmla="*/ 89218 h 296213"/>
                <a:gd name="connsiteX8" fmla="*/ 621479 w 811363"/>
                <a:gd name="connsiteY8" fmla="*/ 202511 h 296213"/>
                <a:gd name="connsiteX9" fmla="*/ 588179 w 811363"/>
                <a:gd name="connsiteY9" fmla="*/ 250897 h 296213"/>
                <a:gd name="connsiteX10" fmla="*/ 569049 w 811363"/>
                <a:gd name="connsiteY10" fmla="*/ 261754 h 296213"/>
                <a:gd name="connsiteX11" fmla="*/ 508588 w 811363"/>
                <a:gd name="connsiteY11" fmla="*/ 205816 h 296213"/>
                <a:gd name="connsiteX12" fmla="*/ 474579 w 811363"/>
                <a:gd name="connsiteY12" fmla="*/ 179853 h 296213"/>
                <a:gd name="connsiteX13" fmla="*/ 380345 w 811363"/>
                <a:gd name="connsiteY13" fmla="*/ 94883 h 296213"/>
                <a:gd name="connsiteX14" fmla="*/ 340196 w 811363"/>
                <a:gd name="connsiteY14" fmla="*/ 74821 h 296213"/>
                <a:gd name="connsiteX15" fmla="*/ 318704 w 811363"/>
                <a:gd name="connsiteY15" fmla="*/ 37292 h 296213"/>
                <a:gd name="connsiteX16" fmla="*/ 147478 w 811363"/>
                <a:gd name="connsiteY16" fmla="*/ 147517 h 296213"/>
                <a:gd name="connsiteX17" fmla="*/ 68359 w 811363"/>
                <a:gd name="connsiteY17" fmla="*/ 209828 h 296213"/>
                <a:gd name="connsiteX18" fmla="*/ 813 w 811363"/>
                <a:gd name="connsiteY18" fmla="*/ 283232 h 296213"/>
                <a:gd name="connsiteX19" fmla="*/ 52772 w 811363"/>
                <a:gd name="connsiteY19" fmla="*/ 248300 h 296213"/>
                <a:gd name="connsiteX20" fmla="*/ 142518 w 811363"/>
                <a:gd name="connsiteY20" fmla="*/ 174896 h 296213"/>
                <a:gd name="connsiteX21" fmla="*/ 297212 w 811363"/>
                <a:gd name="connsiteY21" fmla="*/ 73168 h 296213"/>
                <a:gd name="connsiteX22" fmla="*/ 405380 w 811363"/>
                <a:gd name="connsiteY22" fmla="*/ 151057 h 296213"/>
                <a:gd name="connsiteX23" fmla="*/ 469619 w 811363"/>
                <a:gd name="connsiteY23" fmla="*/ 211244 h 296213"/>
                <a:gd name="connsiteX24" fmla="*/ 540472 w 811363"/>
                <a:gd name="connsiteY24" fmla="*/ 265766 h 296213"/>
                <a:gd name="connsiteX25" fmla="*/ 574481 w 811363"/>
                <a:gd name="connsiteY25" fmla="*/ 296214 h 296213"/>
                <a:gd name="connsiteX26" fmla="*/ 647459 w 811363"/>
                <a:gd name="connsiteY26" fmla="*/ 212896 h 296213"/>
                <a:gd name="connsiteX27" fmla="*/ 701779 w 811363"/>
                <a:gd name="connsiteY27" fmla="*/ 158374 h 296213"/>
                <a:gd name="connsiteX28" fmla="*/ 721145 w 811363"/>
                <a:gd name="connsiteY28" fmla="*/ 123206 h 296213"/>
                <a:gd name="connsiteX29" fmla="*/ 784203 w 811363"/>
                <a:gd name="connsiteY29" fmla="*/ 71516 h 29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11363" h="296213">
                  <a:moveTo>
                    <a:pt x="784203" y="71516"/>
                  </a:moveTo>
                  <a:lnTo>
                    <a:pt x="788218" y="231542"/>
                  </a:lnTo>
                  <a:cubicBezTo>
                    <a:pt x="802153" y="225642"/>
                    <a:pt x="799555" y="223282"/>
                    <a:pt x="811363" y="213840"/>
                  </a:cubicBezTo>
                  <a:cubicBezTo>
                    <a:pt x="800736" y="153182"/>
                    <a:pt x="822227" y="45081"/>
                    <a:pt x="790108" y="0"/>
                  </a:cubicBezTo>
                  <a:cubicBezTo>
                    <a:pt x="758224" y="1180"/>
                    <a:pt x="717602" y="19354"/>
                    <a:pt x="686427" y="24075"/>
                  </a:cubicBezTo>
                  <a:cubicBezTo>
                    <a:pt x="668950" y="26671"/>
                    <a:pt x="659976" y="21951"/>
                    <a:pt x="653127" y="33988"/>
                  </a:cubicBezTo>
                  <a:cubicBezTo>
                    <a:pt x="625730" y="81429"/>
                    <a:pt x="713351" y="33280"/>
                    <a:pt x="777118" y="35640"/>
                  </a:cubicBezTo>
                  <a:cubicBezTo>
                    <a:pt x="770741" y="59951"/>
                    <a:pt x="761531" y="49566"/>
                    <a:pt x="725632" y="89218"/>
                  </a:cubicBezTo>
                  <a:cubicBezTo>
                    <a:pt x="668242" y="152945"/>
                    <a:pt x="693985" y="135479"/>
                    <a:pt x="621479" y="202511"/>
                  </a:cubicBezTo>
                  <a:cubicBezTo>
                    <a:pt x="595264" y="226822"/>
                    <a:pt x="619590" y="227294"/>
                    <a:pt x="588179" y="250897"/>
                  </a:cubicBezTo>
                  <a:cubicBezTo>
                    <a:pt x="575662" y="260338"/>
                    <a:pt x="583219" y="255853"/>
                    <a:pt x="569049" y="261754"/>
                  </a:cubicBezTo>
                  <a:cubicBezTo>
                    <a:pt x="533623" y="239095"/>
                    <a:pt x="536220" y="223282"/>
                    <a:pt x="508588" y="205816"/>
                  </a:cubicBezTo>
                  <a:cubicBezTo>
                    <a:pt x="484971" y="190946"/>
                    <a:pt x="492056" y="196610"/>
                    <a:pt x="474579" y="179853"/>
                  </a:cubicBezTo>
                  <a:lnTo>
                    <a:pt x="380345" y="94883"/>
                  </a:lnTo>
                  <a:cubicBezTo>
                    <a:pt x="367828" y="88982"/>
                    <a:pt x="364286" y="94411"/>
                    <a:pt x="340196" y="74821"/>
                  </a:cubicBezTo>
                  <a:cubicBezTo>
                    <a:pt x="323427" y="61131"/>
                    <a:pt x="325553" y="58771"/>
                    <a:pt x="318704" y="37292"/>
                  </a:cubicBezTo>
                  <a:cubicBezTo>
                    <a:pt x="279499" y="43665"/>
                    <a:pt x="182904" y="121318"/>
                    <a:pt x="147478" y="147517"/>
                  </a:cubicBezTo>
                  <a:lnTo>
                    <a:pt x="68359" y="209828"/>
                  </a:lnTo>
                  <a:cubicBezTo>
                    <a:pt x="28918" y="244524"/>
                    <a:pt x="-5800" y="246648"/>
                    <a:pt x="813" y="283232"/>
                  </a:cubicBezTo>
                  <a:lnTo>
                    <a:pt x="52772" y="248300"/>
                  </a:lnTo>
                  <a:cubicBezTo>
                    <a:pt x="106147" y="208412"/>
                    <a:pt x="101660" y="201567"/>
                    <a:pt x="142518" y="174896"/>
                  </a:cubicBezTo>
                  <a:cubicBezTo>
                    <a:pt x="168261" y="158138"/>
                    <a:pt x="277137" y="74821"/>
                    <a:pt x="297212" y="73168"/>
                  </a:cubicBezTo>
                  <a:cubicBezTo>
                    <a:pt x="315634" y="71516"/>
                    <a:pt x="387431" y="134063"/>
                    <a:pt x="405380" y="151057"/>
                  </a:cubicBezTo>
                  <a:cubicBezTo>
                    <a:pt x="424982" y="169703"/>
                    <a:pt x="439389" y="197791"/>
                    <a:pt x="469619" y="211244"/>
                  </a:cubicBezTo>
                  <a:cubicBezTo>
                    <a:pt x="506935" y="227766"/>
                    <a:pt x="505754" y="231779"/>
                    <a:pt x="540472" y="265766"/>
                  </a:cubicBezTo>
                  <a:cubicBezTo>
                    <a:pt x="556059" y="281108"/>
                    <a:pt x="554170" y="289605"/>
                    <a:pt x="574481" y="296214"/>
                  </a:cubicBezTo>
                  <a:lnTo>
                    <a:pt x="647459" y="212896"/>
                  </a:lnTo>
                  <a:cubicBezTo>
                    <a:pt x="663046" y="194014"/>
                    <a:pt x="695638" y="170884"/>
                    <a:pt x="701779" y="158374"/>
                  </a:cubicBezTo>
                  <a:cubicBezTo>
                    <a:pt x="714768" y="130995"/>
                    <a:pt x="698708" y="149169"/>
                    <a:pt x="721145" y="123206"/>
                  </a:cubicBezTo>
                  <a:cubicBezTo>
                    <a:pt x="741220" y="100075"/>
                    <a:pt x="752084" y="81429"/>
                    <a:pt x="784203" y="71516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C8252398-B890-D84D-A413-875D60278FF4}"/>
                </a:ext>
              </a:extLst>
            </p:cNvPr>
            <p:cNvSpPr/>
            <p:nvPr/>
          </p:nvSpPr>
          <p:spPr>
            <a:xfrm>
              <a:off x="2996748" y="5679065"/>
              <a:ext cx="227136" cy="367611"/>
            </a:xfrm>
            <a:custGeom>
              <a:avLst/>
              <a:gdLst>
                <a:gd name="connsiteX0" fmla="*/ 201157 w 227136"/>
                <a:gd name="connsiteY0" fmla="*/ 198715 h 367611"/>
                <a:gd name="connsiteX1" fmla="*/ 202574 w 227136"/>
                <a:gd name="connsiteY1" fmla="*/ 318853 h 367611"/>
                <a:gd name="connsiteX2" fmla="*/ 103617 w 227136"/>
                <a:gd name="connsiteY2" fmla="*/ 337499 h 367611"/>
                <a:gd name="connsiteX3" fmla="*/ 54493 w 227136"/>
                <a:gd name="connsiteY3" fmla="*/ 336319 h 367611"/>
                <a:gd name="connsiteX4" fmla="*/ 29931 w 227136"/>
                <a:gd name="connsiteY4" fmla="*/ 307995 h 367611"/>
                <a:gd name="connsiteX5" fmla="*/ 33001 w 227136"/>
                <a:gd name="connsiteY5" fmla="*/ 73149 h 367611"/>
                <a:gd name="connsiteX6" fmla="*/ 126054 w 227136"/>
                <a:gd name="connsiteY6" fmla="*/ 89434 h 367611"/>
                <a:gd name="connsiteX7" fmla="*/ 166912 w 227136"/>
                <a:gd name="connsiteY7" fmla="*/ 107845 h 367611"/>
                <a:gd name="connsiteX8" fmla="*/ 201157 w 227136"/>
                <a:gd name="connsiteY8" fmla="*/ 198715 h 367611"/>
                <a:gd name="connsiteX9" fmla="*/ 227136 w 227136"/>
                <a:gd name="connsiteY9" fmla="*/ 361810 h 367611"/>
                <a:gd name="connsiteX10" fmla="*/ 214383 w 227136"/>
                <a:gd name="connsiteY10" fmla="*/ 167795 h 367611"/>
                <a:gd name="connsiteX11" fmla="*/ 216036 w 227136"/>
                <a:gd name="connsiteY11" fmla="*/ 106192 h 367611"/>
                <a:gd name="connsiteX12" fmla="*/ 56855 w 227136"/>
                <a:gd name="connsiteY12" fmla="*/ 16974 h 367611"/>
                <a:gd name="connsiteX13" fmla="*/ 3243 w 227136"/>
                <a:gd name="connsiteY13" fmla="*/ 452 h 367611"/>
                <a:gd name="connsiteX14" fmla="*/ 12218 w 227136"/>
                <a:gd name="connsiteY14" fmla="*/ 188330 h 367611"/>
                <a:gd name="connsiteX15" fmla="*/ 12454 w 227136"/>
                <a:gd name="connsiteY15" fmla="*/ 269287 h 367611"/>
                <a:gd name="connsiteX16" fmla="*/ 124164 w 227136"/>
                <a:gd name="connsiteY16" fmla="*/ 363934 h 367611"/>
                <a:gd name="connsiteX17" fmla="*/ 227136 w 227136"/>
                <a:gd name="connsiteY17" fmla="*/ 361810 h 36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7136" h="367611">
                  <a:moveTo>
                    <a:pt x="201157" y="198715"/>
                  </a:moveTo>
                  <a:cubicBezTo>
                    <a:pt x="202810" y="211932"/>
                    <a:pt x="204227" y="307051"/>
                    <a:pt x="202574" y="318853"/>
                  </a:cubicBezTo>
                  <a:cubicBezTo>
                    <a:pt x="198087" y="350008"/>
                    <a:pt x="190765" y="338443"/>
                    <a:pt x="103617" y="337499"/>
                  </a:cubicBezTo>
                  <a:cubicBezTo>
                    <a:pt x="72678" y="337263"/>
                    <a:pt x="80000" y="330418"/>
                    <a:pt x="54493" y="336319"/>
                  </a:cubicBezTo>
                  <a:cubicBezTo>
                    <a:pt x="32529" y="341275"/>
                    <a:pt x="33001" y="342927"/>
                    <a:pt x="29931" y="307995"/>
                  </a:cubicBezTo>
                  <a:cubicBezTo>
                    <a:pt x="22373" y="215945"/>
                    <a:pt x="32056" y="156702"/>
                    <a:pt x="33001" y="73149"/>
                  </a:cubicBezTo>
                  <a:cubicBezTo>
                    <a:pt x="33709" y="12962"/>
                    <a:pt x="51895" y="39633"/>
                    <a:pt x="126054" y="89434"/>
                  </a:cubicBezTo>
                  <a:cubicBezTo>
                    <a:pt x="141877" y="100292"/>
                    <a:pt x="149671" y="99820"/>
                    <a:pt x="166912" y="107845"/>
                  </a:cubicBezTo>
                  <a:cubicBezTo>
                    <a:pt x="203755" y="124838"/>
                    <a:pt x="195489" y="154342"/>
                    <a:pt x="201157" y="198715"/>
                  </a:cubicBezTo>
                  <a:close/>
                  <a:moveTo>
                    <a:pt x="227136" y="361810"/>
                  </a:moveTo>
                  <a:lnTo>
                    <a:pt x="214383" y="167795"/>
                  </a:lnTo>
                  <a:cubicBezTo>
                    <a:pt x="211785" y="138764"/>
                    <a:pt x="217217" y="132863"/>
                    <a:pt x="216036" y="106192"/>
                  </a:cubicBezTo>
                  <a:cubicBezTo>
                    <a:pt x="189821" y="83534"/>
                    <a:pt x="113536" y="64888"/>
                    <a:pt x="56855" y="16974"/>
                  </a:cubicBezTo>
                  <a:cubicBezTo>
                    <a:pt x="42684" y="5173"/>
                    <a:pt x="19539" y="-1908"/>
                    <a:pt x="3243" y="452"/>
                  </a:cubicBezTo>
                  <a:cubicBezTo>
                    <a:pt x="4660" y="101000"/>
                    <a:pt x="-9510" y="85658"/>
                    <a:pt x="12218" y="188330"/>
                  </a:cubicBezTo>
                  <a:lnTo>
                    <a:pt x="12454" y="269287"/>
                  </a:lnTo>
                  <a:cubicBezTo>
                    <a:pt x="11273" y="366766"/>
                    <a:pt x="-27460" y="374083"/>
                    <a:pt x="124164" y="363934"/>
                  </a:cubicBezTo>
                  <a:cubicBezTo>
                    <a:pt x="154867" y="362046"/>
                    <a:pt x="206117" y="374555"/>
                    <a:pt x="227136" y="361810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91B304E8-EC8A-E849-B0A5-9F86195048CE}"/>
                </a:ext>
              </a:extLst>
            </p:cNvPr>
            <p:cNvSpPr/>
            <p:nvPr/>
          </p:nvSpPr>
          <p:spPr>
            <a:xfrm>
              <a:off x="2686588" y="5624522"/>
              <a:ext cx="243828" cy="416587"/>
            </a:xfrm>
            <a:custGeom>
              <a:avLst/>
              <a:gdLst>
                <a:gd name="connsiteX0" fmla="*/ 21256 w 243828"/>
                <a:gd name="connsiteY0" fmla="*/ 389917 h 416587"/>
                <a:gd name="connsiteX1" fmla="*/ 27160 w 243828"/>
                <a:gd name="connsiteY1" fmla="*/ 225878 h 416587"/>
                <a:gd name="connsiteX2" fmla="*/ 37788 w 243828"/>
                <a:gd name="connsiteY2" fmla="*/ 153890 h 416587"/>
                <a:gd name="connsiteX3" fmla="*/ 65184 w 243828"/>
                <a:gd name="connsiteY3" fmla="*/ 138312 h 416587"/>
                <a:gd name="connsiteX4" fmla="*/ 183271 w 243828"/>
                <a:gd name="connsiteY4" fmla="*/ 60423 h 416587"/>
                <a:gd name="connsiteX5" fmla="*/ 223893 w 243828"/>
                <a:gd name="connsiteY5" fmla="*/ 39889 h 416587"/>
                <a:gd name="connsiteX6" fmla="*/ 214682 w 243828"/>
                <a:gd name="connsiteY6" fmla="*/ 379767 h 416587"/>
                <a:gd name="connsiteX7" fmla="*/ 21256 w 243828"/>
                <a:gd name="connsiteY7" fmla="*/ 389917 h 416587"/>
                <a:gd name="connsiteX8" fmla="*/ 229089 w 243828"/>
                <a:gd name="connsiteY8" fmla="*/ 403370 h 416587"/>
                <a:gd name="connsiteX9" fmla="*/ 242315 w 243828"/>
                <a:gd name="connsiteY9" fmla="*/ 388972 h 416587"/>
                <a:gd name="connsiteX10" fmla="*/ 233813 w 243828"/>
                <a:gd name="connsiteY10" fmla="*/ 291257 h 416587"/>
                <a:gd name="connsiteX11" fmla="*/ 241842 w 243828"/>
                <a:gd name="connsiteY11" fmla="*/ 250897 h 416587"/>
                <a:gd name="connsiteX12" fmla="*/ 243260 w 243828"/>
                <a:gd name="connsiteY12" fmla="*/ 144921 h 416587"/>
                <a:gd name="connsiteX13" fmla="*/ 236410 w 243828"/>
                <a:gd name="connsiteY13" fmla="*/ 99367 h 416587"/>
                <a:gd name="connsiteX14" fmla="*/ 227672 w 243828"/>
                <a:gd name="connsiteY14" fmla="*/ 0 h 416587"/>
                <a:gd name="connsiteX15" fmla="*/ 216336 w 243828"/>
                <a:gd name="connsiteY15" fmla="*/ 7317 h 416587"/>
                <a:gd name="connsiteX16" fmla="*/ 203110 w 243828"/>
                <a:gd name="connsiteY16" fmla="*/ 15578 h 416587"/>
                <a:gd name="connsiteX17" fmla="*/ 179965 w 243828"/>
                <a:gd name="connsiteY17" fmla="*/ 40833 h 416587"/>
                <a:gd name="connsiteX18" fmla="*/ 120685 w 243828"/>
                <a:gd name="connsiteY18" fmla="*/ 79777 h 416587"/>
                <a:gd name="connsiteX19" fmla="*/ 62350 w 243828"/>
                <a:gd name="connsiteY19" fmla="*/ 119666 h 416587"/>
                <a:gd name="connsiteX20" fmla="*/ 472 w 243828"/>
                <a:gd name="connsiteY20" fmla="*/ 155306 h 416587"/>
                <a:gd name="connsiteX21" fmla="*/ 0 w 243828"/>
                <a:gd name="connsiteY21" fmla="*/ 323829 h 416587"/>
                <a:gd name="connsiteX22" fmla="*/ 6849 w 243828"/>
                <a:gd name="connsiteY22" fmla="*/ 356637 h 416587"/>
                <a:gd name="connsiteX23" fmla="*/ 5668 w 243828"/>
                <a:gd name="connsiteY23" fmla="*/ 416588 h 416587"/>
                <a:gd name="connsiteX24" fmla="*/ 77465 w 243828"/>
                <a:gd name="connsiteY24" fmla="*/ 410215 h 416587"/>
                <a:gd name="connsiteX25" fmla="*/ 110530 w 243828"/>
                <a:gd name="connsiteY25" fmla="*/ 405494 h 416587"/>
                <a:gd name="connsiteX26" fmla="*/ 141941 w 243828"/>
                <a:gd name="connsiteY26" fmla="*/ 414463 h 416587"/>
                <a:gd name="connsiteX27" fmla="*/ 229089 w 243828"/>
                <a:gd name="connsiteY27" fmla="*/ 403370 h 416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3828" h="416587">
                  <a:moveTo>
                    <a:pt x="21256" y="389917"/>
                  </a:moveTo>
                  <a:cubicBezTo>
                    <a:pt x="16532" y="265058"/>
                    <a:pt x="26452" y="291257"/>
                    <a:pt x="27160" y="225878"/>
                  </a:cubicBezTo>
                  <a:cubicBezTo>
                    <a:pt x="27396" y="177492"/>
                    <a:pt x="-5668" y="185517"/>
                    <a:pt x="37788" y="153890"/>
                  </a:cubicBezTo>
                  <a:cubicBezTo>
                    <a:pt x="47471" y="146809"/>
                    <a:pt x="54792" y="142796"/>
                    <a:pt x="65184" y="138312"/>
                  </a:cubicBezTo>
                  <a:lnTo>
                    <a:pt x="183271" y="60423"/>
                  </a:lnTo>
                  <a:cubicBezTo>
                    <a:pt x="203582" y="41777"/>
                    <a:pt x="205235" y="41541"/>
                    <a:pt x="223893" y="39889"/>
                  </a:cubicBezTo>
                  <a:cubicBezTo>
                    <a:pt x="226727" y="156958"/>
                    <a:pt x="220823" y="266711"/>
                    <a:pt x="214682" y="379767"/>
                  </a:cubicBezTo>
                  <a:lnTo>
                    <a:pt x="21256" y="389917"/>
                  </a:lnTo>
                  <a:close/>
                  <a:moveTo>
                    <a:pt x="229089" y="403370"/>
                  </a:moveTo>
                  <a:cubicBezTo>
                    <a:pt x="236174" y="395109"/>
                    <a:pt x="232632" y="397705"/>
                    <a:pt x="242315" y="388972"/>
                  </a:cubicBezTo>
                  <a:cubicBezTo>
                    <a:pt x="240189" y="360649"/>
                    <a:pt x="225783" y="325481"/>
                    <a:pt x="233813" y="291257"/>
                  </a:cubicBezTo>
                  <a:cubicBezTo>
                    <a:pt x="240189" y="263878"/>
                    <a:pt x="247038" y="291257"/>
                    <a:pt x="241842" y="250897"/>
                  </a:cubicBezTo>
                  <a:cubicBezTo>
                    <a:pt x="234049" y="187641"/>
                    <a:pt x="246566" y="173716"/>
                    <a:pt x="243260" y="144921"/>
                  </a:cubicBezTo>
                  <a:cubicBezTo>
                    <a:pt x="240425" y="119430"/>
                    <a:pt x="232395" y="139020"/>
                    <a:pt x="236410" y="99367"/>
                  </a:cubicBezTo>
                  <a:cubicBezTo>
                    <a:pt x="240662" y="60659"/>
                    <a:pt x="243968" y="26435"/>
                    <a:pt x="227672" y="0"/>
                  </a:cubicBezTo>
                  <a:cubicBezTo>
                    <a:pt x="213974" y="6845"/>
                    <a:pt x="230742" y="-1888"/>
                    <a:pt x="216336" y="7317"/>
                  </a:cubicBezTo>
                  <a:cubicBezTo>
                    <a:pt x="211848" y="10385"/>
                    <a:pt x="209014" y="11565"/>
                    <a:pt x="203110" y="15578"/>
                  </a:cubicBezTo>
                  <a:cubicBezTo>
                    <a:pt x="188231" y="25963"/>
                    <a:pt x="192010" y="26671"/>
                    <a:pt x="179965" y="40833"/>
                  </a:cubicBezTo>
                  <a:cubicBezTo>
                    <a:pt x="169101" y="53106"/>
                    <a:pt x="137926" y="66560"/>
                    <a:pt x="120685" y="79777"/>
                  </a:cubicBezTo>
                  <a:cubicBezTo>
                    <a:pt x="100374" y="95591"/>
                    <a:pt x="84787" y="106212"/>
                    <a:pt x="62350" y="119666"/>
                  </a:cubicBezTo>
                  <a:lnTo>
                    <a:pt x="472" y="155306"/>
                  </a:lnTo>
                  <a:lnTo>
                    <a:pt x="0" y="323829"/>
                  </a:lnTo>
                  <a:cubicBezTo>
                    <a:pt x="2126" y="349084"/>
                    <a:pt x="4960" y="331146"/>
                    <a:pt x="6849" y="356637"/>
                  </a:cubicBezTo>
                  <a:cubicBezTo>
                    <a:pt x="8738" y="384252"/>
                    <a:pt x="-709" y="385432"/>
                    <a:pt x="5668" y="416588"/>
                  </a:cubicBezTo>
                  <a:cubicBezTo>
                    <a:pt x="30230" y="416352"/>
                    <a:pt x="57863" y="413519"/>
                    <a:pt x="77465" y="410215"/>
                  </a:cubicBezTo>
                  <a:cubicBezTo>
                    <a:pt x="84787" y="409035"/>
                    <a:pt x="105806" y="405494"/>
                    <a:pt x="110530" y="405494"/>
                  </a:cubicBezTo>
                  <a:cubicBezTo>
                    <a:pt x="140996" y="404550"/>
                    <a:pt x="123047" y="407147"/>
                    <a:pt x="141941" y="414463"/>
                  </a:cubicBezTo>
                  <a:cubicBezTo>
                    <a:pt x="162016" y="394165"/>
                    <a:pt x="201220" y="395345"/>
                    <a:pt x="229089" y="403370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74A77E54-31C8-6B46-928B-B39C976CA5A4}"/>
                </a:ext>
              </a:extLst>
            </p:cNvPr>
            <p:cNvSpPr/>
            <p:nvPr/>
          </p:nvSpPr>
          <p:spPr>
            <a:xfrm>
              <a:off x="3269901" y="5674324"/>
              <a:ext cx="145764" cy="377440"/>
            </a:xfrm>
            <a:custGeom>
              <a:avLst/>
              <a:gdLst>
                <a:gd name="connsiteX0" fmla="*/ 118597 w 145764"/>
                <a:gd name="connsiteY0" fmla="*/ 338699 h 377440"/>
                <a:gd name="connsiteX1" fmla="*/ 69945 w 145764"/>
                <a:gd name="connsiteY1" fmla="*/ 356165 h 377440"/>
                <a:gd name="connsiteX2" fmla="*/ 24599 w 145764"/>
                <a:gd name="connsiteY2" fmla="*/ 203219 h 377440"/>
                <a:gd name="connsiteX3" fmla="*/ 55538 w 145764"/>
                <a:gd name="connsiteY3" fmla="*/ 101964 h 377440"/>
                <a:gd name="connsiteX4" fmla="*/ 124501 w 145764"/>
                <a:gd name="connsiteY4" fmla="*/ 38708 h 377440"/>
                <a:gd name="connsiteX5" fmla="*/ 118597 w 145764"/>
                <a:gd name="connsiteY5" fmla="*/ 338699 h 377440"/>
                <a:gd name="connsiteX6" fmla="*/ 143395 w 145764"/>
                <a:gd name="connsiteY6" fmla="*/ 352860 h 377440"/>
                <a:gd name="connsiteX7" fmla="*/ 143395 w 145764"/>
                <a:gd name="connsiteY7" fmla="*/ 83790 h 377440"/>
                <a:gd name="connsiteX8" fmla="*/ 133476 w 145764"/>
                <a:gd name="connsiteY8" fmla="*/ 0 h 377440"/>
                <a:gd name="connsiteX9" fmla="*/ 38298 w 145764"/>
                <a:gd name="connsiteY9" fmla="*/ 90162 h 377440"/>
                <a:gd name="connsiteX10" fmla="*/ 273 w 145764"/>
                <a:gd name="connsiteY10" fmla="*/ 117305 h 377440"/>
                <a:gd name="connsiteX11" fmla="*/ 7359 w 145764"/>
                <a:gd name="connsiteY11" fmla="*/ 236027 h 377440"/>
                <a:gd name="connsiteX12" fmla="*/ 2163 w 145764"/>
                <a:gd name="connsiteY12" fmla="*/ 361121 h 377440"/>
                <a:gd name="connsiteX13" fmla="*/ 127808 w 145764"/>
                <a:gd name="connsiteY13" fmla="*/ 363954 h 377440"/>
                <a:gd name="connsiteX14" fmla="*/ 143395 w 145764"/>
                <a:gd name="connsiteY14" fmla="*/ 352860 h 377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5764" h="377440">
                  <a:moveTo>
                    <a:pt x="118597" y="338699"/>
                  </a:moveTo>
                  <a:cubicBezTo>
                    <a:pt x="97577" y="346016"/>
                    <a:pt x="94035" y="354985"/>
                    <a:pt x="69945" y="356165"/>
                  </a:cubicBezTo>
                  <a:cubicBezTo>
                    <a:pt x="6414" y="359233"/>
                    <a:pt x="25780" y="319108"/>
                    <a:pt x="24599" y="203219"/>
                  </a:cubicBezTo>
                  <a:cubicBezTo>
                    <a:pt x="24127" y="148697"/>
                    <a:pt x="25544" y="131231"/>
                    <a:pt x="55538" y="101964"/>
                  </a:cubicBezTo>
                  <a:cubicBezTo>
                    <a:pt x="95452" y="63019"/>
                    <a:pt x="90728" y="45789"/>
                    <a:pt x="124501" y="38708"/>
                  </a:cubicBezTo>
                  <a:cubicBezTo>
                    <a:pt x="128516" y="141380"/>
                    <a:pt x="123556" y="240039"/>
                    <a:pt x="118597" y="338699"/>
                  </a:cubicBezTo>
                  <a:close/>
                  <a:moveTo>
                    <a:pt x="143395" y="352860"/>
                  </a:moveTo>
                  <a:cubicBezTo>
                    <a:pt x="149063" y="314152"/>
                    <a:pt x="142687" y="149641"/>
                    <a:pt x="143395" y="83790"/>
                  </a:cubicBezTo>
                  <a:cubicBezTo>
                    <a:pt x="143867" y="45317"/>
                    <a:pt x="152370" y="22659"/>
                    <a:pt x="133476" y="0"/>
                  </a:cubicBezTo>
                  <a:cubicBezTo>
                    <a:pt x="111984" y="1180"/>
                    <a:pt x="67111" y="58771"/>
                    <a:pt x="38298" y="90162"/>
                  </a:cubicBezTo>
                  <a:cubicBezTo>
                    <a:pt x="17750" y="112349"/>
                    <a:pt x="24836" y="103380"/>
                    <a:pt x="273" y="117305"/>
                  </a:cubicBezTo>
                  <a:cubicBezTo>
                    <a:pt x="-1616" y="147753"/>
                    <a:pt x="6886" y="196847"/>
                    <a:pt x="7359" y="236027"/>
                  </a:cubicBezTo>
                  <a:cubicBezTo>
                    <a:pt x="8303" y="319581"/>
                    <a:pt x="4761" y="304239"/>
                    <a:pt x="2163" y="361121"/>
                  </a:cubicBezTo>
                  <a:cubicBezTo>
                    <a:pt x="36172" y="385668"/>
                    <a:pt x="90964" y="379059"/>
                    <a:pt x="127808" y="363954"/>
                  </a:cubicBezTo>
                  <a:lnTo>
                    <a:pt x="143395" y="352860"/>
                  </a:ln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2" name="Forma libre 11">
              <a:extLst>
                <a:ext uri="{FF2B5EF4-FFF2-40B4-BE49-F238E27FC236}">
                  <a16:creationId xmlns:a16="http://schemas.microsoft.com/office/drawing/2014/main" id="{0A8544DD-488A-1542-9F79-7626CF3FB912}"/>
                </a:ext>
              </a:extLst>
            </p:cNvPr>
            <p:cNvSpPr/>
            <p:nvPr/>
          </p:nvSpPr>
          <p:spPr>
            <a:xfrm>
              <a:off x="3198377" y="6180311"/>
              <a:ext cx="204526" cy="187799"/>
            </a:xfrm>
            <a:custGeom>
              <a:avLst/>
              <a:gdLst>
                <a:gd name="connsiteX0" fmla="*/ 128006 w 204526"/>
                <a:gd name="connsiteY0" fmla="*/ 170230 h 187799"/>
                <a:gd name="connsiteX1" fmla="*/ 80299 w 204526"/>
                <a:gd name="connsiteY1" fmla="*/ 142143 h 187799"/>
                <a:gd name="connsiteX2" fmla="*/ 159890 w 204526"/>
                <a:gd name="connsiteY2" fmla="*/ 126801 h 187799"/>
                <a:gd name="connsiteX3" fmla="*/ 113364 w 204526"/>
                <a:gd name="connsiteY3" fmla="*/ 106975 h 187799"/>
                <a:gd name="connsiteX4" fmla="*/ 85023 w 204526"/>
                <a:gd name="connsiteY4" fmla="*/ 97298 h 187799"/>
                <a:gd name="connsiteX5" fmla="*/ 58099 w 204526"/>
                <a:gd name="connsiteY5" fmla="*/ 81720 h 187799"/>
                <a:gd name="connsiteX6" fmla="*/ 200276 w 204526"/>
                <a:gd name="connsiteY6" fmla="*/ 50801 h 187799"/>
                <a:gd name="connsiteX7" fmla="*/ 124936 w 204526"/>
                <a:gd name="connsiteY7" fmla="*/ 35459 h 187799"/>
                <a:gd name="connsiteX8" fmla="*/ 85495 w 204526"/>
                <a:gd name="connsiteY8" fmla="*/ 31682 h 187799"/>
                <a:gd name="connsiteX9" fmla="*/ 58335 w 204526"/>
                <a:gd name="connsiteY9" fmla="*/ 25074 h 187799"/>
                <a:gd name="connsiteX10" fmla="*/ 47707 w 204526"/>
                <a:gd name="connsiteY10" fmla="*/ 18229 h 187799"/>
                <a:gd name="connsiteX11" fmla="*/ 204527 w 204526"/>
                <a:gd name="connsiteY11" fmla="*/ 12564 h 187799"/>
                <a:gd name="connsiteX12" fmla="*/ 0 w 204526"/>
                <a:gd name="connsiteY12" fmla="*/ 17993 h 187799"/>
                <a:gd name="connsiteX13" fmla="*/ 32592 w 204526"/>
                <a:gd name="connsiteY13" fmla="*/ 33571 h 187799"/>
                <a:gd name="connsiteX14" fmla="*/ 76757 w 204526"/>
                <a:gd name="connsiteY14" fmla="*/ 38527 h 187799"/>
                <a:gd name="connsiteX15" fmla="*/ 159654 w 204526"/>
                <a:gd name="connsiteY15" fmla="*/ 53869 h 187799"/>
                <a:gd name="connsiteX16" fmla="*/ 119740 w 204526"/>
                <a:gd name="connsiteY16" fmla="*/ 62838 h 187799"/>
                <a:gd name="connsiteX17" fmla="*/ 4960 w 204526"/>
                <a:gd name="connsiteY17" fmla="*/ 77944 h 187799"/>
                <a:gd name="connsiteX18" fmla="*/ 119740 w 204526"/>
                <a:gd name="connsiteY18" fmla="*/ 126093 h 187799"/>
                <a:gd name="connsiteX19" fmla="*/ 64948 w 204526"/>
                <a:gd name="connsiteY19" fmla="*/ 128453 h 187799"/>
                <a:gd name="connsiteX20" fmla="*/ 27869 w 204526"/>
                <a:gd name="connsiteY20" fmla="*/ 143087 h 187799"/>
                <a:gd name="connsiteX21" fmla="*/ 93053 w 204526"/>
                <a:gd name="connsiteY21" fmla="*/ 164330 h 187799"/>
                <a:gd name="connsiteX22" fmla="*/ 85495 w 204526"/>
                <a:gd name="connsiteY22" fmla="*/ 174007 h 187799"/>
                <a:gd name="connsiteX23" fmla="*/ 74395 w 204526"/>
                <a:gd name="connsiteY23" fmla="*/ 187224 h 187799"/>
                <a:gd name="connsiteX24" fmla="*/ 128006 w 204526"/>
                <a:gd name="connsiteY24" fmla="*/ 170230 h 187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04526" h="187799">
                  <a:moveTo>
                    <a:pt x="128006" y="170230"/>
                  </a:moveTo>
                  <a:cubicBezTo>
                    <a:pt x="105334" y="145211"/>
                    <a:pt x="97776" y="168342"/>
                    <a:pt x="80299" y="142143"/>
                  </a:cubicBezTo>
                  <a:cubicBezTo>
                    <a:pt x="114072" y="138131"/>
                    <a:pt x="139107" y="144267"/>
                    <a:pt x="159890" y="126801"/>
                  </a:cubicBezTo>
                  <a:cubicBezTo>
                    <a:pt x="145011" y="107919"/>
                    <a:pt x="140524" y="115944"/>
                    <a:pt x="113364" y="106975"/>
                  </a:cubicBezTo>
                  <a:cubicBezTo>
                    <a:pt x="102736" y="103435"/>
                    <a:pt x="93761" y="100366"/>
                    <a:pt x="85023" y="97298"/>
                  </a:cubicBezTo>
                  <a:lnTo>
                    <a:pt x="58099" y="81720"/>
                  </a:lnTo>
                  <a:cubicBezTo>
                    <a:pt x="121394" y="62130"/>
                    <a:pt x="191065" y="91633"/>
                    <a:pt x="200276" y="50801"/>
                  </a:cubicBezTo>
                  <a:cubicBezTo>
                    <a:pt x="190593" y="45844"/>
                    <a:pt x="139343" y="36875"/>
                    <a:pt x="124936" y="35459"/>
                  </a:cubicBezTo>
                  <a:cubicBezTo>
                    <a:pt x="111002" y="34515"/>
                    <a:pt x="96831" y="33335"/>
                    <a:pt x="85495" y="31682"/>
                  </a:cubicBezTo>
                  <a:lnTo>
                    <a:pt x="58335" y="25074"/>
                  </a:lnTo>
                  <a:cubicBezTo>
                    <a:pt x="40150" y="16813"/>
                    <a:pt x="57390" y="25310"/>
                    <a:pt x="47707" y="18229"/>
                  </a:cubicBezTo>
                  <a:cubicBezTo>
                    <a:pt x="71088" y="17049"/>
                    <a:pt x="199567" y="15161"/>
                    <a:pt x="204527" y="12564"/>
                  </a:cubicBezTo>
                  <a:cubicBezTo>
                    <a:pt x="193899" y="-12691"/>
                    <a:pt x="17241" y="5955"/>
                    <a:pt x="0" y="17993"/>
                  </a:cubicBezTo>
                  <a:cubicBezTo>
                    <a:pt x="2834" y="22005"/>
                    <a:pt x="-6377" y="30502"/>
                    <a:pt x="32592" y="33571"/>
                  </a:cubicBezTo>
                  <a:cubicBezTo>
                    <a:pt x="52667" y="35223"/>
                    <a:pt x="59044" y="36403"/>
                    <a:pt x="76757" y="38527"/>
                  </a:cubicBezTo>
                  <a:cubicBezTo>
                    <a:pt x="96831" y="41360"/>
                    <a:pt x="145483" y="48676"/>
                    <a:pt x="159654" y="53869"/>
                  </a:cubicBezTo>
                  <a:cubicBezTo>
                    <a:pt x="151388" y="60714"/>
                    <a:pt x="169101" y="61894"/>
                    <a:pt x="119740" y="62838"/>
                  </a:cubicBezTo>
                  <a:cubicBezTo>
                    <a:pt x="92108" y="63546"/>
                    <a:pt x="21256" y="66614"/>
                    <a:pt x="4960" y="77944"/>
                  </a:cubicBezTo>
                  <a:cubicBezTo>
                    <a:pt x="21020" y="110043"/>
                    <a:pt x="93997" y="90689"/>
                    <a:pt x="119740" y="126093"/>
                  </a:cubicBezTo>
                  <a:cubicBezTo>
                    <a:pt x="101555" y="127037"/>
                    <a:pt x="83133" y="127273"/>
                    <a:pt x="64948" y="128453"/>
                  </a:cubicBezTo>
                  <a:cubicBezTo>
                    <a:pt x="32592" y="130578"/>
                    <a:pt x="35662" y="132230"/>
                    <a:pt x="27869" y="143087"/>
                  </a:cubicBezTo>
                  <a:cubicBezTo>
                    <a:pt x="45818" y="156305"/>
                    <a:pt x="67310" y="160789"/>
                    <a:pt x="93053" y="164330"/>
                  </a:cubicBezTo>
                  <a:cubicBezTo>
                    <a:pt x="87384" y="176367"/>
                    <a:pt x="91163" y="167398"/>
                    <a:pt x="85495" y="174007"/>
                  </a:cubicBezTo>
                  <a:cubicBezTo>
                    <a:pt x="78410" y="182032"/>
                    <a:pt x="79827" y="175895"/>
                    <a:pt x="74395" y="187224"/>
                  </a:cubicBezTo>
                  <a:cubicBezTo>
                    <a:pt x="93997" y="187932"/>
                    <a:pt x="125645" y="191001"/>
                    <a:pt x="128006" y="170230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A95C0B9E-BB20-1143-9E71-149210504437}"/>
                </a:ext>
              </a:extLst>
            </p:cNvPr>
            <p:cNvSpPr/>
            <p:nvPr/>
          </p:nvSpPr>
          <p:spPr>
            <a:xfrm>
              <a:off x="2247754" y="6228516"/>
              <a:ext cx="184001" cy="185753"/>
            </a:xfrm>
            <a:custGeom>
              <a:avLst/>
              <a:gdLst>
                <a:gd name="connsiteX0" fmla="*/ 110315 w 184001"/>
                <a:gd name="connsiteY0" fmla="*/ 124858 h 185753"/>
                <a:gd name="connsiteX1" fmla="*/ 138184 w 184001"/>
                <a:gd name="connsiteY1" fmla="*/ 60659 h 185753"/>
                <a:gd name="connsiteX2" fmla="*/ 164399 w 184001"/>
                <a:gd name="connsiteY2" fmla="*/ 0 h 185753"/>
                <a:gd name="connsiteX3" fmla="*/ 102994 w 184001"/>
                <a:gd name="connsiteY3" fmla="*/ 57591 h 185753"/>
                <a:gd name="connsiteX4" fmla="*/ 38755 w 184001"/>
                <a:gd name="connsiteY4" fmla="*/ 128399 h 185753"/>
                <a:gd name="connsiteX5" fmla="*/ 85990 w 184001"/>
                <a:gd name="connsiteY5" fmla="*/ 23839 h 185753"/>
                <a:gd name="connsiteX6" fmla="*/ 58593 w 184001"/>
                <a:gd name="connsiteY6" fmla="*/ 56174 h 185753"/>
                <a:gd name="connsiteX7" fmla="*/ 22 w 184001"/>
                <a:gd name="connsiteY7" fmla="*/ 185753 h 185753"/>
                <a:gd name="connsiteX8" fmla="*/ 66387 w 184001"/>
                <a:gd name="connsiteY8" fmla="*/ 118722 h 185753"/>
                <a:gd name="connsiteX9" fmla="*/ 130863 w 184001"/>
                <a:gd name="connsiteY9" fmla="*/ 44845 h 185753"/>
                <a:gd name="connsiteX10" fmla="*/ 81738 w 184001"/>
                <a:gd name="connsiteY10" fmla="*/ 158374 h 185753"/>
                <a:gd name="connsiteX11" fmla="*/ 162982 w 184001"/>
                <a:gd name="connsiteY11" fmla="*/ 122026 h 185753"/>
                <a:gd name="connsiteX12" fmla="*/ 164636 w 184001"/>
                <a:gd name="connsiteY12" fmla="*/ 125566 h 185753"/>
                <a:gd name="connsiteX13" fmla="*/ 179042 w 184001"/>
                <a:gd name="connsiteY13" fmla="*/ 144921 h 185753"/>
                <a:gd name="connsiteX14" fmla="*/ 184002 w 184001"/>
                <a:gd name="connsiteY14" fmla="*/ 102436 h 185753"/>
                <a:gd name="connsiteX15" fmla="*/ 147631 w 184001"/>
                <a:gd name="connsiteY15" fmla="*/ 107864 h 185753"/>
                <a:gd name="connsiteX16" fmla="*/ 110315 w 184001"/>
                <a:gd name="connsiteY16" fmla="*/ 124858 h 185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4001" h="185753">
                  <a:moveTo>
                    <a:pt x="110315" y="124858"/>
                  </a:moveTo>
                  <a:cubicBezTo>
                    <a:pt x="124486" y="93467"/>
                    <a:pt x="120707" y="89926"/>
                    <a:pt x="138184" y="60659"/>
                  </a:cubicBezTo>
                  <a:cubicBezTo>
                    <a:pt x="150465" y="40597"/>
                    <a:pt x="161565" y="23839"/>
                    <a:pt x="164399" y="0"/>
                  </a:cubicBezTo>
                  <a:cubicBezTo>
                    <a:pt x="144325" y="236"/>
                    <a:pt x="115511" y="40833"/>
                    <a:pt x="102994" y="57591"/>
                  </a:cubicBezTo>
                  <a:cubicBezTo>
                    <a:pt x="79140" y="89690"/>
                    <a:pt x="60247" y="121790"/>
                    <a:pt x="38755" y="128399"/>
                  </a:cubicBezTo>
                  <a:cubicBezTo>
                    <a:pt x="51272" y="76945"/>
                    <a:pt x="74181" y="71752"/>
                    <a:pt x="85990" y="23839"/>
                  </a:cubicBezTo>
                  <a:cubicBezTo>
                    <a:pt x="54578" y="25963"/>
                    <a:pt x="69457" y="25491"/>
                    <a:pt x="58593" y="56174"/>
                  </a:cubicBezTo>
                  <a:cubicBezTo>
                    <a:pt x="45368" y="93703"/>
                    <a:pt x="-1159" y="147989"/>
                    <a:pt x="22" y="185753"/>
                  </a:cubicBezTo>
                  <a:cubicBezTo>
                    <a:pt x="18916" y="181741"/>
                    <a:pt x="51508" y="138784"/>
                    <a:pt x="66387" y="118722"/>
                  </a:cubicBezTo>
                  <a:cubicBezTo>
                    <a:pt x="77960" y="103144"/>
                    <a:pt x="115511" y="54286"/>
                    <a:pt x="130863" y="44845"/>
                  </a:cubicBezTo>
                  <a:cubicBezTo>
                    <a:pt x="120707" y="80013"/>
                    <a:pt x="81975" y="124386"/>
                    <a:pt x="81738" y="158374"/>
                  </a:cubicBezTo>
                  <a:cubicBezTo>
                    <a:pt x="112913" y="155778"/>
                    <a:pt x="122597" y="130051"/>
                    <a:pt x="162982" y="122026"/>
                  </a:cubicBezTo>
                  <a:cubicBezTo>
                    <a:pt x="163691" y="122970"/>
                    <a:pt x="164399" y="126510"/>
                    <a:pt x="164636" y="125566"/>
                  </a:cubicBezTo>
                  <a:cubicBezTo>
                    <a:pt x="166053" y="122026"/>
                    <a:pt x="163691" y="135952"/>
                    <a:pt x="179042" y="144921"/>
                  </a:cubicBezTo>
                  <a:lnTo>
                    <a:pt x="184002" y="102436"/>
                  </a:lnTo>
                  <a:cubicBezTo>
                    <a:pt x="166289" y="101020"/>
                    <a:pt x="159912" y="102436"/>
                    <a:pt x="147631" y="107864"/>
                  </a:cubicBezTo>
                  <a:lnTo>
                    <a:pt x="110315" y="124858"/>
                  </a:ln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5E86A5DA-D7DE-6541-9EC9-FDEE8C759530}"/>
                </a:ext>
              </a:extLst>
            </p:cNvPr>
            <p:cNvSpPr/>
            <p:nvPr/>
          </p:nvSpPr>
          <p:spPr>
            <a:xfrm>
              <a:off x="3114253" y="6132654"/>
              <a:ext cx="305419" cy="43228"/>
            </a:xfrm>
            <a:custGeom>
              <a:avLst/>
              <a:gdLst>
                <a:gd name="connsiteX0" fmla="*/ 305420 w 305419"/>
                <a:gd name="connsiteY0" fmla="*/ 13017 h 43228"/>
                <a:gd name="connsiteX1" fmla="*/ 40432 w 305419"/>
                <a:gd name="connsiteY1" fmla="*/ 979 h 43228"/>
                <a:gd name="connsiteX2" fmla="*/ 2881 w 305419"/>
                <a:gd name="connsiteY2" fmla="*/ 7588 h 43228"/>
                <a:gd name="connsiteX3" fmla="*/ 45628 w 305419"/>
                <a:gd name="connsiteY3" fmla="*/ 11600 h 43228"/>
                <a:gd name="connsiteX4" fmla="*/ 235276 w 305419"/>
                <a:gd name="connsiteY4" fmla="*/ 22930 h 43228"/>
                <a:gd name="connsiteX5" fmla="*/ 257476 w 305419"/>
                <a:gd name="connsiteY5" fmla="*/ 43228 h 43228"/>
                <a:gd name="connsiteX6" fmla="*/ 305420 w 305419"/>
                <a:gd name="connsiteY6" fmla="*/ 13017 h 43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5419" h="43228">
                  <a:moveTo>
                    <a:pt x="305420" y="13017"/>
                  </a:moveTo>
                  <a:cubicBezTo>
                    <a:pt x="281802" y="3339"/>
                    <a:pt x="92863" y="3575"/>
                    <a:pt x="40432" y="979"/>
                  </a:cubicBezTo>
                  <a:cubicBezTo>
                    <a:pt x="18468" y="-201"/>
                    <a:pt x="9493" y="-2089"/>
                    <a:pt x="2881" y="7588"/>
                  </a:cubicBezTo>
                  <a:cubicBezTo>
                    <a:pt x="-5149" y="19861"/>
                    <a:pt x="1936" y="10184"/>
                    <a:pt x="45628" y="11600"/>
                  </a:cubicBezTo>
                  <a:cubicBezTo>
                    <a:pt x="86486" y="13017"/>
                    <a:pt x="203629" y="9240"/>
                    <a:pt x="235276" y="22930"/>
                  </a:cubicBezTo>
                  <a:cubicBezTo>
                    <a:pt x="265742" y="36147"/>
                    <a:pt x="234331" y="22694"/>
                    <a:pt x="257476" y="43228"/>
                  </a:cubicBezTo>
                  <a:cubicBezTo>
                    <a:pt x="283456" y="28122"/>
                    <a:pt x="298335" y="47240"/>
                    <a:pt x="305420" y="13017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E8D5669F-63C9-5348-907F-02883B36842A}"/>
                </a:ext>
              </a:extLst>
            </p:cNvPr>
            <p:cNvSpPr/>
            <p:nvPr/>
          </p:nvSpPr>
          <p:spPr>
            <a:xfrm>
              <a:off x="2497885" y="5779120"/>
              <a:ext cx="37745" cy="292437"/>
            </a:xfrm>
            <a:custGeom>
              <a:avLst/>
              <a:gdLst>
                <a:gd name="connsiteX0" fmla="*/ 31647 w 37745"/>
                <a:gd name="connsiteY0" fmla="*/ 0 h 292437"/>
                <a:gd name="connsiteX1" fmla="*/ 22909 w 37745"/>
                <a:gd name="connsiteY1" fmla="*/ 60423 h 292437"/>
                <a:gd name="connsiteX2" fmla="*/ 17713 w 37745"/>
                <a:gd name="connsiteY2" fmla="*/ 143032 h 292437"/>
                <a:gd name="connsiteX3" fmla="*/ 0 w 37745"/>
                <a:gd name="connsiteY3" fmla="*/ 278512 h 292437"/>
                <a:gd name="connsiteX4" fmla="*/ 4251 w 37745"/>
                <a:gd name="connsiteY4" fmla="*/ 292437 h 292437"/>
                <a:gd name="connsiteX5" fmla="*/ 29049 w 37745"/>
                <a:gd name="connsiteY5" fmla="*/ 157194 h 292437"/>
                <a:gd name="connsiteX6" fmla="*/ 36843 w 37745"/>
                <a:gd name="connsiteY6" fmla="*/ 16994 h 292437"/>
                <a:gd name="connsiteX7" fmla="*/ 34954 w 37745"/>
                <a:gd name="connsiteY7" fmla="*/ 7553 h 292437"/>
                <a:gd name="connsiteX8" fmla="*/ 33301 w 37745"/>
                <a:gd name="connsiteY8" fmla="*/ 3776 h 292437"/>
                <a:gd name="connsiteX9" fmla="*/ 31647 w 37745"/>
                <a:gd name="connsiteY9" fmla="*/ 0 h 292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745" h="292437">
                  <a:moveTo>
                    <a:pt x="31647" y="0"/>
                  </a:moveTo>
                  <a:cubicBezTo>
                    <a:pt x="6377" y="11093"/>
                    <a:pt x="22200" y="5665"/>
                    <a:pt x="22909" y="60423"/>
                  </a:cubicBezTo>
                  <a:cubicBezTo>
                    <a:pt x="23145" y="89926"/>
                    <a:pt x="21020" y="116833"/>
                    <a:pt x="17713" y="143032"/>
                  </a:cubicBezTo>
                  <a:lnTo>
                    <a:pt x="0" y="278512"/>
                  </a:lnTo>
                  <a:cubicBezTo>
                    <a:pt x="472" y="297158"/>
                    <a:pt x="-1181" y="284649"/>
                    <a:pt x="4251" y="292437"/>
                  </a:cubicBezTo>
                  <a:cubicBezTo>
                    <a:pt x="13462" y="280872"/>
                    <a:pt x="25271" y="181033"/>
                    <a:pt x="29049" y="157194"/>
                  </a:cubicBezTo>
                  <a:cubicBezTo>
                    <a:pt x="32592" y="133827"/>
                    <a:pt x="40386" y="42721"/>
                    <a:pt x="36843" y="16994"/>
                  </a:cubicBezTo>
                  <a:cubicBezTo>
                    <a:pt x="36607" y="14870"/>
                    <a:pt x="35190" y="9205"/>
                    <a:pt x="34954" y="7553"/>
                  </a:cubicBezTo>
                  <a:cubicBezTo>
                    <a:pt x="34481" y="6373"/>
                    <a:pt x="33537" y="4721"/>
                    <a:pt x="33301" y="3776"/>
                  </a:cubicBezTo>
                  <a:cubicBezTo>
                    <a:pt x="33064" y="2832"/>
                    <a:pt x="32120" y="1180"/>
                    <a:pt x="31647" y="0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B12F9B6A-3F4B-A344-89B6-0F8BFE6D9CDA}"/>
                </a:ext>
              </a:extLst>
            </p:cNvPr>
            <p:cNvSpPr/>
            <p:nvPr/>
          </p:nvSpPr>
          <p:spPr>
            <a:xfrm>
              <a:off x="2364544" y="5338694"/>
              <a:ext cx="22196" cy="216436"/>
            </a:xfrm>
            <a:custGeom>
              <a:avLst/>
              <a:gdLst>
                <a:gd name="connsiteX0" fmla="*/ 18087 w 22196"/>
                <a:gd name="connsiteY0" fmla="*/ 0 h 216436"/>
                <a:gd name="connsiteX1" fmla="*/ 8404 w 22196"/>
                <a:gd name="connsiteY1" fmla="*/ 49802 h 216436"/>
                <a:gd name="connsiteX2" fmla="*/ 7223 w 22196"/>
                <a:gd name="connsiteY2" fmla="*/ 216437 h 216436"/>
                <a:gd name="connsiteX3" fmla="*/ 13600 w 22196"/>
                <a:gd name="connsiteY3" fmla="*/ 105032 h 216436"/>
                <a:gd name="connsiteX4" fmla="*/ 18087 w 22196"/>
                <a:gd name="connsiteY4" fmla="*/ 0 h 216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96" h="216436">
                  <a:moveTo>
                    <a:pt x="18087" y="0"/>
                  </a:moveTo>
                  <a:cubicBezTo>
                    <a:pt x="6042" y="6373"/>
                    <a:pt x="6515" y="-14162"/>
                    <a:pt x="8404" y="49802"/>
                  </a:cubicBezTo>
                  <a:cubicBezTo>
                    <a:pt x="9112" y="81665"/>
                    <a:pt x="-10018" y="194486"/>
                    <a:pt x="7223" y="216437"/>
                  </a:cubicBezTo>
                  <a:cubicBezTo>
                    <a:pt x="19032" y="197791"/>
                    <a:pt x="10293" y="133119"/>
                    <a:pt x="13600" y="105032"/>
                  </a:cubicBezTo>
                  <a:cubicBezTo>
                    <a:pt x="16198" y="82845"/>
                    <a:pt x="28479" y="21006"/>
                    <a:pt x="18087" y="0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B6FF8CCB-8F52-3A4A-A7E1-3E1B2696B815}"/>
                </a:ext>
              </a:extLst>
            </p:cNvPr>
            <p:cNvSpPr/>
            <p:nvPr/>
          </p:nvSpPr>
          <p:spPr>
            <a:xfrm>
              <a:off x="2466473" y="5907519"/>
              <a:ext cx="26588" cy="116361"/>
            </a:xfrm>
            <a:custGeom>
              <a:avLst/>
              <a:gdLst>
                <a:gd name="connsiteX0" fmla="*/ 13934 w 26588"/>
                <a:gd name="connsiteY0" fmla="*/ 0 h 116361"/>
                <a:gd name="connsiteX1" fmla="*/ 0 w 26588"/>
                <a:gd name="connsiteY1" fmla="*/ 13218 h 116361"/>
                <a:gd name="connsiteX2" fmla="*/ 18185 w 26588"/>
                <a:gd name="connsiteY2" fmla="*/ 116361 h 116361"/>
                <a:gd name="connsiteX3" fmla="*/ 13934 w 26588"/>
                <a:gd name="connsiteY3" fmla="*/ 0 h 11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588" h="116361">
                  <a:moveTo>
                    <a:pt x="13934" y="0"/>
                  </a:moveTo>
                  <a:lnTo>
                    <a:pt x="0" y="13218"/>
                  </a:lnTo>
                  <a:lnTo>
                    <a:pt x="18185" y="116361"/>
                  </a:lnTo>
                  <a:cubicBezTo>
                    <a:pt x="33537" y="99131"/>
                    <a:pt x="25271" y="14870"/>
                    <a:pt x="13934" y="0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A5737F13-EE44-684F-8F36-AC15E4B5A48F}"/>
                </a:ext>
              </a:extLst>
            </p:cNvPr>
            <p:cNvSpPr/>
            <p:nvPr/>
          </p:nvSpPr>
          <p:spPr>
            <a:xfrm>
              <a:off x="3330214" y="5792190"/>
              <a:ext cx="41042" cy="73080"/>
            </a:xfrm>
            <a:custGeom>
              <a:avLst/>
              <a:gdLst>
                <a:gd name="connsiteX0" fmla="*/ 41043 w 41042"/>
                <a:gd name="connsiteY0" fmla="*/ 20210 h 73080"/>
                <a:gd name="connsiteX1" fmla="*/ 6089 w 41042"/>
                <a:gd name="connsiteY1" fmla="*/ 148 h 73080"/>
                <a:gd name="connsiteX2" fmla="*/ 4199 w 41042"/>
                <a:gd name="connsiteY2" fmla="*/ 73080 h 73080"/>
                <a:gd name="connsiteX3" fmla="*/ 18842 w 41042"/>
                <a:gd name="connsiteY3" fmla="*/ 40272 h 73080"/>
                <a:gd name="connsiteX4" fmla="*/ 41043 w 41042"/>
                <a:gd name="connsiteY4" fmla="*/ 20210 h 73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042" h="73080">
                  <a:moveTo>
                    <a:pt x="41043" y="20210"/>
                  </a:moveTo>
                  <a:cubicBezTo>
                    <a:pt x="40570" y="19502"/>
                    <a:pt x="39389" y="-1977"/>
                    <a:pt x="6089" y="148"/>
                  </a:cubicBezTo>
                  <a:cubicBezTo>
                    <a:pt x="184" y="15725"/>
                    <a:pt x="-3122" y="56322"/>
                    <a:pt x="4199" y="73080"/>
                  </a:cubicBezTo>
                  <a:cubicBezTo>
                    <a:pt x="24274" y="62223"/>
                    <a:pt x="5380" y="61043"/>
                    <a:pt x="18842" y="40272"/>
                  </a:cubicBezTo>
                  <a:cubicBezTo>
                    <a:pt x="27817" y="26347"/>
                    <a:pt x="28998" y="38384"/>
                    <a:pt x="41043" y="20210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38939BFD-7276-1849-9DB1-23BC9365DC12}"/>
                </a:ext>
              </a:extLst>
            </p:cNvPr>
            <p:cNvSpPr/>
            <p:nvPr/>
          </p:nvSpPr>
          <p:spPr>
            <a:xfrm>
              <a:off x="2737307" y="5810510"/>
              <a:ext cx="22201" cy="117543"/>
            </a:xfrm>
            <a:custGeom>
              <a:avLst/>
              <a:gdLst>
                <a:gd name="connsiteX0" fmla="*/ 17063 w 22201"/>
                <a:gd name="connsiteY0" fmla="*/ 2 h 117543"/>
                <a:gd name="connsiteX1" fmla="*/ 5490 w 22201"/>
                <a:gd name="connsiteY1" fmla="*/ 34698 h 117543"/>
                <a:gd name="connsiteX2" fmla="*/ 15173 w 22201"/>
                <a:gd name="connsiteY2" fmla="*/ 117543 h 117543"/>
                <a:gd name="connsiteX3" fmla="*/ 20369 w 22201"/>
                <a:gd name="connsiteY3" fmla="*/ 56412 h 117543"/>
                <a:gd name="connsiteX4" fmla="*/ 17063 w 22201"/>
                <a:gd name="connsiteY4" fmla="*/ 2 h 117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201" h="117543">
                  <a:moveTo>
                    <a:pt x="17063" y="2"/>
                  </a:moveTo>
                  <a:cubicBezTo>
                    <a:pt x="-11042" y="-234"/>
                    <a:pt x="3601" y="25493"/>
                    <a:pt x="5490" y="34698"/>
                  </a:cubicBezTo>
                  <a:cubicBezTo>
                    <a:pt x="14229" y="77418"/>
                    <a:pt x="3601" y="99369"/>
                    <a:pt x="15173" y="117543"/>
                  </a:cubicBezTo>
                  <a:cubicBezTo>
                    <a:pt x="26510" y="100313"/>
                    <a:pt x="20841" y="82375"/>
                    <a:pt x="20369" y="56412"/>
                  </a:cubicBezTo>
                  <a:cubicBezTo>
                    <a:pt x="20133" y="34462"/>
                    <a:pt x="22258" y="21952"/>
                    <a:pt x="17063" y="2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30F50FBF-430E-9347-97A9-0F46449D4C1F}"/>
                </a:ext>
              </a:extLst>
            </p:cNvPr>
            <p:cNvSpPr/>
            <p:nvPr/>
          </p:nvSpPr>
          <p:spPr>
            <a:xfrm>
              <a:off x="3057084" y="5775108"/>
              <a:ext cx="33749" cy="86149"/>
            </a:xfrm>
            <a:custGeom>
              <a:avLst/>
              <a:gdLst>
                <a:gd name="connsiteX0" fmla="*/ 11870 w 33749"/>
                <a:gd name="connsiteY0" fmla="*/ 16286 h 86149"/>
                <a:gd name="connsiteX1" fmla="*/ 61 w 33749"/>
                <a:gd name="connsiteY1" fmla="*/ 86150 h 86149"/>
                <a:gd name="connsiteX2" fmla="*/ 13050 w 33749"/>
                <a:gd name="connsiteY2" fmla="*/ 70336 h 86149"/>
                <a:gd name="connsiteX3" fmla="*/ 31000 w 33749"/>
                <a:gd name="connsiteY3" fmla="*/ 24075 h 86149"/>
                <a:gd name="connsiteX4" fmla="*/ 27221 w 33749"/>
                <a:gd name="connsiteY4" fmla="*/ 0 h 86149"/>
                <a:gd name="connsiteX5" fmla="*/ 11870 w 33749"/>
                <a:gd name="connsiteY5" fmla="*/ 16286 h 8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749" h="86149">
                  <a:moveTo>
                    <a:pt x="11870" y="16286"/>
                  </a:moveTo>
                  <a:cubicBezTo>
                    <a:pt x="1714" y="39180"/>
                    <a:pt x="-412" y="61603"/>
                    <a:pt x="61" y="86150"/>
                  </a:cubicBezTo>
                  <a:cubicBezTo>
                    <a:pt x="17065" y="80957"/>
                    <a:pt x="10216" y="91342"/>
                    <a:pt x="13050" y="70336"/>
                  </a:cubicBezTo>
                  <a:cubicBezTo>
                    <a:pt x="17774" y="35168"/>
                    <a:pt x="26985" y="36348"/>
                    <a:pt x="31000" y="24075"/>
                  </a:cubicBezTo>
                  <a:cubicBezTo>
                    <a:pt x="37140" y="5193"/>
                    <a:pt x="31708" y="6609"/>
                    <a:pt x="27221" y="0"/>
                  </a:cubicBezTo>
                  <a:cubicBezTo>
                    <a:pt x="13523" y="5429"/>
                    <a:pt x="22261" y="-7317"/>
                    <a:pt x="11870" y="16286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877993CF-717D-CF47-8B05-4AA2D9BEE5C3}"/>
                </a:ext>
              </a:extLst>
            </p:cNvPr>
            <p:cNvSpPr/>
            <p:nvPr/>
          </p:nvSpPr>
          <p:spPr>
            <a:xfrm>
              <a:off x="2474976" y="6342439"/>
              <a:ext cx="69199" cy="28872"/>
            </a:xfrm>
            <a:custGeom>
              <a:avLst/>
              <a:gdLst>
                <a:gd name="connsiteX0" fmla="*/ 69199 w 69199"/>
                <a:gd name="connsiteY0" fmla="*/ 22972 h 28872"/>
                <a:gd name="connsiteX1" fmla="*/ 0 w 69199"/>
                <a:gd name="connsiteY1" fmla="*/ 28873 h 28872"/>
                <a:gd name="connsiteX2" fmla="*/ 69199 w 69199"/>
                <a:gd name="connsiteY2" fmla="*/ 22972 h 28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199" h="28872">
                  <a:moveTo>
                    <a:pt x="69199" y="22972"/>
                  </a:moveTo>
                  <a:cubicBezTo>
                    <a:pt x="55501" y="-9363"/>
                    <a:pt x="6141" y="-7711"/>
                    <a:pt x="0" y="28873"/>
                  </a:cubicBezTo>
                  <a:cubicBezTo>
                    <a:pt x="24562" y="25096"/>
                    <a:pt x="42748" y="25805"/>
                    <a:pt x="69199" y="22972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2" name="Forma libre 21">
              <a:extLst>
                <a:ext uri="{FF2B5EF4-FFF2-40B4-BE49-F238E27FC236}">
                  <a16:creationId xmlns:a16="http://schemas.microsoft.com/office/drawing/2014/main" id="{8793F912-C0BB-BC45-9897-7FC410DAB05E}"/>
                </a:ext>
              </a:extLst>
            </p:cNvPr>
            <p:cNvSpPr/>
            <p:nvPr/>
          </p:nvSpPr>
          <p:spPr>
            <a:xfrm>
              <a:off x="3074150" y="6378527"/>
              <a:ext cx="104861" cy="15692"/>
            </a:xfrm>
            <a:custGeom>
              <a:avLst/>
              <a:gdLst>
                <a:gd name="connsiteX0" fmla="*/ 104861 w 104861"/>
                <a:gd name="connsiteY0" fmla="*/ 2225 h 15692"/>
                <a:gd name="connsiteX1" fmla="*/ 0 w 104861"/>
                <a:gd name="connsiteY1" fmla="*/ 10014 h 15692"/>
                <a:gd name="connsiteX2" fmla="*/ 104861 w 104861"/>
                <a:gd name="connsiteY2" fmla="*/ 2225 h 15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861" h="15692">
                  <a:moveTo>
                    <a:pt x="104861" y="2225"/>
                  </a:moveTo>
                  <a:cubicBezTo>
                    <a:pt x="87857" y="-1079"/>
                    <a:pt x="16060" y="-2259"/>
                    <a:pt x="0" y="10014"/>
                  </a:cubicBezTo>
                  <a:cubicBezTo>
                    <a:pt x="17241" y="15915"/>
                    <a:pt x="104389" y="21816"/>
                    <a:pt x="104861" y="2225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3" name="Forma libre 22">
              <a:extLst>
                <a:ext uri="{FF2B5EF4-FFF2-40B4-BE49-F238E27FC236}">
                  <a16:creationId xmlns:a16="http://schemas.microsoft.com/office/drawing/2014/main" id="{B692BBEF-6AC4-2D43-8454-92CC182E797E}"/>
                </a:ext>
              </a:extLst>
            </p:cNvPr>
            <p:cNvSpPr/>
            <p:nvPr/>
          </p:nvSpPr>
          <p:spPr>
            <a:xfrm>
              <a:off x="3334335" y="5899730"/>
              <a:ext cx="21746" cy="59478"/>
            </a:xfrm>
            <a:custGeom>
              <a:avLst/>
              <a:gdLst>
                <a:gd name="connsiteX0" fmla="*/ 16375 w 21746"/>
                <a:gd name="connsiteY0" fmla="*/ 0 h 59478"/>
                <a:gd name="connsiteX1" fmla="*/ 788 w 21746"/>
                <a:gd name="connsiteY1" fmla="*/ 43429 h 59478"/>
                <a:gd name="connsiteX2" fmla="*/ 3622 w 21746"/>
                <a:gd name="connsiteY2" fmla="*/ 56174 h 59478"/>
                <a:gd name="connsiteX3" fmla="*/ 5511 w 21746"/>
                <a:gd name="connsiteY3" fmla="*/ 59479 h 59478"/>
                <a:gd name="connsiteX4" fmla="*/ 16375 w 21746"/>
                <a:gd name="connsiteY4" fmla="*/ 0 h 59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46" h="59478">
                  <a:moveTo>
                    <a:pt x="16375" y="0"/>
                  </a:moveTo>
                  <a:cubicBezTo>
                    <a:pt x="6220" y="2124"/>
                    <a:pt x="-2755" y="-6373"/>
                    <a:pt x="788" y="43429"/>
                  </a:cubicBezTo>
                  <a:lnTo>
                    <a:pt x="3622" y="56174"/>
                  </a:lnTo>
                  <a:cubicBezTo>
                    <a:pt x="3858" y="56883"/>
                    <a:pt x="4803" y="58299"/>
                    <a:pt x="5511" y="59479"/>
                  </a:cubicBezTo>
                  <a:cubicBezTo>
                    <a:pt x="19682" y="46733"/>
                    <a:pt x="27712" y="17466"/>
                    <a:pt x="16375" y="0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4" name="Forma libre 23">
              <a:extLst>
                <a:ext uri="{FF2B5EF4-FFF2-40B4-BE49-F238E27FC236}">
                  <a16:creationId xmlns:a16="http://schemas.microsoft.com/office/drawing/2014/main" id="{7854DA5F-AD18-4B46-83BE-2B5C639851DA}"/>
                </a:ext>
              </a:extLst>
            </p:cNvPr>
            <p:cNvSpPr/>
            <p:nvPr/>
          </p:nvSpPr>
          <p:spPr>
            <a:xfrm>
              <a:off x="2443801" y="5368905"/>
              <a:ext cx="13010" cy="100075"/>
            </a:xfrm>
            <a:custGeom>
              <a:avLst/>
              <a:gdLst>
                <a:gd name="connsiteX0" fmla="*/ 8030 w 13010"/>
                <a:gd name="connsiteY0" fmla="*/ 0 h 100075"/>
                <a:gd name="connsiteX1" fmla="*/ 0 w 13010"/>
                <a:gd name="connsiteY1" fmla="*/ 74821 h 100075"/>
                <a:gd name="connsiteX2" fmla="*/ 4015 w 13010"/>
                <a:gd name="connsiteY2" fmla="*/ 100075 h 100075"/>
                <a:gd name="connsiteX3" fmla="*/ 8030 w 13010"/>
                <a:gd name="connsiteY3" fmla="*/ 0 h 1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10" h="100075">
                  <a:moveTo>
                    <a:pt x="8030" y="0"/>
                  </a:moveTo>
                  <a:cubicBezTo>
                    <a:pt x="-2834" y="15814"/>
                    <a:pt x="4251" y="25019"/>
                    <a:pt x="0" y="74821"/>
                  </a:cubicBezTo>
                  <a:lnTo>
                    <a:pt x="4015" y="100075"/>
                  </a:lnTo>
                  <a:cubicBezTo>
                    <a:pt x="13462" y="82137"/>
                    <a:pt x="16532" y="19590"/>
                    <a:pt x="8030" y="0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5" name="Forma libre 24">
              <a:extLst>
                <a:ext uri="{FF2B5EF4-FFF2-40B4-BE49-F238E27FC236}">
                  <a16:creationId xmlns:a16="http://schemas.microsoft.com/office/drawing/2014/main" id="{8CFC51C9-1520-D346-9C2E-DB099BF80841}"/>
                </a:ext>
              </a:extLst>
            </p:cNvPr>
            <p:cNvSpPr/>
            <p:nvPr/>
          </p:nvSpPr>
          <p:spPr>
            <a:xfrm>
              <a:off x="2779168" y="5819245"/>
              <a:ext cx="12145" cy="96535"/>
            </a:xfrm>
            <a:custGeom>
              <a:avLst/>
              <a:gdLst>
                <a:gd name="connsiteX0" fmla="*/ 1417 w 12145"/>
                <a:gd name="connsiteY0" fmla="*/ 96535 h 96535"/>
                <a:gd name="connsiteX1" fmla="*/ 7794 w 12145"/>
                <a:gd name="connsiteY1" fmla="*/ 44373 h 96535"/>
                <a:gd name="connsiteX2" fmla="*/ 0 w 12145"/>
                <a:gd name="connsiteY2" fmla="*/ 0 h 96535"/>
                <a:gd name="connsiteX3" fmla="*/ 1417 w 12145"/>
                <a:gd name="connsiteY3" fmla="*/ 96535 h 96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5" h="96535">
                  <a:moveTo>
                    <a:pt x="1417" y="96535"/>
                  </a:moveTo>
                  <a:cubicBezTo>
                    <a:pt x="5196" y="82609"/>
                    <a:pt x="4960" y="62783"/>
                    <a:pt x="7794" y="44373"/>
                  </a:cubicBezTo>
                  <a:cubicBezTo>
                    <a:pt x="11809" y="17938"/>
                    <a:pt x="17949" y="10385"/>
                    <a:pt x="0" y="0"/>
                  </a:cubicBezTo>
                  <a:lnTo>
                    <a:pt x="1417" y="96535"/>
                  </a:ln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6" name="Forma libre 25">
              <a:extLst>
                <a:ext uri="{FF2B5EF4-FFF2-40B4-BE49-F238E27FC236}">
                  <a16:creationId xmlns:a16="http://schemas.microsoft.com/office/drawing/2014/main" id="{F57C84F9-5076-DB49-ABAB-DD60400F7DA1}"/>
                </a:ext>
              </a:extLst>
            </p:cNvPr>
            <p:cNvSpPr/>
            <p:nvPr/>
          </p:nvSpPr>
          <p:spPr>
            <a:xfrm>
              <a:off x="3316228" y="6401399"/>
              <a:ext cx="32385" cy="17823"/>
            </a:xfrm>
            <a:custGeom>
              <a:avLst/>
              <a:gdLst>
                <a:gd name="connsiteX0" fmla="*/ 32356 w 32385"/>
                <a:gd name="connsiteY0" fmla="*/ 125 h 17823"/>
                <a:gd name="connsiteX1" fmla="*/ 0 w 32385"/>
                <a:gd name="connsiteY1" fmla="*/ 11454 h 17823"/>
                <a:gd name="connsiteX2" fmla="*/ 32356 w 32385"/>
                <a:gd name="connsiteY2" fmla="*/ 125 h 1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385" h="17823">
                  <a:moveTo>
                    <a:pt x="32356" y="125"/>
                  </a:moveTo>
                  <a:cubicBezTo>
                    <a:pt x="11100" y="-820"/>
                    <a:pt x="11100" y="3665"/>
                    <a:pt x="0" y="11454"/>
                  </a:cubicBezTo>
                  <a:cubicBezTo>
                    <a:pt x="11573" y="19715"/>
                    <a:pt x="33301" y="23491"/>
                    <a:pt x="32356" y="125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28" name="Gráfico 626">
            <a:extLst>
              <a:ext uri="{FF2B5EF4-FFF2-40B4-BE49-F238E27FC236}">
                <a16:creationId xmlns:a16="http://schemas.microsoft.com/office/drawing/2014/main" id="{A7A7945C-F3B9-9340-AFB9-4E80D7978A3F}"/>
              </a:ext>
            </a:extLst>
          </p:cNvPr>
          <p:cNvGrpSpPr/>
          <p:nvPr/>
        </p:nvGrpSpPr>
        <p:grpSpPr>
          <a:xfrm rot="20177526">
            <a:off x="10766706" y="3247593"/>
            <a:ext cx="626889" cy="1028155"/>
            <a:chOff x="5728160" y="3844101"/>
            <a:chExt cx="744338" cy="1220782"/>
          </a:xfrm>
          <a:solidFill>
            <a:srgbClr val="262626"/>
          </a:solidFill>
        </p:grpSpPr>
        <p:sp>
          <p:nvSpPr>
            <p:cNvPr id="29" name="Forma libre 28">
              <a:extLst>
                <a:ext uri="{FF2B5EF4-FFF2-40B4-BE49-F238E27FC236}">
                  <a16:creationId xmlns:a16="http://schemas.microsoft.com/office/drawing/2014/main" id="{B77BA96E-3908-DB4F-8879-09FB49EBBD9E}"/>
                </a:ext>
              </a:extLst>
            </p:cNvPr>
            <p:cNvSpPr/>
            <p:nvPr/>
          </p:nvSpPr>
          <p:spPr>
            <a:xfrm>
              <a:off x="5728160" y="3844101"/>
              <a:ext cx="744338" cy="1220782"/>
            </a:xfrm>
            <a:custGeom>
              <a:avLst/>
              <a:gdLst>
                <a:gd name="connsiteX0" fmla="*/ 212673 w 744338"/>
                <a:gd name="connsiteY0" fmla="*/ 49400 h 1220782"/>
                <a:gd name="connsiteX1" fmla="*/ 318479 w 744338"/>
                <a:gd name="connsiteY1" fmla="*/ 26505 h 1220782"/>
                <a:gd name="connsiteX2" fmla="*/ 437275 w 744338"/>
                <a:gd name="connsiteY2" fmla="*/ 23201 h 1220782"/>
                <a:gd name="connsiteX3" fmla="*/ 616295 w 744338"/>
                <a:gd name="connsiteY3" fmla="*/ 95189 h 1220782"/>
                <a:gd name="connsiteX4" fmla="*/ 711473 w 744338"/>
                <a:gd name="connsiteY4" fmla="*/ 250967 h 1220782"/>
                <a:gd name="connsiteX5" fmla="*/ 706041 w 744338"/>
                <a:gd name="connsiteY5" fmla="*/ 470000 h 1220782"/>
                <a:gd name="connsiteX6" fmla="*/ 607792 w 744338"/>
                <a:gd name="connsiteY6" fmla="*/ 622001 h 1220782"/>
                <a:gd name="connsiteX7" fmla="*/ 509072 w 744338"/>
                <a:gd name="connsiteY7" fmla="*/ 772586 h 1220782"/>
                <a:gd name="connsiteX8" fmla="*/ 469631 w 744338"/>
                <a:gd name="connsiteY8" fmla="*/ 920103 h 1220782"/>
                <a:gd name="connsiteX9" fmla="*/ 465616 w 744338"/>
                <a:gd name="connsiteY9" fmla="*/ 969433 h 1220782"/>
                <a:gd name="connsiteX10" fmla="*/ 412004 w 744338"/>
                <a:gd name="connsiteY10" fmla="*/ 978638 h 1220782"/>
                <a:gd name="connsiteX11" fmla="*/ 274314 w 744338"/>
                <a:gd name="connsiteY11" fmla="*/ 999408 h 1220782"/>
                <a:gd name="connsiteX12" fmla="*/ 311158 w 744338"/>
                <a:gd name="connsiteY12" fmla="*/ 979818 h 1220782"/>
                <a:gd name="connsiteX13" fmla="*/ 297459 w 744338"/>
                <a:gd name="connsiteY13" fmla="*/ 975806 h 1220782"/>
                <a:gd name="connsiteX14" fmla="*/ 271244 w 744338"/>
                <a:gd name="connsiteY14" fmla="*/ 956924 h 1220782"/>
                <a:gd name="connsiteX15" fmla="*/ 242903 w 744338"/>
                <a:gd name="connsiteY15" fmla="*/ 904289 h 1220782"/>
                <a:gd name="connsiteX16" fmla="*/ 242195 w 744338"/>
                <a:gd name="connsiteY16" fmla="*/ 866289 h 1220782"/>
                <a:gd name="connsiteX17" fmla="*/ 228733 w 744338"/>
                <a:gd name="connsiteY17" fmla="*/ 928600 h 1220782"/>
                <a:gd name="connsiteX18" fmla="*/ 252114 w 744338"/>
                <a:gd name="connsiteY18" fmla="*/ 971085 h 1220782"/>
                <a:gd name="connsiteX19" fmla="*/ 254948 w 744338"/>
                <a:gd name="connsiteY19" fmla="*/ 974862 h 1220782"/>
                <a:gd name="connsiteX20" fmla="*/ 261325 w 744338"/>
                <a:gd name="connsiteY20" fmla="*/ 983123 h 1220782"/>
                <a:gd name="connsiteX21" fmla="*/ 210547 w 744338"/>
                <a:gd name="connsiteY21" fmla="*/ 942290 h 1220782"/>
                <a:gd name="connsiteX22" fmla="*/ 215979 w 744338"/>
                <a:gd name="connsiteY22" fmla="*/ 866525 h 1220782"/>
                <a:gd name="connsiteX23" fmla="*/ 120801 w 744338"/>
                <a:gd name="connsiteY23" fmla="*/ 617281 h 1220782"/>
                <a:gd name="connsiteX24" fmla="*/ 34834 w 744338"/>
                <a:gd name="connsiteY24" fmla="*/ 229960 h 1220782"/>
                <a:gd name="connsiteX25" fmla="*/ 103324 w 744338"/>
                <a:gd name="connsiteY25" fmla="*/ 123512 h 1220782"/>
                <a:gd name="connsiteX26" fmla="*/ 151031 w 744338"/>
                <a:gd name="connsiteY26" fmla="*/ 84096 h 1220782"/>
                <a:gd name="connsiteX27" fmla="*/ 177247 w 744338"/>
                <a:gd name="connsiteY27" fmla="*/ 66866 h 1220782"/>
                <a:gd name="connsiteX28" fmla="*/ 193070 w 744338"/>
                <a:gd name="connsiteY28" fmla="*/ 59785 h 1220782"/>
                <a:gd name="connsiteX29" fmla="*/ 198030 w 744338"/>
                <a:gd name="connsiteY29" fmla="*/ 57897 h 1220782"/>
                <a:gd name="connsiteX30" fmla="*/ 168744 w 744338"/>
                <a:gd name="connsiteY30" fmla="*/ 91177 h 1220782"/>
                <a:gd name="connsiteX31" fmla="*/ 134972 w 744338"/>
                <a:gd name="connsiteY31" fmla="*/ 127761 h 1220782"/>
                <a:gd name="connsiteX32" fmla="*/ 68134 w 744338"/>
                <a:gd name="connsiteY32" fmla="*/ 202109 h 1220782"/>
                <a:gd name="connsiteX33" fmla="*/ 57506 w 744338"/>
                <a:gd name="connsiteY33" fmla="*/ 413589 h 1220782"/>
                <a:gd name="connsiteX34" fmla="*/ 49476 w 744338"/>
                <a:gd name="connsiteY34" fmla="*/ 288023 h 1220782"/>
                <a:gd name="connsiteX35" fmla="*/ 90571 w 744338"/>
                <a:gd name="connsiteY35" fmla="*/ 187003 h 1220782"/>
                <a:gd name="connsiteX36" fmla="*/ 202281 w 744338"/>
                <a:gd name="connsiteY36" fmla="*/ 85748 h 1220782"/>
                <a:gd name="connsiteX37" fmla="*/ 242431 w 744338"/>
                <a:gd name="connsiteY37" fmla="*/ 66630 h 1220782"/>
                <a:gd name="connsiteX38" fmla="*/ 229914 w 744338"/>
                <a:gd name="connsiteY38" fmla="*/ 58133 h 1220782"/>
                <a:gd name="connsiteX39" fmla="*/ 212673 w 744338"/>
                <a:gd name="connsiteY39" fmla="*/ 49400 h 1220782"/>
                <a:gd name="connsiteX40" fmla="*/ 513323 w 744338"/>
                <a:gd name="connsiteY40" fmla="*/ 1152826 h 1220782"/>
                <a:gd name="connsiteX41" fmla="*/ 476952 w 744338"/>
                <a:gd name="connsiteY41" fmla="*/ 1176901 h 1220782"/>
                <a:gd name="connsiteX42" fmla="*/ 410587 w 744338"/>
                <a:gd name="connsiteY42" fmla="*/ 1203336 h 1220782"/>
                <a:gd name="connsiteX43" fmla="*/ 339262 w 744338"/>
                <a:gd name="connsiteY43" fmla="*/ 1202864 h 1220782"/>
                <a:gd name="connsiteX44" fmla="*/ 356503 w 744338"/>
                <a:gd name="connsiteY44" fmla="*/ 1181149 h 1220782"/>
                <a:gd name="connsiteX45" fmla="*/ 223065 w 744338"/>
                <a:gd name="connsiteY45" fmla="*/ 1174068 h 1220782"/>
                <a:gd name="connsiteX46" fmla="*/ 200864 w 744338"/>
                <a:gd name="connsiteY46" fmla="*/ 1042365 h 1220782"/>
                <a:gd name="connsiteX47" fmla="*/ 228260 w 744338"/>
                <a:gd name="connsiteY47" fmla="*/ 1017110 h 1220782"/>
                <a:gd name="connsiteX48" fmla="*/ 202517 w 744338"/>
                <a:gd name="connsiteY48" fmla="*/ 1132528 h 1220782"/>
                <a:gd name="connsiteX49" fmla="*/ 229441 w 744338"/>
                <a:gd name="connsiteY49" fmla="*/ 1059831 h 1220782"/>
                <a:gd name="connsiteX50" fmla="*/ 232512 w 744338"/>
                <a:gd name="connsiteY50" fmla="*/ 1099720 h 1220782"/>
                <a:gd name="connsiteX51" fmla="*/ 247154 w 744338"/>
                <a:gd name="connsiteY51" fmla="*/ 1125919 h 1220782"/>
                <a:gd name="connsiteX52" fmla="*/ 274787 w 744338"/>
                <a:gd name="connsiteY52" fmla="*/ 1039769 h 1220782"/>
                <a:gd name="connsiteX53" fmla="*/ 256601 w 744338"/>
                <a:gd name="connsiteY53" fmla="*/ 1016402 h 1220782"/>
                <a:gd name="connsiteX54" fmla="*/ 404919 w 744338"/>
                <a:gd name="connsiteY54" fmla="*/ 1007433 h 1220782"/>
                <a:gd name="connsiteX55" fmla="*/ 412476 w 744338"/>
                <a:gd name="connsiteY55" fmla="*/ 1014278 h 1220782"/>
                <a:gd name="connsiteX56" fmla="*/ 470575 w 744338"/>
                <a:gd name="connsiteY56" fmla="*/ 984303 h 1220782"/>
                <a:gd name="connsiteX57" fmla="*/ 490178 w 744338"/>
                <a:gd name="connsiteY57" fmla="*/ 997992 h 1220782"/>
                <a:gd name="connsiteX58" fmla="*/ 518282 w 744338"/>
                <a:gd name="connsiteY58" fmla="*/ 1119074 h 1220782"/>
                <a:gd name="connsiteX59" fmla="*/ 486399 w 744338"/>
                <a:gd name="connsiteY59" fmla="*/ 1152118 h 1220782"/>
                <a:gd name="connsiteX60" fmla="*/ 502223 w 744338"/>
                <a:gd name="connsiteY60" fmla="*/ 1153770 h 1220782"/>
                <a:gd name="connsiteX61" fmla="*/ 513323 w 744338"/>
                <a:gd name="connsiteY61" fmla="*/ 1152826 h 1220782"/>
                <a:gd name="connsiteX62" fmla="*/ 488288 w 744338"/>
                <a:gd name="connsiteY62" fmla="*/ 1165099 h 1220782"/>
                <a:gd name="connsiteX63" fmla="*/ 481439 w 744338"/>
                <a:gd name="connsiteY63" fmla="*/ 1162031 h 1220782"/>
                <a:gd name="connsiteX64" fmla="*/ 488288 w 744338"/>
                <a:gd name="connsiteY64" fmla="*/ 1165099 h 1220782"/>
                <a:gd name="connsiteX65" fmla="*/ 362644 w 744338"/>
                <a:gd name="connsiteY65" fmla="*/ 1183037 h 1220782"/>
                <a:gd name="connsiteX66" fmla="*/ 360518 w 744338"/>
                <a:gd name="connsiteY66" fmla="*/ 1180205 h 1220782"/>
                <a:gd name="connsiteX67" fmla="*/ 362644 w 744338"/>
                <a:gd name="connsiteY67" fmla="*/ 1183037 h 1220782"/>
                <a:gd name="connsiteX68" fmla="*/ 152212 w 744338"/>
                <a:gd name="connsiteY68" fmla="*/ 1121198 h 1220782"/>
                <a:gd name="connsiteX69" fmla="*/ 187875 w 744338"/>
                <a:gd name="connsiteY69" fmla="*/ 1180205 h 1220782"/>
                <a:gd name="connsiteX70" fmla="*/ 213381 w 744338"/>
                <a:gd name="connsiteY70" fmla="*/ 1187286 h 1220782"/>
                <a:gd name="connsiteX71" fmla="*/ 310921 w 744338"/>
                <a:gd name="connsiteY71" fmla="*/ 1209708 h 1220782"/>
                <a:gd name="connsiteX72" fmla="*/ 521353 w 744338"/>
                <a:gd name="connsiteY72" fmla="*/ 999408 h 1220782"/>
                <a:gd name="connsiteX73" fmla="*/ 510961 w 744338"/>
                <a:gd name="connsiteY73" fmla="*/ 977222 h 1220782"/>
                <a:gd name="connsiteX74" fmla="*/ 604014 w 744338"/>
                <a:gd name="connsiteY74" fmla="*/ 656933 h 1220782"/>
                <a:gd name="connsiteX75" fmla="*/ 656681 w 744338"/>
                <a:gd name="connsiteY75" fmla="*/ 579280 h 1220782"/>
                <a:gd name="connsiteX76" fmla="*/ 741703 w 744338"/>
                <a:gd name="connsiteY76" fmla="*/ 403912 h 1220782"/>
                <a:gd name="connsiteX77" fmla="*/ 707930 w 744338"/>
                <a:gd name="connsiteY77" fmla="*/ 177562 h 1220782"/>
                <a:gd name="connsiteX78" fmla="*/ 581105 w 744338"/>
                <a:gd name="connsiteY78" fmla="*/ 38070 h 1220782"/>
                <a:gd name="connsiteX79" fmla="*/ 252350 w 744338"/>
                <a:gd name="connsiteY79" fmla="*/ 17536 h 1220782"/>
                <a:gd name="connsiteX80" fmla="*/ 125997 w 744338"/>
                <a:gd name="connsiteY80" fmla="*/ 86220 h 1220782"/>
                <a:gd name="connsiteX81" fmla="*/ 3659 w 744338"/>
                <a:gd name="connsiteY81" fmla="*/ 414533 h 1220782"/>
                <a:gd name="connsiteX82" fmla="*/ 135208 w 744338"/>
                <a:gd name="connsiteY82" fmla="*/ 674163 h 1220782"/>
                <a:gd name="connsiteX83" fmla="*/ 173704 w 744338"/>
                <a:gd name="connsiteY83" fmla="*/ 766214 h 1220782"/>
                <a:gd name="connsiteX84" fmla="*/ 198502 w 744338"/>
                <a:gd name="connsiteY84" fmla="*/ 978874 h 1220782"/>
                <a:gd name="connsiteX85" fmla="*/ 152212 w 744338"/>
                <a:gd name="connsiteY85" fmla="*/ 1121198 h 1220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744338" h="1220782">
                  <a:moveTo>
                    <a:pt x="212673" y="49400"/>
                  </a:moveTo>
                  <a:cubicBezTo>
                    <a:pt x="255657" y="37126"/>
                    <a:pt x="264867" y="28393"/>
                    <a:pt x="318479" y="26505"/>
                  </a:cubicBezTo>
                  <a:cubicBezTo>
                    <a:pt x="360046" y="24853"/>
                    <a:pt x="392874" y="18480"/>
                    <a:pt x="437275" y="23201"/>
                  </a:cubicBezTo>
                  <a:cubicBezTo>
                    <a:pt x="504584" y="30282"/>
                    <a:pt x="579688" y="53648"/>
                    <a:pt x="616295" y="95189"/>
                  </a:cubicBezTo>
                  <a:cubicBezTo>
                    <a:pt x="649831" y="133189"/>
                    <a:pt x="696358" y="190072"/>
                    <a:pt x="711473" y="250967"/>
                  </a:cubicBezTo>
                  <a:cubicBezTo>
                    <a:pt x="727060" y="315402"/>
                    <a:pt x="732256" y="411465"/>
                    <a:pt x="706041" y="470000"/>
                  </a:cubicBezTo>
                  <a:lnTo>
                    <a:pt x="607792" y="622001"/>
                  </a:lnTo>
                  <a:cubicBezTo>
                    <a:pt x="574728" y="664958"/>
                    <a:pt x="531272" y="717592"/>
                    <a:pt x="509072" y="772586"/>
                  </a:cubicBezTo>
                  <a:cubicBezTo>
                    <a:pt x="499625" y="795953"/>
                    <a:pt x="470103" y="891544"/>
                    <a:pt x="469631" y="920103"/>
                  </a:cubicBezTo>
                  <a:cubicBezTo>
                    <a:pt x="469394" y="934265"/>
                    <a:pt x="480967" y="948191"/>
                    <a:pt x="465616" y="969433"/>
                  </a:cubicBezTo>
                  <a:cubicBezTo>
                    <a:pt x="455224" y="984067"/>
                    <a:pt x="433968" y="984067"/>
                    <a:pt x="412004" y="978638"/>
                  </a:cubicBezTo>
                  <a:cubicBezTo>
                    <a:pt x="361463" y="966129"/>
                    <a:pt x="325564" y="1004365"/>
                    <a:pt x="274314" y="999408"/>
                  </a:cubicBezTo>
                  <a:lnTo>
                    <a:pt x="311158" y="979818"/>
                  </a:lnTo>
                  <a:cubicBezTo>
                    <a:pt x="288957" y="964476"/>
                    <a:pt x="313519" y="985011"/>
                    <a:pt x="297459" y="975806"/>
                  </a:cubicBezTo>
                  <a:lnTo>
                    <a:pt x="271244" y="956924"/>
                  </a:lnTo>
                  <a:cubicBezTo>
                    <a:pt x="251878" y="947010"/>
                    <a:pt x="241722" y="934265"/>
                    <a:pt x="242903" y="904289"/>
                  </a:cubicBezTo>
                  <a:cubicBezTo>
                    <a:pt x="243376" y="894848"/>
                    <a:pt x="249044" y="877854"/>
                    <a:pt x="242195" y="866289"/>
                  </a:cubicBezTo>
                  <a:cubicBezTo>
                    <a:pt x="228969" y="877618"/>
                    <a:pt x="225426" y="907122"/>
                    <a:pt x="228733" y="928600"/>
                  </a:cubicBezTo>
                  <a:cubicBezTo>
                    <a:pt x="232748" y="953619"/>
                    <a:pt x="241250" y="958340"/>
                    <a:pt x="252114" y="971085"/>
                  </a:cubicBezTo>
                  <a:cubicBezTo>
                    <a:pt x="252823" y="972029"/>
                    <a:pt x="254240" y="973917"/>
                    <a:pt x="254948" y="974862"/>
                  </a:cubicBezTo>
                  <a:lnTo>
                    <a:pt x="261325" y="983123"/>
                  </a:lnTo>
                  <a:cubicBezTo>
                    <a:pt x="228260" y="980526"/>
                    <a:pt x="210311" y="976514"/>
                    <a:pt x="210547" y="942290"/>
                  </a:cubicBezTo>
                  <a:cubicBezTo>
                    <a:pt x="210784" y="923644"/>
                    <a:pt x="216216" y="886351"/>
                    <a:pt x="215979" y="866525"/>
                  </a:cubicBezTo>
                  <a:cubicBezTo>
                    <a:pt x="214798" y="783444"/>
                    <a:pt x="159770" y="681952"/>
                    <a:pt x="120801" y="617281"/>
                  </a:cubicBezTo>
                  <a:cubicBezTo>
                    <a:pt x="24914" y="458435"/>
                    <a:pt x="-10984" y="417130"/>
                    <a:pt x="34834" y="229960"/>
                  </a:cubicBezTo>
                  <a:cubicBezTo>
                    <a:pt x="46879" y="180631"/>
                    <a:pt x="71441" y="153724"/>
                    <a:pt x="103324" y="123512"/>
                  </a:cubicBezTo>
                  <a:cubicBezTo>
                    <a:pt x="118676" y="108879"/>
                    <a:pt x="132374" y="97549"/>
                    <a:pt x="151031" y="84096"/>
                  </a:cubicBezTo>
                  <a:cubicBezTo>
                    <a:pt x="159534" y="77959"/>
                    <a:pt x="165674" y="73002"/>
                    <a:pt x="177247" y="66866"/>
                  </a:cubicBezTo>
                  <a:lnTo>
                    <a:pt x="193070" y="59785"/>
                  </a:lnTo>
                  <a:cubicBezTo>
                    <a:pt x="194724" y="59077"/>
                    <a:pt x="196613" y="58369"/>
                    <a:pt x="198030" y="57897"/>
                  </a:cubicBezTo>
                  <a:lnTo>
                    <a:pt x="168744" y="91177"/>
                  </a:lnTo>
                  <a:cubicBezTo>
                    <a:pt x="155283" y="103922"/>
                    <a:pt x="148197" y="114307"/>
                    <a:pt x="134972" y="127761"/>
                  </a:cubicBezTo>
                  <a:cubicBezTo>
                    <a:pt x="109701" y="152780"/>
                    <a:pt x="86792" y="172134"/>
                    <a:pt x="68134" y="202109"/>
                  </a:cubicBezTo>
                  <a:cubicBezTo>
                    <a:pt x="34125" y="255687"/>
                    <a:pt x="7674" y="363080"/>
                    <a:pt x="57506" y="413589"/>
                  </a:cubicBezTo>
                  <a:cubicBezTo>
                    <a:pt x="46406" y="353402"/>
                    <a:pt x="38140" y="356943"/>
                    <a:pt x="49476" y="288023"/>
                  </a:cubicBezTo>
                  <a:cubicBezTo>
                    <a:pt x="56562" y="245302"/>
                    <a:pt x="67190" y="214147"/>
                    <a:pt x="90571" y="187003"/>
                  </a:cubicBezTo>
                  <a:cubicBezTo>
                    <a:pt x="103797" y="171898"/>
                    <a:pt x="187166" y="90232"/>
                    <a:pt x="202281" y="85748"/>
                  </a:cubicBezTo>
                  <a:cubicBezTo>
                    <a:pt x="229677" y="77723"/>
                    <a:pt x="230858" y="99673"/>
                    <a:pt x="242431" y="66630"/>
                  </a:cubicBezTo>
                  <a:cubicBezTo>
                    <a:pt x="234165" y="54592"/>
                    <a:pt x="242431" y="65214"/>
                    <a:pt x="229914" y="58133"/>
                  </a:cubicBezTo>
                  <a:lnTo>
                    <a:pt x="212673" y="49400"/>
                  </a:lnTo>
                  <a:close/>
                  <a:moveTo>
                    <a:pt x="513323" y="1152826"/>
                  </a:moveTo>
                  <a:cubicBezTo>
                    <a:pt x="501750" y="1161795"/>
                    <a:pt x="494901" y="1169112"/>
                    <a:pt x="476952" y="1176901"/>
                  </a:cubicBezTo>
                  <a:lnTo>
                    <a:pt x="410587" y="1203336"/>
                  </a:lnTo>
                  <a:cubicBezTo>
                    <a:pt x="390040" y="1209236"/>
                    <a:pt x="360282" y="1205460"/>
                    <a:pt x="339262" y="1202864"/>
                  </a:cubicBezTo>
                  <a:lnTo>
                    <a:pt x="356503" y="1181149"/>
                  </a:lnTo>
                  <a:cubicBezTo>
                    <a:pt x="271953" y="1203572"/>
                    <a:pt x="311394" y="1192951"/>
                    <a:pt x="223065" y="1174068"/>
                  </a:cubicBezTo>
                  <a:cubicBezTo>
                    <a:pt x="127414" y="1153298"/>
                    <a:pt x="185749" y="1080366"/>
                    <a:pt x="200864" y="1042365"/>
                  </a:cubicBezTo>
                  <a:cubicBezTo>
                    <a:pt x="211256" y="1016638"/>
                    <a:pt x="203934" y="1023955"/>
                    <a:pt x="228260" y="1017110"/>
                  </a:cubicBezTo>
                  <a:cubicBezTo>
                    <a:pt x="220703" y="1055347"/>
                    <a:pt x="194487" y="1086502"/>
                    <a:pt x="202517" y="1132528"/>
                  </a:cubicBezTo>
                  <a:cubicBezTo>
                    <a:pt x="214798" y="1121670"/>
                    <a:pt x="218577" y="1088391"/>
                    <a:pt x="229441" y="1059831"/>
                  </a:cubicBezTo>
                  <a:cubicBezTo>
                    <a:pt x="242195" y="1075173"/>
                    <a:pt x="232748" y="1072577"/>
                    <a:pt x="232512" y="1099720"/>
                  </a:cubicBezTo>
                  <a:cubicBezTo>
                    <a:pt x="232275" y="1120490"/>
                    <a:pt x="230858" y="1119310"/>
                    <a:pt x="247154" y="1125919"/>
                  </a:cubicBezTo>
                  <a:cubicBezTo>
                    <a:pt x="259908" y="1077061"/>
                    <a:pt x="234873" y="1111285"/>
                    <a:pt x="274787" y="1039769"/>
                  </a:cubicBezTo>
                  <a:cubicBezTo>
                    <a:pt x="265104" y="1026079"/>
                    <a:pt x="262978" y="1034576"/>
                    <a:pt x="256601" y="1016402"/>
                  </a:cubicBezTo>
                  <a:cubicBezTo>
                    <a:pt x="302419" y="1014750"/>
                    <a:pt x="373744" y="989259"/>
                    <a:pt x="404919" y="1007433"/>
                  </a:cubicBezTo>
                  <a:cubicBezTo>
                    <a:pt x="415783" y="1014042"/>
                    <a:pt x="400431" y="1008613"/>
                    <a:pt x="412476" y="1014278"/>
                  </a:cubicBezTo>
                  <a:cubicBezTo>
                    <a:pt x="438692" y="1001297"/>
                    <a:pt x="446722" y="1000352"/>
                    <a:pt x="470575" y="984303"/>
                  </a:cubicBezTo>
                  <a:cubicBezTo>
                    <a:pt x="471520" y="985011"/>
                    <a:pt x="487580" y="995868"/>
                    <a:pt x="490178" y="997992"/>
                  </a:cubicBezTo>
                  <a:cubicBezTo>
                    <a:pt x="515212" y="1021359"/>
                    <a:pt x="528910" y="1092875"/>
                    <a:pt x="518282" y="1119074"/>
                  </a:cubicBezTo>
                  <a:cubicBezTo>
                    <a:pt x="512142" y="1133944"/>
                    <a:pt x="497971" y="1142913"/>
                    <a:pt x="486399" y="1152118"/>
                  </a:cubicBezTo>
                  <a:cubicBezTo>
                    <a:pt x="500097" y="1161795"/>
                    <a:pt x="479786" y="1155186"/>
                    <a:pt x="502223" y="1153770"/>
                  </a:cubicBezTo>
                  <a:cubicBezTo>
                    <a:pt x="514267" y="1153062"/>
                    <a:pt x="493484" y="1145037"/>
                    <a:pt x="513323" y="1152826"/>
                  </a:cubicBezTo>
                  <a:close/>
                  <a:moveTo>
                    <a:pt x="488288" y="1165099"/>
                  </a:moveTo>
                  <a:cubicBezTo>
                    <a:pt x="496554" y="1156602"/>
                    <a:pt x="481675" y="1162031"/>
                    <a:pt x="481439" y="1162031"/>
                  </a:cubicBezTo>
                  <a:cubicBezTo>
                    <a:pt x="467505" y="1156602"/>
                    <a:pt x="482856" y="1170528"/>
                    <a:pt x="488288" y="1165099"/>
                  </a:cubicBezTo>
                  <a:close/>
                  <a:moveTo>
                    <a:pt x="362644" y="1183037"/>
                  </a:moveTo>
                  <a:cubicBezTo>
                    <a:pt x="363352" y="1182093"/>
                    <a:pt x="360754" y="1180441"/>
                    <a:pt x="360518" y="1180205"/>
                  </a:cubicBezTo>
                  <a:lnTo>
                    <a:pt x="362644" y="1183037"/>
                  </a:lnTo>
                  <a:close/>
                  <a:moveTo>
                    <a:pt x="152212" y="1121198"/>
                  </a:moveTo>
                  <a:cubicBezTo>
                    <a:pt x="155991" y="1150230"/>
                    <a:pt x="162604" y="1171708"/>
                    <a:pt x="187875" y="1180205"/>
                  </a:cubicBezTo>
                  <a:cubicBezTo>
                    <a:pt x="194724" y="1182565"/>
                    <a:pt x="204171" y="1184454"/>
                    <a:pt x="213381" y="1187286"/>
                  </a:cubicBezTo>
                  <a:cubicBezTo>
                    <a:pt x="270772" y="1205224"/>
                    <a:pt x="280219" y="1195075"/>
                    <a:pt x="310921" y="1209708"/>
                  </a:cubicBezTo>
                  <a:cubicBezTo>
                    <a:pt x="387442" y="1245821"/>
                    <a:pt x="615822" y="1198143"/>
                    <a:pt x="521353" y="999408"/>
                  </a:cubicBezTo>
                  <a:cubicBezTo>
                    <a:pt x="516393" y="988787"/>
                    <a:pt x="515684" y="990675"/>
                    <a:pt x="510961" y="977222"/>
                  </a:cubicBezTo>
                  <a:cubicBezTo>
                    <a:pt x="467269" y="852600"/>
                    <a:pt x="535759" y="748040"/>
                    <a:pt x="604014" y="656933"/>
                  </a:cubicBezTo>
                  <a:cubicBezTo>
                    <a:pt x="623616" y="630498"/>
                    <a:pt x="637787" y="606659"/>
                    <a:pt x="656681" y="579280"/>
                  </a:cubicBezTo>
                  <a:cubicBezTo>
                    <a:pt x="690926" y="529951"/>
                    <a:pt x="734618" y="480385"/>
                    <a:pt x="741703" y="403912"/>
                  </a:cubicBezTo>
                  <a:cubicBezTo>
                    <a:pt x="748789" y="328620"/>
                    <a:pt x="742884" y="226892"/>
                    <a:pt x="707930" y="177562"/>
                  </a:cubicBezTo>
                  <a:cubicBezTo>
                    <a:pt x="660223" y="110531"/>
                    <a:pt x="653374" y="82916"/>
                    <a:pt x="581105" y="38070"/>
                  </a:cubicBezTo>
                  <a:cubicBezTo>
                    <a:pt x="507182" y="-7719"/>
                    <a:pt x="337845" y="-9135"/>
                    <a:pt x="252350" y="17536"/>
                  </a:cubicBezTo>
                  <a:cubicBezTo>
                    <a:pt x="161187" y="45859"/>
                    <a:pt x="172996" y="50816"/>
                    <a:pt x="125997" y="86220"/>
                  </a:cubicBezTo>
                  <a:cubicBezTo>
                    <a:pt x="18538" y="167177"/>
                    <a:pt x="-11456" y="264420"/>
                    <a:pt x="3659" y="414533"/>
                  </a:cubicBezTo>
                  <a:cubicBezTo>
                    <a:pt x="10980" y="488646"/>
                    <a:pt x="116786" y="634039"/>
                    <a:pt x="135208" y="674163"/>
                  </a:cubicBezTo>
                  <a:lnTo>
                    <a:pt x="173704" y="766214"/>
                  </a:lnTo>
                  <a:cubicBezTo>
                    <a:pt x="223773" y="869830"/>
                    <a:pt x="144655" y="917271"/>
                    <a:pt x="198502" y="978874"/>
                  </a:cubicBezTo>
                  <a:cubicBezTo>
                    <a:pt x="172996" y="1052987"/>
                    <a:pt x="144891" y="1066204"/>
                    <a:pt x="152212" y="112119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0" name="Forma libre 29">
              <a:extLst>
                <a:ext uri="{FF2B5EF4-FFF2-40B4-BE49-F238E27FC236}">
                  <a16:creationId xmlns:a16="http://schemas.microsoft.com/office/drawing/2014/main" id="{09BC114F-5C76-9348-B179-2288CED3720C}"/>
                </a:ext>
              </a:extLst>
            </p:cNvPr>
            <p:cNvSpPr/>
            <p:nvPr/>
          </p:nvSpPr>
          <p:spPr>
            <a:xfrm>
              <a:off x="5992463" y="3970295"/>
              <a:ext cx="186862" cy="509777"/>
            </a:xfrm>
            <a:custGeom>
              <a:avLst/>
              <a:gdLst>
                <a:gd name="connsiteX0" fmla="*/ 125973 w 186862"/>
                <a:gd name="connsiteY0" fmla="*/ 38387 h 509777"/>
                <a:gd name="connsiteX1" fmla="*/ 50397 w 186862"/>
                <a:gd name="connsiteY1" fmla="*/ 454738 h 509777"/>
                <a:gd name="connsiteX2" fmla="*/ 34337 w 186862"/>
                <a:gd name="connsiteY2" fmla="*/ 399744 h 509777"/>
                <a:gd name="connsiteX3" fmla="*/ 32448 w 186862"/>
                <a:gd name="connsiteY3" fmla="*/ 120288 h 509777"/>
                <a:gd name="connsiteX4" fmla="*/ 57482 w 186862"/>
                <a:gd name="connsiteY4" fmla="*/ 46884 h 509777"/>
                <a:gd name="connsiteX5" fmla="*/ 62678 w 186862"/>
                <a:gd name="connsiteY5" fmla="*/ 41219 h 509777"/>
                <a:gd name="connsiteX6" fmla="*/ 82281 w 186862"/>
                <a:gd name="connsiteY6" fmla="*/ 21629 h 509777"/>
                <a:gd name="connsiteX7" fmla="*/ 51578 w 186862"/>
                <a:gd name="connsiteY7" fmla="*/ 105182 h 509777"/>
                <a:gd name="connsiteX8" fmla="*/ 67874 w 186862"/>
                <a:gd name="connsiteY8" fmla="*/ 199593 h 509777"/>
                <a:gd name="connsiteX9" fmla="*/ 125973 w 186862"/>
                <a:gd name="connsiteY9" fmla="*/ 38387 h 509777"/>
                <a:gd name="connsiteX10" fmla="*/ 100702 w 186862"/>
                <a:gd name="connsiteY10" fmla="*/ 503596 h 509777"/>
                <a:gd name="connsiteX11" fmla="*/ 166359 w 186862"/>
                <a:gd name="connsiteY11" fmla="*/ 395732 h 509777"/>
                <a:gd name="connsiteX12" fmla="*/ 72597 w 186862"/>
                <a:gd name="connsiteY12" fmla="*/ 3219 h 509777"/>
                <a:gd name="connsiteX13" fmla="*/ 1509 w 186862"/>
                <a:gd name="connsiteY13" fmla="*/ 190860 h 509777"/>
                <a:gd name="connsiteX14" fmla="*/ 92 w 186862"/>
                <a:gd name="connsiteY14" fmla="*/ 271817 h 509777"/>
                <a:gd name="connsiteX15" fmla="*/ 42131 w 186862"/>
                <a:gd name="connsiteY15" fmla="*/ 484950 h 509777"/>
                <a:gd name="connsiteX16" fmla="*/ 66693 w 186862"/>
                <a:gd name="connsiteY16" fmla="*/ 504304 h 509777"/>
                <a:gd name="connsiteX17" fmla="*/ 82281 w 186862"/>
                <a:gd name="connsiteY17" fmla="*/ 509497 h 509777"/>
                <a:gd name="connsiteX18" fmla="*/ 100702 w 186862"/>
                <a:gd name="connsiteY18" fmla="*/ 503596 h 509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862" h="509777">
                  <a:moveTo>
                    <a:pt x="125973" y="38387"/>
                  </a:moveTo>
                  <a:cubicBezTo>
                    <a:pt x="225402" y="153804"/>
                    <a:pt x="138962" y="603671"/>
                    <a:pt x="50397" y="454738"/>
                  </a:cubicBezTo>
                  <a:cubicBezTo>
                    <a:pt x="36699" y="431608"/>
                    <a:pt x="38352" y="431372"/>
                    <a:pt x="34337" y="399744"/>
                  </a:cubicBezTo>
                  <a:cubicBezTo>
                    <a:pt x="21820" y="301793"/>
                    <a:pt x="19458" y="219183"/>
                    <a:pt x="32448" y="120288"/>
                  </a:cubicBezTo>
                  <a:cubicBezTo>
                    <a:pt x="38588" y="73791"/>
                    <a:pt x="38352" y="68126"/>
                    <a:pt x="57482" y="46884"/>
                  </a:cubicBezTo>
                  <a:lnTo>
                    <a:pt x="62678" y="41219"/>
                  </a:lnTo>
                  <a:cubicBezTo>
                    <a:pt x="76612" y="24697"/>
                    <a:pt x="57482" y="33194"/>
                    <a:pt x="82281" y="21629"/>
                  </a:cubicBezTo>
                  <a:cubicBezTo>
                    <a:pt x="76612" y="50188"/>
                    <a:pt x="57482" y="68126"/>
                    <a:pt x="51578" y="105182"/>
                  </a:cubicBezTo>
                  <a:lnTo>
                    <a:pt x="67874" y="199593"/>
                  </a:lnTo>
                  <a:cubicBezTo>
                    <a:pt x="69999" y="181891"/>
                    <a:pt x="44965" y="32014"/>
                    <a:pt x="125973" y="38387"/>
                  </a:cubicBezTo>
                  <a:close/>
                  <a:moveTo>
                    <a:pt x="100702" y="503596"/>
                  </a:moveTo>
                  <a:cubicBezTo>
                    <a:pt x="139671" y="475745"/>
                    <a:pt x="149118" y="464651"/>
                    <a:pt x="166359" y="395732"/>
                  </a:cubicBezTo>
                  <a:cubicBezTo>
                    <a:pt x="192102" y="293532"/>
                    <a:pt x="219734" y="-35962"/>
                    <a:pt x="72597" y="3219"/>
                  </a:cubicBezTo>
                  <a:cubicBezTo>
                    <a:pt x="19931" y="17144"/>
                    <a:pt x="1981" y="147431"/>
                    <a:pt x="1509" y="190860"/>
                  </a:cubicBezTo>
                  <a:lnTo>
                    <a:pt x="92" y="271817"/>
                  </a:lnTo>
                  <a:cubicBezTo>
                    <a:pt x="-380" y="327284"/>
                    <a:pt x="-617" y="443645"/>
                    <a:pt x="42131" y="484950"/>
                  </a:cubicBezTo>
                  <a:cubicBezTo>
                    <a:pt x="47091" y="489434"/>
                    <a:pt x="62442" y="501944"/>
                    <a:pt x="66693" y="504304"/>
                  </a:cubicBezTo>
                  <a:cubicBezTo>
                    <a:pt x="70708" y="506428"/>
                    <a:pt x="77085" y="509260"/>
                    <a:pt x="82281" y="509497"/>
                  </a:cubicBezTo>
                  <a:cubicBezTo>
                    <a:pt x="109677" y="510913"/>
                    <a:pt x="96215" y="506664"/>
                    <a:pt x="100702" y="50359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BC8E90C0-30BA-814C-9852-C5F3EFD77E49}"/>
                </a:ext>
              </a:extLst>
            </p:cNvPr>
            <p:cNvSpPr/>
            <p:nvPr/>
          </p:nvSpPr>
          <p:spPr>
            <a:xfrm>
              <a:off x="6016792" y="4562233"/>
              <a:ext cx="137314" cy="153869"/>
            </a:xfrm>
            <a:custGeom>
              <a:avLst/>
              <a:gdLst>
                <a:gd name="connsiteX0" fmla="*/ 110383 w 137314"/>
                <a:gd name="connsiteY0" fmla="*/ 50678 h 153869"/>
                <a:gd name="connsiteX1" fmla="*/ 78027 w 137314"/>
                <a:gd name="connsiteY1" fmla="*/ 126207 h 153869"/>
                <a:gd name="connsiteX2" fmla="*/ 26068 w 137314"/>
                <a:gd name="connsiteY2" fmla="*/ 63424 h 153869"/>
                <a:gd name="connsiteX3" fmla="*/ 53228 w 137314"/>
                <a:gd name="connsiteY3" fmla="*/ 58703 h 153869"/>
                <a:gd name="connsiteX4" fmla="*/ 47324 w 137314"/>
                <a:gd name="connsiteY4" fmla="*/ 88679 h 153869"/>
                <a:gd name="connsiteX5" fmla="*/ 48741 w 137314"/>
                <a:gd name="connsiteY5" fmla="*/ 101424 h 153869"/>
                <a:gd name="connsiteX6" fmla="*/ 51575 w 137314"/>
                <a:gd name="connsiteY6" fmla="*/ 108269 h 153869"/>
                <a:gd name="connsiteX7" fmla="*/ 73303 w 137314"/>
                <a:gd name="connsiteY7" fmla="*/ 65784 h 153869"/>
                <a:gd name="connsiteX8" fmla="*/ 89127 w 137314"/>
                <a:gd name="connsiteY8" fmla="*/ 50678 h 153869"/>
                <a:gd name="connsiteX9" fmla="*/ 89599 w 137314"/>
                <a:gd name="connsiteY9" fmla="*/ 38877 h 153869"/>
                <a:gd name="connsiteX10" fmla="*/ 110383 w 137314"/>
                <a:gd name="connsiteY10" fmla="*/ 50678 h 153869"/>
                <a:gd name="connsiteX11" fmla="*/ 94086 w 137314"/>
                <a:gd name="connsiteY11" fmla="*/ 146741 h 153869"/>
                <a:gd name="connsiteX12" fmla="*/ 131166 w 137314"/>
                <a:gd name="connsiteY12" fmla="*/ 113225 h 153869"/>
                <a:gd name="connsiteX13" fmla="*/ 133291 w 137314"/>
                <a:gd name="connsiteY13" fmla="*/ 48318 h 153869"/>
                <a:gd name="connsiteX14" fmla="*/ 64092 w 137314"/>
                <a:gd name="connsiteY14" fmla="*/ 9846 h 153869"/>
                <a:gd name="connsiteX15" fmla="*/ 6938 w 137314"/>
                <a:gd name="connsiteY15" fmla="*/ 43125 h 153869"/>
                <a:gd name="connsiteX16" fmla="*/ 31264 w 137314"/>
                <a:gd name="connsiteY16" fmla="*/ 145561 h 153869"/>
                <a:gd name="connsiteX17" fmla="*/ 78027 w 137314"/>
                <a:gd name="connsiteY17" fmla="*/ 153114 h 153869"/>
                <a:gd name="connsiteX18" fmla="*/ 94086 w 137314"/>
                <a:gd name="connsiteY18" fmla="*/ 146741 h 15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7314" h="153869">
                  <a:moveTo>
                    <a:pt x="110383" y="50678"/>
                  </a:moveTo>
                  <a:cubicBezTo>
                    <a:pt x="119121" y="91275"/>
                    <a:pt x="116995" y="121958"/>
                    <a:pt x="78027" y="126207"/>
                  </a:cubicBezTo>
                  <a:cubicBezTo>
                    <a:pt x="26777" y="131872"/>
                    <a:pt x="27249" y="107797"/>
                    <a:pt x="26068" y="63424"/>
                  </a:cubicBezTo>
                  <a:cubicBezTo>
                    <a:pt x="43781" y="64132"/>
                    <a:pt x="40711" y="64840"/>
                    <a:pt x="53228" y="58703"/>
                  </a:cubicBezTo>
                  <a:cubicBezTo>
                    <a:pt x="50394" y="73573"/>
                    <a:pt x="47796" y="74989"/>
                    <a:pt x="47324" y="88679"/>
                  </a:cubicBezTo>
                  <a:cubicBezTo>
                    <a:pt x="47088" y="93399"/>
                    <a:pt x="48033" y="97412"/>
                    <a:pt x="48741" y="101424"/>
                  </a:cubicBezTo>
                  <a:lnTo>
                    <a:pt x="51575" y="108269"/>
                  </a:lnTo>
                  <a:cubicBezTo>
                    <a:pt x="66454" y="93871"/>
                    <a:pt x="56299" y="84902"/>
                    <a:pt x="73303" y="65784"/>
                  </a:cubicBezTo>
                  <a:cubicBezTo>
                    <a:pt x="81805" y="56343"/>
                    <a:pt x="84403" y="58703"/>
                    <a:pt x="89127" y="50678"/>
                  </a:cubicBezTo>
                  <a:cubicBezTo>
                    <a:pt x="92906" y="44306"/>
                    <a:pt x="88182" y="41709"/>
                    <a:pt x="89599" y="38877"/>
                  </a:cubicBezTo>
                  <a:cubicBezTo>
                    <a:pt x="100936" y="43125"/>
                    <a:pt x="102353" y="45250"/>
                    <a:pt x="110383" y="50678"/>
                  </a:cubicBezTo>
                  <a:close/>
                  <a:moveTo>
                    <a:pt x="94086" y="146741"/>
                  </a:moveTo>
                  <a:cubicBezTo>
                    <a:pt x="116995" y="136828"/>
                    <a:pt x="120538" y="141785"/>
                    <a:pt x="131166" y="113225"/>
                  </a:cubicBezTo>
                  <a:cubicBezTo>
                    <a:pt x="137779" y="95287"/>
                    <a:pt x="139904" y="69796"/>
                    <a:pt x="133291" y="48318"/>
                  </a:cubicBezTo>
                  <a:cubicBezTo>
                    <a:pt x="123372" y="15274"/>
                    <a:pt x="93142" y="26604"/>
                    <a:pt x="64092" y="9846"/>
                  </a:cubicBezTo>
                  <a:cubicBezTo>
                    <a:pt x="64092" y="9846"/>
                    <a:pt x="35279" y="-27447"/>
                    <a:pt x="6938" y="43125"/>
                  </a:cubicBezTo>
                  <a:cubicBezTo>
                    <a:pt x="-3690" y="69560"/>
                    <a:pt x="-6524" y="126915"/>
                    <a:pt x="31264" y="145561"/>
                  </a:cubicBezTo>
                  <a:cubicBezTo>
                    <a:pt x="42837" y="151226"/>
                    <a:pt x="62675" y="155710"/>
                    <a:pt x="78027" y="153114"/>
                  </a:cubicBezTo>
                  <a:cubicBezTo>
                    <a:pt x="97157" y="149810"/>
                    <a:pt x="89363" y="148866"/>
                    <a:pt x="94086" y="14674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2E8B3AE1-4C82-DA4C-8DD3-3545918B8F63}"/>
                </a:ext>
              </a:extLst>
            </p:cNvPr>
            <p:cNvSpPr/>
            <p:nvPr/>
          </p:nvSpPr>
          <p:spPr>
            <a:xfrm>
              <a:off x="6369093" y="4024492"/>
              <a:ext cx="59339" cy="218092"/>
            </a:xfrm>
            <a:custGeom>
              <a:avLst/>
              <a:gdLst>
                <a:gd name="connsiteX0" fmla="*/ 50465 w 59339"/>
                <a:gd name="connsiteY0" fmla="*/ 210539 h 218092"/>
                <a:gd name="connsiteX1" fmla="*/ 58495 w 59339"/>
                <a:gd name="connsiteY1" fmla="*/ 92526 h 218092"/>
                <a:gd name="connsiteX2" fmla="*/ 14566 w 59339"/>
                <a:gd name="connsiteY2" fmla="*/ 3 h 218092"/>
                <a:gd name="connsiteX3" fmla="*/ 43143 w 59339"/>
                <a:gd name="connsiteY3" fmla="*/ 81905 h 218092"/>
                <a:gd name="connsiteX4" fmla="*/ 47395 w 59339"/>
                <a:gd name="connsiteY4" fmla="*/ 218092 h 218092"/>
                <a:gd name="connsiteX5" fmla="*/ 50465 w 59339"/>
                <a:gd name="connsiteY5" fmla="*/ 210539 h 218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339" h="218092">
                  <a:moveTo>
                    <a:pt x="50465" y="210539"/>
                  </a:moveTo>
                  <a:cubicBezTo>
                    <a:pt x="50937" y="209123"/>
                    <a:pt x="62510" y="140675"/>
                    <a:pt x="58495" y="92526"/>
                  </a:cubicBezTo>
                  <a:cubicBezTo>
                    <a:pt x="56133" y="65147"/>
                    <a:pt x="34169" y="239"/>
                    <a:pt x="14566" y="3"/>
                  </a:cubicBezTo>
                  <a:cubicBezTo>
                    <a:pt x="-27945" y="-469"/>
                    <a:pt x="35350" y="48389"/>
                    <a:pt x="43143" y="81905"/>
                  </a:cubicBezTo>
                  <a:cubicBezTo>
                    <a:pt x="51882" y="118017"/>
                    <a:pt x="52354" y="177024"/>
                    <a:pt x="47395" y="218092"/>
                  </a:cubicBezTo>
                  <a:lnTo>
                    <a:pt x="50465" y="210539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5BC218FC-FF7B-B740-980E-D8373C45B6CF}"/>
                </a:ext>
              </a:extLst>
            </p:cNvPr>
            <p:cNvSpPr/>
            <p:nvPr/>
          </p:nvSpPr>
          <p:spPr>
            <a:xfrm>
              <a:off x="6083305" y="4015054"/>
              <a:ext cx="28212" cy="153889"/>
            </a:xfrm>
            <a:custGeom>
              <a:avLst/>
              <a:gdLst>
                <a:gd name="connsiteX0" fmla="*/ 28046 w 28212"/>
                <a:gd name="connsiteY0" fmla="*/ 0 h 153889"/>
                <a:gd name="connsiteX1" fmla="*/ 7499 w 28212"/>
                <a:gd name="connsiteY1" fmla="*/ 26199 h 153889"/>
                <a:gd name="connsiteX2" fmla="*/ 6791 w 28212"/>
                <a:gd name="connsiteY2" fmla="*/ 153890 h 153889"/>
                <a:gd name="connsiteX3" fmla="*/ 13876 w 28212"/>
                <a:gd name="connsiteY3" fmla="*/ 72224 h 153889"/>
                <a:gd name="connsiteX4" fmla="*/ 28046 w 28212"/>
                <a:gd name="connsiteY4" fmla="*/ 0 h 15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212" h="153889">
                  <a:moveTo>
                    <a:pt x="28046" y="0"/>
                  </a:moveTo>
                  <a:cubicBezTo>
                    <a:pt x="9388" y="3776"/>
                    <a:pt x="12223" y="2124"/>
                    <a:pt x="7499" y="26199"/>
                  </a:cubicBezTo>
                  <a:cubicBezTo>
                    <a:pt x="1831" y="55230"/>
                    <a:pt x="-5727" y="131939"/>
                    <a:pt x="6791" y="153890"/>
                  </a:cubicBezTo>
                  <a:cubicBezTo>
                    <a:pt x="19308" y="132883"/>
                    <a:pt x="9388" y="96771"/>
                    <a:pt x="13876" y="72224"/>
                  </a:cubicBezTo>
                  <a:cubicBezTo>
                    <a:pt x="18599" y="46969"/>
                    <a:pt x="29699" y="25963"/>
                    <a:pt x="28046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03B181ED-C49C-7B44-9F48-B9A9571D5FC2}"/>
                </a:ext>
              </a:extLst>
            </p:cNvPr>
            <p:cNvSpPr/>
            <p:nvPr/>
          </p:nvSpPr>
          <p:spPr>
            <a:xfrm>
              <a:off x="5852966" y="3979650"/>
              <a:ext cx="65245" cy="137367"/>
            </a:xfrm>
            <a:custGeom>
              <a:avLst/>
              <a:gdLst>
                <a:gd name="connsiteX0" fmla="*/ 65194 w 65245"/>
                <a:gd name="connsiteY0" fmla="*/ 0 h 137367"/>
                <a:gd name="connsiteX1" fmla="*/ 20557 w 65245"/>
                <a:gd name="connsiteY1" fmla="*/ 56883 h 137367"/>
                <a:gd name="connsiteX2" fmla="*/ 3316 w 65245"/>
                <a:gd name="connsiteY2" fmla="*/ 137368 h 137367"/>
                <a:gd name="connsiteX3" fmla="*/ 51496 w 65245"/>
                <a:gd name="connsiteY3" fmla="*/ 28087 h 137367"/>
                <a:gd name="connsiteX4" fmla="*/ 65194 w 65245"/>
                <a:gd name="connsiteY4" fmla="*/ 0 h 137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245" h="137367">
                  <a:moveTo>
                    <a:pt x="65194" y="0"/>
                  </a:moveTo>
                  <a:cubicBezTo>
                    <a:pt x="43230" y="9677"/>
                    <a:pt x="31893" y="31156"/>
                    <a:pt x="20557" y="56883"/>
                  </a:cubicBezTo>
                  <a:cubicBezTo>
                    <a:pt x="11818" y="76945"/>
                    <a:pt x="-7784" y="114709"/>
                    <a:pt x="3316" y="137368"/>
                  </a:cubicBezTo>
                  <a:cubicBezTo>
                    <a:pt x="13472" y="117069"/>
                    <a:pt x="22446" y="64907"/>
                    <a:pt x="51496" y="28087"/>
                  </a:cubicBezTo>
                  <a:cubicBezTo>
                    <a:pt x="59289" y="18410"/>
                    <a:pt x="65902" y="14162"/>
                    <a:pt x="65194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5" name="Forma libre 34">
              <a:extLst>
                <a:ext uri="{FF2B5EF4-FFF2-40B4-BE49-F238E27FC236}">
                  <a16:creationId xmlns:a16="http://schemas.microsoft.com/office/drawing/2014/main" id="{92E43496-285B-E148-B054-B344F3601843}"/>
                </a:ext>
              </a:extLst>
            </p:cNvPr>
            <p:cNvSpPr/>
            <p:nvPr/>
          </p:nvSpPr>
          <p:spPr>
            <a:xfrm>
              <a:off x="6207626" y="4020719"/>
              <a:ext cx="29497" cy="53578"/>
            </a:xfrm>
            <a:custGeom>
              <a:avLst/>
              <a:gdLst>
                <a:gd name="connsiteX0" fmla="*/ 3391 w 29497"/>
                <a:gd name="connsiteY0" fmla="*/ 0 h 53578"/>
                <a:gd name="connsiteX1" fmla="*/ 18506 w 29497"/>
                <a:gd name="connsiteY1" fmla="*/ 53578 h 53578"/>
                <a:gd name="connsiteX2" fmla="*/ 3391 w 29497"/>
                <a:gd name="connsiteY2" fmla="*/ 0 h 53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497" h="53578">
                  <a:moveTo>
                    <a:pt x="3391" y="0"/>
                  </a:moveTo>
                  <a:cubicBezTo>
                    <a:pt x="-5584" y="21714"/>
                    <a:pt x="4572" y="37528"/>
                    <a:pt x="18506" y="53578"/>
                  </a:cubicBezTo>
                  <a:cubicBezTo>
                    <a:pt x="30315" y="39889"/>
                    <a:pt x="40942" y="2360"/>
                    <a:pt x="339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AD7D9D5B-B2B8-134C-B233-DF30394B5759}"/>
                </a:ext>
              </a:extLst>
            </p:cNvPr>
            <p:cNvSpPr/>
            <p:nvPr/>
          </p:nvSpPr>
          <p:spPr>
            <a:xfrm>
              <a:off x="6024203" y="4873249"/>
              <a:ext cx="20476" cy="71280"/>
            </a:xfrm>
            <a:custGeom>
              <a:avLst/>
              <a:gdLst>
                <a:gd name="connsiteX0" fmla="*/ 0 w 20476"/>
                <a:gd name="connsiteY0" fmla="*/ 71280 h 71280"/>
                <a:gd name="connsiteX1" fmla="*/ 17477 w 20476"/>
                <a:gd name="connsiteY1" fmla="*/ 34224 h 71280"/>
                <a:gd name="connsiteX2" fmla="*/ 11573 w 20476"/>
                <a:gd name="connsiteY2" fmla="*/ 0 h 71280"/>
                <a:gd name="connsiteX3" fmla="*/ 0 w 20476"/>
                <a:gd name="connsiteY3" fmla="*/ 71280 h 71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76" h="71280">
                  <a:moveTo>
                    <a:pt x="0" y="71280"/>
                  </a:moveTo>
                  <a:cubicBezTo>
                    <a:pt x="12281" y="62547"/>
                    <a:pt x="12281" y="57119"/>
                    <a:pt x="17477" y="34224"/>
                  </a:cubicBezTo>
                  <a:cubicBezTo>
                    <a:pt x="26452" y="-5429"/>
                    <a:pt x="12517" y="944"/>
                    <a:pt x="11573" y="0"/>
                  </a:cubicBezTo>
                  <a:cubicBezTo>
                    <a:pt x="-2362" y="12273"/>
                    <a:pt x="709" y="45081"/>
                    <a:pt x="0" y="7128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367F3663-E7DF-AC4E-9A68-3E15F114096C}"/>
                </a:ext>
              </a:extLst>
            </p:cNvPr>
            <p:cNvSpPr/>
            <p:nvPr/>
          </p:nvSpPr>
          <p:spPr>
            <a:xfrm>
              <a:off x="5983344" y="4738632"/>
              <a:ext cx="35662" cy="29820"/>
            </a:xfrm>
            <a:custGeom>
              <a:avLst/>
              <a:gdLst>
                <a:gd name="connsiteX0" fmla="*/ 0 w 35662"/>
                <a:gd name="connsiteY0" fmla="*/ 81 h 29820"/>
                <a:gd name="connsiteX1" fmla="*/ 35662 w 35662"/>
                <a:gd name="connsiteY1" fmla="*/ 29821 h 29820"/>
                <a:gd name="connsiteX2" fmla="*/ 25507 w 35662"/>
                <a:gd name="connsiteY2" fmla="*/ 8814 h 29820"/>
                <a:gd name="connsiteX3" fmla="*/ 0 w 35662"/>
                <a:gd name="connsiteY3" fmla="*/ 81 h 29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62" h="29820">
                  <a:moveTo>
                    <a:pt x="0" y="81"/>
                  </a:moveTo>
                  <a:cubicBezTo>
                    <a:pt x="1181" y="24864"/>
                    <a:pt x="16060" y="24628"/>
                    <a:pt x="35662" y="29821"/>
                  </a:cubicBezTo>
                  <a:cubicBezTo>
                    <a:pt x="34954" y="12827"/>
                    <a:pt x="36607" y="18727"/>
                    <a:pt x="25507" y="8814"/>
                  </a:cubicBezTo>
                  <a:cubicBezTo>
                    <a:pt x="16532" y="1025"/>
                    <a:pt x="14407" y="-391"/>
                    <a:pt x="0" y="8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8" name="Forma libre 37">
              <a:extLst>
                <a:ext uri="{FF2B5EF4-FFF2-40B4-BE49-F238E27FC236}">
                  <a16:creationId xmlns:a16="http://schemas.microsoft.com/office/drawing/2014/main" id="{B157C589-9983-784E-BBD7-20C32DAF6D3F}"/>
                </a:ext>
              </a:extLst>
            </p:cNvPr>
            <p:cNvSpPr/>
            <p:nvPr/>
          </p:nvSpPr>
          <p:spPr>
            <a:xfrm>
              <a:off x="6233330" y="4125279"/>
              <a:ext cx="12875" cy="59478"/>
            </a:xfrm>
            <a:custGeom>
              <a:avLst/>
              <a:gdLst>
                <a:gd name="connsiteX0" fmla="*/ 11931 w 12875"/>
                <a:gd name="connsiteY0" fmla="*/ 0 h 59478"/>
                <a:gd name="connsiteX1" fmla="*/ 122 w 12875"/>
                <a:gd name="connsiteY1" fmla="*/ 30211 h 59478"/>
                <a:gd name="connsiteX2" fmla="*/ 12876 w 12875"/>
                <a:gd name="connsiteY2" fmla="*/ 59479 h 59478"/>
                <a:gd name="connsiteX3" fmla="*/ 11931 w 12875"/>
                <a:gd name="connsiteY3" fmla="*/ 0 h 59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75" h="59478">
                  <a:moveTo>
                    <a:pt x="11931" y="0"/>
                  </a:moveTo>
                  <a:cubicBezTo>
                    <a:pt x="6972" y="17230"/>
                    <a:pt x="1303" y="8497"/>
                    <a:pt x="122" y="30211"/>
                  </a:cubicBezTo>
                  <a:cubicBezTo>
                    <a:pt x="-586" y="44609"/>
                    <a:pt x="1540" y="55466"/>
                    <a:pt x="12876" y="59479"/>
                  </a:cubicBezTo>
                  <a:lnTo>
                    <a:pt x="11931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39" name="Gráfico 626">
            <a:extLst>
              <a:ext uri="{FF2B5EF4-FFF2-40B4-BE49-F238E27FC236}">
                <a16:creationId xmlns:a16="http://schemas.microsoft.com/office/drawing/2014/main" id="{B349DF26-13D6-9946-94BF-E5604B35126A}"/>
              </a:ext>
            </a:extLst>
          </p:cNvPr>
          <p:cNvGrpSpPr/>
          <p:nvPr/>
        </p:nvGrpSpPr>
        <p:grpSpPr>
          <a:xfrm rot="19589711">
            <a:off x="486120" y="3281474"/>
            <a:ext cx="699710" cy="921972"/>
            <a:chOff x="4078069" y="3612865"/>
            <a:chExt cx="1054103" cy="1397987"/>
          </a:xfrm>
          <a:solidFill>
            <a:srgbClr val="262626"/>
          </a:solidFill>
        </p:grpSpPr>
        <p:sp>
          <p:nvSpPr>
            <p:cNvPr id="40" name="Forma libre 39">
              <a:extLst>
                <a:ext uri="{FF2B5EF4-FFF2-40B4-BE49-F238E27FC236}">
                  <a16:creationId xmlns:a16="http://schemas.microsoft.com/office/drawing/2014/main" id="{331428D5-DC3A-F549-A8DB-AAC7838DB132}"/>
                </a:ext>
              </a:extLst>
            </p:cNvPr>
            <p:cNvSpPr/>
            <p:nvPr/>
          </p:nvSpPr>
          <p:spPr>
            <a:xfrm>
              <a:off x="4078069" y="3612865"/>
              <a:ext cx="1054103" cy="1397987"/>
            </a:xfrm>
            <a:custGeom>
              <a:avLst/>
              <a:gdLst>
                <a:gd name="connsiteX0" fmla="*/ 595926 w 1054103"/>
                <a:gd name="connsiteY0" fmla="*/ 827983 h 1397987"/>
                <a:gd name="connsiteX1" fmla="*/ 351013 w 1054103"/>
                <a:gd name="connsiteY1" fmla="*/ 990605 h 1397987"/>
                <a:gd name="connsiteX2" fmla="*/ 137511 w 1054103"/>
                <a:gd name="connsiteY2" fmla="*/ 1087376 h 1397987"/>
                <a:gd name="connsiteX3" fmla="*/ 68312 w 1054103"/>
                <a:gd name="connsiteY3" fmla="*/ 1121600 h 1397987"/>
                <a:gd name="connsiteX4" fmla="*/ 30997 w 1054103"/>
                <a:gd name="connsiteY4" fmla="*/ 993438 h 1397987"/>
                <a:gd name="connsiteX5" fmla="*/ 41861 w 1054103"/>
                <a:gd name="connsiteY5" fmla="*/ 988953 h 1397987"/>
                <a:gd name="connsiteX6" fmla="*/ 50127 w 1054103"/>
                <a:gd name="connsiteY6" fmla="*/ 985413 h 1397987"/>
                <a:gd name="connsiteX7" fmla="*/ 62172 w 1054103"/>
                <a:gd name="connsiteY7" fmla="*/ 973847 h 1397987"/>
                <a:gd name="connsiteX8" fmla="*/ 180023 w 1054103"/>
                <a:gd name="connsiteY8" fmla="*/ 911536 h 1397987"/>
                <a:gd name="connsiteX9" fmla="*/ 251111 w 1054103"/>
                <a:gd name="connsiteY9" fmla="*/ 862915 h 1397987"/>
                <a:gd name="connsiteX10" fmla="*/ 487285 w 1054103"/>
                <a:gd name="connsiteY10" fmla="*/ 740417 h 1397987"/>
                <a:gd name="connsiteX11" fmla="*/ 680712 w 1054103"/>
                <a:gd name="connsiteY11" fmla="*/ 710677 h 1397987"/>
                <a:gd name="connsiteX12" fmla="*/ 641035 w 1054103"/>
                <a:gd name="connsiteY12" fmla="*/ 807448 h 1397987"/>
                <a:gd name="connsiteX13" fmla="*/ 615056 w 1054103"/>
                <a:gd name="connsiteY13" fmla="*/ 824442 h 1397987"/>
                <a:gd name="connsiteX14" fmla="*/ 580338 w 1054103"/>
                <a:gd name="connsiteY14" fmla="*/ 766616 h 1397987"/>
                <a:gd name="connsiteX15" fmla="*/ 537590 w 1054103"/>
                <a:gd name="connsiteY15" fmla="*/ 721062 h 1397987"/>
                <a:gd name="connsiteX16" fmla="*/ 595926 w 1054103"/>
                <a:gd name="connsiteY16" fmla="*/ 827983 h 1397987"/>
                <a:gd name="connsiteX17" fmla="*/ 430131 w 1054103"/>
                <a:gd name="connsiteY17" fmla="*/ 166871 h 1397987"/>
                <a:gd name="connsiteX18" fmla="*/ 739283 w 1054103"/>
                <a:gd name="connsiteY18" fmla="*/ 183865 h 1397987"/>
                <a:gd name="connsiteX19" fmla="*/ 803759 w 1054103"/>
                <a:gd name="connsiteY19" fmla="*/ 196610 h 1397987"/>
                <a:gd name="connsiteX20" fmla="*/ 871541 w 1054103"/>
                <a:gd name="connsiteY20" fmla="*/ 209592 h 1397987"/>
                <a:gd name="connsiteX21" fmla="*/ 850285 w 1054103"/>
                <a:gd name="connsiteY21" fmla="*/ 857486 h 1397987"/>
                <a:gd name="connsiteX22" fmla="*/ 821708 w 1054103"/>
                <a:gd name="connsiteY22" fmla="*/ 1058581 h 1397987"/>
                <a:gd name="connsiteX23" fmla="*/ 772820 w 1054103"/>
                <a:gd name="connsiteY23" fmla="*/ 1202085 h 1397987"/>
                <a:gd name="connsiteX24" fmla="*/ 719681 w 1054103"/>
                <a:gd name="connsiteY24" fmla="*/ 1204682 h 1397987"/>
                <a:gd name="connsiteX25" fmla="*/ 673627 w 1054103"/>
                <a:gd name="connsiteY25" fmla="*/ 1196657 h 1397987"/>
                <a:gd name="connsiteX26" fmla="*/ 573253 w 1054103"/>
                <a:gd name="connsiteY26" fmla="*/ 1186744 h 1397987"/>
                <a:gd name="connsiteX27" fmla="*/ 468155 w 1054103"/>
                <a:gd name="connsiteY27" fmla="*/ 1182495 h 1397987"/>
                <a:gd name="connsiteX28" fmla="*/ 294095 w 1054103"/>
                <a:gd name="connsiteY28" fmla="*/ 1183911 h 1397987"/>
                <a:gd name="connsiteX29" fmla="*/ 274965 w 1054103"/>
                <a:gd name="connsiteY29" fmla="*/ 1145911 h 1397987"/>
                <a:gd name="connsiteX30" fmla="*/ 352666 w 1054103"/>
                <a:gd name="connsiteY30" fmla="*/ 1018929 h 1397987"/>
                <a:gd name="connsiteX31" fmla="*/ 368962 w 1054103"/>
                <a:gd name="connsiteY31" fmla="*/ 997922 h 1397987"/>
                <a:gd name="connsiteX32" fmla="*/ 581283 w 1054103"/>
                <a:gd name="connsiteY32" fmla="*/ 856306 h 1397987"/>
                <a:gd name="connsiteX33" fmla="*/ 686616 w 1054103"/>
                <a:gd name="connsiteY33" fmla="*/ 766144 h 1397987"/>
                <a:gd name="connsiteX34" fmla="*/ 698425 w 1054103"/>
                <a:gd name="connsiteY34" fmla="*/ 728615 h 1397987"/>
                <a:gd name="connsiteX35" fmla="*/ 699842 w 1054103"/>
                <a:gd name="connsiteY35" fmla="*/ 685894 h 1397987"/>
                <a:gd name="connsiteX36" fmla="*/ 528144 w 1054103"/>
                <a:gd name="connsiteY36" fmla="*/ 668664 h 1397987"/>
                <a:gd name="connsiteX37" fmla="*/ 530033 w 1054103"/>
                <a:gd name="connsiteY37" fmla="*/ 700056 h 1397987"/>
                <a:gd name="connsiteX38" fmla="*/ 394469 w 1054103"/>
                <a:gd name="connsiteY38" fmla="*/ 773224 h 1397987"/>
                <a:gd name="connsiteX39" fmla="*/ 250403 w 1054103"/>
                <a:gd name="connsiteY39" fmla="*/ 836716 h 1397987"/>
                <a:gd name="connsiteX40" fmla="*/ 259377 w 1054103"/>
                <a:gd name="connsiteY40" fmla="*/ 754342 h 1397987"/>
                <a:gd name="connsiteX41" fmla="*/ 256071 w 1054103"/>
                <a:gd name="connsiteY41" fmla="*/ 673149 h 1397987"/>
                <a:gd name="connsiteX42" fmla="*/ 291261 w 1054103"/>
                <a:gd name="connsiteY42" fmla="*/ 175132 h 1397987"/>
                <a:gd name="connsiteX43" fmla="*/ 398248 w 1054103"/>
                <a:gd name="connsiteY43" fmla="*/ 168995 h 1397987"/>
                <a:gd name="connsiteX44" fmla="*/ 430131 w 1054103"/>
                <a:gd name="connsiteY44" fmla="*/ 166871 h 1397987"/>
                <a:gd name="connsiteX45" fmla="*/ 967664 w 1054103"/>
                <a:gd name="connsiteY45" fmla="*/ 1357627 h 1397987"/>
                <a:gd name="connsiteX46" fmla="*/ 980890 w 1054103"/>
                <a:gd name="connsiteY46" fmla="*/ 1353379 h 1397987"/>
                <a:gd name="connsiteX47" fmla="*/ 992934 w 1054103"/>
                <a:gd name="connsiteY47" fmla="*/ 1349602 h 1397987"/>
                <a:gd name="connsiteX48" fmla="*/ 990573 w 1054103"/>
                <a:gd name="connsiteY48" fmla="*/ 1334497 h 1397987"/>
                <a:gd name="connsiteX49" fmla="*/ 984905 w 1054103"/>
                <a:gd name="connsiteY49" fmla="*/ 1323639 h 1397987"/>
                <a:gd name="connsiteX50" fmla="*/ 983251 w 1054103"/>
                <a:gd name="connsiteY50" fmla="*/ 1319863 h 1397987"/>
                <a:gd name="connsiteX51" fmla="*/ 981834 w 1054103"/>
                <a:gd name="connsiteY51" fmla="*/ 1205390 h 1397987"/>
                <a:gd name="connsiteX52" fmla="*/ 990573 w 1054103"/>
                <a:gd name="connsiteY52" fmla="*/ 1043475 h 1397987"/>
                <a:gd name="connsiteX53" fmla="*/ 1019858 w 1054103"/>
                <a:gd name="connsiteY53" fmla="*/ 567881 h 1397987"/>
                <a:gd name="connsiteX54" fmla="*/ 1030014 w 1054103"/>
                <a:gd name="connsiteY54" fmla="*/ 413519 h 1397987"/>
                <a:gd name="connsiteX55" fmla="*/ 1027416 w 1054103"/>
                <a:gd name="connsiteY55" fmla="*/ 130523 h 1397987"/>
                <a:gd name="connsiteX56" fmla="*/ 1006633 w 1054103"/>
                <a:gd name="connsiteY56" fmla="*/ 46733 h 1397987"/>
                <a:gd name="connsiteX57" fmla="*/ 1054104 w 1054103"/>
                <a:gd name="connsiteY57" fmla="*/ 42013 h 1397987"/>
                <a:gd name="connsiteX58" fmla="*/ 1012065 w 1054103"/>
                <a:gd name="connsiteY58" fmla="*/ 20534 h 1397987"/>
                <a:gd name="connsiteX59" fmla="*/ 853355 w 1054103"/>
                <a:gd name="connsiteY59" fmla="*/ 19354 h 1397987"/>
                <a:gd name="connsiteX60" fmla="*/ 614819 w 1054103"/>
                <a:gd name="connsiteY60" fmla="*/ 14870 h 1397987"/>
                <a:gd name="connsiteX61" fmla="*/ 555304 w 1054103"/>
                <a:gd name="connsiteY61" fmla="*/ 9913 h 1397987"/>
                <a:gd name="connsiteX62" fmla="*/ 505943 w 1054103"/>
                <a:gd name="connsiteY62" fmla="*/ 708 h 1397987"/>
                <a:gd name="connsiteX63" fmla="*/ 394469 w 1054103"/>
                <a:gd name="connsiteY63" fmla="*/ 2596 h 1397987"/>
                <a:gd name="connsiteX64" fmla="*/ 164671 w 1054103"/>
                <a:gd name="connsiteY64" fmla="*/ 0 h 1397987"/>
                <a:gd name="connsiteX65" fmla="*/ 130662 w 1054103"/>
                <a:gd name="connsiteY65" fmla="*/ 292201 h 1397987"/>
                <a:gd name="connsiteX66" fmla="*/ 136803 w 1054103"/>
                <a:gd name="connsiteY66" fmla="*/ 297630 h 1397987"/>
                <a:gd name="connsiteX67" fmla="*/ 136330 w 1054103"/>
                <a:gd name="connsiteY67" fmla="*/ 368202 h 1397987"/>
                <a:gd name="connsiteX68" fmla="*/ 114839 w 1054103"/>
                <a:gd name="connsiteY68" fmla="*/ 607297 h 1397987"/>
                <a:gd name="connsiteX69" fmla="*/ 93110 w 1054103"/>
                <a:gd name="connsiteY69" fmla="*/ 895486 h 1397987"/>
                <a:gd name="connsiteX70" fmla="*/ 91457 w 1054103"/>
                <a:gd name="connsiteY70" fmla="*/ 914369 h 1397987"/>
                <a:gd name="connsiteX71" fmla="*/ 1003 w 1054103"/>
                <a:gd name="connsiteY71" fmla="*/ 988009 h 1397987"/>
                <a:gd name="connsiteX72" fmla="*/ 60282 w 1054103"/>
                <a:gd name="connsiteY72" fmla="*/ 1153936 h 1397987"/>
                <a:gd name="connsiteX73" fmla="*/ 151682 w 1054103"/>
                <a:gd name="connsiteY73" fmla="*/ 1094693 h 1397987"/>
                <a:gd name="connsiteX74" fmla="*/ 204349 w 1054103"/>
                <a:gd name="connsiteY74" fmla="*/ 1082892 h 1397987"/>
                <a:gd name="connsiteX75" fmla="*/ 229855 w 1054103"/>
                <a:gd name="connsiteY75" fmla="*/ 1069202 h 1397987"/>
                <a:gd name="connsiteX76" fmla="*/ 247805 w 1054103"/>
                <a:gd name="connsiteY76" fmla="*/ 1183675 h 1397987"/>
                <a:gd name="connsiteX77" fmla="*/ 387384 w 1054103"/>
                <a:gd name="connsiteY77" fmla="*/ 1202085 h 1397987"/>
                <a:gd name="connsiteX78" fmla="*/ 420212 w 1054103"/>
                <a:gd name="connsiteY78" fmla="*/ 1209402 h 1397987"/>
                <a:gd name="connsiteX79" fmla="*/ 539244 w 1054103"/>
                <a:gd name="connsiteY79" fmla="*/ 1210582 h 1397987"/>
                <a:gd name="connsiteX80" fmla="*/ 573725 w 1054103"/>
                <a:gd name="connsiteY80" fmla="*/ 1207986 h 1397987"/>
                <a:gd name="connsiteX81" fmla="*/ 830683 w 1054103"/>
                <a:gd name="connsiteY81" fmla="*/ 1229937 h 1397987"/>
                <a:gd name="connsiteX82" fmla="*/ 851466 w 1054103"/>
                <a:gd name="connsiteY82" fmla="*/ 968655 h 1397987"/>
                <a:gd name="connsiteX83" fmla="*/ 886184 w 1054103"/>
                <a:gd name="connsiteY83" fmla="*/ 569297 h 1397987"/>
                <a:gd name="connsiteX84" fmla="*/ 895394 w 1054103"/>
                <a:gd name="connsiteY84" fmla="*/ 305891 h 1397987"/>
                <a:gd name="connsiteX85" fmla="*/ 902007 w 1054103"/>
                <a:gd name="connsiteY85" fmla="*/ 179381 h 1397987"/>
                <a:gd name="connsiteX86" fmla="*/ 746369 w 1054103"/>
                <a:gd name="connsiteY86" fmla="*/ 161442 h 1397987"/>
                <a:gd name="connsiteX87" fmla="*/ 587896 w 1054103"/>
                <a:gd name="connsiteY87" fmla="*/ 147045 h 1397987"/>
                <a:gd name="connsiteX88" fmla="*/ 380062 w 1054103"/>
                <a:gd name="connsiteY88" fmla="*/ 145629 h 1397987"/>
                <a:gd name="connsiteX89" fmla="*/ 296457 w 1054103"/>
                <a:gd name="connsiteY89" fmla="*/ 143268 h 1397987"/>
                <a:gd name="connsiteX90" fmla="*/ 271422 w 1054103"/>
                <a:gd name="connsiteY90" fmla="*/ 192834 h 1397987"/>
                <a:gd name="connsiteX91" fmla="*/ 263864 w 1054103"/>
                <a:gd name="connsiteY91" fmla="*/ 232015 h 1397987"/>
                <a:gd name="connsiteX92" fmla="*/ 235524 w 1054103"/>
                <a:gd name="connsiteY92" fmla="*/ 858902 h 1397987"/>
                <a:gd name="connsiteX93" fmla="*/ 103738 w 1054103"/>
                <a:gd name="connsiteY93" fmla="*/ 923338 h 1397987"/>
                <a:gd name="connsiteX94" fmla="*/ 140109 w 1054103"/>
                <a:gd name="connsiteY94" fmla="*/ 471346 h 1397987"/>
                <a:gd name="connsiteX95" fmla="*/ 161601 w 1054103"/>
                <a:gd name="connsiteY95" fmla="*/ 248772 h 1397987"/>
                <a:gd name="connsiteX96" fmla="*/ 168214 w 1054103"/>
                <a:gd name="connsiteY96" fmla="*/ 129343 h 1397987"/>
                <a:gd name="connsiteX97" fmla="*/ 175063 w 1054103"/>
                <a:gd name="connsiteY97" fmla="*/ 42721 h 1397987"/>
                <a:gd name="connsiteX98" fmla="*/ 206238 w 1054103"/>
                <a:gd name="connsiteY98" fmla="*/ 19826 h 1397987"/>
                <a:gd name="connsiteX99" fmla="*/ 229383 w 1054103"/>
                <a:gd name="connsiteY99" fmla="*/ 25019 h 1397987"/>
                <a:gd name="connsiteX100" fmla="*/ 256071 w 1054103"/>
                <a:gd name="connsiteY100" fmla="*/ 24075 h 1397987"/>
                <a:gd name="connsiteX101" fmla="*/ 272367 w 1054103"/>
                <a:gd name="connsiteY101" fmla="*/ 35640 h 1397987"/>
                <a:gd name="connsiteX102" fmla="*/ 408403 w 1054103"/>
                <a:gd name="connsiteY102" fmla="*/ 18410 h 1397987"/>
                <a:gd name="connsiteX103" fmla="*/ 544203 w 1054103"/>
                <a:gd name="connsiteY103" fmla="*/ 29975 h 1397987"/>
                <a:gd name="connsiteX104" fmla="*/ 680240 w 1054103"/>
                <a:gd name="connsiteY104" fmla="*/ 40361 h 1397987"/>
                <a:gd name="connsiteX105" fmla="*/ 785337 w 1054103"/>
                <a:gd name="connsiteY105" fmla="*/ 49566 h 1397987"/>
                <a:gd name="connsiteX106" fmla="*/ 794548 w 1054103"/>
                <a:gd name="connsiteY106" fmla="*/ 40833 h 1397987"/>
                <a:gd name="connsiteX107" fmla="*/ 897992 w 1054103"/>
                <a:gd name="connsiteY107" fmla="*/ 40597 h 1397987"/>
                <a:gd name="connsiteX108" fmla="*/ 992226 w 1054103"/>
                <a:gd name="connsiteY108" fmla="*/ 36348 h 1397987"/>
                <a:gd name="connsiteX109" fmla="*/ 980653 w 1054103"/>
                <a:gd name="connsiteY109" fmla="*/ 58299 h 1397987"/>
                <a:gd name="connsiteX110" fmla="*/ 1014662 w 1054103"/>
                <a:gd name="connsiteY110" fmla="*/ 368202 h 1397987"/>
                <a:gd name="connsiteX111" fmla="*/ 979236 w 1054103"/>
                <a:gd name="connsiteY111" fmla="*/ 1008779 h 1397987"/>
                <a:gd name="connsiteX112" fmla="*/ 966955 w 1054103"/>
                <a:gd name="connsiteY112" fmla="*/ 1084308 h 1397987"/>
                <a:gd name="connsiteX113" fmla="*/ 956564 w 1054103"/>
                <a:gd name="connsiteY113" fmla="*/ 1313254 h 1397987"/>
                <a:gd name="connsiteX114" fmla="*/ 745660 w 1054103"/>
                <a:gd name="connsiteY114" fmla="*/ 1324111 h 1397987"/>
                <a:gd name="connsiteX115" fmla="*/ 604192 w 1054103"/>
                <a:gd name="connsiteY115" fmla="*/ 1298621 h 1397987"/>
                <a:gd name="connsiteX116" fmla="*/ 527435 w 1054103"/>
                <a:gd name="connsiteY116" fmla="*/ 1299329 h 1397987"/>
                <a:gd name="connsiteX117" fmla="*/ 416197 w 1054103"/>
                <a:gd name="connsiteY117" fmla="*/ 1296968 h 1397987"/>
                <a:gd name="connsiteX118" fmla="*/ 383605 w 1054103"/>
                <a:gd name="connsiteY118" fmla="*/ 1290124 h 1397987"/>
                <a:gd name="connsiteX119" fmla="*/ 305431 w 1054103"/>
                <a:gd name="connsiteY119" fmla="*/ 1291776 h 1397987"/>
                <a:gd name="connsiteX120" fmla="*/ 226313 w 1054103"/>
                <a:gd name="connsiteY120" fmla="*/ 1300509 h 1397987"/>
                <a:gd name="connsiteX121" fmla="*/ 130662 w 1054103"/>
                <a:gd name="connsiteY121" fmla="*/ 1280210 h 1397987"/>
                <a:gd name="connsiteX122" fmla="*/ 133732 w 1054103"/>
                <a:gd name="connsiteY122" fmla="*/ 1120892 h 1397987"/>
                <a:gd name="connsiteX123" fmla="*/ 96417 w 1054103"/>
                <a:gd name="connsiteY123" fmla="*/ 1150868 h 1397987"/>
                <a:gd name="connsiteX124" fmla="*/ 126411 w 1054103"/>
                <a:gd name="connsiteY124" fmla="*/ 1322931 h 1397987"/>
                <a:gd name="connsiteX125" fmla="*/ 332355 w 1054103"/>
                <a:gd name="connsiteY125" fmla="*/ 1319155 h 1397987"/>
                <a:gd name="connsiteX126" fmla="*/ 431784 w 1054103"/>
                <a:gd name="connsiteY126" fmla="*/ 1333789 h 1397987"/>
                <a:gd name="connsiteX127" fmla="*/ 636311 w 1054103"/>
                <a:gd name="connsiteY127" fmla="*/ 1357155 h 1397987"/>
                <a:gd name="connsiteX128" fmla="*/ 728892 w 1054103"/>
                <a:gd name="connsiteY128" fmla="*/ 1344646 h 1397987"/>
                <a:gd name="connsiteX129" fmla="*/ 955147 w 1054103"/>
                <a:gd name="connsiteY129" fmla="*/ 1338981 h 1397987"/>
                <a:gd name="connsiteX130" fmla="*/ 954674 w 1054103"/>
                <a:gd name="connsiteY130" fmla="*/ 1397988 h 1397987"/>
                <a:gd name="connsiteX131" fmla="*/ 970026 w 1054103"/>
                <a:gd name="connsiteY131" fmla="*/ 1390199 h 1397987"/>
                <a:gd name="connsiteX132" fmla="*/ 967664 w 1054103"/>
                <a:gd name="connsiteY132" fmla="*/ 1357627 h 139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1054103" h="1397987">
                  <a:moveTo>
                    <a:pt x="595926" y="827983"/>
                  </a:moveTo>
                  <a:cubicBezTo>
                    <a:pt x="509013" y="877784"/>
                    <a:pt x="436980" y="944108"/>
                    <a:pt x="351013" y="990605"/>
                  </a:cubicBezTo>
                  <a:cubicBezTo>
                    <a:pt x="264101" y="1037811"/>
                    <a:pt x="165144" y="1071799"/>
                    <a:pt x="137511" y="1087376"/>
                  </a:cubicBezTo>
                  <a:cubicBezTo>
                    <a:pt x="115075" y="1099886"/>
                    <a:pt x="99015" y="1114519"/>
                    <a:pt x="68312" y="1121600"/>
                  </a:cubicBezTo>
                  <a:cubicBezTo>
                    <a:pt x="57212" y="1051028"/>
                    <a:pt x="35720" y="1025301"/>
                    <a:pt x="30997" y="993438"/>
                  </a:cubicBezTo>
                  <a:cubicBezTo>
                    <a:pt x="48237" y="981636"/>
                    <a:pt x="31705" y="993202"/>
                    <a:pt x="41861" y="988953"/>
                  </a:cubicBezTo>
                  <a:lnTo>
                    <a:pt x="50127" y="985413"/>
                  </a:lnTo>
                  <a:cubicBezTo>
                    <a:pt x="56267" y="981636"/>
                    <a:pt x="56031" y="980220"/>
                    <a:pt x="62172" y="973847"/>
                  </a:cubicBezTo>
                  <a:cubicBezTo>
                    <a:pt x="93347" y="941040"/>
                    <a:pt x="134913" y="936555"/>
                    <a:pt x="180023" y="911536"/>
                  </a:cubicBezTo>
                  <a:cubicBezTo>
                    <a:pt x="207891" y="895958"/>
                    <a:pt x="223479" y="881325"/>
                    <a:pt x="251111" y="862915"/>
                  </a:cubicBezTo>
                  <a:cubicBezTo>
                    <a:pt x="293386" y="835063"/>
                    <a:pt x="411001" y="789510"/>
                    <a:pt x="487285" y="740417"/>
                  </a:cubicBezTo>
                  <a:cubicBezTo>
                    <a:pt x="563097" y="691559"/>
                    <a:pt x="574906" y="706665"/>
                    <a:pt x="680712" y="710677"/>
                  </a:cubicBezTo>
                  <a:cubicBezTo>
                    <a:pt x="676933" y="744193"/>
                    <a:pt x="666778" y="785498"/>
                    <a:pt x="641035" y="807448"/>
                  </a:cubicBezTo>
                  <a:cubicBezTo>
                    <a:pt x="628754" y="818070"/>
                    <a:pt x="628281" y="818542"/>
                    <a:pt x="615056" y="824442"/>
                  </a:cubicBezTo>
                  <a:cubicBezTo>
                    <a:pt x="601121" y="806976"/>
                    <a:pt x="593328" y="784554"/>
                    <a:pt x="580338" y="766616"/>
                  </a:cubicBezTo>
                  <a:cubicBezTo>
                    <a:pt x="546801" y="719646"/>
                    <a:pt x="564278" y="726255"/>
                    <a:pt x="537590" y="721062"/>
                  </a:cubicBezTo>
                  <a:cubicBezTo>
                    <a:pt x="523184" y="757647"/>
                    <a:pt x="580810" y="766380"/>
                    <a:pt x="595926" y="827983"/>
                  </a:cubicBezTo>
                  <a:close/>
                  <a:moveTo>
                    <a:pt x="430131" y="166871"/>
                  </a:moveTo>
                  <a:cubicBezTo>
                    <a:pt x="496732" y="164511"/>
                    <a:pt x="669612" y="167579"/>
                    <a:pt x="739283" y="183865"/>
                  </a:cubicBezTo>
                  <a:cubicBezTo>
                    <a:pt x="764554" y="189530"/>
                    <a:pt x="782503" y="193070"/>
                    <a:pt x="803759" y="196610"/>
                  </a:cubicBezTo>
                  <a:lnTo>
                    <a:pt x="871541" y="209592"/>
                  </a:lnTo>
                  <a:cubicBezTo>
                    <a:pt x="902480" y="264114"/>
                    <a:pt x="856898" y="741597"/>
                    <a:pt x="850285" y="857486"/>
                  </a:cubicBezTo>
                  <a:cubicBezTo>
                    <a:pt x="846034" y="934195"/>
                    <a:pt x="824778" y="984469"/>
                    <a:pt x="821708" y="1058581"/>
                  </a:cubicBezTo>
                  <a:cubicBezTo>
                    <a:pt x="814387" y="1236781"/>
                    <a:pt x="855009" y="1204446"/>
                    <a:pt x="772820" y="1202085"/>
                  </a:cubicBezTo>
                  <a:cubicBezTo>
                    <a:pt x="748730" y="1201377"/>
                    <a:pt x="743062" y="1207042"/>
                    <a:pt x="719681" y="1204682"/>
                  </a:cubicBezTo>
                  <a:cubicBezTo>
                    <a:pt x="705510" y="1203266"/>
                    <a:pt x="687561" y="1199017"/>
                    <a:pt x="673627" y="1196657"/>
                  </a:cubicBezTo>
                  <a:cubicBezTo>
                    <a:pt x="643160" y="1191700"/>
                    <a:pt x="606081" y="1184856"/>
                    <a:pt x="573253" y="1186744"/>
                  </a:cubicBezTo>
                  <a:cubicBezTo>
                    <a:pt x="541133" y="1188632"/>
                    <a:pt x="509013" y="1181551"/>
                    <a:pt x="468155" y="1182495"/>
                  </a:cubicBezTo>
                  <a:cubicBezTo>
                    <a:pt x="439578" y="1183203"/>
                    <a:pt x="319129" y="1189340"/>
                    <a:pt x="294095" y="1183911"/>
                  </a:cubicBezTo>
                  <a:cubicBezTo>
                    <a:pt x="271186" y="1179191"/>
                    <a:pt x="273075" y="1174706"/>
                    <a:pt x="274965" y="1145911"/>
                  </a:cubicBezTo>
                  <a:cubicBezTo>
                    <a:pt x="285120" y="995326"/>
                    <a:pt x="292914" y="1070854"/>
                    <a:pt x="352666" y="1018929"/>
                  </a:cubicBezTo>
                  <a:cubicBezTo>
                    <a:pt x="367073" y="1006419"/>
                    <a:pt x="357390" y="1010668"/>
                    <a:pt x="368962" y="997922"/>
                  </a:cubicBezTo>
                  <a:cubicBezTo>
                    <a:pt x="385967" y="979276"/>
                    <a:pt x="546801" y="876840"/>
                    <a:pt x="581283" y="856306"/>
                  </a:cubicBezTo>
                  <a:cubicBezTo>
                    <a:pt x="641271" y="820430"/>
                    <a:pt x="650482" y="857958"/>
                    <a:pt x="686616" y="766144"/>
                  </a:cubicBezTo>
                  <a:cubicBezTo>
                    <a:pt x="692285" y="752218"/>
                    <a:pt x="693465" y="743013"/>
                    <a:pt x="698425" y="728615"/>
                  </a:cubicBezTo>
                  <a:cubicBezTo>
                    <a:pt x="707872" y="701472"/>
                    <a:pt x="718736" y="713038"/>
                    <a:pt x="699842" y="685894"/>
                  </a:cubicBezTo>
                  <a:cubicBezTo>
                    <a:pt x="611749" y="694391"/>
                    <a:pt x="609624" y="688963"/>
                    <a:pt x="528144" y="668664"/>
                  </a:cubicBezTo>
                  <a:cubicBezTo>
                    <a:pt x="521058" y="683062"/>
                    <a:pt x="525073" y="690143"/>
                    <a:pt x="530033" y="700056"/>
                  </a:cubicBezTo>
                  <a:cubicBezTo>
                    <a:pt x="506888" y="703832"/>
                    <a:pt x="426352" y="758355"/>
                    <a:pt x="394469" y="773224"/>
                  </a:cubicBezTo>
                  <a:cubicBezTo>
                    <a:pt x="353375" y="792343"/>
                    <a:pt x="283467" y="831051"/>
                    <a:pt x="250403" y="836716"/>
                  </a:cubicBezTo>
                  <a:cubicBezTo>
                    <a:pt x="253000" y="809573"/>
                    <a:pt x="258669" y="783610"/>
                    <a:pt x="259377" y="754342"/>
                  </a:cubicBezTo>
                  <a:cubicBezTo>
                    <a:pt x="260322" y="724131"/>
                    <a:pt x="254654" y="699584"/>
                    <a:pt x="256071" y="673149"/>
                  </a:cubicBezTo>
                  <a:cubicBezTo>
                    <a:pt x="259141" y="603049"/>
                    <a:pt x="279688" y="192126"/>
                    <a:pt x="291261" y="175132"/>
                  </a:cubicBezTo>
                  <a:cubicBezTo>
                    <a:pt x="311808" y="145629"/>
                    <a:pt x="392816" y="168759"/>
                    <a:pt x="398248" y="168995"/>
                  </a:cubicBezTo>
                  <a:cubicBezTo>
                    <a:pt x="409348" y="169939"/>
                    <a:pt x="417142" y="167343"/>
                    <a:pt x="430131" y="166871"/>
                  </a:cubicBezTo>
                  <a:close/>
                  <a:moveTo>
                    <a:pt x="967664" y="1357627"/>
                  </a:moveTo>
                  <a:lnTo>
                    <a:pt x="980890" y="1353379"/>
                  </a:lnTo>
                  <a:cubicBezTo>
                    <a:pt x="986322" y="1351963"/>
                    <a:pt x="985849" y="1353379"/>
                    <a:pt x="992934" y="1349602"/>
                  </a:cubicBezTo>
                  <a:cubicBezTo>
                    <a:pt x="992934" y="1337329"/>
                    <a:pt x="994352" y="1344174"/>
                    <a:pt x="990573" y="1334497"/>
                  </a:cubicBezTo>
                  <a:lnTo>
                    <a:pt x="984905" y="1323639"/>
                  </a:lnTo>
                  <a:cubicBezTo>
                    <a:pt x="984432" y="1322459"/>
                    <a:pt x="983724" y="1321043"/>
                    <a:pt x="983251" y="1319863"/>
                  </a:cubicBezTo>
                  <a:cubicBezTo>
                    <a:pt x="970262" y="1285167"/>
                    <a:pt x="980181" y="1237962"/>
                    <a:pt x="981834" y="1205390"/>
                  </a:cubicBezTo>
                  <a:cubicBezTo>
                    <a:pt x="984905" y="1149215"/>
                    <a:pt x="982070" y="1094929"/>
                    <a:pt x="990573" y="1043475"/>
                  </a:cubicBezTo>
                  <a:cubicBezTo>
                    <a:pt x="1015843" y="890294"/>
                    <a:pt x="1000020" y="722951"/>
                    <a:pt x="1019858" y="567881"/>
                  </a:cubicBezTo>
                  <a:cubicBezTo>
                    <a:pt x="1026471" y="515011"/>
                    <a:pt x="1034029" y="468986"/>
                    <a:pt x="1030014" y="413519"/>
                  </a:cubicBezTo>
                  <a:cubicBezTo>
                    <a:pt x="1026707" y="368674"/>
                    <a:pt x="1061425" y="162387"/>
                    <a:pt x="1027416" y="130523"/>
                  </a:cubicBezTo>
                  <a:cubicBezTo>
                    <a:pt x="1008994" y="113293"/>
                    <a:pt x="1011120" y="72932"/>
                    <a:pt x="1006633" y="46733"/>
                  </a:cubicBezTo>
                  <a:cubicBezTo>
                    <a:pt x="1033084" y="48386"/>
                    <a:pt x="1035682" y="59715"/>
                    <a:pt x="1054104" y="42013"/>
                  </a:cubicBezTo>
                  <a:cubicBezTo>
                    <a:pt x="1045601" y="18646"/>
                    <a:pt x="1036391" y="30447"/>
                    <a:pt x="1012065" y="20534"/>
                  </a:cubicBezTo>
                  <a:cubicBezTo>
                    <a:pt x="964830" y="1416"/>
                    <a:pt x="924916" y="12037"/>
                    <a:pt x="853355" y="19354"/>
                  </a:cubicBezTo>
                  <a:cubicBezTo>
                    <a:pt x="771403" y="27851"/>
                    <a:pt x="692993" y="15342"/>
                    <a:pt x="614819" y="14870"/>
                  </a:cubicBezTo>
                  <a:cubicBezTo>
                    <a:pt x="592855" y="14870"/>
                    <a:pt x="577740" y="12273"/>
                    <a:pt x="555304" y="9913"/>
                  </a:cubicBezTo>
                  <a:cubicBezTo>
                    <a:pt x="533339" y="7789"/>
                    <a:pt x="521058" y="1416"/>
                    <a:pt x="505943" y="708"/>
                  </a:cubicBezTo>
                  <a:cubicBezTo>
                    <a:pt x="469336" y="-708"/>
                    <a:pt x="430367" y="7317"/>
                    <a:pt x="394469" y="2596"/>
                  </a:cubicBezTo>
                  <a:lnTo>
                    <a:pt x="164671" y="0"/>
                  </a:lnTo>
                  <a:cubicBezTo>
                    <a:pt x="136567" y="60423"/>
                    <a:pt x="163490" y="225642"/>
                    <a:pt x="130662" y="292201"/>
                  </a:cubicBezTo>
                  <a:lnTo>
                    <a:pt x="136803" y="297630"/>
                  </a:lnTo>
                  <a:cubicBezTo>
                    <a:pt x="150973" y="317928"/>
                    <a:pt x="138928" y="344363"/>
                    <a:pt x="136330" y="368202"/>
                  </a:cubicBezTo>
                  <a:lnTo>
                    <a:pt x="114839" y="607297"/>
                  </a:lnTo>
                  <a:cubicBezTo>
                    <a:pt x="112713" y="704777"/>
                    <a:pt x="96653" y="799659"/>
                    <a:pt x="93110" y="895486"/>
                  </a:cubicBezTo>
                  <a:cubicBezTo>
                    <a:pt x="92638" y="903983"/>
                    <a:pt x="92638" y="908232"/>
                    <a:pt x="91457" y="914369"/>
                  </a:cubicBezTo>
                  <a:cubicBezTo>
                    <a:pt x="82955" y="957798"/>
                    <a:pt x="13756" y="960394"/>
                    <a:pt x="1003" y="988009"/>
                  </a:cubicBezTo>
                  <a:cubicBezTo>
                    <a:pt x="-7972" y="1007127"/>
                    <a:pt x="45876" y="1139302"/>
                    <a:pt x="60282" y="1153936"/>
                  </a:cubicBezTo>
                  <a:cubicBezTo>
                    <a:pt x="87442" y="1136942"/>
                    <a:pt x="115547" y="1111215"/>
                    <a:pt x="151682" y="1094693"/>
                  </a:cubicBezTo>
                  <a:cubicBezTo>
                    <a:pt x="182621" y="1080532"/>
                    <a:pt x="178606" y="1095165"/>
                    <a:pt x="204349" y="1082892"/>
                  </a:cubicBezTo>
                  <a:cubicBezTo>
                    <a:pt x="217102" y="1076755"/>
                    <a:pt x="218755" y="1073687"/>
                    <a:pt x="229855" y="1069202"/>
                  </a:cubicBezTo>
                  <a:cubicBezTo>
                    <a:pt x="296457" y="1043239"/>
                    <a:pt x="241192" y="1162433"/>
                    <a:pt x="247805" y="1183675"/>
                  </a:cubicBezTo>
                  <a:cubicBezTo>
                    <a:pt x="259377" y="1220968"/>
                    <a:pt x="358570" y="1203266"/>
                    <a:pt x="387384" y="1202085"/>
                  </a:cubicBezTo>
                  <a:cubicBezTo>
                    <a:pt x="399665" y="1201613"/>
                    <a:pt x="410293" y="1207986"/>
                    <a:pt x="420212" y="1209402"/>
                  </a:cubicBezTo>
                  <a:lnTo>
                    <a:pt x="539244" y="1210582"/>
                  </a:lnTo>
                  <a:cubicBezTo>
                    <a:pt x="560027" y="1209874"/>
                    <a:pt x="556484" y="1207042"/>
                    <a:pt x="573725" y="1207986"/>
                  </a:cubicBezTo>
                  <a:cubicBezTo>
                    <a:pt x="630643" y="1210818"/>
                    <a:pt x="796674" y="1250471"/>
                    <a:pt x="830683" y="1229937"/>
                  </a:cubicBezTo>
                  <a:cubicBezTo>
                    <a:pt x="858315" y="1212943"/>
                    <a:pt x="828085" y="1062594"/>
                    <a:pt x="851466" y="968655"/>
                  </a:cubicBezTo>
                  <a:cubicBezTo>
                    <a:pt x="865637" y="912480"/>
                    <a:pt x="880279" y="656627"/>
                    <a:pt x="886184" y="569297"/>
                  </a:cubicBezTo>
                  <a:cubicBezTo>
                    <a:pt x="890907" y="499197"/>
                    <a:pt x="910273" y="364898"/>
                    <a:pt x="895394" y="305891"/>
                  </a:cubicBezTo>
                  <a:cubicBezTo>
                    <a:pt x="889962" y="284177"/>
                    <a:pt x="903188" y="202275"/>
                    <a:pt x="902007" y="179381"/>
                  </a:cubicBezTo>
                  <a:cubicBezTo>
                    <a:pt x="848868" y="172536"/>
                    <a:pt x="799272" y="170175"/>
                    <a:pt x="746369" y="161442"/>
                  </a:cubicBezTo>
                  <a:cubicBezTo>
                    <a:pt x="701968" y="154126"/>
                    <a:pt x="637256" y="144685"/>
                    <a:pt x="587896" y="147045"/>
                  </a:cubicBezTo>
                  <a:cubicBezTo>
                    <a:pt x="518697" y="150113"/>
                    <a:pt x="443121" y="138784"/>
                    <a:pt x="380062" y="145629"/>
                  </a:cubicBezTo>
                  <a:lnTo>
                    <a:pt x="296457" y="143268"/>
                  </a:lnTo>
                  <a:cubicBezTo>
                    <a:pt x="256779" y="141616"/>
                    <a:pt x="274965" y="170648"/>
                    <a:pt x="271422" y="192834"/>
                  </a:cubicBezTo>
                  <a:cubicBezTo>
                    <a:pt x="268824" y="208884"/>
                    <a:pt x="264809" y="202747"/>
                    <a:pt x="263864" y="232015"/>
                  </a:cubicBezTo>
                  <a:cubicBezTo>
                    <a:pt x="260086" y="351208"/>
                    <a:pt x="224187" y="808864"/>
                    <a:pt x="235524" y="858902"/>
                  </a:cubicBezTo>
                  <a:cubicBezTo>
                    <a:pt x="194193" y="877784"/>
                    <a:pt x="174591" y="905636"/>
                    <a:pt x="103738" y="923338"/>
                  </a:cubicBezTo>
                  <a:cubicBezTo>
                    <a:pt x="122632" y="839548"/>
                    <a:pt x="137511" y="570713"/>
                    <a:pt x="140109" y="471346"/>
                  </a:cubicBezTo>
                  <a:cubicBezTo>
                    <a:pt x="141999" y="399358"/>
                    <a:pt x="160893" y="326897"/>
                    <a:pt x="161601" y="248772"/>
                  </a:cubicBezTo>
                  <a:cubicBezTo>
                    <a:pt x="161837" y="210772"/>
                    <a:pt x="163018" y="163331"/>
                    <a:pt x="168214" y="129343"/>
                  </a:cubicBezTo>
                  <a:lnTo>
                    <a:pt x="175063" y="42721"/>
                  </a:lnTo>
                  <a:cubicBezTo>
                    <a:pt x="178133" y="24075"/>
                    <a:pt x="186163" y="17466"/>
                    <a:pt x="206238" y="19826"/>
                  </a:cubicBezTo>
                  <a:cubicBezTo>
                    <a:pt x="232926" y="22895"/>
                    <a:pt x="200570" y="23603"/>
                    <a:pt x="229383" y="25019"/>
                  </a:cubicBezTo>
                  <a:cubicBezTo>
                    <a:pt x="239066" y="25727"/>
                    <a:pt x="245443" y="22187"/>
                    <a:pt x="256071" y="24075"/>
                  </a:cubicBezTo>
                  <a:cubicBezTo>
                    <a:pt x="269297" y="26435"/>
                    <a:pt x="266699" y="27851"/>
                    <a:pt x="272367" y="35640"/>
                  </a:cubicBezTo>
                  <a:cubicBezTo>
                    <a:pt x="301180" y="14162"/>
                    <a:pt x="360696" y="18882"/>
                    <a:pt x="408403" y="18410"/>
                  </a:cubicBezTo>
                  <a:cubicBezTo>
                    <a:pt x="493426" y="17702"/>
                    <a:pt x="500275" y="28559"/>
                    <a:pt x="544203" y="29975"/>
                  </a:cubicBezTo>
                  <a:cubicBezTo>
                    <a:pt x="590257" y="31392"/>
                    <a:pt x="633713" y="37528"/>
                    <a:pt x="680240" y="40361"/>
                  </a:cubicBezTo>
                  <a:cubicBezTo>
                    <a:pt x="706455" y="42013"/>
                    <a:pt x="765735" y="63727"/>
                    <a:pt x="785337" y="49566"/>
                  </a:cubicBezTo>
                  <a:lnTo>
                    <a:pt x="794548" y="40833"/>
                  </a:lnTo>
                  <a:cubicBezTo>
                    <a:pt x="829030" y="40597"/>
                    <a:pt x="863747" y="40125"/>
                    <a:pt x="897992" y="40597"/>
                  </a:cubicBezTo>
                  <a:cubicBezTo>
                    <a:pt x="933182" y="41069"/>
                    <a:pt x="953021" y="34696"/>
                    <a:pt x="992226" y="36348"/>
                  </a:cubicBezTo>
                  <a:lnTo>
                    <a:pt x="980653" y="58299"/>
                  </a:lnTo>
                  <a:cubicBezTo>
                    <a:pt x="1024582" y="130523"/>
                    <a:pt x="1014899" y="280164"/>
                    <a:pt x="1014662" y="368202"/>
                  </a:cubicBezTo>
                  <a:cubicBezTo>
                    <a:pt x="1014190" y="451048"/>
                    <a:pt x="989156" y="942928"/>
                    <a:pt x="979236" y="1008779"/>
                  </a:cubicBezTo>
                  <a:cubicBezTo>
                    <a:pt x="975458" y="1034034"/>
                    <a:pt x="970498" y="1054805"/>
                    <a:pt x="966955" y="1084308"/>
                  </a:cubicBezTo>
                  <a:lnTo>
                    <a:pt x="956564" y="1313254"/>
                  </a:lnTo>
                  <a:cubicBezTo>
                    <a:pt x="897756" y="1318447"/>
                    <a:pt x="796674" y="1305701"/>
                    <a:pt x="745660" y="1324111"/>
                  </a:cubicBezTo>
                  <a:cubicBezTo>
                    <a:pt x="744715" y="1324111"/>
                    <a:pt x="705510" y="1296732"/>
                    <a:pt x="604192" y="1298621"/>
                  </a:cubicBezTo>
                  <a:cubicBezTo>
                    <a:pt x="574434" y="1299093"/>
                    <a:pt x="547037" y="1302869"/>
                    <a:pt x="527435" y="1299329"/>
                  </a:cubicBezTo>
                  <a:cubicBezTo>
                    <a:pt x="495551" y="1293664"/>
                    <a:pt x="448789" y="1309714"/>
                    <a:pt x="416197" y="1296968"/>
                  </a:cubicBezTo>
                  <a:cubicBezTo>
                    <a:pt x="405805" y="1292956"/>
                    <a:pt x="416669" y="1286819"/>
                    <a:pt x="383605" y="1290124"/>
                  </a:cubicBezTo>
                  <a:cubicBezTo>
                    <a:pt x="358807" y="1292720"/>
                    <a:pt x="333772" y="1294608"/>
                    <a:pt x="305431" y="1291776"/>
                  </a:cubicBezTo>
                  <a:cubicBezTo>
                    <a:pt x="254181" y="1286583"/>
                    <a:pt x="208364" y="1223564"/>
                    <a:pt x="226313" y="1300509"/>
                  </a:cubicBezTo>
                  <a:lnTo>
                    <a:pt x="130662" y="1280210"/>
                  </a:lnTo>
                  <a:lnTo>
                    <a:pt x="133732" y="1120892"/>
                  </a:lnTo>
                  <a:cubicBezTo>
                    <a:pt x="94528" y="1117352"/>
                    <a:pt x="116492" y="1134110"/>
                    <a:pt x="96417" y="1150868"/>
                  </a:cubicBezTo>
                  <a:cubicBezTo>
                    <a:pt x="140345" y="1199017"/>
                    <a:pt x="80593" y="1269117"/>
                    <a:pt x="126411" y="1322931"/>
                  </a:cubicBezTo>
                  <a:cubicBezTo>
                    <a:pt x="196555" y="1309950"/>
                    <a:pt x="260794" y="1316559"/>
                    <a:pt x="332355" y="1319155"/>
                  </a:cubicBezTo>
                  <a:cubicBezTo>
                    <a:pt x="364711" y="1320335"/>
                    <a:pt x="406750" y="1323639"/>
                    <a:pt x="431784" y="1333789"/>
                  </a:cubicBezTo>
                  <a:cubicBezTo>
                    <a:pt x="490592" y="1357155"/>
                    <a:pt x="572308" y="1350310"/>
                    <a:pt x="636311" y="1357155"/>
                  </a:cubicBezTo>
                  <a:cubicBezTo>
                    <a:pt x="689451" y="1362820"/>
                    <a:pt x="685436" y="1346062"/>
                    <a:pt x="728892" y="1344646"/>
                  </a:cubicBezTo>
                  <a:cubicBezTo>
                    <a:pt x="803759" y="1341813"/>
                    <a:pt x="878862" y="1338509"/>
                    <a:pt x="955147" y="1338981"/>
                  </a:cubicBezTo>
                  <a:lnTo>
                    <a:pt x="954674" y="1397988"/>
                  </a:lnTo>
                  <a:lnTo>
                    <a:pt x="970026" y="1390199"/>
                  </a:lnTo>
                  <a:lnTo>
                    <a:pt x="967664" y="1357627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1" name="Forma libre 40">
              <a:extLst>
                <a:ext uri="{FF2B5EF4-FFF2-40B4-BE49-F238E27FC236}">
                  <a16:creationId xmlns:a16="http://schemas.microsoft.com/office/drawing/2014/main" id="{E804FD01-D99B-104A-831F-35311AE05888}"/>
                </a:ext>
              </a:extLst>
            </p:cNvPr>
            <p:cNvSpPr/>
            <p:nvPr/>
          </p:nvSpPr>
          <p:spPr>
            <a:xfrm>
              <a:off x="4450573" y="4145901"/>
              <a:ext cx="425349" cy="34942"/>
            </a:xfrm>
            <a:custGeom>
              <a:avLst/>
              <a:gdLst>
                <a:gd name="connsiteX0" fmla="*/ 425350 w 425349"/>
                <a:gd name="connsiteY0" fmla="*/ 14546 h 34942"/>
                <a:gd name="connsiteX1" fmla="*/ 384492 w 425349"/>
                <a:gd name="connsiteY1" fmla="*/ 4633 h 34942"/>
                <a:gd name="connsiteX2" fmla="*/ 95651 w 425349"/>
                <a:gd name="connsiteY2" fmla="*/ 17142 h 34942"/>
                <a:gd name="connsiteX3" fmla="*/ 0 w 425349"/>
                <a:gd name="connsiteY3" fmla="*/ 25403 h 34942"/>
                <a:gd name="connsiteX4" fmla="*/ 425350 w 425349"/>
                <a:gd name="connsiteY4" fmla="*/ 14546 h 34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5349" h="34942">
                  <a:moveTo>
                    <a:pt x="425350" y="14546"/>
                  </a:moveTo>
                  <a:cubicBezTo>
                    <a:pt x="418973" y="-6697"/>
                    <a:pt x="405275" y="384"/>
                    <a:pt x="384492" y="4633"/>
                  </a:cubicBezTo>
                  <a:cubicBezTo>
                    <a:pt x="328991" y="15726"/>
                    <a:pt x="161307" y="15962"/>
                    <a:pt x="95651" y="17142"/>
                  </a:cubicBezTo>
                  <a:cubicBezTo>
                    <a:pt x="7558" y="18794"/>
                    <a:pt x="10155" y="-1032"/>
                    <a:pt x="0" y="25403"/>
                  </a:cubicBezTo>
                  <a:cubicBezTo>
                    <a:pt x="29522" y="44521"/>
                    <a:pt x="391813" y="31776"/>
                    <a:pt x="425350" y="1454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2" name="Forma libre 41">
              <a:extLst>
                <a:ext uri="{FF2B5EF4-FFF2-40B4-BE49-F238E27FC236}">
                  <a16:creationId xmlns:a16="http://schemas.microsoft.com/office/drawing/2014/main" id="{27531266-8746-234D-A812-A7866B5E4A6C}"/>
                </a:ext>
              </a:extLst>
            </p:cNvPr>
            <p:cNvSpPr/>
            <p:nvPr/>
          </p:nvSpPr>
          <p:spPr>
            <a:xfrm>
              <a:off x="4388696" y="3842755"/>
              <a:ext cx="455580" cy="45919"/>
            </a:xfrm>
            <a:custGeom>
              <a:avLst/>
              <a:gdLst>
                <a:gd name="connsiteX0" fmla="*/ 435033 w 455580"/>
                <a:gd name="connsiteY0" fmla="*/ 0 h 45919"/>
                <a:gd name="connsiteX1" fmla="*/ 396773 w 455580"/>
                <a:gd name="connsiteY1" fmla="*/ 19118 h 45919"/>
                <a:gd name="connsiteX2" fmla="*/ 228381 w 455580"/>
                <a:gd name="connsiteY2" fmla="*/ 25963 h 45919"/>
                <a:gd name="connsiteX3" fmla="*/ 0 w 455580"/>
                <a:gd name="connsiteY3" fmla="*/ 30684 h 45919"/>
                <a:gd name="connsiteX4" fmla="*/ 48888 w 455580"/>
                <a:gd name="connsiteY4" fmla="*/ 44373 h 45919"/>
                <a:gd name="connsiteX5" fmla="*/ 455580 w 455580"/>
                <a:gd name="connsiteY5" fmla="*/ 24311 h 45919"/>
                <a:gd name="connsiteX6" fmla="*/ 435033 w 455580"/>
                <a:gd name="connsiteY6" fmla="*/ 0 h 45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5580" h="45919">
                  <a:moveTo>
                    <a:pt x="435033" y="0"/>
                  </a:moveTo>
                  <a:cubicBezTo>
                    <a:pt x="422516" y="4957"/>
                    <a:pt x="423224" y="15578"/>
                    <a:pt x="396773" y="19118"/>
                  </a:cubicBezTo>
                  <a:lnTo>
                    <a:pt x="228381" y="25963"/>
                  </a:lnTo>
                  <a:cubicBezTo>
                    <a:pt x="155166" y="30920"/>
                    <a:pt x="76993" y="28559"/>
                    <a:pt x="0" y="30684"/>
                  </a:cubicBezTo>
                  <a:cubicBezTo>
                    <a:pt x="4487" y="44137"/>
                    <a:pt x="-2362" y="48622"/>
                    <a:pt x="48888" y="44373"/>
                  </a:cubicBezTo>
                  <a:cubicBezTo>
                    <a:pt x="139107" y="37056"/>
                    <a:pt x="423460" y="42249"/>
                    <a:pt x="455580" y="24311"/>
                  </a:cubicBezTo>
                  <a:cubicBezTo>
                    <a:pt x="452510" y="4721"/>
                    <a:pt x="449440" y="7789"/>
                    <a:pt x="43503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3" name="Forma libre 42">
              <a:extLst>
                <a:ext uri="{FF2B5EF4-FFF2-40B4-BE49-F238E27FC236}">
                  <a16:creationId xmlns:a16="http://schemas.microsoft.com/office/drawing/2014/main" id="{7E975FB3-4CB7-B34C-B094-F37D1C4FFE04}"/>
                </a:ext>
              </a:extLst>
            </p:cNvPr>
            <p:cNvSpPr/>
            <p:nvPr/>
          </p:nvSpPr>
          <p:spPr>
            <a:xfrm>
              <a:off x="4268483" y="3645200"/>
              <a:ext cx="33872" cy="308723"/>
            </a:xfrm>
            <a:custGeom>
              <a:avLst/>
              <a:gdLst>
                <a:gd name="connsiteX0" fmla="*/ 22200 w 33872"/>
                <a:gd name="connsiteY0" fmla="*/ 0 h 308723"/>
                <a:gd name="connsiteX1" fmla="*/ 14879 w 33872"/>
                <a:gd name="connsiteY1" fmla="*/ 27143 h 308723"/>
                <a:gd name="connsiteX2" fmla="*/ 0 w 33872"/>
                <a:gd name="connsiteY2" fmla="*/ 308723 h 308723"/>
                <a:gd name="connsiteX3" fmla="*/ 4960 w 33872"/>
                <a:gd name="connsiteY3" fmla="*/ 297866 h 308723"/>
                <a:gd name="connsiteX4" fmla="*/ 7085 w 33872"/>
                <a:gd name="connsiteY4" fmla="*/ 289605 h 308723"/>
                <a:gd name="connsiteX5" fmla="*/ 14407 w 33872"/>
                <a:gd name="connsiteY5" fmla="*/ 230126 h 308723"/>
                <a:gd name="connsiteX6" fmla="*/ 24090 w 33872"/>
                <a:gd name="connsiteY6" fmla="*/ 112821 h 308723"/>
                <a:gd name="connsiteX7" fmla="*/ 33064 w 33872"/>
                <a:gd name="connsiteY7" fmla="*/ 31156 h 308723"/>
                <a:gd name="connsiteX8" fmla="*/ 22200 w 33872"/>
                <a:gd name="connsiteY8" fmla="*/ 0 h 308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2" h="308723">
                  <a:moveTo>
                    <a:pt x="22200" y="0"/>
                  </a:moveTo>
                  <a:cubicBezTo>
                    <a:pt x="6141" y="8261"/>
                    <a:pt x="12753" y="8733"/>
                    <a:pt x="14879" y="27143"/>
                  </a:cubicBezTo>
                  <a:cubicBezTo>
                    <a:pt x="21020" y="81665"/>
                    <a:pt x="5668" y="254673"/>
                    <a:pt x="0" y="308723"/>
                  </a:cubicBezTo>
                  <a:cubicBezTo>
                    <a:pt x="1889" y="304947"/>
                    <a:pt x="1417" y="308723"/>
                    <a:pt x="4960" y="297866"/>
                  </a:cubicBezTo>
                  <a:cubicBezTo>
                    <a:pt x="5432" y="296214"/>
                    <a:pt x="6613" y="291493"/>
                    <a:pt x="7085" y="289605"/>
                  </a:cubicBezTo>
                  <a:lnTo>
                    <a:pt x="14407" y="230126"/>
                  </a:lnTo>
                  <a:cubicBezTo>
                    <a:pt x="28577" y="136896"/>
                    <a:pt x="21020" y="179853"/>
                    <a:pt x="24090" y="112821"/>
                  </a:cubicBezTo>
                  <a:cubicBezTo>
                    <a:pt x="25271" y="87330"/>
                    <a:pt x="32120" y="85678"/>
                    <a:pt x="33064" y="31156"/>
                  </a:cubicBezTo>
                  <a:cubicBezTo>
                    <a:pt x="33773" y="4485"/>
                    <a:pt x="37079" y="9205"/>
                    <a:pt x="2220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4" name="Forma libre 43">
              <a:extLst>
                <a:ext uri="{FF2B5EF4-FFF2-40B4-BE49-F238E27FC236}">
                  <a16:creationId xmlns:a16="http://schemas.microsoft.com/office/drawing/2014/main" id="{C2178361-703C-0842-983F-0E4A737369FF}"/>
                </a:ext>
              </a:extLst>
            </p:cNvPr>
            <p:cNvSpPr/>
            <p:nvPr/>
          </p:nvSpPr>
          <p:spPr>
            <a:xfrm>
              <a:off x="5008292" y="4531954"/>
              <a:ext cx="25410" cy="229890"/>
            </a:xfrm>
            <a:custGeom>
              <a:avLst/>
              <a:gdLst>
                <a:gd name="connsiteX0" fmla="*/ 13115 w 25410"/>
                <a:gd name="connsiteY0" fmla="*/ 0 h 229890"/>
                <a:gd name="connsiteX1" fmla="*/ 2251 w 25410"/>
                <a:gd name="connsiteY1" fmla="*/ 229890 h 229890"/>
                <a:gd name="connsiteX2" fmla="*/ 11225 w 25410"/>
                <a:gd name="connsiteY2" fmla="*/ 106684 h 229890"/>
                <a:gd name="connsiteX3" fmla="*/ 18311 w 25410"/>
                <a:gd name="connsiteY3" fmla="*/ 44845 h 229890"/>
                <a:gd name="connsiteX4" fmla="*/ 13115 w 25410"/>
                <a:gd name="connsiteY4" fmla="*/ 0 h 229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10" h="229890">
                  <a:moveTo>
                    <a:pt x="13115" y="0"/>
                  </a:moveTo>
                  <a:cubicBezTo>
                    <a:pt x="-2945" y="36112"/>
                    <a:pt x="-1056" y="177964"/>
                    <a:pt x="2251" y="229890"/>
                  </a:cubicBezTo>
                  <a:cubicBezTo>
                    <a:pt x="10045" y="225878"/>
                    <a:pt x="10753" y="131231"/>
                    <a:pt x="11225" y="106684"/>
                  </a:cubicBezTo>
                  <a:cubicBezTo>
                    <a:pt x="11934" y="82845"/>
                    <a:pt x="14296" y="63727"/>
                    <a:pt x="18311" y="44845"/>
                  </a:cubicBezTo>
                  <a:cubicBezTo>
                    <a:pt x="24215" y="16050"/>
                    <a:pt x="32953" y="10149"/>
                    <a:pt x="13115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5" name="Forma libre 44">
              <a:extLst>
                <a:ext uri="{FF2B5EF4-FFF2-40B4-BE49-F238E27FC236}">
                  <a16:creationId xmlns:a16="http://schemas.microsoft.com/office/drawing/2014/main" id="{5013778B-88DE-C849-BBD1-B2B144CE22C7}"/>
                </a:ext>
              </a:extLst>
            </p:cNvPr>
            <p:cNvSpPr/>
            <p:nvPr/>
          </p:nvSpPr>
          <p:spPr>
            <a:xfrm>
              <a:off x="4498989" y="3941441"/>
              <a:ext cx="211139" cy="18147"/>
            </a:xfrm>
            <a:custGeom>
              <a:avLst/>
              <a:gdLst>
                <a:gd name="connsiteX0" fmla="*/ 194371 w 211139"/>
                <a:gd name="connsiteY0" fmla="*/ 18148 h 18147"/>
                <a:gd name="connsiteX1" fmla="*/ 211140 w 211139"/>
                <a:gd name="connsiteY1" fmla="*/ 7054 h 18147"/>
                <a:gd name="connsiteX2" fmla="*/ 156111 w 211139"/>
                <a:gd name="connsiteY2" fmla="*/ 3278 h 18147"/>
                <a:gd name="connsiteX3" fmla="*/ 47235 w 211139"/>
                <a:gd name="connsiteY3" fmla="*/ 1154 h 18147"/>
                <a:gd name="connsiteX4" fmla="*/ 0 w 211139"/>
                <a:gd name="connsiteY4" fmla="*/ 7054 h 18147"/>
                <a:gd name="connsiteX5" fmla="*/ 194371 w 211139"/>
                <a:gd name="connsiteY5" fmla="*/ 18148 h 18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139" h="18147">
                  <a:moveTo>
                    <a:pt x="194371" y="18148"/>
                  </a:moveTo>
                  <a:cubicBezTo>
                    <a:pt x="211848" y="15551"/>
                    <a:pt x="203818" y="17911"/>
                    <a:pt x="211140" y="7054"/>
                  </a:cubicBezTo>
                  <a:cubicBezTo>
                    <a:pt x="195080" y="-3567"/>
                    <a:pt x="184452" y="3514"/>
                    <a:pt x="156111" y="3278"/>
                  </a:cubicBezTo>
                  <a:lnTo>
                    <a:pt x="47235" y="1154"/>
                  </a:lnTo>
                  <a:cubicBezTo>
                    <a:pt x="8975" y="682"/>
                    <a:pt x="12753" y="-3331"/>
                    <a:pt x="0" y="7054"/>
                  </a:cubicBezTo>
                  <a:lnTo>
                    <a:pt x="194371" y="18148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6" name="Forma libre 45">
              <a:extLst>
                <a:ext uri="{FF2B5EF4-FFF2-40B4-BE49-F238E27FC236}">
                  <a16:creationId xmlns:a16="http://schemas.microsoft.com/office/drawing/2014/main" id="{C4933AB6-9158-F042-BE6B-23065564CA03}"/>
                </a:ext>
              </a:extLst>
            </p:cNvPr>
            <p:cNvSpPr/>
            <p:nvPr/>
          </p:nvSpPr>
          <p:spPr>
            <a:xfrm>
              <a:off x="4413258" y="4257454"/>
              <a:ext cx="117378" cy="21227"/>
            </a:xfrm>
            <a:custGeom>
              <a:avLst/>
              <a:gdLst>
                <a:gd name="connsiteX0" fmla="*/ 117379 w 117378"/>
                <a:gd name="connsiteY0" fmla="*/ 0 h 21227"/>
                <a:gd name="connsiteX1" fmla="*/ 0 w 117378"/>
                <a:gd name="connsiteY1" fmla="*/ 8969 h 21227"/>
                <a:gd name="connsiteX2" fmla="*/ 56918 w 117378"/>
                <a:gd name="connsiteY2" fmla="*/ 20062 h 21227"/>
                <a:gd name="connsiteX3" fmla="*/ 117379 w 117378"/>
                <a:gd name="connsiteY3" fmla="*/ 0 h 2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378" h="21227">
                  <a:moveTo>
                    <a:pt x="117379" y="0"/>
                  </a:moveTo>
                  <a:lnTo>
                    <a:pt x="0" y="8969"/>
                  </a:lnTo>
                  <a:cubicBezTo>
                    <a:pt x="7085" y="25727"/>
                    <a:pt x="34481" y="19590"/>
                    <a:pt x="56918" y="20062"/>
                  </a:cubicBezTo>
                  <a:cubicBezTo>
                    <a:pt x="86204" y="20298"/>
                    <a:pt x="114781" y="28087"/>
                    <a:pt x="11737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7" name="Forma libre 46">
              <a:extLst>
                <a:ext uri="{FF2B5EF4-FFF2-40B4-BE49-F238E27FC236}">
                  <a16:creationId xmlns:a16="http://schemas.microsoft.com/office/drawing/2014/main" id="{FD44A5D2-E09C-3346-A400-DCB12825C2F1}"/>
                </a:ext>
              </a:extLst>
            </p:cNvPr>
            <p:cNvSpPr/>
            <p:nvPr/>
          </p:nvSpPr>
          <p:spPr>
            <a:xfrm>
              <a:off x="5010306" y="4295691"/>
              <a:ext cx="23661" cy="116597"/>
            </a:xfrm>
            <a:custGeom>
              <a:avLst/>
              <a:gdLst>
                <a:gd name="connsiteX0" fmla="*/ 0 w 23661"/>
                <a:gd name="connsiteY0" fmla="*/ 87802 h 116597"/>
                <a:gd name="connsiteX1" fmla="*/ 0 w 23661"/>
                <a:gd name="connsiteY1" fmla="*/ 103852 h 116597"/>
                <a:gd name="connsiteX2" fmla="*/ 3779 w 23661"/>
                <a:gd name="connsiteY2" fmla="*/ 116597 h 116597"/>
                <a:gd name="connsiteX3" fmla="*/ 18422 w 23661"/>
                <a:gd name="connsiteY3" fmla="*/ 48858 h 116597"/>
                <a:gd name="connsiteX4" fmla="*/ 2598 w 23661"/>
                <a:gd name="connsiteY4" fmla="*/ 0 h 116597"/>
                <a:gd name="connsiteX5" fmla="*/ 0 w 23661"/>
                <a:gd name="connsiteY5" fmla="*/ 87802 h 116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661" h="116597">
                  <a:moveTo>
                    <a:pt x="0" y="87802"/>
                  </a:moveTo>
                  <a:cubicBezTo>
                    <a:pt x="0" y="88982"/>
                    <a:pt x="0" y="103380"/>
                    <a:pt x="0" y="103852"/>
                  </a:cubicBezTo>
                  <a:cubicBezTo>
                    <a:pt x="709" y="113293"/>
                    <a:pt x="2362" y="113293"/>
                    <a:pt x="3779" y="116597"/>
                  </a:cubicBezTo>
                  <a:cubicBezTo>
                    <a:pt x="11100" y="104560"/>
                    <a:pt x="15351" y="68684"/>
                    <a:pt x="18422" y="48858"/>
                  </a:cubicBezTo>
                  <a:cubicBezTo>
                    <a:pt x="23381" y="16994"/>
                    <a:pt x="32356" y="5901"/>
                    <a:pt x="2598" y="0"/>
                  </a:cubicBezTo>
                  <a:lnTo>
                    <a:pt x="0" y="87802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A1557FA9-606C-0749-AD5E-4292405ECAB3}"/>
                </a:ext>
              </a:extLst>
            </p:cNvPr>
            <p:cNvSpPr/>
            <p:nvPr/>
          </p:nvSpPr>
          <p:spPr>
            <a:xfrm>
              <a:off x="5032993" y="3858097"/>
              <a:ext cx="18198" cy="95354"/>
            </a:xfrm>
            <a:custGeom>
              <a:avLst/>
              <a:gdLst>
                <a:gd name="connsiteX0" fmla="*/ 4710 w 18198"/>
                <a:gd name="connsiteY0" fmla="*/ 0 h 95354"/>
                <a:gd name="connsiteX1" fmla="*/ 2821 w 18198"/>
                <a:gd name="connsiteY1" fmla="*/ 95355 h 95354"/>
                <a:gd name="connsiteX2" fmla="*/ 16282 w 18198"/>
                <a:gd name="connsiteY2" fmla="*/ 37528 h 95354"/>
                <a:gd name="connsiteX3" fmla="*/ 4710 w 18198"/>
                <a:gd name="connsiteY3" fmla="*/ 0 h 95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198" h="95354">
                  <a:moveTo>
                    <a:pt x="4710" y="0"/>
                  </a:moveTo>
                  <a:cubicBezTo>
                    <a:pt x="1640" y="22187"/>
                    <a:pt x="-3084" y="79541"/>
                    <a:pt x="2821" y="95355"/>
                  </a:cubicBezTo>
                  <a:cubicBezTo>
                    <a:pt x="21006" y="90870"/>
                    <a:pt x="19353" y="96535"/>
                    <a:pt x="16282" y="37528"/>
                  </a:cubicBezTo>
                  <a:cubicBezTo>
                    <a:pt x="15338" y="17466"/>
                    <a:pt x="23131" y="6609"/>
                    <a:pt x="471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9" name="Forma libre 48">
              <a:extLst>
                <a:ext uri="{FF2B5EF4-FFF2-40B4-BE49-F238E27FC236}">
                  <a16:creationId xmlns:a16="http://schemas.microsoft.com/office/drawing/2014/main" id="{FCAB8052-E2BE-E44D-9B81-85F7840AB96A}"/>
                </a:ext>
              </a:extLst>
            </p:cNvPr>
            <p:cNvSpPr/>
            <p:nvPr/>
          </p:nvSpPr>
          <p:spPr>
            <a:xfrm>
              <a:off x="4312718" y="3681784"/>
              <a:ext cx="19857" cy="95590"/>
            </a:xfrm>
            <a:custGeom>
              <a:avLst/>
              <a:gdLst>
                <a:gd name="connsiteX0" fmla="*/ 5126 w 19857"/>
                <a:gd name="connsiteY0" fmla="*/ 0 h 95590"/>
                <a:gd name="connsiteX1" fmla="*/ 3000 w 19857"/>
                <a:gd name="connsiteY1" fmla="*/ 23839 h 95590"/>
                <a:gd name="connsiteX2" fmla="*/ 13864 w 19857"/>
                <a:gd name="connsiteY2" fmla="*/ 95591 h 95590"/>
                <a:gd name="connsiteX3" fmla="*/ 19768 w 19857"/>
                <a:gd name="connsiteY3" fmla="*/ 43193 h 95590"/>
                <a:gd name="connsiteX4" fmla="*/ 19060 w 19857"/>
                <a:gd name="connsiteY4" fmla="*/ 12509 h 95590"/>
                <a:gd name="connsiteX5" fmla="*/ 5126 w 19857"/>
                <a:gd name="connsiteY5" fmla="*/ 0 h 95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857" h="95590">
                  <a:moveTo>
                    <a:pt x="5126" y="0"/>
                  </a:moveTo>
                  <a:cubicBezTo>
                    <a:pt x="-3849" y="15106"/>
                    <a:pt x="1347" y="15106"/>
                    <a:pt x="3000" y="23839"/>
                  </a:cubicBezTo>
                  <a:cubicBezTo>
                    <a:pt x="12447" y="79069"/>
                    <a:pt x="-8336" y="89690"/>
                    <a:pt x="13864" y="95591"/>
                  </a:cubicBezTo>
                  <a:cubicBezTo>
                    <a:pt x="16226" y="79541"/>
                    <a:pt x="18588" y="56410"/>
                    <a:pt x="19768" y="43193"/>
                  </a:cubicBezTo>
                  <a:cubicBezTo>
                    <a:pt x="20005" y="39417"/>
                    <a:pt x="19768" y="15106"/>
                    <a:pt x="19060" y="12509"/>
                  </a:cubicBezTo>
                  <a:cubicBezTo>
                    <a:pt x="12919" y="-8497"/>
                    <a:pt x="17407" y="4957"/>
                    <a:pt x="5126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68CD3F3C-5DA8-DC4A-A3D8-16C8AFC86EAF}"/>
                </a:ext>
              </a:extLst>
            </p:cNvPr>
            <p:cNvSpPr/>
            <p:nvPr/>
          </p:nvSpPr>
          <p:spPr>
            <a:xfrm>
              <a:off x="5061556" y="3871550"/>
              <a:ext cx="16624" cy="77180"/>
            </a:xfrm>
            <a:custGeom>
              <a:avLst/>
              <a:gdLst>
                <a:gd name="connsiteX0" fmla="*/ 7558 w 16624"/>
                <a:gd name="connsiteY0" fmla="*/ 77181 h 77180"/>
                <a:gd name="connsiteX1" fmla="*/ 0 w 16624"/>
                <a:gd name="connsiteY1" fmla="*/ 0 h 77180"/>
                <a:gd name="connsiteX2" fmla="*/ 7558 w 16624"/>
                <a:gd name="connsiteY2" fmla="*/ 77181 h 77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624" h="77180">
                  <a:moveTo>
                    <a:pt x="7558" y="77181"/>
                  </a:moveTo>
                  <a:cubicBezTo>
                    <a:pt x="16532" y="49566"/>
                    <a:pt x="25271" y="12273"/>
                    <a:pt x="0" y="0"/>
                  </a:cubicBezTo>
                  <a:lnTo>
                    <a:pt x="7558" y="77181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D92622EA-D309-594E-B14D-9B2A81ACCA8E}"/>
                </a:ext>
              </a:extLst>
            </p:cNvPr>
            <p:cNvSpPr/>
            <p:nvPr/>
          </p:nvSpPr>
          <p:spPr>
            <a:xfrm>
              <a:off x="4482693" y="4018149"/>
              <a:ext cx="52430" cy="17555"/>
            </a:xfrm>
            <a:custGeom>
              <a:avLst/>
              <a:gdLst>
                <a:gd name="connsiteX0" fmla="*/ 52431 w 52430"/>
                <a:gd name="connsiteY0" fmla="*/ 5874 h 17555"/>
                <a:gd name="connsiteX1" fmla="*/ 0 w 52430"/>
                <a:gd name="connsiteY1" fmla="*/ 6346 h 17555"/>
                <a:gd name="connsiteX2" fmla="*/ 25271 w 52430"/>
                <a:gd name="connsiteY2" fmla="*/ 16731 h 17555"/>
                <a:gd name="connsiteX3" fmla="*/ 52431 w 52430"/>
                <a:gd name="connsiteY3" fmla="*/ 5874 h 17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430" h="17555">
                  <a:moveTo>
                    <a:pt x="52431" y="5874"/>
                  </a:moveTo>
                  <a:cubicBezTo>
                    <a:pt x="36135" y="-2151"/>
                    <a:pt x="18185" y="-1915"/>
                    <a:pt x="0" y="6346"/>
                  </a:cubicBezTo>
                  <a:cubicBezTo>
                    <a:pt x="7321" y="19800"/>
                    <a:pt x="-3070" y="17911"/>
                    <a:pt x="25271" y="16731"/>
                  </a:cubicBezTo>
                  <a:cubicBezTo>
                    <a:pt x="47707" y="15787"/>
                    <a:pt x="47471" y="10595"/>
                    <a:pt x="52431" y="5874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DC4FCCE9-95A1-F94B-80C5-47B77B412E45}"/>
                </a:ext>
              </a:extLst>
            </p:cNvPr>
            <p:cNvSpPr/>
            <p:nvPr/>
          </p:nvSpPr>
          <p:spPr>
            <a:xfrm>
              <a:off x="5011185" y="4453302"/>
              <a:ext cx="23268" cy="28850"/>
            </a:xfrm>
            <a:custGeom>
              <a:avLst/>
              <a:gdLst>
                <a:gd name="connsiteX0" fmla="*/ 539 w 23268"/>
                <a:gd name="connsiteY0" fmla="*/ 8552 h 28850"/>
                <a:gd name="connsiteX1" fmla="*/ 8333 w 23268"/>
                <a:gd name="connsiteY1" fmla="*/ 28850 h 28850"/>
                <a:gd name="connsiteX2" fmla="*/ 20850 w 23268"/>
                <a:gd name="connsiteY2" fmla="*/ 9496 h 28850"/>
                <a:gd name="connsiteX3" fmla="*/ 12584 w 23268"/>
                <a:gd name="connsiteY3" fmla="*/ 3123 h 28850"/>
                <a:gd name="connsiteX4" fmla="*/ 1720 w 23268"/>
                <a:gd name="connsiteY4" fmla="*/ 5247 h 28850"/>
                <a:gd name="connsiteX5" fmla="*/ 539 w 23268"/>
                <a:gd name="connsiteY5" fmla="*/ 8552 h 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268" h="28850">
                  <a:moveTo>
                    <a:pt x="539" y="8552"/>
                  </a:moveTo>
                  <a:cubicBezTo>
                    <a:pt x="-1587" y="35931"/>
                    <a:pt x="2901" y="22241"/>
                    <a:pt x="8333" y="28850"/>
                  </a:cubicBezTo>
                  <a:cubicBezTo>
                    <a:pt x="14001" y="26726"/>
                    <a:pt x="29116" y="24838"/>
                    <a:pt x="20850" y="9496"/>
                  </a:cubicBezTo>
                  <a:cubicBezTo>
                    <a:pt x="19905" y="7608"/>
                    <a:pt x="15182" y="4067"/>
                    <a:pt x="12584" y="3123"/>
                  </a:cubicBezTo>
                  <a:cubicBezTo>
                    <a:pt x="-7255" y="-3958"/>
                    <a:pt x="7388" y="2887"/>
                    <a:pt x="1720" y="5247"/>
                  </a:cubicBezTo>
                  <a:cubicBezTo>
                    <a:pt x="1483" y="6428"/>
                    <a:pt x="539" y="7844"/>
                    <a:pt x="539" y="855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3" name="Forma libre 52">
              <a:extLst>
                <a:ext uri="{FF2B5EF4-FFF2-40B4-BE49-F238E27FC236}">
                  <a16:creationId xmlns:a16="http://schemas.microsoft.com/office/drawing/2014/main" id="{7DB838CA-B831-AB43-BFC0-98BF44F3F70B}"/>
                </a:ext>
              </a:extLst>
            </p:cNvPr>
            <p:cNvSpPr/>
            <p:nvPr/>
          </p:nvSpPr>
          <p:spPr>
            <a:xfrm>
              <a:off x="4352780" y="3704679"/>
              <a:ext cx="12045" cy="39652"/>
            </a:xfrm>
            <a:custGeom>
              <a:avLst/>
              <a:gdLst>
                <a:gd name="connsiteX0" fmla="*/ 8519 w 12045"/>
                <a:gd name="connsiteY0" fmla="*/ 0 h 39652"/>
                <a:gd name="connsiteX1" fmla="*/ 3087 w 12045"/>
                <a:gd name="connsiteY1" fmla="*/ 39653 h 39652"/>
                <a:gd name="connsiteX2" fmla="*/ 8519 w 12045"/>
                <a:gd name="connsiteY2" fmla="*/ 0 h 39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5" h="39652">
                  <a:moveTo>
                    <a:pt x="8519" y="0"/>
                  </a:moveTo>
                  <a:cubicBezTo>
                    <a:pt x="-1400" y="7553"/>
                    <a:pt x="-1872" y="29031"/>
                    <a:pt x="3087" y="39653"/>
                  </a:cubicBezTo>
                  <a:cubicBezTo>
                    <a:pt x="10645" y="25727"/>
                    <a:pt x="15841" y="15106"/>
                    <a:pt x="851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54" name="Gráfico 626">
            <a:extLst>
              <a:ext uri="{FF2B5EF4-FFF2-40B4-BE49-F238E27FC236}">
                <a16:creationId xmlns:a16="http://schemas.microsoft.com/office/drawing/2014/main" id="{7804A6DA-299E-1347-A2BE-65A90B0BC88C}"/>
              </a:ext>
            </a:extLst>
          </p:cNvPr>
          <p:cNvGrpSpPr/>
          <p:nvPr/>
        </p:nvGrpSpPr>
        <p:grpSpPr>
          <a:xfrm rot="898438">
            <a:off x="9535051" y="634293"/>
            <a:ext cx="915317" cy="1173724"/>
            <a:chOff x="9166737" y="2335765"/>
            <a:chExt cx="871748" cy="1117854"/>
          </a:xfrm>
          <a:solidFill>
            <a:srgbClr val="262626"/>
          </a:solidFill>
        </p:grpSpPr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EFCE5397-A2D5-9E46-968E-22A49F8093B6}"/>
                </a:ext>
              </a:extLst>
            </p:cNvPr>
            <p:cNvSpPr/>
            <p:nvPr/>
          </p:nvSpPr>
          <p:spPr>
            <a:xfrm>
              <a:off x="9166737" y="2335765"/>
              <a:ext cx="871748" cy="1117854"/>
            </a:xfrm>
            <a:custGeom>
              <a:avLst/>
              <a:gdLst>
                <a:gd name="connsiteX0" fmla="*/ 585948 w 871748"/>
                <a:gd name="connsiteY0" fmla="*/ 176034 h 1117854"/>
                <a:gd name="connsiteX1" fmla="*/ 333478 w 871748"/>
                <a:gd name="connsiteY1" fmla="*/ 221115 h 1117854"/>
                <a:gd name="connsiteX2" fmla="*/ 92816 w 871748"/>
                <a:gd name="connsiteY2" fmla="*/ 152431 h 1117854"/>
                <a:gd name="connsiteX3" fmla="*/ 353317 w 871748"/>
                <a:gd name="connsiteY3" fmla="*/ 29697 h 1117854"/>
                <a:gd name="connsiteX4" fmla="*/ 585948 w 871748"/>
                <a:gd name="connsiteY4" fmla="*/ 176034 h 1117854"/>
                <a:gd name="connsiteX5" fmla="*/ 582406 w 871748"/>
                <a:gd name="connsiteY5" fmla="*/ 313638 h 1117854"/>
                <a:gd name="connsiteX6" fmla="*/ 529267 w 871748"/>
                <a:gd name="connsiteY6" fmla="*/ 337240 h 1117854"/>
                <a:gd name="connsiteX7" fmla="*/ 476364 w 871748"/>
                <a:gd name="connsiteY7" fmla="*/ 360135 h 1117854"/>
                <a:gd name="connsiteX8" fmla="*/ 74631 w 871748"/>
                <a:gd name="connsiteY8" fmla="*/ 373588 h 1117854"/>
                <a:gd name="connsiteX9" fmla="*/ 86676 w 871748"/>
                <a:gd name="connsiteY9" fmla="*/ 180754 h 1117854"/>
                <a:gd name="connsiteX10" fmla="*/ 123519 w 871748"/>
                <a:gd name="connsiteY10" fmla="*/ 194916 h 1117854"/>
                <a:gd name="connsiteX11" fmla="*/ 116198 w 871748"/>
                <a:gd name="connsiteY11" fmla="*/ 302072 h 1117854"/>
                <a:gd name="connsiteX12" fmla="*/ 135328 w 871748"/>
                <a:gd name="connsiteY12" fmla="*/ 198692 h 1117854"/>
                <a:gd name="connsiteX13" fmla="*/ 360874 w 871748"/>
                <a:gd name="connsiteY13" fmla="*/ 246842 h 1117854"/>
                <a:gd name="connsiteX14" fmla="*/ 582406 w 871748"/>
                <a:gd name="connsiteY14" fmla="*/ 313638 h 1117854"/>
                <a:gd name="connsiteX15" fmla="*/ 582642 w 871748"/>
                <a:gd name="connsiteY15" fmla="*/ 351166 h 1117854"/>
                <a:gd name="connsiteX16" fmla="*/ 566346 w 871748"/>
                <a:gd name="connsiteY16" fmla="*/ 433775 h 1117854"/>
                <a:gd name="connsiteX17" fmla="*/ 441174 w 871748"/>
                <a:gd name="connsiteY17" fmla="*/ 601826 h 1117854"/>
                <a:gd name="connsiteX18" fmla="*/ 232159 w 871748"/>
                <a:gd name="connsiteY18" fmla="*/ 595218 h 1117854"/>
                <a:gd name="connsiteX19" fmla="*/ 139815 w 871748"/>
                <a:gd name="connsiteY19" fmla="*/ 577280 h 1117854"/>
                <a:gd name="connsiteX20" fmla="*/ 99193 w 871748"/>
                <a:gd name="connsiteY20" fmla="*/ 563590 h 1117854"/>
                <a:gd name="connsiteX21" fmla="*/ 63767 w 871748"/>
                <a:gd name="connsiteY21" fmla="*/ 547540 h 1117854"/>
                <a:gd name="connsiteX22" fmla="*/ 76048 w 871748"/>
                <a:gd name="connsiteY22" fmla="*/ 387278 h 1117854"/>
                <a:gd name="connsiteX23" fmla="*/ 215155 w 871748"/>
                <a:gd name="connsiteY23" fmla="*/ 397899 h 1117854"/>
                <a:gd name="connsiteX24" fmla="*/ 472112 w 871748"/>
                <a:gd name="connsiteY24" fmla="*/ 380669 h 1117854"/>
                <a:gd name="connsiteX25" fmla="*/ 582642 w 871748"/>
                <a:gd name="connsiteY25" fmla="*/ 351166 h 1117854"/>
                <a:gd name="connsiteX26" fmla="*/ 660579 w 871748"/>
                <a:gd name="connsiteY26" fmla="*/ 898040 h 1117854"/>
                <a:gd name="connsiteX27" fmla="*/ 501870 w 871748"/>
                <a:gd name="connsiteY27" fmla="*/ 839978 h 1117854"/>
                <a:gd name="connsiteX28" fmla="*/ 450621 w 871748"/>
                <a:gd name="connsiteY28" fmla="*/ 666734 h 1117854"/>
                <a:gd name="connsiteX29" fmla="*/ 461721 w 871748"/>
                <a:gd name="connsiteY29" fmla="*/ 617640 h 1117854"/>
                <a:gd name="connsiteX30" fmla="*/ 564693 w 871748"/>
                <a:gd name="connsiteY30" fmla="*/ 458322 h 1117854"/>
                <a:gd name="connsiteX31" fmla="*/ 596104 w 871748"/>
                <a:gd name="connsiteY31" fmla="*/ 446049 h 1117854"/>
                <a:gd name="connsiteX32" fmla="*/ 656801 w 871748"/>
                <a:gd name="connsiteY32" fmla="*/ 423390 h 1117854"/>
                <a:gd name="connsiteX33" fmla="*/ 798741 w 871748"/>
                <a:gd name="connsiteY33" fmla="*/ 472720 h 1117854"/>
                <a:gd name="connsiteX34" fmla="*/ 852117 w 871748"/>
                <a:gd name="connsiteY34" fmla="*/ 645255 h 1117854"/>
                <a:gd name="connsiteX35" fmla="*/ 660579 w 871748"/>
                <a:gd name="connsiteY35" fmla="*/ 898040 h 1117854"/>
                <a:gd name="connsiteX36" fmla="*/ 335840 w 871748"/>
                <a:gd name="connsiteY36" fmla="*/ 624957 h 1117854"/>
                <a:gd name="connsiteX37" fmla="*/ 434797 w 871748"/>
                <a:gd name="connsiteY37" fmla="*/ 624249 h 1117854"/>
                <a:gd name="connsiteX38" fmla="*/ 430546 w 871748"/>
                <a:gd name="connsiteY38" fmla="*/ 726685 h 1117854"/>
                <a:gd name="connsiteX39" fmla="*/ 454635 w 871748"/>
                <a:gd name="connsiteY39" fmla="*/ 826760 h 1117854"/>
                <a:gd name="connsiteX40" fmla="*/ 235230 w 871748"/>
                <a:gd name="connsiteY40" fmla="*/ 825816 h 1117854"/>
                <a:gd name="connsiteX41" fmla="*/ 132966 w 871748"/>
                <a:gd name="connsiteY41" fmla="*/ 807878 h 1117854"/>
                <a:gd name="connsiteX42" fmla="*/ 39205 w 871748"/>
                <a:gd name="connsiteY42" fmla="*/ 786400 h 1117854"/>
                <a:gd name="connsiteX43" fmla="*/ 52195 w 871748"/>
                <a:gd name="connsiteY43" fmla="*/ 676411 h 1117854"/>
                <a:gd name="connsiteX44" fmla="*/ 64476 w 871748"/>
                <a:gd name="connsiteY44" fmla="*/ 568075 h 1117854"/>
                <a:gd name="connsiteX45" fmla="*/ 234993 w 871748"/>
                <a:gd name="connsiteY45" fmla="*/ 615280 h 1117854"/>
                <a:gd name="connsiteX46" fmla="*/ 335840 w 871748"/>
                <a:gd name="connsiteY46" fmla="*/ 624957 h 1117854"/>
                <a:gd name="connsiteX47" fmla="*/ 606732 w 871748"/>
                <a:gd name="connsiteY47" fmla="*/ 933444 h 1117854"/>
                <a:gd name="connsiteX48" fmla="*/ 577210 w 871748"/>
                <a:gd name="connsiteY48" fmla="*/ 1037296 h 1117854"/>
                <a:gd name="connsiteX49" fmla="*/ 359930 w 871748"/>
                <a:gd name="connsiteY49" fmla="*/ 1092763 h 1117854"/>
                <a:gd name="connsiteX50" fmla="*/ 46526 w 871748"/>
                <a:gd name="connsiteY50" fmla="*/ 1050750 h 1117854"/>
                <a:gd name="connsiteX51" fmla="*/ 15351 w 871748"/>
                <a:gd name="connsiteY51" fmla="*/ 1031160 h 1117854"/>
                <a:gd name="connsiteX52" fmla="*/ 26688 w 871748"/>
                <a:gd name="connsiteY52" fmla="*/ 857444 h 1117854"/>
                <a:gd name="connsiteX53" fmla="*/ 34954 w 871748"/>
                <a:gd name="connsiteY53" fmla="*/ 814959 h 1117854"/>
                <a:gd name="connsiteX54" fmla="*/ 36843 w 871748"/>
                <a:gd name="connsiteY54" fmla="*/ 810710 h 1117854"/>
                <a:gd name="connsiteX55" fmla="*/ 38733 w 871748"/>
                <a:gd name="connsiteY55" fmla="*/ 806226 h 1117854"/>
                <a:gd name="connsiteX56" fmla="*/ 359693 w 871748"/>
                <a:gd name="connsiteY56" fmla="*/ 860512 h 1117854"/>
                <a:gd name="connsiteX57" fmla="*/ 464555 w 871748"/>
                <a:gd name="connsiteY57" fmla="*/ 845170 h 1117854"/>
                <a:gd name="connsiteX58" fmla="*/ 517694 w 871748"/>
                <a:gd name="connsiteY58" fmla="*/ 905829 h 1117854"/>
                <a:gd name="connsiteX59" fmla="*/ 561150 w 871748"/>
                <a:gd name="connsiteY59" fmla="*/ 920935 h 1117854"/>
                <a:gd name="connsiteX60" fmla="*/ 606732 w 871748"/>
                <a:gd name="connsiteY60" fmla="*/ 933444 h 1117854"/>
                <a:gd name="connsiteX61" fmla="*/ 609093 w 871748"/>
                <a:gd name="connsiteY61" fmla="*/ 1047445 h 1117854"/>
                <a:gd name="connsiteX62" fmla="*/ 626098 w 871748"/>
                <a:gd name="connsiteY62" fmla="*/ 928016 h 1117854"/>
                <a:gd name="connsiteX63" fmla="*/ 830625 w 871748"/>
                <a:gd name="connsiteY63" fmla="*/ 806462 h 1117854"/>
                <a:gd name="connsiteX64" fmla="*/ 847866 w 871748"/>
                <a:gd name="connsiteY64" fmla="*/ 758548 h 1117854"/>
                <a:gd name="connsiteX65" fmla="*/ 854479 w 871748"/>
                <a:gd name="connsiteY65" fmla="*/ 530546 h 1117854"/>
                <a:gd name="connsiteX66" fmla="*/ 715372 w 871748"/>
                <a:gd name="connsiteY66" fmla="*/ 404744 h 1117854"/>
                <a:gd name="connsiteX67" fmla="*/ 603425 w 871748"/>
                <a:gd name="connsiteY67" fmla="*/ 412533 h 1117854"/>
                <a:gd name="connsiteX68" fmla="*/ 603425 w 871748"/>
                <a:gd name="connsiteY68" fmla="*/ 216394 h 1117854"/>
                <a:gd name="connsiteX69" fmla="*/ 488172 w 871748"/>
                <a:gd name="connsiteY69" fmla="*/ 16952 h 1117854"/>
                <a:gd name="connsiteX70" fmla="*/ 268530 w 871748"/>
                <a:gd name="connsiteY70" fmla="*/ 21908 h 1117854"/>
                <a:gd name="connsiteX71" fmla="*/ 173824 w 871748"/>
                <a:gd name="connsiteY71" fmla="*/ 57312 h 1117854"/>
                <a:gd name="connsiteX72" fmla="*/ 70380 w 871748"/>
                <a:gd name="connsiteY72" fmla="*/ 148183 h 1117854"/>
                <a:gd name="connsiteX73" fmla="*/ 57863 w 871748"/>
                <a:gd name="connsiteY73" fmla="*/ 327327 h 1117854"/>
                <a:gd name="connsiteX74" fmla="*/ 0 w 871748"/>
                <a:gd name="connsiteY74" fmla="*/ 1047445 h 1117854"/>
                <a:gd name="connsiteX75" fmla="*/ 7321 w 871748"/>
                <a:gd name="connsiteY75" fmla="*/ 1051694 h 1117854"/>
                <a:gd name="connsiteX76" fmla="*/ 136745 w 871748"/>
                <a:gd name="connsiteY76" fmla="*/ 1095595 h 1117854"/>
                <a:gd name="connsiteX77" fmla="*/ 542728 w 871748"/>
                <a:gd name="connsiteY77" fmla="*/ 1077893 h 1117854"/>
                <a:gd name="connsiteX78" fmla="*/ 609093 w 871748"/>
                <a:gd name="connsiteY78" fmla="*/ 1047445 h 111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71748" h="1117854">
                  <a:moveTo>
                    <a:pt x="585948" y="176034"/>
                  </a:moveTo>
                  <a:cubicBezTo>
                    <a:pt x="503524" y="217102"/>
                    <a:pt x="455580" y="239289"/>
                    <a:pt x="333478" y="221115"/>
                  </a:cubicBezTo>
                  <a:cubicBezTo>
                    <a:pt x="232868" y="206245"/>
                    <a:pt x="182090" y="213326"/>
                    <a:pt x="92816" y="152431"/>
                  </a:cubicBezTo>
                  <a:cubicBezTo>
                    <a:pt x="112419" y="86580"/>
                    <a:pt x="300178" y="36306"/>
                    <a:pt x="353317" y="29697"/>
                  </a:cubicBezTo>
                  <a:cubicBezTo>
                    <a:pt x="461957" y="16480"/>
                    <a:pt x="580989" y="65101"/>
                    <a:pt x="585948" y="176034"/>
                  </a:cubicBezTo>
                  <a:close/>
                  <a:moveTo>
                    <a:pt x="582406" y="313638"/>
                  </a:moveTo>
                  <a:cubicBezTo>
                    <a:pt x="557135" y="331812"/>
                    <a:pt x="549578" y="326383"/>
                    <a:pt x="529267" y="337240"/>
                  </a:cubicBezTo>
                  <a:cubicBezTo>
                    <a:pt x="514624" y="345265"/>
                    <a:pt x="529030" y="348333"/>
                    <a:pt x="476364" y="360135"/>
                  </a:cubicBezTo>
                  <a:cubicBezTo>
                    <a:pt x="215863" y="418197"/>
                    <a:pt x="175714" y="349750"/>
                    <a:pt x="74631" y="373588"/>
                  </a:cubicBezTo>
                  <a:lnTo>
                    <a:pt x="86676" y="180754"/>
                  </a:lnTo>
                  <a:cubicBezTo>
                    <a:pt x="100138" y="181934"/>
                    <a:pt x="119268" y="183351"/>
                    <a:pt x="123519" y="194916"/>
                  </a:cubicBezTo>
                  <a:cubicBezTo>
                    <a:pt x="131785" y="216158"/>
                    <a:pt x="95887" y="280594"/>
                    <a:pt x="116198" y="302072"/>
                  </a:cubicBezTo>
                  <a:lnTo>
                    <a:pt x="135328" y="198692"/>
                  </a:lnTo>
                  <a:cubicBezTo>
                    <a:pt x="226255" y="239761"/>
                    <a:pt x="259319" y="229140"/>
                    <a:pt x="360874" y="246842"/>
                  </a:cubicBezTo>
                  <a:cubicBezTo>
                    <a:pt x="587838" y="286494"/>
                    <a:pt x="582878" y="109002"/>
                    <a:pt x="582406" y="313638"/>
                  </a:cubicBezTo>
                  <a:close/>
                  <a:moveTo>
                    <a:pt x="582642" y="351166"/>
                  </a:moveTo>
                  <a:cubicBezTo>
                    <a:pt x="581933" y="391526"/>
                    <a:pt x="592089" y="413005"/>
                    <a:pt x="566346" y="433775"/>
                  </a:cubicBezTo>
                  <a:cubicBezTo>
                    <a:pt x="529030" y="463751"/>
                    <a:pt x="452510" y="505055"/>
                    <a:pt x="441174" y="601826"/>
                  </a:cubicBezTo>
                  <a:cubicBezTo>
                    <a:pt x="364417" y="603007"/>
                    <a:pt x="301831" y="603243"/>
                    <a:pt x="232159" y="595218"/>
                  </a:cubicBezTo>
                  <a:cubicBezTo>
                    <a:pt x="197678" y="590969"/>
                    <a:pt x="170045" y="587193"/>
                    <a:pt x="139815" y="577280"/>
                  </a:cubicBezTo>
                  <a:cubicBezTo>
                    <a:pt x="124700" y="572559"/>
                    <a:pt x="114072" y="570199"/>
                    <a:pt x="99193" y="563590"/>
                  </a:cubicBezTo>
                  <a:lnTo>
                    <a:pt x="63767" y="547540"/>
                  </a:lnTo>
                  <a:lnTo>
                    <a:pt x="76048" y="387278"/>
                  </a:lnTo>
                  <a:cubicBezTo>
                    <a:pt x="120213" y="391762"/>
                    <a:pt x="173588" y="389638"/>
                    <a:pt x="215155" y="397899"/>
                  </a:cubicBezTo>
                  <a:cubicBezTo>
                    <a:pt x="289786" y="413241"/>
                    <a:pt x="397481" y="393415"/>
                    <a:pt x="472112" y="380669"/>
                  </a:cubicBezTo>
                  <a:cubicBezTo>
                    <a:pt x="506121" y="374768"/>
                    <a:pt x="546507" y="349750"/>
                    <a:pt x="582642" y="351166"/>
                  </a:cubicBezTo>
                  <a:close/>
                  <a:moveTo>
                    <a:pt x="660579" y="898040"/>
                  </a:moveTo>
                  <a:cubicBezTo>
                    <a:pt x="575321" y="922823"/>
                    <a:pt x="532573" y="888835"/>
                    <a:pt x="501870" y="839978"/>
                  </a:cubicBezTo>
                  <a:cubicBezTo>
                    <a:pt x="469987" y="789232"/>
                    <a:pt x="447078" y="747691"/>
                    <a:pt x="450621" y="666734"/>
                  </a:cubicBezTo>
                  <a:cubicBezTo>
                    <a:pt x="451801" y="636522"/>
                    <a:pt x="454163" y="638175"/>
                    <a:pt x="461721" y="617640"/>
                  </a:cubicBezTo>
                  <a:cubicBezTo>
                    <a:pt x="470931" y="592857"/>
                    <a:pt x="459831" y="529838"/>
                    <a:pt x="564693" y="458322"/>
                  </a:cubicBezTo>
                  <a:cubicBezTo>
                    <a:pt x="591617" y="439676"/>
                    <a:pt x="578155" y="459030"/>
                    <a:pt x="596104" y="446049"/>
                  </a:cubicBezTo>
                  <a:cubicBezTo>
                    <a:pt x="601300" y="442272"/>
                    <a:pt x="617123" y="414893"/>
                    <a:pt x="656801" y="423390"/>
                  </a:cubicBezTo>
                  <a:cubicBezTo>
                    <a:pt x="703327" y="433303"/>
                    <a:pt x="767803" y="442980"/>
                    <a:pt x="798741" y="472720"/>
                  </a:cubicBezTo>
                  <a:cubicBezTo>
                    <a:pt x="829916" y="502695"/>
                    <a:pt x="854242" y="581528"/>
                    <a:pt x="852117" y="645255"/>
                  </a:cubicBezTo>
                  <a:cubicBezTo>
                    <a:pt x="847866" y="785691"/>
                    <a:pt x="788350" y="860984"/>
                    <a:pt x="660579" y="898040"/>
                  </a:cubicBezTo>
                  <a:close/>
                  <a:moveTo>
                    <a:pt x="335840" y="624957"/>
                  </a:moveTo>
                  <a:cubicBezTo>
                    <a:pt x="373155" y="628734"/>
                    <a:pt x="403386" y="624721"/>
                    <a:pt x="434797" y="624249"/>
                  </a:cubicBezTo>
                  <a:cubicBezTo>
                    <a:pt x="430310" y="656585"/>
                    <a:pt x="426295" y="696709"/>
                    <a:pt x="430546" y="726685"/>
                  </a:cubicBezTo>
                  <a:cubicBezTo>
                    <a:pt x="439993" y="790412"/>
                    <a:pt x="451565" y="809294"/>
                    <a:pt x="454635" y="826760"/>
                  </a:cubicBezTo>
                  <a:cubicBezTo>
                    <a:pt x="366070" y="840214"/>
                    <a:pt x="327338" y="837145"/>
                    <a:pt x="235230" y="825816"/>
                  </a:cubicBezTo>
                  <a:cubicBezTo>
                    <a:pt x="200512" y="821332"/>
                    <a:pt x="168628" y="814959"/>
                    <a:pt x="132966" y="807878"/>
                  </a:cubicBezTo>
                  <a:cubicBezTo>
                    <a:pt x="94470" y="800089"/>
                    <a:pt x="79355" y="786636"/>
                    <a:pt x="39205" y="786400"/>
                  </a:cubicBezTo>
                  <a:cubicBezTo>
                    <a:pt x="44165" y="750051"/>
                    <a:pt x="46999" y="711107"/>
                    <a:pt x="52195" y="676411"/>
                  </a:cubicBezTo>
                  <a:cubicBezTo>
                    <a:pt x="57390" y="641715"/>
                    <a:pt x="61405" y="603479"/>
                    <a:pt x="64476" y="568075"/>
                  </a:cubicBezTo>
                  <a:cubicBezTo>
                    <a:pt x="121157" y="588373"/>
                    <a:pt x="172171" y="611032"/>
                    <a:pt x="234993" y="615280"/>
                  </a:cubicBezTo>
                  <a:cubicBezTo>
                    <a:pt x="268294" y="617640"/>
                    <a:pt x="301122" y="621181"/>
                    <a:pt x="335840" y="624957"/>
                  </a:cubicBezTo>
                  <a:close/>
                  <a:moveTo>
                    <a:pt x="606732" y="933444"/>
                  </a:moveTo>
                  <a:cubicBezTo>
                    <a:pt x="604134" y="1007085"/>
                    <a:pt x="606732" y="1026439"/>
                    <a:pt x="577210" y="1037296"/>
                  </a:cubicBezTo>
                  <a:cubicBezTo>
                    <a:pt x="494077" y="1068216"/>
                    <a:pt x="471876" y="1082141"/>
                    <a:pt x="359930" y="1092763"/>
                  </a:cubicBezTo>
                  <a:cubicBezTo>
                    <a:pt x="300414" y="1098427"/>
                    <a:pt x="105098" y="1081433"/>
                    <a:pt x="46526" y="1050750"/>
                  </a:cubicBezTo>
                  <a:lnTo>
                    <a:pt x="15351" y="1031160"/>
                  </a:lnTo>
                  <a:cubicBezTo>
                    <a:pt x="10392" y="943121"/>
                    <a:pt x="18422" y="931792"/>
                    <a:pt x="26688" y="857444"/>
                  </a:cubicBezTo>
                  <a:lnTo>
                    <a:pt x="34954" y="814959"/>
                  </a:lnTo>
                  <a:cubicBezTo>
                    <a:pt x="35190" y="814015"/>
                    <a:pt x="36371" y="809766"/>
                    <a:pt x="36843" y="810710"/>
                  </a:cubicBezTo>
                  <a:cubicBezTo>
                    <a:pt x="37079" y="811418"/>
                    <a:pt x="38024" y="807642"/>
                    <a:pt x="38733" y="806226"/>
                  </a:cubicBezTo>
                  <a:cubicBezTo>
                    <a:pt x="42039" y="806462"/>
                    <a:pt x="234993" y="860276"/>
                    <a:pt x="359693" y="860512"/>
                  </a:cubicBezTo>
                  <a:cubicBezTo>
                    <a:pt x="415667" y="860512"/>
                    <a:pt x="421571" y="849891"/>
                    <a:pt x="464555" y="845170"/>
                  </a:cubicBezTo>
                  <a:cubicBezTo>
                    <a:pt x="477072" y="870189"/>
                    <a:pt x="491715" y="891904"/>
                    <a:pt x="517694" y="905829"/>
                  </a:cubicBezTo>
                  <a:cubicBezTo>
                    <a:pt x="529030" y="911730"/>
                    <a:pt x="548160" y="917867"/>
                    <a:pt x="561150" y="920935"/>
                  </a:cubicBezTo>
                  <a:lnTo>
                    <a:pt x="606732" y="933444"/>
                  </a:lnTo>
                  <a:close/>
                  <a:moveTo>
                    <a:pt x="609093" y="1047445"/>
                  </a:moveTo>
                  <a:cubicBezTo>
                    <a:pt x="608857" y="1011805"/>
                    <a:pt x="620430" y="966960"/>
                    <a:pt x="626098" y="928016"/>
                  </a:cubicBezTo>
                  <a:cubicBezTo>
                    <a:pt x="690810" y="924711"/>
                    <a:pt x="793782" y="871605"/>
                    <a:pt x="830625" y="806462"/>
                  </a:cubicBezTo>
                  <a:cubicBezTo>
                    <a:pt x="839363" y="791356"/>
                    <a:pt x="841725" y="774362"/>
                    <a:pt x="847866" y="758548"/>
                  </a:cubicBezTo>
                  <a:cubicBezTo>
                    <a:pt x="877624" y="681840"/>
                    <a:pt x="879277" y="614572"/>
                    <a:pt x="854479" y="530546"/>
                  </a:cubicBezTo>
                  <a:cubicBezTo>
                    <a:pt x="833459" y="459030"/>
                    <a:pt x="780084" y="427875"/>
                    <a:pt x="715372" y="404744"/>
                  </a:cubicBezTo>
                  <a:cubicBezTo>
                    <a:pt x="658218" y="384446"/>
                    <a:pt x="646173" y="404744"/>
                    <a:pt x="603425" y="412533"/>
                  </a:cubicBezTo>
                  <a:lnTo>
                    <a:pt x="603425" y="216394"/>
                  </a:lnTo>
                  <a:cubicBezTo>
                    <a:pt x="616887" y="122692"/>
                    <a:pt x="595632" y="51884"/>
                    <a:pt x="488172" y="16952"/>
                  </a:cubicBezTo>
                  <a:cubicBezTo>
                    <a:pt x="406928" y="-9247"/>
                    <a:pt x="347176" y="-3111"/>
                    <a:pt x="268530" y="21908"/>
                  </a:cubicBezTo>
                  <a:cubicBezTo>
                    <a:pt x="252470" y="27101"/>
                    <a:pt x="185869" y="50231"/>
                    <a:pt x="173824" y="57312"/>
                  </a:cubicBezTo>
                  <a:cubicBezTo>
                    <a:pt x="147609" y="73362"/>
                    <a:pt x="79355" y="112070"/>
                    <a:pt x="70380" y="148183"/>
                  </a:cubicBezTo>
                  <a:lnTo>
                    <a:pt x="57863" y="327327"/>
                  </a:lnTo>
                  <a:cubicBezTo>
                    <a:pt x="80299" y="459502"/>
                    <a:pt x="472" y="860984"/>
                    <a:pt x="0" y="1047445"/>
                  </a:cubicBezTo>
                  <a:lnTo>
                    <a:pt x="7321" y="1051694"/>
                  </a:lnTo>
                  <a:cubicBezTo>
                    <a:pt x="47235" y="1073880"/>
                    <a:pt x="89038" y="1091346"/>
                    <a:pt x="136745" y="1095595"/>
                  </a:cubicBezTo>
                  <a:cubicBezTo>
                    <a:pt x="274435" y="1108104"/>
                    <a:pt x="374336" y="1147049"/>
                    <a:pt x="542728" y="1077893"/>
                  </a:cubicBezTo>
                  <a:cubicBezTo>
                    <a:pt x="577682" y="1063495"/>
                    <a:pt x="580280" y="1069160"/>
                    <a:pt x="609093" y="104744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6" name="Forma libre 55">
              <a:extLst>
                <a:ext uri="{FF2B5EF4-FFF2-40B4-BE49-F238E27FC236}">
                  <a16:creationId xmlns:a16="http://schemas.microsoft.com/office/drawing/2014/main" id="{C49294B1-456A-DE40-8202-7DC71CC7CA57}"/>
                </a:ext>
              </a:extLst>
            </p:cNvPr>
            <p:cNvSpPr/>
            <p:nvPr/>
          </p:nvSpPr>
          <p:spPr>
            <a:xfrm>
              <a:off x="9707977" y="2804236"/>
              <a:ext cx="225317" cy="404550"/>
            </a:xfrm>
            <a:custGeom>
              <a:avLst/>
              <a:gdLst>
                <a:gd name="connsiteX0" fmla="*/ 80607 w 225317"/>
                <a:gd name="connsiteY0" fmla="*/ 62075 h 404550"/>
                <a:gd name="connsiteX1" fmla="*/ 86276 w 225317"/>
                <a:gd name="connsiteY1" fmla="*/ 202747 h 404550"/>
                <a:gd name="connsiteX2" fmla="*/ 22272 w 225317"/>
                <a:gd name="connsiteY2" fmla="*/ 138784 h 404550"/>
                <a:gd name="connsiteX3" fmla="*/ 80607 w 225317"/>
                <a:gd name="connsiteY3" fmla="*/ 62075 h 404550"/>
                <a:gd name="connsiteX4" fmla="*/ 101391 w 225317"/>
                <a:gd name="connsiteY4" fmla="*/ 197791 h 404550"/>
                <a:gd name="connsiteX5" fmla="*/ 101155 w 225317"/>
                <a:gd name="connsiteY5" fmla="*/ 53814 h 404550"/>
                <a:gd name="connsiteX6" fmla="*/ 128551 w 225317"/>
                <a:gd name="connsiteY6" fmla="*/ 54286 h 404550"/>
                <a:gd name="connsiteX7" fmla="*/ 140360 w 225317"/>
                <a:gd name="connsiteY7" fmla="*/ 144449 h 404550"/>
                <a:gd name="connsiteX8" fmla="*/ 101391 w 225317"/>
                <a:gd name="connsiteY8" fmla="*/ 197791 h 404550"/>
                <a:gd name="connsiteX9" fmla="*/ 160198 w 225317"/>
                <a:gd name="connsiteY9" fmla="*/ 223990 h 404550"/>
                <a:gd name="connsiteX10" fmla="*/ 200112 w 225317"/>
                <a:gd name="connsiteY10" fmla="*/ 263878 h 404550"/>
                <a:gd name="connsiteX11" fmla="*/ 155947 w 225317"/>
                <a:gd name="connsiteY11" fmla="*/ 307543 h 404550"/>
                <a:gd name="connsiteX12" fmla="*/ 160198 w 225317"/>
                <a:gd name="connsiteY12" fmla="*/ 223990 h 404550"/>
                <a:gd name="connsiteX13" fmla="*/ 139415 w 225317"/>
                <a:gd name="connsiteY13" fmla="*/ 219269 h 404550"/>
                <a:gd name="connsiteX14" fmla="*/ 138470 w 225317"/>
                <a:gd name="connsiteY14" fmla="*/ 322177 h 404550"/>
                <a:gd name="connsiteX15" fmla="*/ 102099 w 225317"/>
                <a:gd name="connsiteY15" fmla="*/ 329494 h 404550"/>
                <a:gd name="connsiteX16" fmla="*/ 101391 w 225317"/>
                <a:gd name="connsiteY16" fmla="*/ 262698 h 404550"/>
                <a:gd name="connsiteX17" fmla="*/ 139415 w 225317"/>
                <a:gd name="connsiteY17" fmla="*/ 219269 h 404550"/>
                <a:gd name="connsiteX18" fmla="*/ 159962 w 225317"/>
                <a:gd name="connsiteY18" fmla="*/ 333270 h 404550"/>
                <a:gd name="connsiteX19" fmla="*/ 160671 w 225317"/>
                <a:gd name="connsiteY19" fmla="*/ 199443 h 404550"/>
                <a:gd name="connsiteX20" fmla="*/ 159254 w 225317"/>
                <a:gd name="connsiteY20" fmla="*/ 73640 h 404550"/>
                <a:gd name="connsiteX21" fmla="*/ 167283 w 225317"/>
                <a:gd name="connsiteY21" fmla="*/ 58535 h 404550"/>
                <a:gd name="connsiteX22" fmla="*/ 175077 w 225317"/>
                <a:gd name="connsiteY22" fmla="*/ 46261 h 404550"/>
                <a:gd name="connsiteX23" fmla="*/ 157128 w 225317"/>
                <a:gd name="connsiteY23" fmla="*/ 28323 h 404550"/>
                <a:gd name="connsiteX24" fmla="*/ 148390 w 225317"/>
                <a:gd name="connsiteY24" fmla="*/ 0 h 404550"/>
                <a:gd name="connsiteX25" fmla="*/ 129259 w 225317"/>
                <a:gd name="connsiteY25" fmla="*/ 24547 h 404550"/>
                <a:gd name="connsiteX26" fmla="*/ 121229 w 225317"/>
                <a:gd name="connsiteY26" fmla="*/ 34224 h 404550"/>
                <a:gd name="connsiteX27" fmla="*/ 102099 w 225317"/>
                <a:gd name="connsiteY27" fmla="*/ 24311 h 404550"/>
                <a:gd name="connsiteX28" fmla="*/ 90291 w 225317"/>
                <a:gd name="connsiteY28" fmla="*/ 3068 h 404550"/>
                <a:gd name="connsiteX29" fmla="*/ 65965 w 225317"/>
                <a:gd name="connsiteY29" fmla="*/ 49330 h 404550"/>
                <a:gd name="connsiteX30" fmla="*/ 3615 w 225317"/>
                <a:gd name="connsiteY30" fmla="*/ 116125 h 404550"/>
                <a:gd name="connsiteX31" fmla="*/ 14243 w 225317"/>
                <a:gd name="connsiteY31" fmla="*/ 193306 h 404550"/>
                <a:gd name="connsiteX32" fmla="*/ 85331 w 225317"/>
                <a:gd name="connsiteY32" fmla="*/ 224462 h 404550"/>
                <a:gd name="connsiteX33" fmla="*/ 84859 w 225317"/>
                <a:gd name="connsiteY33" fmla="*/ 333506 h 404550"/>
                <a:gd name="connsiteX34" fmla="*/ 27232 w 225317"/>
                <a:gd name="connsiteY34" fmla="*/ 320525 h 404550"/>
                <a:gd name="connsiteX35" fmla="*/ 21564 w 225317"/>
                <a:gd name="connsiteY35" fmla="*/ 342239 h 404550"/>
                <a:gd name="connsiteX36" fmla="*/ 82025 w 225317"/>
                <a:gd name="connsiteY36" fmla="*/ 353804 h 404550"/>
                <a:gd name="connsiteX37" fmla="*/ 90763 w 225317"/>
                <a:gd name="connsiteY37" fmla="*/ 393929 h 404550"/>
                <a:gd name="connsiteX38" fmla="*/ 95723 w 225317"/>
                <a:gd name="connsiteY38" fmla="*/ 404550 h 404550"/>
                <a:gd name="connsiteX39" fmla="*/ 102336 w 225317"/>
                <a:gd name="connsiteY39" fmla="*/ 351680 h 404550"/>
                <a:gd name="connsiteX40" fmla="*/ 144138 w 225317"/>
                <a:gd name="connsiteY40" fmla="*/ 404078 h 404550"/>
                <a:gd name="connsiteX41" fmla="*/ 159962 w 225317"/>
                <a:gd name="connsiteY41" fmla="*/ 333270 h 404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25317" h="404550">
                  <a:moveTo>
                    <a:pt x="80607" y="62075"/>
                  </a:moveTo>
                  <a:lnTo>
                    <a:pt x="86276" y="202747"/>
                  </a:lnTo>
                  <a:cubicBezTo>
                    <a:pt x="42111" y="205343"/>
                    <a:pt x="21800" y="182685"/>
                    <a:pt x="22272" y="138784"/>
                  </a:cubicBezTo>
                  <a:cubicBezTo>
                    <a:pt x="23217" y="91815"/>
                    <a:pt x="50613" y="76237"/>
                    <a:pt x="80607" y="62075"/>
                  </a:cubicBezTo>
                  <a:close/>
                  <a:moveTo>
                    <a:pt x="101391" y="197791"/>
                  </a:moveTo>
                  <a:lnTo>
                    <a:pt x="101155" y="53814"/>
                  </a:lnTo>
                  <a:lnTo>
                    <a:pt x="128551" y="54286"/>
                  </a:lnTo>
                  <a:cubicBezTo>
                    <a:pt x="139651" y="74112"/>
                    <a:pt x="140123" y="121790"/>
                    <a:pt x="140360" y="144449"/>
                  </a:cubicBezTo>
                  <a:cubicBezTo>
                    <a:pt x="140832" y="190002"/>
                    <a:pt x="159017" y="200859"/>
                    <a:pt x="101391" y="197791"/>
                  </a:cubicBezTo>
                  <a:close/>
                  <a:moveTo>
                    <a:pt x="160198" y="223990"/>
                  </a:moveTo>
                  <a:cubicBezTo>
                    <a:pt x="185705" y="229418"/>
                    <a:pt x="193971" y="238151"/>
                    <a:pt x="200112" y="263878"/>
                  </a:cubicBezTo>
                  <a:cubicBezTo>
                    <a:pt x="191137" y="286065"/>
                    <a:pt x="182635" y="301406"/>
                    <a:pt x="155947" y="307543"/>
                  </a:cubicBezTo>
                  <a:lnTo>
                    <a:pt x="160198" y="223990"/>
                  </a:lnTo>
                  <a:close/>
                  <a:moveTo>
                    <a:pt x="139415" y="219269"/>
                  </a:moveTo>
                  <a:lnTo>
                    <a:pt x="138470" y="322177"/>
                  </a:lnTo>
                  <a:lnTo>
                    <a:pt x="102099" y="329494"/>
                  </a:lnTo>
                  <a:cubicBezTo>
                    <a:pt x="102336" y="299518"/>
                    <a:pt x="104697" y="292673"/>
                    <a:pt x="101391" y="262698"/>
                  </a:cubicBezTo>
                  <a:cubicBezTo>
                    <a:pt x="96431" y="217617"/>
                    <a:pt x="99974" y="219269"/>
                    <a:pt x="139415" y="219269"/>
                  </a:cubicBezTo>
                  <a:close/>
                  <a:moveTo>
                    <a:pt x="159962" y="333270"/>
                  </a:moveTo>
                  <a:cubicBezTo>
                    <a:pt x="236010" y="282760"/>
                    <a:pt x="257266" y="230598"/>
                    <a:pt x="160671" y="199443"/>
                  </a:cubicBezTo>
                  <a:lnTo>
                    <a:pt x="159254" y="73640"/>
                  </a:lnTo>
                  <a:cubicBezTo>
                    <a:pt x="163977" y="56174"/>
                    <a:pt x="157600" y="73640"/>
                    <a:pt x="167283" y="58535"/>
                  </a:cubicBezTo>
                  <a:cubicBezTo>
                    <a:pt x="176730" y="43665"/>
                    <a:pt x="169173" y="64907"/>
                    <a:pt x="175077" y="46261"/>
                  </a:cubicBezTo>
                  <a:cubicBezTo>
                    <a:pt x="168228" y="38708"/>
                    <a:pt x="164686" y="43901"/>
                    <a:pt x="157128" y="28323"/>
                  </a:cubicBezTo>
                  <a:cubicBezTo>
                    <a:pt x="148153" y="9913"/>
                    <a:pt x="161379" y="18646"/>
                    <a:pt x="148390" y="0"/>
                  </a:cubicBezTo>
                  <a:cubicBezTo>
                    <a:pt x="125244" y="2360"/>
                    <a:pt x="138943" y="6137"/>
                    <a:pt x="129259" y="24547"/>
                  </a:cubicBezTo>
                  <a:cubicBezTo>
                    <a:pt x="120757" y="40833"/>
                    <a:pt x="141777" y="24311"/>
                    <a:pt x="121229" y="34224"/>
                  </a:cubicBezTo>
                  <a:cubicBezTo>
                    <a:pt x="97848" y="45553"/>
                    <a:pt x="102099" y="24311"/>
                    <a:pt x="102099" y="24311"/>
                  </a:cubicBezTo>
                  <a:cubicBezTo>
                    <a:pt x="93125" y="8261"/>
                    <a:pt x="115561" y="17466"/>
                    <a:pt x="90291" y="3068"/>
                  </a:cubicBezTo>
                  <a:cubicBezTo>
                    <a:pt x="67382" y="24311"/>
                    <a:pt x="95250" y="32572"/>
                    <a:pt x="65965" y="49330"/>
                  </a:cubicBezTo>
                  <a:cubicBezTo>
                    <a:pt x="54156" y="56174"/>
                    <a:pt x="19202" y="65852"/>
                    <a:pt x="3615" y="116125"/>
                  </a:cubicBezTo>
                  <a:cubicBezTo>
                    <a:pt x="-4415" y="141616"/>
                    <a:pt x="1725" y="173244"/>
                    <a:pt x="14243" y="193306"/>
                  </a:cubicBezTo>
                  <a:cubicBezTo>
                    <a:pt x="31011" y="220213"/>
                    <a:pt x="47307" y="223046"/>
                    <a:pt x="85331" y="224462"/>
                  </a:cubicBezTo>
                  <a:lnTo>
                    <a:pt x="84859" y="333506"/>
                  </a:lnTo>
                  <a:cubicBezTo>
                    <a:pt x="49196" y="335630"/>
                    <a:pt x="48015" y="337519"/>
                    <a:pt x="27232" y="320525"/>
                  </a:cubicBezTo>
                  <a:lnTo>
                    <a:pt x="21564" y="342239"/>
                  </a:lnTo>
                  <a:cubicBezTo>
                    <a:pt x="38332" y="352152"/>
                    <a:pt x="57462" y="354749"/>
                    <a:pt x="82025" y="353804"/>
                  </a:cubicBezTo>
                  <a:lnTo>
                    <a:pt x="90763" y="393929"/>
                  </a:lnTo>
                  <a:cubicBezTo>
                    <a:pt x="95723" y="406911"/>
                    <a:pt x="92416" y="399594"/>
                    <a:pt x="95723" y="404550"/>
                  </a:cubicBezTo>
                  <a:cubicBezTo>
                    <a:pt x="124536" y="387792"/>
                    <a:pt x="103044" y="383308"/>
                    <a:pt x="102336" y="351680"/>
                  </a:cubicBezTo>
                  <a:cubicBezTo>
                    <a:pt x="167283" y="333270"/>
                    <a:pt x="124772" y="368910"/>
                    <a:pt x="144138" y="404078"/>
                  </a:cubicBezTo>
                  <a:cubicBezTo>
                    <a:pt x="165158" y="390389"/>
                    <a:pt x="157128" y="367022"/>
                    <a:pt x="159962" y="33327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8385AFD0-9483-A64E-8179-46E281AC1FC5}"/>
                </a:ext>
              </a:extLst>
            </p:cNvPr>
            <p:cNvSpPr/>
            <p:nvPr/>
          </p:nvSpPr>
          <p:spPr>
            <a:xfrm>
              <a:off x="9423503" y="2385288"/>
              <a:ext cx="149361" cy="139491"/>
            </a:xfrm>
            <a:custGeom>
              <a:avLst/>
              <a:gdLst>
                <a:gd name="connsiteX0" fmla="*/ 100566 w 149361"/>
                <a:gd name="connsiteY0" fmla="*/ 136424 h 139491"/>
                <a:gd name="connsiteX1" fmla="*/ 130087 w 149361"/>
                <a:gd name="connsiteY1" fmla="*/ 90870 h 139491"/>
                <a:gd name="connsiteX2" fmla="*/ 146383 w 149361"/>
                <a:gd name="connsiteY2" fmla="*/ 37528 h 139491"/>
                <a:gd name="connsiteX3" fmla="*/ 91119 w 149361"/>
                <a:gd name="connsiteY3" fmla="*/ 79069 h 139491"/>
                <a:gd name="connsiteX4" fmla="*/ 111430 w 149361"/>
                <a:gd name="connsiteY4" fmla="*/ 0 h 139491"/>
                <a:gd name="connsiteX5" fmla="*/ 63250 w 149361"/>
                <a:gd name="connsiteY5" fmla="*/ 7081 h 139491"/>
                <a:gd name="connsiteX6" fmla="*/ 29005 w 149361"/>
                <a:gd name="connsiteY6" fmla="*/ 54522 h 139491"/>
                <a:gd name="connsiteX7" fmla="*/ 2789 w 149361"/>
                <a:gd name="connsiteY7" fmla="*/ 102908 h 139491"/>
                <a:gd name="connsiteX8" fmla="*/ 23809 w 149361"/>
                <a:gd name="connsiteY8" fmla="*/ 87566 h 139491"/>
                <a:gd name="connsiteX9" fmla="*/ 89938 w 149361"/>
                <a:gd name="connsiteY9" fmla="*/ 33044 h 139491"/>
                <a:gd name="connsiteX10" fmla="*/ 44120 w 149361"/>
                <a:gd name="connsiteY10" fmla="*/ 139492 h 139491"/>
                <a:gd name="connsiteX11" fmla="*/ 122766 w 149361"/>
                <a:gd name="connsiteY11" fmla="*/ 78125 h 139491"/>
                <a:gd name="connsiteX12" fmla="*/ 100566 w 149361"/>
                <a:gd name="connsiteY12" fmla="*/ 136424 h 13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9361" h="139491">
                  <a:moveTo>
                    <a:pt x="100566" y="136424"/>
                  </a:moveTo>
                  <a:cubicBezTo>
                    <a:pt x="126309" y="137132"/>
                    <a:pt x="114972" y="119194"/>
                    <a:pt x="130087" y="90870"/>
                  </a:cubicBezTo>
                  <a:cubicBezTo>
                    <a:pt x="140715" y="71280"/>
                    <a:pt x="155830" y="59479"/>
                    <a:pt x="146383" y="37528"/>
                  </a:cubicBezTo>
                  <a:cubicBezTo>
                    <a:pt x="121113" y="41777"/>
                    <a:pt x="117334" y="64671"/>
                    <a:pt x="91119" y="79069"/>
                  </a:cubicBezTo>
                  <a:cubicBezTo>
                    <a:pt x="95370" y="40597"/>
                    <a:pt x="124892" y="30211"/>
                    <a:pt x="111430" y="0"/>
                  </a:cubicBezTo>
                  <a:cubicBezTo>
                    <a:pt x="79782" y="2832"/>
                    <a:pt x="101746" y="20298"/>
                    <a:pt x="63250" y="7081"/>
                  </a:cubicBezTo>
                  <a:cubicBezTo>
                    <a:pt x="50733" y="20534"/>
                    <a:pt x="41522" y="39180"/>
                    <a:pt x="29005" y="54522"/>
                  </a:cubicBezTo>
                  <a:cubicBezTo>
                    <a:pt x="-3587" y="94647"/>
                    <a:pt x="-2406" y="79305"/>
                    <a:pt x="2789" y="102908"/>
                  </a:cubicBezTo>
                  <a:cubicBezTo>
                    <a:pt x="14362" y="93703"/>
                    <a:pt x="7513" y="105032"/>
                    <a:pt x="23809" y="87566"/>
                  </a:cubicBezTo>
                  <a:cubicBezTo>
                    <a:pt x="45065" y="64907"/>
                    <a:pt x="56873" y="42485"/>
                    <a:pt x="89938" y="33044"/>
                  </a:cubicBezTo>
                  <a:cubicBezTo>
                    <a:pt x="83325" y="76709"/>
                    <a:pt x="51914" y="103380"/>
                    <a:pt x="44120" y="139492"/>
                  </a:cubicBezTo>
                  <a:cubicBezTo>
                    <a:pt x="81435" y="138076"/>
                    <a:pt x="69391" y="98423"/>
                    <a:pt x="122766" y="78125"/>
                  </a:cubicBezTo>
                  <a:lnTo>
                    <a:pt x="100566" y="136424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8" name="Forma libre 57">
              <a:extLst>
                <a:ext uri="{FF2B5EF4-FFF2-40B4-BE49-F238E27FC236}">
                  <a16:creationId xmlns:a16="http://schemas.microsoft.com/office/drawing/2014/main" id="{92551180-97E5-0144-8389-7AFA75EE2A4C}"/>
                </a:ext>
              </a:extLst>
            </p:cNvPr>
            <p:cNvSpPr/>
            <p:nvPr/>
          </p:nvSpPr>
          <p:spPr>
            <a:xfrm>
              <a:off x="9338846" y="3232389"/>
              <a:ext cx="79419" cy="136423"/>
            </a:xfrm>
            <a:custGeom>
              <a:avLst/>
              <a:gdLst>
                <a:gd name="connsiteX0" fmla="*/ 18956 w 79419"/>
                <a:gd name="connsiteY0" fmla="*/ 118486 h 136423"/>
                <a:gd name="connsiteX1" fmla="*/ 58161 w 79419"/>
                <a:gd name="connsiteY1" fmla="*/ 112113 h 136423"/>
                <a:gd name="connsiteX2" fmla="*/ 75402 w 79419"/>
                <a:gd name="connsiteY2" fmla="*/ 136424 h 136423"/>
                <a:gd name="connsiteX3" fmla="*/ 62176 w 79419"/>
                <a:gd name="connsiteY3" fmla="*/ 81901 h 136423"/>
                <a:gd name="connsiteX4" fmla="*/ 40684 w 79419"/>
                <a:gd name="connsiteY4" fmla="*/ 102908 h 136423"/>
                <a:gd name="connsiteX5" fmla="*/ 41393 w 79419"/>
                <a:gd name="connsiteY5" fmla="*/ 20534 h 136423"/>
                <a:gd name="connsiteX6" fmla="*/ 13760 w 79419"/>
                <a:gd name="connsiteY6" fmla="*/ 0 h 136423"/>
                <a:gd name="connsiteX7" fmla="*/ 2660 w 79419"/>
                <a:gd name="connsiteY7" fmla="*/ 96535 h 136423"/>
                <a:gd name="connsiteX8" fmla="*/ 18956 w 79419"/>
                <a:gd name="connsiteY8" fmla="*/ 53578 h 136423"/>
                <a:gd name="connsiteX9" fmla="*/ 18956 w 79419"/>
                <a:gd name="connsiteY9" fmla="*/ 118486 h 136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419" h="136423">
                  <a:moveTo>
                    <a:pt x="18956" y="118486"/>
                  </a:moveTo>
                  <a:cubicBezTo>
                    <a:pt x="24388" y="149169"/>
                    <a:pt x="41865" y="121318"/>
                    <a:pt x="58161" y="112113"/>
                  </a:cubicBezTo>
                  <a:cubicBezTo>
                    <a:pt x="65955" y="130051"/>
                    <a:pt x="71151" y="128871"/>
                    <a:pt x="75402" y="136424"/>
                  </a:cubicBezTo>
                  <a:cubicBezTo>
                    <a:pt x="86266" y="120138"/>
                    <a:pt x="72804" y="94647"/>
                    <a:pt x="62176" y="81901"/>
                  </a:cubicBezTo>
                  <a:lnTo>
                    <a:pt x="40684" y="102908"/>
                  </a:lnTo>
                  <a:lnTo>
                    <a:pt x="41393" y="20534"/>
                  </a:lnTo>
                  <a:cubicBezTo>
                    <a:pt x="19665" y="-944"/>
                    <a:pt x="33363" y="3304"/>
                    <a:pt x="13760" y="0"/>
                  </a:cubicBezTo>
                  <a:cubicBezTo>
                    <a:pt x="6675" y="16286"/>
                    <a:pt x="-5370" y="80721"/>
                    <a:pt x="2660" y="96535"/>
                  </a:cubicBezTo>
                  <a:cubicBezTo>
                    <a:pt x="14233" y="80249"/>
                    <a:pt x="6675" y="70808"/>
                    <a:pt x="18956" y="53578"/>
                  </a:cubicBezTo>
                  <a:cubicBezTo>
                    <a:pt x="35725" y="78125"/>
                    <a:pt x="13524" y="87330"/>
                    <a:pt x="18956" y="11848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9" name="Forma libre 58">
              <a:extLst>
                <a:ext uri="{FF2B5EF4-FFF2-40B4-BE49-F238E27FC236}">
                  <a16:creationId xmlns:a16="http://schemas.microsoft.com/office/drawing/2014/main" id="{DDCAD159-0881-AE4C-B47F-A62445292574}"/>
                </a:ext>
              </a:extLst>
            </p:cNvPr>
            <p:cNvSpPr/>
            <p:nvPr/>
          </p:nvSpPr>
          <p:spPr>
            <a:xfrm>
              <a:off x="9289337" y="3001319"/>
              <a:ext cx="30670" cy="108100"/>
            </a:xfrm>
            <a:custGeom>
              <a:avLst/>
              <a:gdLst>
                <a:gd name="connsiteX0" fmla="*/ 19577 w 30670"/>
                <a:gd name="connsiteY0" fmla="*/ 0 h 108100"/>
                <a:gd name="connsiteX1" fmla="*/ 3990 w 30670"/>
                <a:gd name="connsiteY1" fmla="*/ 55938 h 108100"/>
                <a:gd name="connsiteX2" fmla="*/ 7769 w 30670"/>
                <a:gd name="connsiteY2" fmla="*/ 108100 h 108100"/>
                <a:gd name="connsiteX3" fmla="*/ 20522 w 30670"/>
                <a:gd name="connsiteY3" fmla="*/ 52870 h 108100"/>
                <a:gd name="connsiteX4" fmla="*/ 19577 w 30670"/>
                <a:gd name="connsiteY4" fmla="*/ 0 h 10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670" h="108100">
                  <a:moveTo>
                    <a:pt x="19577" y="0"/>
                  </a:moveTo>
                  <a:cubicBezTo>
                    <a:pt x="-1914" y="12273"/>
                    <a:pt x="17216" y="-9677"/>
                    <a:pt x="3990" y="55938"/>
                  </a:cubicBezTo>
                  <a:cubicBezTo>
                    <a:pt x="-1206" y="80249"/>
                    <a:pt x="-2623" y="88038"/>
                    <a:pt x="7769" y="108100"/>
                  </a:cubicBezTo>
                  <a:cubicBezTo>
                    <a:pt x="13909" y="95119"/>
                    <a:pt x="16035" y="70100"/>
                    <a:pt x="20522" y="52870"/>
                  </a:cubicBezTo>
                  <a:cubicBezTo>
                    <a:pt x="36110" y="-8025"/>
                    <a:pt x="32095" y="6845"/>
                    <a:pt x="19577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0BBEF846-03B1-1F4D-AE5E-01662A51216E}"/>
                </a:ext>
              </a:extLst>
            </p:cNvPr>
            <p:cNvSpPr/>
            <p:nvPr/>
          </p:nvSpPr>
          <p:spPr>
            <a:xfrm>
              <a:off x="9315464" y="2760335"/>
              <a:ext cx="24668" cy="105740"/>
            </a:xfrm>
            <a:custGeom>
              <a:avLst/>
              <a:gdLst>
                <a:gd name="connsiteX0" fmla="*/ 24153 w 24668"/>
                <a:gd name="connsiteY0" fmla="*/ 0 h 105740"/>
                <a:gd name="connsiteX1" fmla="*/ 5022 w 24668"/>
                <a:gd name="connsiteY1" fmla="*/ 52398 h 105740"/>
                <a:gd name="connsiteX2" fmla="*/ 9746 w 24668"/>
                <a:gd name="connsiteY2" fmla="*/ 105740 h 105740"/>
                <a:gd name="connsiteX3" fmla="*/ 24153 w 24668"/>
                <a:gd name="connsiteY3" fmla="*/ 0 h 105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68" h="105740">
                  <a:moveTo>
                    <a:pt x="24153" y="0"/>
                  </a:moveTo>
                  <a:cubicBezTo>
                    <a:pt x="3369" y="7553"/>
                    <a:pt x="7384" y="24547"/>
                    <a:pt x="5022" y="52398"/>
                  </a:cubicBezTo>
                  <a:cubicBezTo>
                    <a:pt x="2661" y="79305"/>
                    <a:pt x="-7259" y="92759"/>
                    <a:pt x="9746" y="105740"/>
                  </a:cubicBezTo>
                  <a:cubicBezTo>
                    <a:pt x="20610" y="87094"/>
                    <a:pt x="26514" y="28559"/>
                    <a:pt x="2415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DD31B887-4D6B-F74F-AECD-D96D5F6B0EF3}"/>
                </a:ext>
              </a:extLst>
            </p:cNvPr>
            <p:cNvSpPr/>
            <p:nvPr/>
          </p:nvSpPr>
          <p:spPr>
            <a:xfrm>
              <a:off x="9474000" y="3356398"/>
              <a:ext cx="93052" cy="25166"/>
            </a:xfrm>
            <a:custGeom>
              <a:avLst/>
              <a:gdLst>
                <a:gd name="connsiteX0" fmla="*/ 93053 w 93052"/>
                <a:gd name="connsiteY0" fmla="*/ 10527 h 25166"/>
                <a:gd name="connsiteX1" fmla="*/ 47471 w 93052"/>
                <a:gd name="connsiteY1" fmla="*/ 1557 h 25166"/>
                <a:gd name="connsiteX2" fmla="*/ 0 w 93052"/>
                <a:gd name="connsiteY2" fmla="*/ 11471 h 25166"/>
                <a:gd name="connsiteX3" fmla="*/ 48180 w 93052"/>
                <a:gd name="connsiteY3" fmla="*/ 21148 h 25166"/>
                <a:gd name="connsiteX4" fmla="*/ 93053 w 93052"/>
                <a:gd name="connsiteY4" fmla="*/ 10527 h 2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052" h="25166">
                  <a:moveTo>
                    <a:pt x="93053" y="10527"/>
                  </a:moveTo>
                  <a:cubicBezTo>
                    <a:pt x="80299" y="-1747"/>
                    <a:pt x="71325" y="-1039"/>
                    <a:pt x="47471" y="1557"/>
                  </a:cubicBezTo>
                  <a:cubicBezTo>
                    <a:pt x="32828" y="2974"/>
                    <a:pt x="10155" y="6278"/>
                    <a:pt x="0" y="11471"/>
                  </a:cubicBezTo>
                  <a:cubicBezTo>
                    <a:pt x="4251" y="26104"/>
                    <a:pt x="5668" y="28465"/>
                    <a:pt x="48180" y="21148"/>
                  </a:cubicBezTo>
                  <a:cubicBezTo>
                    <a:pt x="72033" y="17135"/>
                    <a:pt x="81008" y="24452"/>
                    <a:pt x="93053" y="1052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4813626F-6548-B243-B851-A477135C4090}"/>
                </a:ext>
              </a:extLst>
            </p:cNvPr>
            <p:cNvSpPr/>
            <p:nvPr/>
          </p:nvSpPr>
          <p:spPr>
            <a:xfrm>
              <a:off x="9369139" y="2874727"/>
              <a:ext cx="90218" cy="32225"/>
            </a:xfrm>
            <a:custGeom>
              <a:avLst/>
              <a:gdLst>
                <a:gd name="connsiteX0" fmla="*/ 90219 w 90218"/>
                <a:gd name="connsiteY0" fmla="*/ 19435 h 32225"/>
                <a:gd name="connsiteX1" fmla="*/ 42039 w 90218"/>
                <a:gd name="connsiteY1" fmla="*/ 9758 h 32225"/>
                <a:gd name="connsiteX2" fmla="*/ 0 w 90218"/>
                <a:gd name="connsiteY2" fmla="*/ 3150 h 32225"/>
                <a:gd name="connsiteX3" fmla="*/ 39913 w 90218"/>
                <a:gd name="connsiteY3" fmla="*/ 27224 h 32225"/>
                <a:gd name="connsiteX4" fmla="*/ 90219 w 90218"/>
                <a:gd name="connsiteY4" fmla="*/ 19435 h 3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8" h="32225">
                  <a:moveTo>
                    <a:pt x="90219" y="19435"/>
                  </a:moveTo>
                  <a:cubicBezTo>
                    <a:pt x="80535" y="14715"/>
                    <a:pt x="57154" y="14951"/>
                    <a:pt x="42039" y="9758"/>
                  </a:cubicBezTo>
                  <a:cubicBezTo>
                    <a:pt x="25743" y="4330"/>
                    <a:pt x="15351" y="-4875"/>
                    <a:pt x="0" y="3150"/>
                  </a:cubicBezTo>
                  <a:cubicBezTo>
                    <a:pt x="3306" y="13299"/>
                    <a:pt x="-9447" y="12119"/>
                    <a:pt x="39913" y="27224"/>
                  </a:cubicBezTo>
                  <a:cubicBezTo>
                    <a:pt x="58807" y="32889"/>
                    <a:pt x="86204" y="37374"/>
                    <a:pt x="90219" y="1943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3D933814-2712-BA42-A4DB-ADDAA8D084EC}"/>
                </a:ext>
              </a:extLst>
            </p:cNvPr>
            <p:cNvSpPr/>
            <p:nvPr/>
          </p:nvSpPr>
          <p:spPr>
            <a:xfrm>
              <a:off x="9278157" y="2757739"/>
              <a:ext cx="19149" cy="111876"/>
            </a:xfrm>
            <a:custGeom>
              <a:avLst/>
              <a:gdLst>
                <a:gd name="connsiteX0" fmla="*/ 14461 w 19149"/>
                <a:gd name="connsiteY0" fmla="*/ 0 h 111876"/>
                <a:gd name="connsiteX1" fmla="*/ 4069 w 19149"/>
                <a:gd name="connsiteY1" fmla="*/ 54994 h 111876"/>
                <a:gd name="connsiteX2" fmla="*/ 3597 w 19149"/>
                <a:gd name="connsiteY2" fmla="*/ 111877 h 111876"/>
                <a:gd name="connsiteX3" fmla="*/ 14461 w 19149"/>
                <a:gd name="connsiteY3" fmla="*/ 0 h 111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49" h="111876">
                  <a:moveTo>
                    <a:pt x="14461" y="0"/>
                  </a:moveTo>
                  <a:cubicBezTo>
                    <a:pt x="-11282" y="5665"/>
                    <a:pt x="5486" y="19590"/>
                    <a:pt x="4069" y="54994"/>
                  </a:cubicBezTo>
                  <a:cubicBezTo>
                    <a:pt x="3361" y="73876"/>
                    <a:pt x="-3961" y="97243"/>
                    <a:pt x="3597" y="111877"/>
                  </a:cubicBezTo>
                  <a:cubicBezTo>
                    <a:pt x="6431" y="106684"/>
                    <a:pt x="28631" y="22187"/>
                    <a:pt x="1446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FDFF704A-C89A-DF44-84E9-92AB76D402E8}"/>
                </a:ext>
              </a:extLst>
            </p:cNvPr>
            <p:cNvSpPr/>
            <p:nvPr/>
          </p:nvSpPr>
          <p:spPr>
            <a:xfrm>
              <a:off x="9331302" y="3004859"/>
              <a:ext cx="27738" cy="91106"/>
            </a:xfrm>
            <a:custGeom>
              <a:avLst/>
              <a:gdLst>
                <a:gd name="connsiteX0" fmla="*/ 21068 w 27738"/>
                <a:gd name="connsiteY0" fmla="*/ 0 h 91106"/>
                <a:gd name="connsiteX1" fmla="*/ 5244 w 27738"/>
                <a:gd name="connsiteY1" fmla="*/ 40833 h 91106"/>
                <a:gd name="connsiteX2" fmla="*/ 48 w 27738"/>
                <a:gd name="connsiteY2" fmla="*/ 68920 h 91106"/>
                <a:gd name="connsiteX3" fmla="*/ 10204 w 27738"/>
                <a:gd name="connsiteY3" fmla="*/ 91106 h 91106"/>
                <a:gd name="connsiteX4" fmla="*/ 12329 w 27738"/>
                <a:gd name="connsiteY4" fmla="*/ 87566 h 91106"/>
                <a:gd name="connsiteX5" fmla="*/ 16108 w 27738"/>
                <a:gd name="connsiteY5" fmla="*/ 68684 h 91106"/>
                <a:gd name="connsiteX6" fmla="*/ 21068 w 27738"/>
                <a:gd name="connsiteY6" fmla="*/ 0 h 91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738" h="91106">
                  <a:moveTo>
                    <a:pt x="21068" y="0"/>
                  </a:moveTo>
                  <a:cubicBezTo>
                    <a:pt x="5953" y="10149"/>
                    <a:pt x="9732" y="18174"/>
                    <a:pt x="5244" y="40833"/>
                  </a:cubicBezTo>
                  <a:cubicBezTo>
                    <a:pt x="3827" y="49330"/>
                    <a:pt x="285" y="57355"/>
                    <a:pt x="48" y="68920"/>
                  </a:cubicBezTo>
                  <a:cubicBezTo>
                    <a:pt x="-188" y="94175"/>
                    <a:pt x="48" y="84498"/>
                    <a:pt x="10204" y="91106"/>
                  </a:cubicBezTo>
                  <a:cubicBezTo>
                    <a:pt x="10912" y="89926"/>
                    <a:pt x="12093" y="89690"/>
                    <a:pt x="12329" y="87566"/>
                  </a:cubicBezTo>
                  <a:lnTo>
                    <a:pt x="16108" y="68684"/>
                  </a:lnTo>
                  <a:cubicBezTo>
                    <a:pt x="20123" y="13218"/>
                    <a:pt x="36892" y="19590"/>
                    <a:pt x="2106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DCC3A90C-4BF3-FD48-9F9D-32CD29016EB6}"/>
                </a:ext>
              </a:extLst>
            </p:cNvPr>
            <p:cNvSpPr/>
            <p:nvPr/>
          </p:nvSpPr>
          <p:spPr>
            <a:xfrm>
              <a:off x="9380938" y="2407239"/>
              <a:ext cx="53647" cy="93466"/>
            </a:xfrm>
            <a:custGeom>
              <a:avLst/>
              <a:gdLst>
                <a:gd name="connsiteX0" fmla="*/ 47481 w 53647"/>
                <a:gd name="connsiteY0" fmla="*/ 0 h 93466"/>
                <a:gd name="connsiteX1" fmla="*/ 10 w 53647"/>
                <a:gd name="connsiteY1" fmla="*/ 93467 h 93466"/>
                <a:gd name="connsiteX2" fmla="*/ 16069 w 53647"/>
                <a:gd name="connsiteY2" fmla="*/ 70100 h 93466"/>
                <a:gd name="connsiteX3" fmla="*/ 47481 w 53647"/>
                <a:gd name="connsiteY3" fmla="*/ 0 h 93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647" h="93466">
                  <a:moveTo>
                    <a:pt x="47481" y="0"/>
                  </a:moveTo>
                  <a:cubicBezTo>
                    <a:pt x="38270" y="6609"/>
                    <a:pt x="-699" y="71988"/>
                    <a:pt x="10" y="93467"/>
                  </a:cubicBezTo>
                  <a:cubicBezTo>
                    <a:pt x="15361" y="86622"/>
                    <a:pt x="8748" y="84970"/>
                    <a:pt x="16069" y="70100"/>
                  </a:cubicBezTo>
                  <a:cubicBezTo>
                    <a:pt x="32838" y="37292"/>
                    <a:pt x="67792" y="19118"/>
                    <a:pt x="4748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B3195148-E439-D346-BE18-BF7150EB26DC}"/>
                </a:ext>
              </a:extLst>
            </p:cNvPr>
            <p:cNvSpPr/>
            <p:nvPr/>
          </p:nvSpPr>
          <p:spPr>
            <a:xfrm>
              <a:off x="9475181" y="3096145"/>
              <a:ext cx="75811" cy="21836"/>
            </a:xfrm>
            <a:custGeom>
              <a:avLst/>
              <a:gdLst>
                <a:gd name="connsiteX0" fmla="*/ 75812 w 75811"/>
                <a:gd name="connsiteY0" fmla="*/ 13510 h 21836"/>
                <a:gd name="connsiteX1" fmla="*/ 0 w 75811"/>
                <a:gd name="connsiteY1" fmla="*/ 12802 h 21836"/>
                <a:gd name="connsiteX2" fmla="*/ 40622 w 75811"/>
                <a:gd name="connsiteY2" fmla="*/ 19647 h 21836"/>
                <a:gd name="connsiteX3" fmla="*/ 75812 w 75811"/>
                <a:gd name="connsiteY3" fmla="*/ 13510 h 21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811" h="21836">
                  <a:moveTo>
                    <a:pt x="75812" y="13510"/>
                  </a:moveTo>
                  <a:cubicBezTo>
                    <a:pt x="56682" y="3597"/>
                    <a:pt x="12045" y="-10801"/>
                    <a:pt x="0" y="12802"/>
                  </a:cubicBezTo>
                  <a:cubicBezTo>
                    <a:pt x="14407" y="22479"/>
                    <a:pt x="18422" y="17287"/>
                    <a:pt x="40622" y="19647"/>
                  </a:cubicBezTo>
                  <a:cubicBezTo>
                    <a:pt x="91636" y="25076"/>
                    <a:pt x="57154" y="19411"/>
                    <a:pt x="75812" y="1351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8B698A3D-7635-5448-ADED-5FDE0F6E77D1}"/>
                </a:ext>
              </a:extLst>
            </p:cNvPr>
            <p:cNvSpPr/>
            <p:nvPr/>
          </p:nvSpPr>
          <p:spPr>
            <a:xfrm>
              <a:off x="9602462" y="2450196"/>
              <a:ext cx="30587" cy="68175"/>
            </a:xfrm>
            <a:custGeom>
              <a:avLst/>
              <a:gdLst>
                <a:gd name="connsiteX0" fmla="*/ 25288 w 30587"/>
                <a:gd name="connsiteY0" fmla="*/ 0 h 68175"/>
                <a:gd name="connsiteX1" fmla="*/ 10409 w 30587"/>
                <a:gd name="connsiteY1" fmla="*/ 29267 h 68175"/>
                <a:gd name="connsiteX2" fmla="*/ 2851 w 30587"/>
                <a:gd name="connsiteY2" fmla="*/ 50038 h 68175"/>
                <a:gd name="connsiteX3" fmla="*/ 5449 w 30587"/>
                <a:gd name="connsiteY3" fmla="*/ 67976 h 68175"/>
                <a:gd name="connsiteX4" fmla="*/ 23634 w 30587"/>
                <a:gd name="connsiteY4" fmla="*/ 38236 h 68175"/>
                <a:gd name="connsiteX5" fmla="*/ 25288 w 30587"/>
                <a:gd name="connsiteY5" fmla="*/ 0 h 6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587" h="68175">
                  <a:moveTo>
                    <a:pt x="25288" y="0"/>
                  </a:moveTo>
                  <a:cubicBezTo>
                    <a:pt x="9228" y="14162"/>
                    <a:pt x="17022" y="6373"/>
                    <a:pt x="10409" y="29267"/>
                  </a:cubicBezTo>
                  <a:cubicBezTo>
                    <a:pt x="9228" y="33044"/>
                    <a:pt x="2851" y="49802"/>
                    <a:pt x="2851" y="50038"/>
                  </a:cubicBezTo>
                  <a:cubicBezTo>
                    <a:pt x="-3762" y="78361"/>
                    <a:pt x="2851" y="63963"/>
                    <a:pt x="5449" y="67976"/>
                  </a:cubicBezTo>
                  <a:cubicBezTo>
                    <a:pt x="13007" y="59951"/>
                    <a:pt x="17966" y="50038"/>
                    <a:pt x="23634" y="38236"/>
                  </a:cubicBezTo>
                  <a:cubicBezTo>
                    <a:pt x="32609" y="19354"/>
                    <a:pt x="32609" y="18174"/>
                    <a:pt x="2528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F50B70E5-8213-414F-B935-1E519690F334}"/>
                </a:ext>
              </a:extLst>
            </p:cNvPr>
            <p:cNvSpPr/>
            <p:nvPr/>
          </p:nvSpPr>
          <p:spPr>
            <a:xfrm>
              <a:off x="9645699" y="3332328"/>
              <a:ext cx="52430" cy="19296"/>
            </a:xfrm>
            <a:custGeom>
              <a:avLst/>
              <a:gdLst>
                <a:gd name="connsiteX0" fmla="*/ 52431 w 52430"/>
                <a:gd name="connsiteY0" fmla="*/ 2025 h 19296"/>
                <a:gd name="connsiteX1" fmla="*/ 0 w 52430"/>
                <a:gd name="connsiteY1" fmla="*/ 12882 h 19296"/>
                <a:gd name="connsiteX2" fmla="*/ 11809 w 52430"/>
                <a:gd name="connsiteY2" fmla="*/ 18783 h 19296"/>
                <a:gd name="connsiteX3" fmla="*/ 52431 w 52430"/>
                <a:gd name="connsiteY3" fmla="*/ 2025 h 19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430" h="19296">
                  <a:moveTo>
                    <a:pt x="52431" y="2025"/>
                  </a:moveTo>
                  <a:cubicBezTo>
                    <a:pt x="34954" y="-3876"/>
                    <a:pt x="12517" y="4149"/>
                    <a:pt x="0" y="12882"/>
                  </a:cubicBezTo>
                  <a:cubicBezTo>
                    <a:pt x="6613" y="17839"/>
                    <a:pt x="-2362" y="17131"/>
                    <a:pt x="11809" y="18783"/>
                  </a:cubicBezTo>
                  <a:cubicBezTo>
                    <a:pt x="30466" y="20907"/>
                    <a:pt x="47943" y="16659"/>
                    <a:pt x="52431" y="202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2673541F-9560-764F-AC71-6E5E52FAA898}"/>
                </a:ext>
              </a:extLst>
            </p:cNvPr>
            <p:cNvSpPr/>
            <p:nvPr/>
          </p:nvSpPr>
          <p:spPr>
            <a:xfrm>
              <a:off x="9356446" y="3074959"/>
              <a:ext cx="24001" cy="38472"/>
            </a:xfrm>
            <a:custGeom>
              <a:avLst/>
              <a:gdLst>
                <a:gd name="connsiteX0" fmla="*/ 6789 w 24001"/>
                <a:gd name="connsiteY0" fmla="*/ 0 h 38472"/>
                <a:gd name="connsiteX1" fmla="*/ 17653 w 24001"/>
                <a:gd name="connsiteY1" fmla="*/ 38472 h 38472"/>
                <a:gd name="connsiteX2" fmla="*/ 6789 w 24001"/>
                <a:gd name="connsiteY2" fmla="*/ 0 h 38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001" h="38472">
                  <a:moveTo>
                    <a:pt x="6789" y="0"/>
                  </a:moveTo>
                  <a:cubicBezTo>
                    <a:pt x="-7382" y="23839"/>
                    <a:pt x="2774" y="27143"/>
                    <a:pt x="17653" y="38472"/>
                  </a:cubicBezTo>
                  <a:cubicBezTo>
                    <a:pt x="29697" y="22659"/>
                    <a:pt x="23793" y="7789"/>
                    <a:pt x="678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2A536713-C15F-194A-9C7C-B832EBF3E428}"/>
                </a:ext>
              </a:extLst>
            </p:cNvPr>
            <p:cNvSpPr/>
            <p:nvPr/>
          </p:nvSpPr>
          <p:spPr>
            <a:xfrm>
              <a:off x="9345544" y="2815565"/>
              <a:ext cx="14856" cy="58062"/>
            </a:xfrm>
            <a:custGeom>
              <a:avLst/>
              <a:gdLst>
                <a:gd name="connsiteX0" fmla="*/ 14856 w 14856"/>
                <a:gd name="connsiteY0" fmla="*/ 0 h 58062"/>
                <a:gd name="connsiteX1" fmla="*/ 1158 w 14856"/>
                <a:gd name="connsiteY1" fmla="*/ 24075 h 58062"/>
                <a:gd name="connsiteX2" fmla="*/ 9896 w 14856"/>
                <a:gd name="connsiteY2" fmla="*/ 58063 h 58062"/>
                <a:gd name="connsiteX3" fmla="*/ 14856 w 14856"/>
                <a:gd name="connsiteY3" fmla="*/ 0 h 58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56" h="58062">
                  <a:moveTo>
                    <a:pt x="14856" y="0"/>
                  </a:moveTo>
                  <a:cubicBezTo>
                    <a:pt x="5645" y="3304"/>
                    <a:pt x="2811" y="12981"/>
                    <a:pt x="1158" y="24075"/>
                  </a:cubicBezTo>
                  <a:cubicBezTo>
                    <a:pt x="-3566" y="55466"/>
                    <a:pt x="7535" y="55702"/>
                    <a:pt x="9896" y="58063"/>
                  </a:cubicBezTo>
                  <a:lnTo>
                    <a:pt x="14856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53138BA5-CCCC-834B-9690-761D47EFD66D}"/>
                </a:ext>
              </a:extLst>
            </p:cNvPr>
            <p:cNvSpPr/>
            <p:nvPr/>
          </p:nvSpPr>
          <p:spPr>
            <a:xfrm>
              <a:off x="9515977" y="2822604"/>
              <a:ext cx="28883" cy="19951"/>
            </a:xfrm>
            <a:custGeom>
              <a:avLst/>
              <a:gdLst>
                <a:gd name="connsiteX0" fmla="*/ 28876 w 28883"/>
                <a:gd name="connsiteY0" fmla="*/ 9248 h 19951"/>
                <a:gd name="connsiteX1" fmla="*/ 15414 w 28883"/>
                <a:gd name="connsiteY1" fmla="*/ 515 h 19951"/>
                <a:gd name="connsiteX2" fmla="*/ 62 w 28883"/>
                <a:gd name="connsiteY2" fmla="*/ 6179 h 19951"/>
                <a:gd name="connsiteX3" fmla="*/ 28876 w 28883"/>
                <a:gd name="connsiteY3" fmla="*/ 9248 h 19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83" h="19951">
                  <a:moveTo>
                    <a:pt x="28876" y="9248"/>
                  </a:moveTo>
                  <a:cubicBezTo>
                    <a:pt x="18484" y="-1846"/>
                    <a:pt x="35016" y="2167"/>
                    <a:pt x="15414" y="515"/>
                  </a:cubicBezTo>
                  <a:cubicBezTo>
                    <a:pt x="-8912" y="-1610"/>
                    <a:pt x="3841" y="3347"/>
                    <a:pt x="62" y="6179"/>
                  </a:cubicBezTo>
                  <a:cubicBezTo>
                    <a:pt x="9509" y="24117"/>
                    <a:pt x="29348" y="23881"/>
                    <a:pt x="28876" y="924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sp>
        <p:nvSpPr>
          <p:cNvPr id="73" name="Elipse 72">
            <a:extLst>
              <a:ext uri="{FF2B5EF4-FFF2-40B4-BE49-F238E27FC236}">
                <a16:creationId xmlns:a16="http://schemas.microsoft.com/office/drawing/2014/main" id="{E1501388-4073-F94A-9A82-99B00BC8DBDB}"/>
              </a:ext>
            </a:extLst>
          </p:cNvPr>
          <p:cNvSpPr/>
          <p:nvPr/>
        </p:nvSpPr>
        <p:spPr>
          <a:xfrm>
            <a:off x="5614508" y="5386859"/>
            <a:ext cx="962983" cy="962983"/>
          </a:xfrm>
          <a:prstGeom prst="ellipse">
            <a:avLst/>
          </a:prstGeom>
          <a:solidFill>
            <a:schemeClr val="tx2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grpSp>
        <p:nvGrpSpPr>
          <p:cNvPr id="74" name="Gráfico 626">
            <a:extLst>
              <a:ext uri="{FF2B5EF4-FFF2-40B4-BE49-F238E27FC236}">
                <a16:creationId xmlns:a16="http://schemas.microsoft.com/office/drawing/2014/main" id="{ED3436FB-AFD2-FA4C-98FE-E6B75D645F91}"/>
              </a:ext>
            </a:extLst>
          </p:cNvPr>
          <p:cNvGrpSpPr/>
          <p:nvPr/>
        </p:nvGrpSpPr>
        <p:grpSpPr>
          <a:xfrm rot="20380097">
            <a:off x="2832728" y="5377631"/>
            <a:ext cx="783483" cy="911219"/>
            <a:chOff x="4447350" y="58534"/>
            <a:chExt cx="1599371" cy="1860128"/>
          </a:xfrm>
          <a:solidFill>
            <a:srgbClr val="262626"/>
          </a:solidFill>
        </p:grpSpPr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82919AD4-FAD4-0245-B1DD-EC17F69DAE46}"/>
                </a:ext>
              </a:extLst>
            </p:cNvPr>
            <p:cNvSpPr/>
            <p:nvPr/>
          </p:nvSpPr>
          <p:spPr>
            <a:xfrm>
              <a:off x="4447350" y="58534"/>
              <a:ext cx="1599371" cy="1860128"/>
            </a:xfrm>
            <a:custGeom>
              <a:avLst/>
              <a:gdLst>
                <a:gd name="connsiteX0" fmla="*/ 93915 w 1599371"/>
                <a:gd name="connsiteY0" fmla="*/ 52634 h 1860128"/>
                <a:gd name="connsiteX1" fmla="*/ 125326 w 1599371"/>
                <a:gd name="connsiteY1" fmla="*/ 54522 h 1860128"/>
                <a:gd name="connsiteX2" fmla="*/ 136662 w 1599371"/>
                <a:gd name="connsiteY2" fmla="*/ 35640 h 1860128"/>
                <a:gd name="connsiteX3" fmla="*/ 287105 w 1599371"/>
                <a:gd name="connsiteY3" fmla="*/ 30447 h 1860128"/>
                <a:gd name="connsiteX4" fmla="*/ 272462 w 1599371"/>
                <a:gd name="connsiteY4" fmla="*/ 27379 h 1860128"/>
                <a:gd name="connsiteX5" fmla="*/ 261362 w 1599371"/>
                <a:gd name="connsiteY5" fmla="*/ 14634 h 1860128"/>
                <a:gd name="connsiteX6" fmla="*/ 340953 w 1599371"/>
                <a:gd name="connsiteY6" fmla="*/ 21478 h 1860128"/>
                <a:gd name="connsiteX7" fmla="*/ 411333 w 1599371"/>
                <a:gd name="connsiteY7" fmla="*/ 27143 h 1860128"/>
                <a:gd name="connsiteX8" fmla="*/ 908007 w 1599371"/>
                <a:gd name="connsiteY8" fmla="*/ 17702 h 1860128"/>
                <a:gd name="connsiteX9" fmla="*/ 1403501 w 1599371"/>
                <a:gd name="connsiteY9" fmla="*/ 35876 h 1860128"/>
                <a:gd name="connsiteX10" fmla="*/ 1564572 w 1599371"/>
                <a:gd name="connsiteY10" fmla="*/ 48386 h 1860128"/>
                <a:gd name="connsiteX11" fmla="*/ 1559376 w 1599371"/>
                <a:gd name="connsiteY11" fmla="*/ 527284 h 1860128"/>
                <a:gd name="connsiteX12" fmla="*/ 1567170 w 1599371"/>
                <a:gd name="connsiteY12" fmla="*/ 682826 h 1860128"/>
                <a:gd name="connsiteX13" fmla="*/ 1577561 w 1599371"/>
                <a:gd name="connsiteY13" fmla="*/ 991077 h 1860128"/>
                <a:gd name="connsiteX14" fmla="*/ 1558195 w 1599371"/>
                <a:gd name="connsiteY14" fmla="*/ 1303341 h 1860128"/>
                <a:gd name="connsiteX15" fmla="*/ 1455932 w 1599371"/>
                <a:gd name="connsiteY15" fmla="*/ 1301217 h 1860128"/>
                <a:gd name="connsiteX16" fmla="*/ 1273369 w 1599371"/>
                <a:gd name="connsiteY16" fmla="*/ 1319155 h 1860128"/>
                <a:gd name="connsiteX17" fmla="*/ 1170161 w 1599371"/>
                <a:gd name="connsiteY17" fmla="*/ 1314434 h 1860128"/>
                <a:gd name="connsiteX18" fmla="*/ 968704 w 1599371"/>
                <a:gd name="connsiteY18" fmla="*/ 1316087 h 1860128"/>
                <a:gd name="connsiteX19" fmla="*/ 877305 w 1599371"/>
                <a:gd name="connsiteY19" fmla="*/ 1313962 h 1860128"/>
                <a:gd name="connsiteX20" fmla="*/ 577363 w 1599371"/>
                <a:gd name="connsiteY20" fmla="*/ 1309006 h 1860128"/>
                <a:gd name="connsiteX21" fmla="*/ 438493 w 1599371"/>
                <a:gd name="connsiteY21" fmla="*/ 1300037 h 1860128"/>
                <a:gd name="connsiteX22" fmla="*/ 305054 w 1599371"/>
                <a:gd name="connsiteY22" fmla="*/ 1285167 h 1860128"/>
                <a:gd name="connsiteX23" fmla="*/ 103834 w 1599371"/>
                <a:gd name="connsiteY23" fmla="*/ 1275490 h 1860128"/>
                <a:gd name="connsiteX24" fmla="*/ 44318 w 1599371"/>
                <a:gd name="connsiteY24" fmla="*/ 1254720 h 1860128"/>
                <a:gd name="connsiteX25" fmla="*/ 20228 w 1599371"/>
                <a:gd name="connsiteY25" fmla="*/ 1249763 h 1860128"/>
                <a:gd name="connsiteX26" fmla="*/ 28022 w 1599371"/>
                <a:gd name="connsiteY26" fmla="*/ 1025537 h 1860128"/>
                <a:gd name="connsiteX27" fmla="*/ 21409 w 1599371"/>
                <a:gd name="connsiteY27" fmla="*/ 949065 h 1860128"/>
                <a:gd name="connsiteX28" fmla="*/ 68408 w 1599371"/>
                <a:gd name="connsiteY28" fmla="*/ 356637 h 1860128"/>
                <a:gd name="connsiteX29" fmla="*/ 93915 w 1599371"/>
                <a:gd name="connsiteY29" fmla="*/ 52634 h 1860128"/>
                <a:gd name="connsiteX30" fmla="*/ 965162 w 1599371"/>
                <a:gd name="connsiteY30" fmla="*/ 1442361 h 1860128"/>
                <a:gd name="connsiteX31" fmla="*/ 915093 w 1599371"/>
                <a:gd name="connsiteY31" fmla="*/ 1443305 h 1860128"/>
                <a:gd name="connsiteX32" fmla="*/ 860300 w 1599371"/>
                <a:gd name="connsiteY32" fmla="*/ 1438821 h 1860128"/>
                <a:gd name="connsiteX33" fmla="*/ 748826 w 1599371"/>
                <a:gd name="connsiteY33" fmla="*/ 1431740 h 1860128"/>
                <a:gd name="connsiteX34" fmla="*/ 642548 w 1599371"/>
                <a:gd name="connsiteY34" fmla="*/ 1418050 h 1860128"/>
                <a:gd name="connsiteX35" fmla="*/ 533907 w 1599371"/>
                <a:gd name="connsiteY35" fmla="*/ 1405541 h 1860128"/>
                <a:gd name="connsiteX36" fmla="*/ 535324 w 1599371"/>
                <a:gd name="connsiteY36" fmla="*/ 1334969 h 1860128"/>
                <a:gd name="connsiteX37" fmla="*/ 566027 w 1599371"/>
                <a:gd name="connsiteY37" fmla="*/ 1328124 h 1860128"/>
                <a:gd name="connsiteX38" fmla="*/ 794880 w 1599371"/>
                <a:gd name="connsiteY38" fmla="*/ 1334261 h 1860128"/>
                <a:gd name="connsiteX39" fmla="*/ 931152 w 1599371"/>
                <a:gd name="connsiteY39" fmla="*/ 1340397 h 1860128"/>
                <a:gd name="connsiteX40" fmla="*/ 965162 w 1599371"/>
                <a:gd name="connsiteY40" fmla="*/ 1442361 h 1860128"/>
                <a:gd name="connsiteX41" fmla="*/ 745992 w 1599371"/>
                <a:gd name="connsiteY41" fmla="*/ 1459355 h 1860128"/>
                <a:gd name="connsiteX42" fmla="*/ 780946 w 1599371"/>
                <a:gd name="connsiteY42" fmla="*/ 1625282 h 1860128"/>
                <a:gd name="connsiteX43" fmla="*/ 740324 w 1599371"/>
                <a:gd name="connsiteY43" fmla="*/ 1623866 h 1860128"/>
                <a:gd name="connsiteX44" fmla="*/ 745992 w 1599371"/>
                <a:gd name="connsiteY44" fmla="*/ 1459355 h 1860128"/>
                <a:gd name="connsiteX45" fmla="*/ 812829 w 1599371"/>
                <a:gd name="connsiteY45" fmla="*/ 1475405 h 1860128"/>
                <a:gd name="connsiteX46" fmla="*/ 823693 w 1599371"/>
                <a:gd name="connsiteY46" fmla="*/ 1617729 h 1860128"/>
                <a:gd name="connsiteX47" fmla="*/ 792046 w 1599371"/>
                <a:gd name="connsiteY47" fmla="*/ 1620797 h 1860128"/>
                <a:gd name="connsiteX48" fmla="*/ 800312 w 1599371"/>
                <a:gd name="connsiteY48" fmla="*/ 1459355 h 1860128"/>
                <a:gd name="connsiteX49" fmla="*/ 812829 w 1599371"/>
                <a:gd name="connsiteY49" fmla="*/ 1475405 h 1860128"/>
                <a:gd name="connsiteX50" fmla="*/ 718832 w 1599371"/>
                <a:gd name="connsiteY50" fmla="*/ 1453926 h 1860128"/>
                <a:gd name="connsiteX51" fmla="*/ 719540 w 1599371"/>
                <a:gd name="connsiteY51" fmla="*/ 1457231 h 1860128"/>
                <a:gd name="connsiteX52" fmla="*/ 720485 w 1599371"/>
                <a:gd name="connsiteY52" fmla="*/ 1460299 h 1860128"/>
                <a:gd name="connsiteX53" fmla="*/ 721194 w 1599371"/>
                <a:gd name="connsiteY53" fmla="*/ 1463603 h 1860128"/>
                <a:gd name="connsiteX54" fmla="*/ 722847 w 1599371"/>
                <a:gd name="connsiteY54" fmla="*/ 1469740 h 1860128"/>
                <a:gd name="connsiteX55" fmla="*/ 723791 w 1599371"/>
                <a:gd name="connsiteY55" fmla="*/ 1473044 h 1860128"/>
                <a:gd name="connsiteX56" fmla="*/ 726862 w 1599371"/>
                <a:gd name="connsiteY56" fmla="*/ 1626226 h 1860128"/>
                <a:gd name="connsiteX57" fmla="*/ 687657 w 1599371"/>
                <a:gd name="connsiteY57" fmla="*/ 1626462 h 1860128"/>
                <a:gd name="connsiteX58" fmla="*/ 709149 w 1599371"/>
                <a:gd name="connsiteY58" fmla="*/ 1467144 h 1860128"/>
                <a:gd name="connsiteX59" fmla="*/ 718832 w 1599371"/>
                <a:gd name="connsiteY59" fmla="*/ 1453926 h 1860128"/>
                <a:gd name="connsiteX60" fmla="*/ 648688 w 1599371"/>
                <a:gd name="connsiteY60" fmla="*/ 1453690 h 1860128"/>
                <a:gd name="connsiteX61" fmla="*/ 628613 w 1599371"/>
                <a:gd name="connsiteY61" fmla="*/ 1616077 h 1860128"/>
                <a:gd name="connsiteX62" fmla="*/ 626251 w 1599371"/>
                <a:gd name="connsiteY62" fmla="*/ 1620561 h 1860128"/>
                <a:gd name="connsiteX63" fmla="*/ 594368 w 1599371"/>
                <a:gd name="connsiteY63" fmla="*/ 1587045 h 1860128"/>
                <a:gd name="connsiteX64" fmla="*/ 648688 w 1599371"/>
                <a:gd name="connsiteY64" fmla="*/ 1453690 h 1860128"/>
                <a:gd name="connsiteX65" fmla="*/ 865024 w 1599371"/>
                <a:gd name="connsiteY65" fmla="*/ 1582089 h 1860128"/>
                <a:gd name="connsiteX66" fmla="*/ 843768 w 1599371"/>
                <a:gd name="connsiteY66" fmla="*/ 1608996 h 1860128"/>
                <a:gd name="connsiteX67" fmla="*/ 830306 w 1599371"/>
                <a:gd name="connsiteY67" fmla="*/ 1464784 h 1860128"/>
                <a:gd name="connsiteX68" fmla="*/ 844949 w 1599371"/>
                <a:gd name="connsiteY68" fmla="*/ 1481777 h 1860128"/>
                <a:gd name="connsiteX69" fmla="*/ 865024 w 1599371"/>
                <a:gd name="connsiteY69" fmla="*/ 1582089 h 1860128"/>
                <a:gd name="connsiteX70" fmla="*/ 686004 w 1599371"/>
                <a:gd name="connsiteY70" fmla="*/ 1444249 h 1860128"/>
                <a:gd name="connsiteX71" fmla="*/ 674903 w 1599371"/>
                <a:gd name="connsiteY71" fmla="*/ 1630238 h 1860128"/>
                <a:gd name="connsiteX72" fmla="*/ 640894 w 1599371"/>
                <a:gd name="connsiteY72" fmla="*/ 1617729 h 1860128"/>
                <a:gd name="connsiteX73" fmla="*/ 668291 w 1599371"/>
                <a:gd name="connsiteY73" fmla="*/ 1481069 h 1860128"/>
                <a:gd name="connsiteX74" fmla="*/ 672778 w 1599371"/>
                <a:gd name="connsiteY74" fmla="*/ 1458175 h 1860128"/>
                <a:gd name="connsiteX75" fmla="*/ 686004 w 1599371"/>
                <a:gd name="connsiteY75" fmla="*/ 1444249 h 1860128"/>
                <a:gd name="connsiteX76" fmla="*/ 892656 w 1599371"/>
                <a:gd name="connsiteY76" fmla="*/ 1601443 h 1860128"/>
                <a:gd name="connsiteX77" fmla="*/ 865496 w 1599371"/>
                <a:gd name="connsiteY77" fmla="*/ 1519306 h 1860128"/>
                <a:gd name="connsiteX78" fmla="*/ 881084 w 1599371"/>
                <a:gd name="connsiteY78" fmla="*/ 1537716 h 1860128"/>
                <a:gd name="connsiteX79" fmla="*/ 896199 w 1599371"/>
                <a:gd name="connsiteY79" fmla="*/ 1583033 h 1860128"/>
                <a:gd name="connsiteX80" fmla="*/ 892656 w 1599371"/>
                <a:gd name="connsiteY80" fmla="*/ 1601443 h 1860128"/>
                <a:gd name="connsiteX81" fmla="*/ 1050420 w 1599371"/>
                <a:gd name="connsiteY81" fmla="*/ 1653369 h 1860128"/>
                <a:gd name="connsiteX82" fmla="*/ 1066244 w 1599371"/>
                <a:gd name="connsiteY82" fmla="*/ 1738575 h 1860128"/>
                <a:gd name="connsiteX83" fmla="*/ 1066008 w 1599371"/>
                <a:gd name="connsiteY83" fmla="*/ 1828973 h 1860128"/>
                <a:gd name="connsiteX84" fmla="*/ 1007909 w 1599371"/>
                <a:gd name="connsiteY84" fmla="*/ 1824253 h 1860128"/>
                <a:gd name="connsiteX85" fmla="*/ 605232 w 1599371"/>
                <a:gd name="connsiteY85" fmla="*/ 1808911 h 1860128"/>
                <a:gd name="connsiteX86" fmla="*/ 647980 w 1599371"/>
                <a:gd name="connsiteY86" fmla="*/ 1807023 h 1860128"/>
                <a:gd name="connsiteX87" fmla="*/ 614915 w 1599371"/>
                <a:gd name="connsiteY87" fmla="*/ 1799942 h 1860128"/>
                <a:gd name="connsiteX88" fmla="*/ 584212 w 1599371"/>
                <a:gd name="connsiteY88" fmla="*/ 1796165 h 1860128"/>
                <a:gd name="connsiteX89" fmla="*/ 429518 w 1599371"/>
                <a:gd name="connsiteY89" fmla="*/ 1787432 h 1860128"/>
                <a:gd name="connsiteX90" fmla="*/ 345204 w 1599371"/>
                <a:gd name="connsiteY90" fmla="*/ 1739991 h 1860128"/>
                <a:gd name="connsiteX91" fmla="*/ 369294 w 1599371"/>
                <a:gd name="connsiteY91" fmla="*/ 1614425 h 1860128"/>
                <a:gd name="connsiteX92" fmla="*/ 517375 w 1599371"/>
                <a:gd name="connsiteY92" fmla="*/ 1628586 h 1860128"/>
                <a:gd name="connsiteX93" fmla="*/ 513360 w 1599371"/>
                <a:gd name="connsiteY93" fmla="*/ 1630002 h 1860128"/>
                <a:gd name="connsiteX94" fmla="*/ 502024 w 1599371"/>
                <a:gd name="connsiteY94" fmla="*/ 1634959 h 1860128"/>
                <a:gd name="connsiteX95" fmla="*/ 490924 w 1599371"/>
                <a:gd name="connsiteY95" fmla="*/ 1644872 h 1860128"/>
                <a:gd name="connsiteX96" fmla="*/ 556580 w 1599371"/>
                <a:gd name="connsiteY96" fmla="*/ 1640860 h 1860128"/>
                <a:gd name="connsiteX97" fmla="*/ 626488 w 1599371"/>
                <a:gd name="connsiteY97" fmla="*/ 1649121 h 1860128"/>
                <a:gd name="connsiteX98" fmla="*/ 853215 w 1599371"/>
                <a:gd name="connsiteY98" fmla="*/ 1656909 h 1860128"/>
                <a:gd name="connsiteX99" fmla="*/ 946740 w 1599371"/>
                <a:gd name="connsiteY99" fmla="*/ 1653369 h 1860128"/>
                <a:gd name="connsiteX100" fmla="*/ 982875 w 1599371"/>
                <a:gd name="connsiteY100" fmla="*/ 1656437 h 1860128"/>
                <a:gd name="connsiteX101" fmla="*/ 1050420 w 1599371"/>
                <a:gd name="connsiteY101" fmla="*/ 1653369 h 1860128"/>
                <a:gd name="connsiteX102" fmla="*/ 324185 w 1599371"/>
                <a:gd name="connsiteY102" fmla="*/ 1768314 h 1860128"/>
                <a:gd name="connsiteX103" fmla="*/ 549731 w 1599371"/>
                <a:gd name="connsiteY103" fmla="*/ 1819060 h 1860128"/>
                <a:gd name="connsiteX104" fmla="*/ 677265 w 1599371"/>
                <a:gd name="connsiteY104" fmla="*/ 1843135 h 1860128"/>
                <a:gd name="connsiteX105" fmla="*/ 1072149 w 1599371"/>
                <a:gd name="connsiteY105" fmla="*/ 1860129 h 1860128"/>
                <a:gd name="connsiteX106" fmla="*/ 1083249 w 1599371"/>
                <a:gd name="connsiteY106" fmla="*/ 1819060 h 1860128"/>
                <a:gd name="connsiteX107" fmla="*/ 1085847 w 1599371"/>
                <a:gd name="connsiteY107" fmla="*/ 1750612 h 1860128"/>
                <a:gd name="connsiteX108" fmla="*/ 1076163 w 1599371"/>
                <a:gd name="connsiteY108" fmla="*/ 1624574 h 1860128"/>
                <a:gd name="connsiteX109" fmla="*/ 930680 w 1599371"/>
                <a:gd name="connsiteY109" fmla="*/ 1628586 h 1860128"/>
                <a:gd name="connsiteX110" fmla="*/ 903048 w 1599371"/>
                <a:gd name="connsiteY110" fmla="*/ 1542200 h 1860128"/>
                <a:gd name="connsiteX111" fmla="*/ 870692 w 1599371"/>
                <a:gd name="connsiteY111" fmla="*/ 1460063 h 1860128"/>
                <a:gd name="connsiteX112" fmla="*/ 901158 w 1599371"/>
                <a:gd name="connsiteY112" fmla="*/ 1468088 h 1860128"/>
                <a:gd name="connsiteX113" fmla="*/ 914620 w 1599371"/>
                <a:gd name="connsiteY113" fmla="*/ 1484610 h 1860128"/>
                <a:gd name="connsiteX114" fmla="*/ 993739 w 1599371"/>
                <a:gd name="connsiteY114" fmla="*/ 1344410 h 1860128"/>
                <a:gd name="connsiteX115" fmla="*/ 1148433 w 1599371"/>
                <a:gd name="connsiteY115" fmla="*/ 1338037 h 1860128"/>
                <a:gd name="connsiteX116" fmla="*/ 1306197 w 1599371"/>
                <a:gd name="connsiteY116" fmla="*/ 1339925 h 1860128"/>
                <a:gd name="connsiteX117" fmla="*/ 1453098 w 1599371"/>
                <a:gd name="connsiteY117" fmla="*/ 1327888 h 1860128"/>
                <a:gd name="connsiteX118" fmla="*/ 1593621 w 1599371"/>
                <a:gd name="connsiteY118" fmla="*/ 1324111 h 1860128"/>
                <a:gd name="connsiteX119" fmla="*/ 1581813 w 1599371"/>
                <a:gd name="connsiteY119" fmla="*/ 1298857 h 1860128"/>
                <a:gd name="connsiteX120" fmla="*/ 1582285 w 1599371"/>
                <a:gd name="connsiteY120" fmla="*/ 1161253 h 1860128"/>
                <a:gd name="connsiteX121" fmla="*/ 1592204 w 1599371"/>
                <a:gd name="connsiteY121" fmla="*/ 981636 h 1860128"/>
                <a:gd name="connsiteX122" fmla="*/ 1597400 w 1599371"/>
                <a:gd name="connsiteY122" fmla="*/ 796827 h 1860128"/>
                <a:gd name="connsiteX123" fmla="*/ 1599289 w 1599371"/>
                <a:gd name="connsiteY123" fmla="*/ 709969 h 1860128"/>
                <a:gd name="connsiteX124" fmla="*/ 1582993 w 1599371"/>
                <a:gd name="connsiteY124" fmla="*/ 637745 h 1860128"/>
                <a:gd name="connsiteX125" fmla="*/ 1583466 w 1599371"/>
                <a:gd name="connsiteY125" fmla="*/ 474414 h 1860128"/>
                <a:gd name="connsiteX126" fmla="*/ 1589606 w 1599371"/>
                <a:gd name="connsiteY126" fmla="*/ 24783 h 1860128"/>
                <a:gd name="connsiteX127" fmla="*/ 1208421 w 1599371"/>
                <a:gd name="connsiteY127" fmla="*/ 0 h 1860128"/>
                <a:gd name="connsiteX128" fmla="*/ 506511 w 1599371"/>
                <a:gd name="connsiteY128" fmla="*/ 17938 h 1860128"/>
                <a:gd name="connsiteX129" fmla="*/ 227825 w 1599371"/>
                <a:gd name="connsiteY129" fmla="*/ 2832 h 1860128"/>
                <a:gd name="connsiteX130" fmla="*/ 68880 w 1599371"/>
                <a:gd name="connsiteY130" fmla="*/ 46733 h 1860128"/>
                <a:gd name="connsiteX131" fmla="*/ 20937 w 1599371"/>
                <a:gd name="connsiteY131" fmla="*/ 734516 h 1860128"/>
                <a:gd name="connsiteX132" fmla="*/ 17158 w 1599371"/>
                <a:gd name="connsiteY132" fmla="*/ 813349 h 1860128"/>
                <a:gd name="connsiteX133" fmla="*/ 8420 w 1599371"/>
                <a:gd name="connsiteY133" fmla="*/ 885101 h 1860128"/>
                <a:gd name="connsiteX134" fmla="*/ 2043 w 1599371"/>
                <a:gd name="connsiteY134" fmla="*/ 1275254 h 1860128"/>
                <a:gd name="connsiteX135" fmla="*/ 31092 w 1599371"/>
                <a:gd name="connsiteY135" fmla="*/ 1293428 h 1860128"/>
                <a:gd name="connsiteX136" fmla="*/ 34163 w 1599371"/>
                <a:gd name="connsiteY136" fmla="*/ 1295788 h 1860128"/>
                <a:gd name="connsiteX137" fmla="*/ 44318 w 1599371"/>
                <a:gd name="connsiteY137" fmla="*/ 1303105 h 1860128"/>
                <a:gd name="connsiteX138" fmla="*/ 294663 w 1599371"/>
                <a:gd name="connsiteY138" fmla="*/ 1301689 h 1860128"/>
                <a:gd name="connsiteX139" fmla="*/ 397635 w 1599371"/>
                <a:gd name="connsiteY139" fmla="*/ 1312782 h 1860128"/>
                <a:gd name="connsiteX140" fmla="*/ 512888 w 1599371"/>
                <a:gd name="connsiteY140" fmla="*/ 1335441 h 1860128"/>
                <a:gd name="connsiteX141" fmla="*/ 514069 w 1599371"/>
                <a:gd name="connsiteY141" fmla="*/ 1367776 h 1860128"/>
                <a:gd name="connsiteX142" fmla="*/ 615860 w 1599371"/>
                <a:gd name="connsiteY142" fmla="*/ 1442361 h 1860128"/>
                <a:gd name="connsiteX143" fmla="*/ 584449 w 1599371"/>
                <a:gd name="connsiteY143" fmla="*/ 1585865 h 1860128"/>
                <a:gd name="connsiteX144" fmla="*/ 576183 w 1599371"/>
                <a:gd name="connsiteY144" fmla="*/ 1605220 h 1860128"/>
                <a:gd name="connsiteX145" fmla="*/ 570751 w 1599371"/>
                <a:gd name="connsiteY145" fmla="*/ 1616549 h 1860128"/>
                <a:gd name="connsiteX146" fmla="*/ 566499 w 1599371"/>
                <a:gd name="connsiteY146" fmla="*/ 1624102 h 1860128"/>
                <a:gd name="connsiteX147" fmla="*/ 563665 w 1599371"/>
                <a:gd name="connsiteY147" fmla="*/ 1621033 h 1860128"/>
                <a:gd name="connsiteX148" fmla="*/ 468487 w 1599371"/>
                <a:gd name="connsiteY148" fmla="*/ 1607108 h 1860128"/>
                <a:gd name="connsiteX149" fmla="*/ 372836 w 1599371"/>
                <a:gd name="connsiteY149" fmla="*/ 1599319 h 1860128"/>
                <a:gd name="connsiteX150" fmla="*/ 324185 w 1599371"/>
                <a:gd name="connsiteY150" fmla="*/ 1768314 h 1860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599371" h="1860128">
                  <a:moveTo>
                    <a:pt x="93915" y="52634"/>
                  </a:moveTo>
                  <a:lnTo>
                    <a:pt x="125326" y="54522"/>
                  </a:lnTo>
                  <a:cubicBezTo>
                    <a:pt x="130758" y="46025"/>
                    <a:pt x="128868" y="46025"/>
                    <a:pt x="136662" y="35640"/>
                  </a:cubicBezTo>
                  <a:cubicBezTo>
                    <a:pt x="180591" y="33516"/>
                    <a:pt x="270101" y="41541"/>
                    <a:pt x="287105" y="30447"/>
                  </a:cubicBezTo>
                  <a:cubicBezTo>
                    <a:pt x="285452" y="29975"/>
                    <a:pt x="272699" y="27379"/>
                    <a:pt x="272462" y="27379"/>
                  </a:cubicBezTo>
                  <a:cubicBezTo>
                    <a:pt x="258292" y="18410"/>
                    <a:pt x="266558" y="34224"/>
                    <a:pt x="261362" y="14634"/>
                  </a:cubicBezTo>
                  <a:cubicBezTo>
                    <a:pt x="297025" y="13454"/>
                    <a:pt x="308125" y="14398"/>
                    <a:pt x="340953" y="21478"/>
                  </a:cubicBezTo>
                  <a:cubicBezTo>
                    <a:pt x="364098" y="26435"/>
                    <a:pt x="391022" y="25255"/>
                    <a:pt x="411333" y="27143"/>
                  </a:cubicBezTo>
                  <a:cubicBezTo>
                    <a:pt x="508164" y="36584"/>
                    <a:pt x="805744" y="25491"/>
                    <a:pt x="908007" y="17702"/>
                  </a:cubicBezTo>
                  <a:cubicBezTo>
                    <a:pt x="1028456" y="8261"/>
                    <a:pt x="1281399" y="16050"/>
                    <a:pt x="1403501" y="35876"/>
                  </a:cubicBezTo>
                  <a:cubicBezTo>
                    <a:pt x="1440580" y="41777"/>
                    <a:pt x="1541191" y="38944"/>
                    <a:pt x="1564572" y="48386"/>
                  </a:cubicBezTo>
                  <a:cubicBezTo>
                    <a:pt x="1572838" y="77889"/>
                    <a:pt x="1567878" y="470402"/>
                    <a:pt x="1559376" y="527284"/>
                  </a:cubicBezTo>
                  <a:cubicBezTo>
                    <a:pt x="1551818" y="578738"/>
                    <a:pt x="1566461" y="629484"/>
                    <a:pt x="1567170" y="682826"/>
                  </a:cubicBezTo>
                  <a:cubicBezTo>
                    <a:pt x="1568587" y="797299"/>
                    <a:pt x="1589606" y="876604"/>
                    <a:pt x="1577561" y="991077"/>
                  </a:cubicBezTo>
                  <a:cubicBezTo>
                    <a:pt x="1566225" y="1099178"/>
                    <a:pt x="1567406" y="1197365"/>
                    <a:pt x="1558195" y="1303341"/>
                  </a:cubicBezTo>
                  <a:cubicBezTo>
                    <a:pt x="1518518" y="1302633"/>
                    <a:pt x="1493483" y="1304757"/>
                    <a:pt x="1455932" y="1301217"/>
                  </a:cubicBezTo>
                  <a:cubicBezTo>
                    <a:pt x="1455932" y="1301217"/>
                    <a:pt x="1315172" y="1320099"/>
                    <a:pt x="1273369" y="1319155"/>
                  </a:cubicBezTo>
                  <a:cubicBezTo>
                    <a:pt x="1240305" y="1318211"/>
                    <a:pt x="1207240" y="1316087"/>
                    <a:pt x="1170161" y="1314434"/>
                  </a:cubicBezTo>
                  <a:cubicBezTo>
                    <a:pt x="1097892" y="1311602"/>
                    <a:pt x="1039556" y="1319627"/>
                    <a:pt x="968704" y="1316087"/>
                  </a:cubicBezTo>
                  <a:cubicBezTo>
                    <a:pt x="930680" y="1314434"/>
                    <a:pt x="911314" y="1320335"/>
                    <a:pt x="877305" y="1313962"/>
                  </a:cubicBezTo>
                  <a:cubicBezTo>
                    <a:pt x="802674" y="1300273"/>
                    <a:pt x="654356" y="1311130"/>
                    <a:pt x="577363" y="1309006"/>
                  </a:cubicBezTo>
                  <a:lnTo>
                    <a:pt x="438493" y="1300037"/>
                  </a:lnTo>
                  <a:cubicBezTo>
                    <a:pt x="385826" y="1297204"/>
                    <a:pt x="349219" y="1284931"/>
                    <a:pt x="305054" y="1285167"/>
                  </a:cubicBezTo>
                  <a:lnTo>
                    <a:pt x="103834" y="1275490"/>
                  </a:lnTo>
                  <a:cubicBezTo>
                    <a:pt x="63448" y="1271005"/>
                    <a:pt x="97693" y="1262036"/>
                    <a:pt x="44318" y="1254720"/>
                  </a:cubicBezTo>
                  <a:lnTo>
                    <a:pt x="20228" y="1249763"/>
                  </a:lnTo>
                  <a:cubicBezTo>
                    <a:pt x="2043" y="1195477"/>
                    <a:pt x="29675" y="1059289"/>
                    <a:pt x="28022" y="1025537"/>
                  </a:cubicBezTo>
                  <a:cubicBezTo>
                    <a:pt x="26369" y="995562"/>
                    <a:pt x="18103" y="990369"/>
                    <a:pt x="21409" y="949065"/>
                  </a:cubicBezTo>
                  <a:cubicBezTo>
                    <a:pt x="31328" y="824678"/>
                    <a:pt x="66282" y="467333"/>
                    <a:pt x="68408" y="356637"/>
                  </a:cubicBezTo>
                  <a:cubicBezTo>
                    <a:pt x="71006" y="239803"/>
                    <a:pt x="92498" y="133119"/>
                    <a:pt x="93915" y="52634"/>
                  </a:cubicBezTo>
                  <a:close/>
                  <a:moveTo>
                    <a:pt x="965162" y="1442361"/>
                  </a:moveTo>
                  <a:cubicBezTo>
                    <a:pt x="946268" y="1440945"/>
                    <a:pt x="930208" y="1443777"/>
                    <a:pt x="915093" y="1443305"/>
                  </a:cubicBezTo>
                  <a:cubicBezTo>
                    <a:pt x="901631" y="1442833"/>
                    <a:pt x="877777" y="1440001"/>
                    <a:pt x="860300" y="1438821"/>
                  </a:cubicBezTo>
                  <a:cubicBezTo>
                    <a:pt x="828653" y="1436696"/>
                    <a:pt x="776931" y="1435752"/>
                    <a:pt x="748826" y="1431740"/>
                  </a:cubicBezTo>
                  <a:cubicBezTo>
                    <a:pt x="706551" y="1425603"/>
                    <a:pt x="687657" y="1418050"/>
                    <a:pt x="642548" y="1418050"/>
                  </a:cubicBezTo>
                  <a:cubicBezTo>
                    <a:pt x="599091" y="1417814"/>
                    <a:pt x="566972" y="1420174"/>
                    <a:pt x="533907" y="1405541"/>
                  </a:cubicBezTo>
                  <a:lnTo>
                    <a:pt x="535324" y="1334969"/>
                  </a:lnTo>
                  <a:lnTo>
                    <a:pt x="566027" y="1328124"/>
                  </a:lnTo>
                  <a:cubicBezTo>
                    <a:pt x="660969" y="1322459"/>
                    <a:pt x="703717" y="1328360"/>
                    <a:pt x="794880" y="1334261"/>
                  </a:cubicBezTo>
                  <a:lnTo>
                    <a:pt x="931152" y="1340397"/>
                  </a:lnTo>
                  <a:cubicBezTo>
                    <a:pt x="989488" y="1340869"/>
                    <a:pt x="969649" y="1361168"/>
                    <a:pt x="965162" y="1442361"/>
                  </a:cubicBezTo>
                  <a:close/>
                  <a:moveTo>
                    <a:pt x="745992" y="1459355"/>
                  </a:moveTo>
                  <a:cubicBezTo>
                    <a:pt x="800076" y="1460771"/>
                    <a:pt x="780473" y="1515765"/>
                    <a:pt x="780946" y="1625282"/>
                  </a:cubicBezTo>
                  <a:cubicBezTo>
                    <a:pt x="754258" y="1621269"/>
                    <a:pt x="770082" y="1624574"/>
                    <a:pt x="740324" y="1623866"/>
                  </a:cubicBezTo>
                  <a:cubicBezTo>
                    <a:pt x="731349" y="1568635"/>
                    <a:pt x="746228" y="1515765"/>
                    <a:pt x="745992" y="1459355"/>
                  </a:cubicBezTo>
                  <a:close/>
                  <a:moveTo>
                    <a:pt x="812829" y="1475405"/>
                  </a:moveTo>
                  <a:cubicBezTo>
                    <a:pt x="819678" y="1492635"/>
                    <a:pt x="825346" y="1601443"/>
                    <a:pt x="823693" y="1617729"/>
                  </a:cubicBezTo>
                  <a:lnTo>
                    <a:pt x="792046" y="1620797"/>
                  </a:lnTo>
                  <a:cubicBezTo>
                    <a:pt x="791810" y="1601915"/>
                    <a:pt x="790156" y="1475405"/>
                    <a:pt x="800312" y="1459355"/>
                  </a:cubicBezTo>
                  <a:lnTo>
                    <a:pt x="812829" y="1475405"/>
                  </a:lnTo>
                  <a:close/>
                  <a:moveTo>
                    <a:pt x="718832" y="1453926"/>
                  </a:moveTo>
                  <a:cubicBezTo>
                    <a:pt x="719304" y="1454870"/>
                    <a:pt x="719540" y="1456523"/>
                    <a:pt x="719540" y="1457231"/>
                  </a:cubicBezTo>
                  <a:cubicBezTo>
                    <a:pt x="719776" y="1457703"/>
                    <a:pt x="720249" y="1459591"/>
                    <a:pt x="720485" y="1460299"/>
                  </a:cubicBezTo>
                  <a:cubicBezTo>
                    <a:pt x="720721" y="1461007"/>
                    <a:pt x="720957" y="1462895"/>
                    <a:pt x="721194" y="1463603"/>
                  </a:cubicBezTo>
                  <a:lnTo>
                    <a:pt x="722847" y="1469740"/>
                  </a:lnTo>
                  <a:cubicBezTo>
                    <a:pt x="723083" y="1470684"/>
                    <a:pt x="723555" y="1472100"/>
                    <a:pt x="723791" y="1473044"/>
                  </a:cubicBezTo>
                  <a:cubicBezTo>
                    <a:pt x="739143" y="1516001"/>
                    <a:pt x="726153" y="1565331"/>
                    <a:pt x="726862" y="1626226"/>
                  </a:cubicBezTo>
                  <a:lnTo>
                    <a:pt x="687657" y="1626462"/>
                  </a:lnTo>
                  <a:cubicBezTo>
                    <a:pt x="688129" y="1603095"/>
                    <a:pt x="698048" y="1490274"/>
                    <a:pt x="709149" y="1467144"/>
                  </a:cubicBezTo>
                  <a:cubicBezTo>
                    <a:pt x="715525" y="1453690"/>
                    <a:pt x="713164" y="1459591"/>
                    <a:pt x="718832" y="1453926"/>
                  </a:cubicBezTo>
                  <a:close/>
                  <a:moveTo>
                    <a:pt x="648688" y="1453690"/>
                  </a:moveTo>
                  <a:cubicBezTo>
                    <a:pt x="667346" y="1494995"/>
                    <a:pt x="631211" y="1598139"/>
                    <a:pt x="628613" y="1616077"/>
                  </a:cubicBezTo>
                  <a:cubicBezTo>
                    <a:pt x="628377" y="1618673"/>
                    <a:pt x="627196" y="1619145"/>
                    <a:pt x="626251" y="1620561"/>
                  </a:cubicBezTo>
                  <a:cubicBezTo>
                    <a:pt x="599091" y="1619381"/>
                    <a:pt x="587047" y="1618201"/>
                    <a:pt x="594368" y="1587045"/>
                  </a:cubicBezTo>
                  <a:cubicBezTo>
                    <a:pt x="599564" y="1564623"/>
                    <a:pt x="634990" y="1466200"/>
                    <a:pt x="648688" y="1453690"/>
                  </a:cubicBezTo>
                  <a:close/>
                  <a:moveTo>
                    <a:pt x="865024" y="1582089"/>
                  </a:moveTo>
                  <a:cubicBezTo>
                    <a:pt x="869747" y="1609232"/>
                    <a:pt x="869275" y="1603567"/>
                    <a:pt x="843768" y="1608996"/>
                  </a:cubicBezTo>
                  <a:cubicBezTo>
                    <a:pt x="829125" y="1586573"/>
                    <a:pt x="830070" y="1489094"/>
                    <a:pt x="830306" y="1464784"/>
                  </a:cubicBezTo>
                  <a:cubicBezTo>
                    <a:pt x="844713" y="1473753"/>
                    <a:pt x="836919" y="1460771"/>
                    <a:pt x="844949" y="1481777"/>
                  </a:cubicBezTo>
                  <a:lnTo>
                    <a:pt x="865024" y="1582089"/>
                  </a:lnTo>
                  <a:close/>
                  <a:moveTo>
                    <a:pt x="686004" y="1444249"/>
                  </a:moveTo>
                  <a:cubicBezTo>
                    <a:pt x="708440" y="1473517"/>
                    <a:pt x="677501" y="1587990"/>
                    <a:pt x="674903" y="1630238"/>
                  </a:cubicBezTo>
                  <a:lnTo>
                    <a:pt x="640894" y="1617729"/>
                  </a:lnTo>
                  <a:cubicBezTo>
                    <a:pt x="643965" y="1569816"/>
                    <a:pt x="658844" y="1525442"/>
                    <a:pt x="668291" y="1481069"/>
                  </a:cubicBezTo>
                  <a:cubicBezTo>
                    <a:pt x="669944" y="1472572"/>
                    <a:pt x="670652" y="1463839"/>
                    <a:pt x="672778" y="1458175"/>
                  </a:cubicBezTo>
                  <a:cubicBezTo>
                    <a:pt x="678446" y="1444485"/>
                    <a:pt x="673486" y="1449206"/>
                    <a:pt x="686004" y="1444249"/>
                  </a:cubicBezTo>
                  <a:close/>
                  <a:moveTo>
                    <a:pt x="892656" y="1601443"/>
                  </a:moveTo>
                  <a:cubicBezTo>
                    <a:pt x="870692" y="1596959"/>
                    <a:pt x="875652" y="1588698"/>
                    <a:pt x="865496" y="1519306"/>
                  </a:cubicBezTo>
                  <a:cubicBezTo>
                    <a:pt x="879903" y="1528747"/>
                    <a:pt x="871637" y="1516945"/>
                    <a:pt x="881084" y="1537716"/>
                  </a:cubicBezTo>
                  <a:lnTo>
                    <a:pt x="896199" y="1583033"/>
                  </a:lnTo>
                  <a:cubicBezTo>
                    <a:pt x="903756" y="1610648"/>
                    <a:pt x="895726" y="1597195"/>
                    <a:pt x="892656" y="1601443"/>
                  </a:cubicBezTo>
                  <a:close/>
                  <a:moveTo>
                    <a:pt x="1050420" y="1653369"/>
                  </a:moveTo>
                  <a:cubicBezTo>
                    <a:pt x="1062938" y="1672015"/>
                    <a:pt x="1065772" y="1718040"/>
                    <a:pt x="1066244" y="1738575"/>
                  </a:cubicBezTo>
                  <a:cubicBezTo>
                    <a:pt x="1066717" y="1761469"/>
                    <a:pt x="1068134" y="1798762"/>
                    <a:pt x="1066008" y="1828973"/>
                  </a:cubicBezTo>
                  <a:cubicBezTo>
                    <a:pt x="1038612" y="1830389"/>
                    <a:pt x="1030582" y="1827557"/>
                    <a:pt x="1007909" y="1824253"/>
                  </a:cubicBezTo>
                  <a:cubicBezTo>
                    <a:pt x="987126" y="1820948"/>
                    <a:pt x="678918" y="1848563"/>
                    <a:pt x="605232" y="1808911"/>
                  </a:cubicBezTo>
                  <a:lnTo>
                    <a:pt x="647980" y="1807023"/>
                  </a:lnTo>
                  <a:cubicBezTo>
                    <a:pt x="641367" y="1804898"/>
                    <a:pt x="625307" y="1801122"/>
                    <a:pt x="614915" y="1799942"/>
                  </a:cubicBezTo>
                  <a:cubicBezTo>
                    <a:pt x="605468" y="1798762"/>
                    <a:pt x="600508" y="1799470"/>
                    <a:pt x="584212" y="1796165"/>
                  </a:cubicBezTo>
                  <a:cubicBezTo>
                    <a:pt x="487853" y="1776339"/>
                    <a:pt x="603579" y="1829917"/>
                    <a:pt x="429518" y="1787432"/>
                  </a:cubicBezTo>
                  <a:cubicBezTo>
                    <a:pt x="395745" y="1779407"/>
                    <a:pt x="346149" y="1778935"/>
                    <a:pt x="345204" y="1739991"/>
                  </a:cubicBezTo>
                  <a:lnTo>
                    <a:pt x="369294" y="1614425"/>
                  </a:lnTo>
                  <a:lnTo>
                    <a:pt x="517375" y="1628586"/>
                  </a:lnTo>
                  <a:cubicBezTo>
                    <a:pt x="516194" y="1629530"/>
                    <a:pt x="514069" y="1629766"/>
                    <a:pt x="513360" y="1630002"/>
                  </a:cubicBezTo>
                  <a:lnTo>
                    <a:pt x="502024" y="1634959"/>
                  </a:lnTo>
                  <a:cubicBezTo>
                    <a:pt x="489270" y="1642276"/>
                    <a:pt x="496592" y="1630238"/>
                    <a:pt x="490924" y="1644872"/>
                  </a:cubicBezTo>
                  <a:cubicBezTo>
                    <a:pt x="512652" y="1654785"/>
                    <a:pt x="534616" y="1642040"/>
                    <a:pt x="556580" y="1640860"/>
                  </a:cubicBezTo>
                  <a:cubicBezTo>
                    <a:pt x="579017" y="1639443"/>
                    <a:pt x="606885" y="1649121"/>
                    <a:pt x="626488" y="1649121"/>
                  </a:cubicBezTo>
                  <a:lnTo>
                    <a:pt x="853215" y="1656909"/>
                  </a:lnTo>
                  <a:cubicBezTo>
                    <a:pt x="965162" y="1664226"/>
                    <a:pt x="891239" y="1660214"/>
                    <a:pt x="946740" y="1653369"/>
                  </a:cubicBezTo>
                  <a:cubicBezTo>
                    <a:pt x="963508" y="1651245"/>
                    <a:pt x="970121" y="1654785"/>
                    <a:pt x="982875" y="1656437"/>
                  </a:cubicBezTo>
                  <a:cubicBezTo>
                    <a:pt x="1000824" y="1658798"/>
                    <a:pt x="1027275" y="1653841"/>
                    <a:pt x="1050420" y="1653369"/>
                  </a:cubicBezTo>
                  <a:close/>
                  <a:moveTo>
                    <a:pt x="324185" y="1768314"/>
                  </a:moveTo>
                  <a:cubicBezTo>
                    <a:pt x="381103" y="1816228"/>
                    <a:pt x="526586" y="1814339"/>
                    <a:pt x="549731" y="1819060"/>
                  </a:cubicBezTo>
                  <a:lnTo>
                    <a:pt x="677265" y="1843135"/>
                  </a:lnTo>
                  <a:cubicBezTo>
                    <a:pt x="731113" y="1855408"/>
                    <a:pt x="1035069" y="1845731"/>
                    <a:pt x="1072149" y="1860129"/>
                  </a:cubicBezTo>
                  <a:cubicBezTo>
                    <a:pt x="1096002" y="1838178"/>
                    <a:pt x="1086319" y="1843135"/>
                    <a:pt x="1083249" y="1819060"/>
                  </a:cubicBezTo>
                  <a:cubicBezTo>
                    <a:pt x="1080178" y="1792389"/>
                    <a:pt x="1090806" y="1780352"/>
                    <a:pt x="1085847" y="1750612"/>
                  </a:cubicBezTo>
                  <a:cubicBezTo>
                    <a:pt x="1076636" y="1696798"/>
                    <a:pt x="1097892" y="1684761"/>
                    <a:pt x="1076163" y="1624574"/>
                  </a:cubicBezTo>
                  <a:cubicBezTo>
                    <a:pt x="1028456" y="1627642"/>
                    <a:pt x="982638" y="1636139"/>
                    <a:pt x="930680" y="1628586"/>
                  </a:cubicBezTo>
                  <a:cubicBezTo>
                    <a:pt x="922178" y="1596487"/>
                    <a:pt x="917454" y="1567691"/>
                    <a:pt x="903048" y="1542200"/>
                  </a:cubicBezTo>
                  <a:lnTo>
                    <a:pt x="870692" y="1460063"/>
                  </a:lnTo>
                  <a:cubicBezTo>
                    <a:pt x="877069" y="1461479"/>
                    <a:pt x="896435" y="1465492"/>
                    <a:pt x="901158" y="1468088"/>
                  </a:cubicBezTo>
                  <a:cubicBezTo>
                    <a:pt x="919344" y="1478001"/>
                    <a:pt x="903284" y="1464075"/>
                    <a:pt x="914620" y="1484610"/>
                  </a:cubicBezTo>
                  <a:cubicBezTo>
                    <a:pt x="1009090" y="1479181"/>
                    <a:pt x="990905" y="1385006"/>
                    <a:pt x="993739" y="1344410"/>
                  </a:cubicBezTo>
                  <a:cubicBezTo>
                    <a:pt x="1027748" y="1345118"/>
                    <a:pt x="1078289" y="1336385"/>
                    <a:pt x="1148433" y="1338037"/>
                  </a:cubicBezTo>
                  <a:cubicBezTo>
                    <a:pt x="1196376" y="1339453"/>
                    <a:pt x="1259671" y="1343702"/>
                    <a:pt x="1306197" y="1339925"/>
                  </a:cubicBezTo>
                  <a:lnTo>
                    <a:pt x="1453098" y="1327888"/>
                  </a:lnTo>
                  <a:cubicBezTo>
                    <a:pt x="1493483" y="1328360"/>
                    <a:pt x="1552291" y="1338981"/>
                    <a:pt x="1593621" y="1324111"/>
                  </a:cubicBezTo>
                  <a:cubicBezTo>
                    <a:pt x="1594330" y="1288235"/>
                    <a:pt x="1595511" y="1316795"/>
                    <a:pt x="1581813" y="1298857"/>
                  </a:cubicBezTo>
                  <a:cubicBezTo>
                    <a:pt x="1569059" y="1282571"/>
                    <a:pt x="1584411" y="1260620"/>
                    <a:pt x="1582285" y="1161253"/>
                  </a:cubicBezTo>
                  <a:cubicBezTo>
                    <a:pt x="1581104" y="1096817"/>
                    <a:pt x="1587245" y="1041587"/>
                    <a:pt x="1592204" y="981636"/>
                  </a:cubicBezTo>
                  <a:cubicBezTo>
                    <a:pt x="1599762" y="884629"/>
                    <a:pt x="1598345" y="894306"/>
                    <a:pt x="1597400" y="796827"/>
                  </a:cubicBezTo>
                  <a:cubicBezTo>
                    <a:pt x="1596928" y="762131"/>
                    <a:pt x="1598581" y="746081"/>
                    <a:pt x="1599289" y="709969"/>
                  </a:cubicBezTo>
                  <a:cubicBezTo>
                    <a:pt x="1600707" y="645062"/>
                    <a:pt x="1583230" y="637509"/>
                    <a:pt x="1582993" y="637745"/>
                  </a:cubicBezTo>
                  <a:cubicBezTo>
                    <a:pt x="1578742" y="646242"/>
                    <a:pt x="1588425" y="504626"/>
                    <a:pt x="1583466" y="474414"/>
                  </a:cubicBezTo>
                  <a:cubicBezTo>
                    <a:pt x="1567170" y="373395"/>
                    <a:pt x="1610626" y="85442"/>
                    <a:pt x="1589606" y="24783"/>
                  </a:cubicBezTo>
                  <a:lnTo>
                    <a:pt x="1208421" y="0"/>
                  </a:lnTo>
                  <a:lnTo>
                    <a:pt x="506511" y="17938"/>
                  </a:lnTo>
                  <a:cubicBezTo>
                    <a:pt x="441327" y="15814"/>
                    <a:pt x="285216" y="-4485"/>
                    <a:pt x="227825" y="2832"/>
                  </a:cubicBezTo>
                  <a:cubicBezTo>
                    <a:pt x="191927" y="7317"/>
                    <a:pt x="83051" y="15342"/>
                    <a:pt x="68880" y="46733"/>
                  </a:cubicBezTo>
                  <a:lnTo>
                    <a:pt x="20937" y="734516"/>
                  </a:lnTo>
                  <a:cubicBezTo>
                    <a:pt x="17867" y="760479"/>
                    <a:pt x="18575" y="787150"/>
                    <a:pt x="17158" y="813349"/>
                  </a:cubicBezTo>
                  <a:cubicBezTo>
                    <a:pt x="15977" y="836008"/>
                    <a:pt x="10309" y="864331"/>
                    <a:pt x="8420" y="885101"/>
                  </a:cubicBezTo>
                  <a:cubicBezTo>
                    <a:pt x="2515" y="950245"/>
                    <a:pt x="-3153" y="1229937"/>
                    <a:pt x="2043" y="1275254"/>
                  </a:cubicBezTo>
                  <a:lnTo>
                    <a:pt x="31092" y="1293428"/>
                  </a:lnTo>
                  <a:cubicBezTo>
                    <a:pt x="32037" y="1293900"/>
                    <a:pt x="33454" y="1295080"/>
                    <a:pt x="34163" y="1295788"/>
                  </a:cubicBezTo>
                  <a:cubicBezTo>
                    <a:pt x="42901" y="1302397"/>
                    <a:pt x="28967" y="1294608"/>
                    <a:pt x="44318" y="1303105"/>
                  </a:cubicBezTo>
                  <a:cubicBezTo>
                    <a:pt x="127215" y="1295552"/>
                    <a:pt x="211529" y="1300509"/>
                    <a:pt x="294663" y="1301689"/>
                  </a:cubicBezTo>
                  <a:lnTo>
                    <a:pt x="397635" y="1312782"/>
                  </a:lnTo>
                  <a:cubicBezTo>
                    <a:pt x="445106" y="1318447"/>
                    <a:pt x="504622" y="1305229"/>
                    <a:pt x="512888" y="1335441"/>
                  </a:cubicBezTo>
                  <a:lnTo>
                    <a:pt x="514069" y="1367776"/>
                  </a:lnTo>
                  <a:cubicBezTo>
                    <a:pt x="509581" y="1456051"/>
                    <a:pt x="533435" y="1433628"/>
                    <a:pt x="615860" y="1442361"/>
                  </a:cubicBezTo>
                  <a:cubicBezTo>
                    <a:pt x="619402" y="1481069"/>
                    <a:pt x="597674" y="1550225"/>
                    <a:pt x="584449" y="1585865"/>
                  </a:cubicBezTo>
                  <a:cubicBezTo>
                    <a:pt x="580670" y="1596251"/>
                    <a:pt x="580906" y="1595306"/>
                    <a:pt x="576183" y="1605220"/>
                  </a:cubicBezTo>
                  <a:cubicBezTo>
                    <a:pt x="575946" y="1606164"/>
                    <a:pt x="571459" y="1615369"/>
                    <a:pt x="570751" y="1616549"/>
                  </a:cubicBezTo>
                  <a:lnTo>
                    <a:pt x="566499" y="1624102"/>
                  </a:lnTo>
                  <a:cubicBezTo>
                    <a:pt x="565319" y="1623158"/>
                    <a:pt x="564374" y="1621505"/>
                    <a:pt x="563665" y="1621033"/>
                  </a:cubicBezTo>
                  <a:cubicBezTo>
                    <a:pt x="543827" y="1605928"/>
                    <a:pt x="493758" y="1609232"/>
                    <a:pt x="468487" y="1607108"/>
                  </a:cubicBezTo>
                  <a:cubicBezTo>
                    <a:pt x="438965" y="1604984"/>
                    <a:pt x="403775" y="1587990"/>
                    <a:pt x="372836" y="1599319"/>
                  </a:cubicBezTo>
                  <a:cubicBezTo>
                    <a:pt x="318989" y="1619145"/>
                    <a:pt x="344968" y="1715916"/>
                    <a:pt x="324185" y="1768314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76DAA1C2-BFDE-C44B-8362-83766DA16B85}"/>
                </a:ext>
              </a:extLst>
            </p:cNvPr>
            <p:cNvSpPr/>
            <p:nvPr/>
          </p:nvSpPr>
          <p:spPr>
            <a:xfrm>
              <a:off x="4612353" y="165557"/>
              <a:ext cx="1342769" cy="904116"/>
            </a:xfrm>
            <a:custGeom>
              <a:avLst/>
              <a:gdLst>
                <a:gd name="connsiteX0" fmla="*/ 0 w 1342769"/>
                <a:gd name="connsiteY0" fmla="*/ 15947 h 904116"/>
                <a:gd name="connsiteX1" fmla="*/ 22909 w 1342769"/>
                <a:gd name="connsiteY1" fmla="*/ 32233 h 904116"/>
                <a:gd name="connsiteX2" fmla="*/ 18658 w 1342769"/>
                <a:gd name="connsiteY2" fmla="*/ 273217 h 904116"/>
                <a:gd name="connsiteX3" fmla="*/ 44873 w 1342769"/>
                <a:gd name="connsiteY3" fmla="*/ 29401 h 904116"/>
                <a:gd name="connsiteX4" fmla="*/ 281520 w 1342769"/>
                <a:gd name="connsiteY4" fmla="*/ 45451 h 904116"/>
                <a:gd name="connsiteX5" fmla="*/ 515805 w 1342769"/>
                <a:gd name="connsiteY5" fmla="*/ 57960 h 904116"/>
                <a:gd name="connsiteX6" fmla="*/ 635073 w 1342769"/>
                <a:gd name="connsiteY6" fmla="*/ 69053 h 904116"/>
                <a:gd name="connsiteX7" fmla="*/ 869594 w 1342769"/>
                <a:gd name="connsiteY7" fmla="*/ 65513 h 904116"/>
                <a:gd name="connsiteX8" fmla="*/ 987681 w 1342769"/>
                <a:gd name="connsiteY8" fmla="*/ 68345 h 904116"/>
                <a:gd name="connsiteX9" fmla="*/ 965717 w 1342769"/>
                <a:gd name="connsiteY9" fmla="*/ 57960 h 904116"/>
                <a:gd name="connsiteX10" fmla="*/ 1304391 w 1342769"/>
                <a:gd name="connsiteY10" fmla="*/ 62917 h 904116"/>
                <a:gd name="connsiteX11" fmla="*/ 1312420 w 1342769"/>
                <a:gd name="connsiteY11" fmla="*/ 112010 h 904116"/>
                <a:gd name="connsiteX12" fmla="*/ 1317616 w 1342769"/>
                <a:gd name="connsiteY12" fmla="*/ 276993 h 904116"/>
                <a:gd name="connsiteX13" fmla="*/ 1320687 w 1342769"/>
                <a:gd name="connsiteY13" fmla="*/ 384858 h 904116"/>
                <a:gd name="connsiteX14" fmla="*/ 1316199 w 1342769"/>
                <a:gd name="connsiteY14" fmla="*/ 706562 h 904116"/>
                <a:gd name="connsiteX15" fmla="*/ 1320687 w 1342769"/>
                <a:gd name="connsiteY15" fmla="*/ 755656 h 904116"/>
                <a:gd name="connsiteX16" fmla="*/ 1323757 w 1342769"/>
                <a:gd name="connsiteY16" fmla="*/ 904117 h 904116"/>
                <a:gd name="connsiteX17" fmla="*/ 1338400 w 1342769"/>
                <a:gd name="connsiteY17" fmla="*/ 791060 h 904116"/>
                <a:gd name="connsiteX18" fmla="*/ 1335802 w 1342769"/>
                <a:gd name="connsiteY18" fmla="*/ 222707 h 904116"/>
                <a:gd name="connsiteX19" fmla="*/ 1330606 w 1342769"/>
                <a:gd name="connsiteY19" fmla="*/ 80855 h 904116"/>
                <a:gd name="connsiteX20" fmla="*/ 1230704 w 1342769"/>
                <a:gd name="connsiteY20" fmla="*/ 36246 h 904116"/>
                <a:gd name="connsiteX21" fmla="*/ 525015 w 1342769"/>
                <a:gd name="connsiteY21" fmla="*/ 35538 h 904116"/>
                <a:gd name="connsiteX22" fmla="*/ 254832 w 1342769"/>
                <a:gd name="connsiteY22" fmla="*/ 23028 h 904116"/>
                <a:gd name="connsiteX23" fmla="*/ 0 w 1342769"/>
                <a:gd name="connsiteY23" fmla="*/ 15947 h 904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42769" h="904116">
                  <a:moveTo>
                    <a:pt x="0" y="15947"/>
                  </a:moveTo>
                  <a:cubicBezTo>
                    <a:pt x="7794" y="32469"/>
                    <a:pt x="-4251" y="14531"/>
                    <a:pt x="22909" y="32233"/>
                  </a:cubicBezTo>
                  <a:cubicBezTo>
                    <a:pt x="18185" y="72594"/>
                    <a:pt x="2126" y="249614"/>
                    <a:pt x="18658" y="273217"/>
                  </a:cubicBezTo>
                  <a:cubicBezTo>
                    <a:pt x="35662" y="207365"/>
                    <a:pt x="13226" y="98557"/>
                    <a:pt x="44873" y="29401"/>
                  </a:cubicBezTo>
                  <a:cubicBezTo>
                    <a:pt x="104389" y="10519"/>
                    <a:pt x="214210" y="44507"/>
                    <a:pt x="281520" y="45451"/>
                  </a:cubicBezTo>
                  <a:cubicBezTo>
                    <a:pt x="344342" y="46631"/>
                    <a:pt x="437395" y="49227"/>
                    <a:pt x="515805" y="57960"/>
                  </a:cubicBezTo>
                  <a:cubicBezTo>
                    <a:pt x="556427" y="62445"/>
                    <a:pt x="592325" y="69289"/>
                    <a:pt x="635073" y="69053"/>
                  </a:cubicBezTo>
                  <a:lnTo>
                    <a:pt x="869594" y="65513"/>
                  </a:lnTo>
                  <a:cubicBezTo>
                    <a:pt x="917773" y="61973"/>
                    <a:pt x="954380" y="73774"/>
                    <a:pt x="987681" y="68345"/>
                  </a:cubicBezTo>
                  <a:lnTo>
                    <a:pt x="965717" y="57960"/>
                  </a:lnTo>
                  <a:cubicBezTo>
                    <a:pt x="1031845" y="57960"/>
                    <a:pt x="1249834" y="44743"/>
                    <a:pt x="1304391" y="62917"/>
                  </a:cubicBezTo>
                  <a:cubicBezTo>
                    <a:pt x="1310059" y="67401"/>
                    <a:pt x="1311712" y="104694"/>
                    <a:pt x="1312420" y="112010"/>
                  </a:cubicBezTo>
                  <a:cubicBezTo>
                    <a:pt x="1319742" y="174085"/>
                    <a:pt x="1317380" y="213266"/>
                    <a:pt x="1317616" y="276993"/>
                  </a:cubicBezTo>
                  <a:cubicBezTo>
                    <a:pt x="1317616" y="313813"/>
                    <a:pt x="1323048" y="346149"/>
                    <a:pt x="1320687" y="384858"/>
                  </a:cubicBezTo>
                  <a:lnTo>
                    <a:pt x="1316199" y="706562"/>
                  </a:lnTo>
                  <a:cubicBezTo>
                    <a:pt x="1316908" y="725917"/>
                    <a:pt x="1320214" y="738662"/>
                    <a:pt x="1320687" y="755656"/>
                  </a:cubicBezTo>
                  <a:cubicBezTo>
                    <a:pt x="1321395" y="776898"/>
                    <a:pt x="1300139" y="824340"/>
                    <a:pt x="1323757" y="904117"/>
                  </a:cubicBezTo>
                  <a:cubicBezTo>
                    <a:pt x="1348319" y="890427"/>
                    <a:pt x="1344068" y="827172"/>
                    <a:pt x="1338400" y="791060"/>
                  </a:cubicBezTo>
                  <a:cubicBezTo>
                    <a:pt x="1331787" y="751171"/>
                    <a:pt x="1334621" y="326323"/>
                    <a:pt x="1335802" y="222707"/>
                  </a:cubicBezTo>
                  <a:cubicBezTo>
                    <a:pt x="1336274" y="179514"/>
                    <a:pt x="1336983" y="116495"/>
                    <a:pt x="1330606" y="80855"/>
                  </a:cubicBezTo>
                  <a:cubicBezTo>
                    <a:pt x="1322104" y="34121"/>
                    <a:pt x="1294235" y="41202"/>
                    <a:pt x="1230704" y="36246"/>
                  </a:cubicBezTo>
                  <a:cubicBezTo>
                    <a:pt x="1028303" y="20668"/>
                    <a:pt x="746311" y="68581"/>
                    <a:pt x="525015" y="35538"/>
                  </a:cubicBezTo>
                  <a:cubicBezTo>
                    <a:pt x="458414" y="25624"/>
                    <a:pt x="325212" y="27513"/>
                    <a:pt x="254832" y="23028"/>
                  </a:cubicBezTo>
                  <a:cubicBezTo>
                    <a:pt x="192246" y="18780"/>
                    <a:pt x="21492" y="-21817"/>
                    <a:pt x="0" y="1594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7F189822-CB39-AA44-A01E-AC88AD03071D}"/>
                </a:ext>
              </a:extLst>
            </p:cNvPr>
            <p:cNvSpPr/>
            <p:nvPr/>
          </p:nvSpPr>
          <p:spPr>
            <a:xfrm>
              <a:off x="4575896" y="999574"/>
              <a:ext cx="1340138" cy="68049"/>
            </a:xfrm>
            <a:custGeom>
              <a:avLst/>
              <a:gdLst>
                <a:gd name="connsiteX0" fmla="*/ 1340138 w 1340138"/>
                <a:gd name="connsiteY0" fmla="*/ 60659 h 68049"/>
                <a:gd name="connsiteX1" fmla="*/ 1223468 w 1340138"/>
                <a:gd name="connsiteY1" fmla="*/ 23367 h 68049"/>
                <a:gd name="connsiteX2" fmla="*/ 1013273 w 1340138"/>
                <a:gd name="connsiteY2" fmla="*/ 40833 h 68049"/>
                <a:gd name="connsiteX3" fmla="*/ 932738 w 1340138"/>
                <a:gd name="connsiteY3" fmla="*/ 42957 h 68049"/>
                <a:gd name="connsiteX4" fmla="*/ 776154 w 1340138"/>
                <a:gd name="connsiteY4" fmla="*/ 37528 h 68049"/>
                <a:gd name="connsiteX5" fmla="*/ 465113 w 1340138"/>
                <a:gd name="connsiteY5" fmla="*/ 36820 h 68049"/>
                <a:gd name="connsiteX6" fmla="*/ 318212 w 1340138"/>
                <a:gd name="connsiteY6" fmla="*/ 25255 h 68049"/>
                <a:gd name="connsiteX7" fmla="*/ 236024 w 1340138"/>
                <a:gd name="connsiteY7" fmla="*/ 27615 h 68049"/>
                <a:gd name="connsiteX8" fmla="*/ 185010 w 1340138"/>
                <a:gd name="connsiteY8" fmla="*/ 0 h 68049"/>
                <a:gd name="connsiteX9" fmla="*/ 200361 w 1340138"/>
                <a:gd name="connsiteY9" fmla="*/ 24783 h 68049"/>
                <a:gd name="connsiteX10" fmla="*/ 86 w 1340138"/>
                <a:gd name="connsiteY10" fmla="*/ 42957 h 68049"/>
                <a:gd name="connsiteX11" fmla="*/ 301916 w 1340138"/>
                <a:gd name="connsiteY11" fmla="*/ 45553 h 68049"/>
                <a:gd name="connsiteX12" fmla="*/ 470781 w 1340138"/>
                <a:gd name="connsiteY12" fmla="*/ 61131 h 68049"/>
                <a:gd name="connsiteX13" fmla="*/ 742617 w 1340138"/>
                <a:gd name="connsiteY13" fmla="*/ 65852 h 68049"/>
                <a:gd name="connsiteX14" fmla="*/ 829530 w 1340138"/>
                <a:gd name="connsiteY14" fmla="*/ 62075 h 68049"/>
                <a:gd name="connsiteX15" fmla="*/ 1008786 w 1340138"/>
                <a:gd name="connsiteY15" fmla="*/ 66324 h 68049"/>
                <a:gd name="connsiteX16" fmla="*/ 1172218 w 1340138"/>
                <a:gd name="connsiteY16" fmla="*/ 46025 h 68049"/>
                <a:gd name="connsiteX17" fmla="*/ 1340138 w 1340138"/>
                <a:gd name="connsiteY17" fmla="*/ 60659 h 68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40138" h="68049">
                  <a:moveTo>
                    <a:pt x="1340138" y="60659"/>
                  </a:moveTo>
                  <a:cubicBezTo>
                    <a:pt x="1339430" y="19590"/>
                    <a:pt x="1303531" y="31628"/>
                    <a:pt x="1223468" y="23367"/>
                  </a:cubicBezTo>
                  <a:cubicBezTo>
                    <a:pt x="1146712" y="15342"/>
                    <a:pt x="1082945" y="30211"/>
                    <a:pt x="1013273" y="40833"/>
                  </a:cubicBezTo>
                  <a:cubicBezTo>
                    <a:pt x="991309" y="44137"/>
                    <a:pt x="957536" y="42013"/>
                    <a:pt x="932738" y="42957"/>
                  </a:cubicBezTo>
                  <a:cubicBezTo>
                    <a:pt x="884322" y="45081"/>
                    <a:pt x="832128" y="31392"/>
                    <a:pt x="776154" y="37528"/>
                  </a:cubicBezTo>
                  <a:lnTo>
                    <a:pt x="465113" y="36820"/>
                  </a:lnTo>
                  <a:cubicBezTo>
                    <a:pt x="410320" y="34696"/>
                    <a:pt x="371824" y="24075"/>
                    <a:pt x="318212" y="25255"/>
                  </a:cubicBezTo>
                  <a:cubicBezTo>
                    <a:pt x="294359" y="25963"/>
                    <a:pt x="258933" y="29031"/>
                    <a:pt x="236024" y="27615"/>
                  </a:cubicBezTo>
                  <a:cubicBezTo>
                    <a:pt x="194929" y="25255"/>
                    <a:pt x="212879" y="10621"/>
                    <a:pt x="185010" y="0"/>
                  </a:cubicBezTo>
                  <a:cubicBezTo>
                    <a:pt x="188789" y="12745"/>
                    <a:pt x="191859" y="8733"/>
                    <a:pt x="200361" y="24783"/>
                  </a:cubicBezTo>
                  <a:cubicBezTo>
                    <a:pt x="151237" y="22659"/>
                    <a:pt x="-4166" y="-15342"/>
                    <a:pt x="86" y="42957"/>
                  </a:cubicBezTo>
                  <a:cubicBezTo>
                    <a:pt x="141554" y="19354"/>
                    <a:pt x="152418" y="51690"/>
                    <a:pt x="301916" y="45553"/>
                  </a:cubicBezTo>
                  <a:cubicBezTo>
                    <a:pt x="350096" y="43665"/>
                    <a:pt x="420712" y="56646"/>
                    <a:pt x="470781" y="61131"/>
                  </a:cubicBezTo>
                  <a:lnTo>
                    <a:pt x="742617" y="65852"/>
                  </a:lnTo>
                  <a:cubicBezTo>
                    <a:pt x="774973" y="66560"/>
                    <a:pt x="794576" y="60895"/>
                    <a:pt x="829530" y="62075"/>
                  </a:cubicBezTo>
                  <a:cubicBezTo>
                    <a:pt x="888337" y="64199"/>
                    <a:pt x="945255" y="71280"/>
                    <a:pt x="1008786" y="66324"/>
                  </a:cubicBezTo>
                  <a:cubicBezTo>
                    <a:pt x="1063106" y="61839"/>
                    <a:pt x="1117190" y="43665"/>
                    <a:pt x="1172218" y="46025"/>
                  </a:cubicBezTo>
                  <a:cubicBezTo>
                    <a:pt x="1227483" y="48622"/>
                    <a:pt x="1287472" y="53342"/>
                    <a:pt x="1340138" y="6065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F68394C4-AFE5-2B40-B871-EAAB8B1B1434}"/>
                </a:ext>
              </a:extLst>
            </p:cNvPr>
            <p:cNvSpPr/>
            <p:nvPr/>
          </p:nvSpPr>
          <p:spPr>
            <a:xfrm>
              <a:off x="5746020" y="1092568"/>
              <a:ext cx="159055" cy="140846"/>
            </a:xfrm>
            <a:custGeom>
              <a:avLst/>
              <a:gdLst>
                <a:gd name="connsiteX0" fmla="*/ 83575 w 159055"/>
                <a:gd name="connsiteY0" fmla="*/ 54994 h 140846"/>
                <a:gd name="connsiteX1" fmla="*/ 89007 w 159055"/>
                <a:gd name="connsiteY1" fmla="*/ 113057 h 140846"/>
                <a:gd name="connsiteX2" fmla="*/ 78143 w 159055"/>
                <a:gd name="connsiteY2" fmla="*/ 112349 h 140846"/>
                <a:gd name="connsiteX3" fmla="*/ 76962 w 159055"/>
                <a:gd name="connsiteY3" fmla="*/ 109517 h 140846"/>
                <a:gd name="connsiteX4" fmla="*/ 76017 w 159055"/>
                <a:gd name="connsiteY4" fmla="*/ 106448 h 140846"/>
                <a:gd name="connsiteX5" fmla="*/ 77198 w 159055"/>
                <a:gd name="connsiteY5" fmla="*/ 83790 h 140846"/>
                <a:gd name="connsiteX6" fmla="*/ 83575 w 159055"/>
                <a:gd name="connsiteY6" fmla="*/ 54994 h 140846"/>
                <a:gd name="connsiteX7" fmla="*/ 116167 w 159055"/>
                <a:gd name="connsiteY7" fmla="*/ 54994 h 140846"/>
                <a:gd name="connsiteX8" fmla="*/ 124669 w 159055"/>
                <a:gd name="connsiteY8" fmla="*/ 72932 h 140846"/>
                <a:gd name="connsiteX9" fmla="*/ 126559 w 159055"/>
                <a:gd name="connsiteY9" fmla="*/ 92051 h 140846"/>
                <a:gd name="connsiteX10" fmla="*/ 131282 w 159055"/>
                <a:gd name="connsiteY10" fmla="*/ 106212 h 140846"/>
                <a:gd name="connsiteX11" fmla="*/ 124197 w 159055"/>
                <a:gd name="connsiteY11" fmla="*/ 119194 h 140846"/>
                <a:gd name="connsiteX12" fmla="*/ 108609 w 159055"/>
                <a:gd name="connsiteY12" fmla="*/ 89454 h 140846"/>
                <a:gd name="connsiteX13" fmla="*/ 116167 w 159055"/>
                <a:gd name="connsiteY13" fmla="*/ 54994 h 140846"/>
                <a:gd name="connsiteX14" fmla="*/ 151829 w 159055"/>
                <a:gd name="connsiteY14" fmla="*/ 108808 h 140846"/>
                <a:gd name="connsiteX15" fmla="*/ 158442 w 159055"/>
                <a:gd name="connsiteY15" fmla="*/ 41069 h 140846"/>
                <a:gd name="connsiteX16" fmla="*/ 40119 w 159055"/>
                <a:gd name="connsiteY16" fmla="*/ 35404 h 140846"/>
                <a:gd name="connsiteX17" fmla="*/ 38466 w 159055"/>
                <a:gd name="connsiteY17" fmla="*/ 31392 h 140846"/>
                <a:gd name="connsiteX18" fmla="*/ 26421 w 159055"/>
                <a:gd name="connsiteY18" fmla="*/ 0 h 140846"/>
                <a:gd name="connsiteX19" fmla="*/ 5165 w 159055"/>
                <a:gd name="connsiteY19" fmla="*/ 62075 h 140846"/>
                <a:gd name="connsiteX20" fmla="*/ 89715 w 159055"/>
                <a:gd name="connsiteY20" fmla="*/ 138312 h 140846"/>
                <a:gd name="connsiteX21" fmla="*/ 151829 w 159055"/>
                <a:gd name="connsiteY21" fmla="*/ 108808 h 140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9055" h="140846">
                  <a:moveTo>
                    <a:pt x="83575" y="54994"/>
                  </a:moveTo>
                  <a:cubicBezTo>
                    <a:pt x="105775" y="67740"/>
                    <a:pt x="96801" y="98895"/>
                    <a:pt x="89007" y="113057"/>
                  </a:cubicBezTo>
                  <a:lnTo>
                    <a:pt x="78143" y="112349"/>
                  </a:lnTo>
                  <a:cubicBezTo>
                    <a:pt x="77671" y="111405"/>
                    <a:pt x="76962" y="110225"/>
                    <a:pt x="76962" y="109517"/>
                  </a:cubicBezTo>
                  <a:cubicBezTo>
                    <a:pt x="76726" y="109044"/>
                    <a:pt x="76017" y="107156"/>
                    <a:pt x="76017" y="106448"/>
                  </a:cubicBezTo>
                  <a:lnTo>
                    <a:pt x="77198" y="83790"/>
                  </a:lnTo>
                  <a:cubicBezTo>
                    <a:pt x="78851" y="62311"/>
                    <a:pt x="75781" y="67740"/>
                    <a:pt x="83575" y="54994"/>
                  </a:cubicBezTo>
                  <a:close/>
                  <a:moveTo>
                    <a:pt x="116167" y="54994"/>
                  </a:moveTo>
                  <a:cubicBezTo>
                    <a:pt x="124197" y="64907"/>
                    <a:pt x="120418" y="53578"/>
                    <a:pt x="124669" y="72932"/>
                  </a:cubicBezTo>
                  <a:cubicBezTo>
                    <a:pt x="126086" y="79777"/>
                    <a:pt x="124433" y="83318"/>
                    <a:pt x="126559" y="92051"/>
                  </a:cubicBezTo>
                  <a:cubicBezTo>
                    <a:pt x="129629" y="105032"/>
                    <a:pt x="132227" y="87330"/>
                    <a:pt x="131282" y="106212"/>
                  </a:cubicBezTo>
                  <a:cubicBezTo>
                    <a:pt x="130574" y="124386"/>
                    <a:pt x="133408" y="107628"/>
                    <a:pt x="124197" y="119194"/>
                  </a:cubicBezTo>
                  <a:cubicBezTo>
                    <a:pt x="104831" y="99367"/>
                    <a:pt x="110263" y="131703"/>
                    <a:pt x="108609" y="89454"/>
                  </a:cubicBezTo>
                  <a:lnTo>
                    <a:pt x="116167" y="54994"/>
                  </a:lnTo>
                  <a:close/>
                  <a:moveTo>
                    <a:pt x="151829" y="108808"/>
                  </a:moveTo>
                  <a:cubicBezTo>
                    <a:pt x="152065" y="42249"/>
                    <a:pt x="161512" y="65852"/>
                    <a:pt x="158442" y="41069"/>
                  </a:cubicBezTo>
                  <a:cubicBezTo>
                    <a:pt x="154191" y="9441"/>
                    <a:pt x="88535" y="31864"/>
                    <a:pt x="40119" y="35404"/>
                  </a:cubicBezTo>
                  <a:cubicBezTo>
                    <a:pt x="39174" y="34224"/>
                    <a:pt x="38702" y="33516"/>
                    <a:pt x="38466" y="31392"/>
                  </a:cubicBezTo>
                  <a:lnTo>
                    <a:pt x="26421" y="0"/>
                  </a:lnTo>
                  <a:cubicBezTo>
                    <a:pt x="442" y="12273"/>
                    <a:pt x="6110" y="27143"/>
                    <a:pt x="5165" y="62075"/>
                  </a:cubicBezTo>
                  <a:cubicBezTo>
                    <a:pt x="3039" y="127927"/>
                    <a:pt x="-27663" y="148697"/>
                    <a:pt x="89715" y="138312"/>
                  </a:cubicBezTo>
                  <a:cubicBezTo>
                    <a:pt x="119237" y="135716"/>
                    <a:pt x="114750" y="134771"/>
                    <a:pt x="151829" y="10880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E9A0AB98-5EDB-F14D-86F7-9523ADC4EB80}"/>
                </a:ext>
              </a:extLst>
            </p:cNvPr>
            <p:cNvSpPr/>
            <p:nvPr/>
          </p:nvSpPr>
          <p:spPr>
            <a:xfrm>
              <a:off x="4549716" y="183392"/>
              <a:ext cx="53103" cy="849225"/>
            </a:xfrm>
            <a:custGeom>
              <a:avLst/>
              <a:gdLst>
                <a:gd name="connsiteX0" fmla="*/ 49647 w 53103"/>
                <a:gd name="connsiteY0" fmla="*/ 0 h 849225"/>
                <a:gd name="connsiteX1" fmla="*/ 30989 w 53103"/>
                <a:gd name="connsiteY1" fmla="*/ 204635 h 849225"/>
                <a:gd name="connsiteX2" fmla="*/ 14457 w 53103"/>
                <a:gd name="connsiteY2" fmla="*/ 849225 h 849225"/>
                <a:gd name="connsiteX3" fmla="*/ 11859 w 53103"/>
                <a:gd name="connsiteY3" fmla="*/ 639397 h 849225"/>
                <a:gd name="connsiteX4" fmla="*/ 29572 w 53103"/>
                <a:gd name="connsiteY4" fmla="*/ 435470 h 849225"/>
                <a:gd name="connsiteX5" fmla="*/ 49647 w 53103"/>
                <a:gd name="connsiteY5" fmla="*/ 0 h 84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103" h="849225">
                  <a:moveTo>
                    <a:pt x="49647" y="0"/>
                  </a:moveTo>
                  <a:cubicBezTo>
                    <a:pt x="25321" y="18174"/>
                    <a:pt x="31226" y="166635"/>
                    <a:pt x="30989" y="204635"/>
                  </a:cubicBezTo>
                  <a:cubicBezTo>
                    <a:pt x="29809" y="347904"/>
                    <a:pt x="-25456" y="777709"/>
                    <a:pt x="14457" y="849225"/>
                  </a:cubicBezTo>
                  <a:cubicBezTo>
                    <a:pt x="22015" y="821138"/>
                    <a:pt x="11151" y="683534"/>
                    <a:pt x="11859" y="639397"/>
                  </a:cubicBezTo>
                  <a:cubicBezTo>
                    <a:pt x="13040" y="574254"/>
                    <a:pt x="23432" y="490464"/>
                    <a:pt x="29572" y="435470"/>
                  </a:cubicBezTo>
                  <a:cubicBezTo>
                    <a:pt x="35241" y="385196"/>
                    <a:pt x="62637" y="19590"/>
                    <a:pt x="49647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741ED5E7-182B-E94D-9E97-0143C8BE1C50}"/>
                </a:ext>
              </a:extLst>
            </p:cNvPr>
            <p:cNvSpPr/>
            <p:nvPr/>
          </p:nvSpPr>
          <p:spPr>
            <a:xfrm>
              <a:off x="5513273" y="1100121"/>
              <a:ext cx="176011" cy="123442"/>
            </a:xfrm>
            <a:custGeom>
              <a:avLst/>
              <a:gdLst>
                <a:gd name="connsiteX0" fmla="*/ 129508 w 176011"/>
                <a:gd name="connsiteY0" fmla="*/ 108336 h 123442"/>
                <a:gd name="connsiteX1" fmla="*/ 82510 w 176011"/>
                <a:gd name="connsiteY1" fmla="*/ 93467 h 123442"/>
                <a:gd name="connsiteX2" fmla="*/ 21813 w 176011"/>
                <a:gd name="connsiteY2" fmla="*/ 98895 h 123442"/>
                <a:gd name="connsiteX3" fmla="*/ 25592 w 176011"/>
                <a:gd name="connsiteY3" fmla="*/ 32100 h 123442"/>
                <a:gd name="connsiteX4" fmla="*/ 116283 w 176011"/>
                <a:gd name="connsiteY4" fmla="*/ 24075 h 123442"/>
                <a:gd name="connsiteX5" fmla="*/ 143207 w 176011"/>
                <a:gd name="connsiteY5" fmla="*/ 32572 h 123442"/>
                <a:gd name="connsiteX6" fmla="*/ 140609 w 176011"/>
                <a:gd name="connsiteY6" fmla="*/ 75293 h 123442"/>
                <a:gd name="connsiteX7" fmla="*/ 147694 w 176011"/>
                <a:gd name="connsiteY7" fmla="*/ 106920 h 123442"/>
                <a:gd name="connsiteX8" fmla="*/ 166588 w 176011"/>
                <a:gd name="connsiteY8" fmla="*/ 50746 h 123442"/>
                <a:gd name="connsiteX9" fmla="*/ 172492 w 176011"/>
                <a:gd name="connsiteY9" fmla="*/ 25019 h 123442"/>
                <a:gd name="connsiteX10" fmla="*/ 87942 w 176011"/>
                <a:gd name="connsiteY10" fmla="*/ 7317 h 123442"/>
                <a:gd name="connsiteX11" fmla="*/ 11657 w 176011"/>
                <a:gd name="connsiteY11" fmla="*/ 0 h 123442"/>
                <a:gd name="connsiteX12" fmla="*/ 2683 w 176011"/>
                <a:gd name="connsiteY12" fmla="*/ 123442 h 123442"/>
                <a:gd name="connsiteX13" fmla="*/ 129508 w 176011"/>
                <a:gd name="connsiteY13" fmla="*/ 108336 h 123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6011" h="123442">
                  <a:moveTo>
                    <a:pt x="129508" y="108336"/>
                  </a:moveTo>
                  <a:cubicBezTo>
                    <a:pt x="127619" y="103144"/>
                    <a:pt x="138955" y="92759"/>
                    <a:pt x="82510" y="93467"/>
                  </a:cubicBezTo>
                  <a:cubicBezTo>
                    <a:pt x="57711" y="93703"/>
                    <a:pt x="44722" y="98659"/>
                    <a:pt x="21813" y="98895"/>
                  </a:cubicBezTo>
                  <a:lnTo>
                    <a:pt x="25592" y="32100"/>
                  </a:lnTo>
                  <a:lnTo>
                    <a:pt x="116283" y="24075"/>
                  </a:lnTo>
                  <a:cubicBezTo>
                    <a:pt x="139900" y="22895"/>
                    <a:pt x="143207" y="32572"/>
                    <a:pt x="143207" y="32572"/>
                  </a:cubicBezTo>
                  <a:cubicBezTo>
                    <a:pt x="144387" y="51690"/>
                    <a:pt x="143443" y="56646"/>
                    <a:pt x="140609" y="75293"/>
                  </a:cubicBezTo>
                  <a:cubicBezTo>
                    <a:pt x="137302" y="95355"/>
                    <a:pt x="129036" y="100784"/>
                    <a:pt x="147694" y="106920"/>
                  </a:cubicBezTo>
                  <a:cubicBezTo>
                    <a:pt x="163281" y="80249"/>
                    <a:pt x="139664" y="89690"/>
                    <a:pt x="166588" y="50746"/>
                  </a:cubicBezTo>
                  <a:cubicBezTo>
                    <a:pt x="175562" y="37764"/>
                    <a:pt x="179341" y="45553"/>
                    <a:pt x="172492" y="25019"/>
                  </a:cubicBezTo>
                  <a:cubicBezTo>
                    <a:pt x="159975" y="-12509"/>
                    <a:pt x="108489" y="5193"/>
                    <a:pt x="87942" y="7317"/>
                  </a:cubicBezTo>
                  <a:cubicBezTo>
                    <a:pt x="45667" y="11801"/>
                    <a:pt x="40943" y="3540"/>
                    <a:pt x="11657" y="0"/>
                  </a:cubicBezTo>
                  <a:cubicBezTo>
                    <a:pt x="2683" y="21478"/>
                    <a:pt x="-3930" y="93231"/>
                    <a:pt x="2683" y="123442"/>
                  </a:cubicBezTo>
                  <a:lnTo>
                    <a:pt x="129508" y="108336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1E1F4126-9C4B-AB42-802D-8D340CAAA6B4}"/>
                </a:ext>
              </a:extLst>
            </p:cNvPr>
            <p:cNvSpPr/>
            <p:nvPr/>
          </p:nvSpPr>
          <p:spPr>
            <a:xfrm>
              <a:off x="4528917" y="1117115"/>
              <a:ext cx="107053" cy="194958"/>
            </a:xfrm>
            <a:custGeom>
              <a:avLst/>
              <a:gdLst>
                <a:gd name="connsiteX0" fmla="*/ 52734 w 107053"/>
                <a:gd name="connsiteY0" fmla="*/ 88274 h 194958"/>
                <a:gd name="connsiteX1" fmla="*/ 65959 w 107053"/>
                <a:gd name="connsiteY1" fmla="*/ 164747 h 194958"/>
                <a:gd name="connsiteX2" fmla="*/ 107054 w 107053"/>
                <a:gd name="connsiteY2" fmla="*/ 120138 h 194958"/>
                <a:gd name="connsiteX3" fmla="*/ 72336 w 107053"/>
                <a:gd name="connsiteY3" fmla="*/ 134535 h 194958"/>
                <a:gd name="connsiteX4" fmla="*/ 52734 w 107053"/>
                <a:gd name="connsiteY4" fmla="*/ 46025 h 194958"/>
                <a:gd name="connsiteX5" fmla="*/ 11639 w 107053"/>
                <a:gd name="connsiteY5" fmla="*/ 162623 h 194958"/>
                <a:gd name="connsiteX6" fmla="*/ 17071 w 107053"/>
                <a:gd name="connsiteY6" fmla="*/ 0 h 194958"/>
                <a:gd name="connsiteX7" fmla="*/ 4554 w 107053"/>
                <a:gd name="connsiteY7" fmla="*/ 88274 h 194958"/>
                <a:gd name="connsiteX8" fmla="*/ 775 w 107053"/>
                <a:gd name="connsiteY8" fmla="*/ 140672 h 194958"/>
                <a:gd name="connsiteX9" fmla="*/ 6207 w 107053"/>
                <a:gd name="connsiteY9" fmla="*/ 194958 h 194958"/>
                <a:gd name="connsiteX10" fmla="*/ 29825 w 107053"/>
                <a:gd name="connsiteY10" fmla="*/ 148225 h 194958"/>
                <a:gd name="connsiteX11" fmla="*/ 37382 w 107053"/>
                <a:gd name="connsiteY11" fmla="*/ 118958 h 194958"/>
                <a:gd name="connsiteX12" fmla="*/ 52734 w 107053"/>
                <a:gd name="connsiteY12" fmla="*/ 88274 h 194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053" h="194958">
                  <a:moveTo>
                    <a:pt x="52734" y="88274"/>
                  </a:moveTo>
                  <a:cubicBezTo>
                    <a:pt x="57693" y="111877"/>
                    <a:pt x="54623" y="144449"/>
                    <a:pt x="65959" y="164747"/>
                  </a:cubicBezTo>
                  <a:cubicBezTo>
                    <a:pt x="85089" y="158138"/>
                    <a:pt x="106109" y="142796"/>
                    <a:pt x="107054" y="120138"/>
                  </a:cubicBezTo>
                  <a:cubicBezTo>
                    <a:pt x="83672" y="124150"/>
                    <a:pt x="100677" y="130759"/>
                    <a:pt x="72336" y="134535"/>
                  </a:cubicBezTo>
                  <a:cubicBezTo>
                    <a:pt x="64542" y="90634"/>
                    <a:pt x="69266" y="80721"/>
                    <a:pt x="52734" y="46025"/>
                  </a:cubicBezTo>
                  <a:cubicBezTo>
                    <a:pt x="26518" y="70572"/>
                    <a:pt x="35257" y="135479"/>
                    <a:pt x="11639" y="162623"/>
                  </a:cubicBezTo>
                  <a:cubicBezTo>
                    <a:pt x="9041" y="120138"/>
                    <a:pt x="26991" y="26907"/>
                    <a:pt x="17071" y="0"/>
                  </a:cubicBezTo>
                  <a:cubicBezTo>
                    <a:pt x="-17883" y="8261"/>
                    <a:pt x="16599" y="-708"/>
                    <a:pt x="4554" y="88274"/>
                  </a:cubicBezTo>
                  <a:cubicBezTo>
                    <a:pt x="2192" y="105740"/>
                    <a:pt x="1484" y="123206"/>
                    <a:pt x="775" y="140672"/>
                  </a:cubicBezTo>
                  <a:cubicBezTo>
                    <a:pt x="67" y="160262"/>
                    <a:pt x="-2059" y="181033"/>
                    <a:pt x="6207" y="194958"/>
                  </a:cubicBezTo>
                  <a:cubicBezTo>
                    <a:pt x="19433" y="188822"/>
                    <a:pt x="13292" y="204399"/>
                    <a:pt x="29825" y="148225"/>
                  </a:cubicBezTo>
                  <a:cubicBezTo>
                    <a:pt x="33603" y="135479"/>
                    <a:pt x="34312" y="131939"/>
                    <a:pt x="37382" y="118958"/>
                  </a:cubicBezTo>
                  <a:lnTo>
                    <a:pt x="52734" y="88274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23379DEB-0B5D-204D-889E-072307846F3B}"/>
                </a:ext>
              </a:extLst>
            </p:cNvPr>
            <p:cNvSpPr/>
            <p:nvPr/>
          </p:nvSpPr>
          <p:spPr>
            <a:xfrm>
              <a:off x="4676016" y="210300"/>
              <a:ext cx="21404" cy="214784"/>
            </a:xfrm>
            <a:custGeom>
              <a:avLst/>
              <a:gdLst>
                <a:gd name="connsiteX0" fmla="*/ 20887 w 21404"/>
                <a:gd name="connsiteY0" fmla="*/ 0 h 214784"/>
                <a:gd name="connsiteX1" fmla="*/ 5064 w 21404"/>
                <a:gd name="connsiteY1" fmla="*/ 96299 h 214784"/>
                <a:gd name="connsiteX2" fmla="*/ 6008 w 21404"/>
                <a:gd name="connsiteY2" fmla="*/ 214785 h 214784"/>
                <a:gd name="connsiteX3" fmla="*/ 20887 w 21404"/>
                <a:gd name="connsiteY3" fmla="*/ 0 h 214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04" h="214784">
                  <a:moveTo>
                    <a:pt x="20887" y="0"/>
                  </a:moveTo>
                  <a:cubicBezTo>
                    <a:pt x="-8634" y="6845"/>
                    <a:pt x="9079" y="16994"/>
                    <a:pt x="5064" y="96299"/>
                  </a:cubicBezTo>
                  <a:cubicBezTo>
                    <a:pt x="3883" y="116597"/>
                    <a:pt x="-6273" y="196610"/>
                    <a:pt x="6008" y="214785"/>
                  </a:cubicBezTo>
                  <a:cubicBezTo>
                    <a:pt x="10732" y="200151"/>
                    <a:pt x="24194" y="21951"/>
                    <a:pt x="20887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DA6E936C-B4D5-5B45-89B6-8FEBF65A457F}"/>
                </a:ext>
              </a:extLst>
            </p:cNvPr>
            <p:cNvSpPr/>
            <p:nvPr/>
          </p:nvSpPr>
          <p:spPr>
            <a:xfrm>
              <a:off x="4968580" y="568825"/>
              <a:ext cx="53770" cy="108710"/>
            </a:xfrm>
            <a:custGeom>
              <a:avLst/>
              <a:gdLst>
                <a:gd name="connsiteX0" fmla="*/ 53771 w 53770"/>
                <a:gd name="connsiteY0" fmla="*/ 97715 h 108710"/>
                <a:gd name="connsiteX1" fmla="*/ 32043 w 53770"/>
                <a:gd name="connsiteY1" fmla="*/ 28795 h 108710"/>
                <a:gd name="connsiteX2" fmla="*/ 34405 w 53770"/>
                <a:gd name="connsiteY2" fmla="*/ 0 h 108710"/>
                <a:gd name="connsiteX3" fmla="*/ 53771 w 53770"/>
                <a:gd name="connsiteY3" fmla="*/ 97715 h 108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770" h="108710">
                  <a:moveTo>
                    <a:pt x="53771" y="97715"/>
                  </a:moveTo>
                  <a:cubicBezTo>
                    <a:pt x="32515" y="86858"/>
                    <a:pt x="-5981" y="74112"/>
                    <a:pt x="32043" y="28795"/>
                  </a:cubicBezTo>
                  <a:cubicBezTo>
                    <a:pt x="44088" y="14398"/>
                    <a:pt x="56841" y="9205"/>
                    <a:pt x="34405" y="0"/>
                  </a:cubicBezTo>
                  <a:cubicBezTo>
                    <a:pt x="-51563" y="92287"/>
                    <a:pt x="50228" y="129107"/>
                    <a:pt x="53771" y="9771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29C069F8-7085-9B48-A835-B161A33B84A7}"/>
                </a:ext>
              </a:extLst>
            </p:cNvPr>
            <p:cNvSpPr/>
            <p:nvPr/>
          </p:nvSpPr>
          <p:spPr>
            <a:xfrm>
              <a:off x="4496470" y="1122308"/>
              <a:ext cx="23302" cy="156721"/>
            </a:xfrm>
            <a:custGeom>
              <a:avLst/>
              <a:gdLst>
                <a:gd name="connsiteX0" fmla="*/ 23302 w 23302"/>
                <a:gd name="connsiteY0" fmla="*/ 0 h 156721"/>
                <a:gd name="connsiteX1" fmla="*/ 4880 w 23302"/>
                <a:gd name="connsiteY1" fmla="*/ 72460 h 156721"/>
                <a:gd name="connsiteX2" fmla="*/ 6061 w 23302"/>
                <a:gd name="connsiteY2" fmla="*/ 156722 h 156721"/>
                <a:gd name="connsiteX3" fmla="*/ 23302 w 23302"/>
                <a:gd name="connsiteY3" fmla="*/ 0 h 156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302" h="156721">
                  <a:moveTo>
                    <a:pt x="23302" y="0"/>
                  </a:moveTo>
                  <a:cubicBezTo>
                    <a:pt x="-4567" y="3776"/>
                    <a:pt x="13147" y="-2596"/>
                    <a:pt x="4880" y="72460"/>
                  </a:cubicBezTo>
                  <a:cubicBezTo>
                    <a:pt x="2283" y="97007"/>
                    <a:pt x="-5275" y="139020"/>
                    <a:pt x="6061" y="156722"/>
                  </a:cubicBezTo>
                  <a:lnTo>
                    <a:pt x="23302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857FA3ED-4BD0-5F4D-8BE0-A1F52E659EA7}"/>
                </a:ext>
              </a:extLst>
            </p:cNvPr>
            <p:cNvSpPr/>
            <p:nvPr/>
          </p:nvSpPr>
          <p:spPr>
            <a:xfrm>
              <a:off x="5572168" y="274735"/>
              <a:ext cx="76517" cy="124150"/>
            </a:xfrm>
            <a:custGeom>
              <a:avLst/>
              <a:gdLst>
                <a:gd name="connsiteX0" fmla="*/ 76517 w 76517"/>
                <a:gd name="connsiteY0" fmla="*/ 0 h 124150"/>
                <a:gd name="connsiteX1" fmla="*/ 44634 w 76517"/>
                <a:gd name="connsiteY1" fmla="*/ 10621 h 124150"/>
                <a:gd name="connsiteX2" fmla="*/ 55262 w 76517"/>
                <a:gd name="connsiteY2" fmla="*/ 31156 h 124150"/>
                <a:gd name="connsiteX3" fmla="*/ 9680 w 76517"/>
                <a:gd name="connsiteY3" fmla="*/ 99603 h 124150"/>
                <a:gd name="connsiteX4" fmla="*/ 1886 w 76517"/>
                <a:gd name="connsiteY4" fmla="*/ 124150 h 124150"/>
                <a:gd name="connsiteX5" fmla="*/ 41800 w 76517"/>
                <a:gd name="connsiteY5" fmla="*/ 66324 h 124150"/>
                <a:gd name="connsiteX6" fmla="*/ 76517 w 76517"/>
                <a:gd name="connsiteY6" fmla="*/ 0 h 12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517" h="124150">
                  <a:moveTo>
                    <a:pt x="76517" y="0"/>
                  </a:moveTo>
                  <a:cubicBezTo>
                    <a:pt x="51955" y="1652"/>
                    <a:pt x="70377" y="3068"/>
                    <a:pt x="44634" y="10621"/>
                  </a:cubicBezTo>
                  <a:lnTo>
                    <a:pt x="55262" y="31156"/>
                  </a:lnTo>
                  <a:lnTo>
                    <a:pt x="9680" y="99603"/>
                  </a:lnTo>
                  <a:cubicBezTo>
                    <a:pt x="1886" y="112585"/>
                    <a:pt x="-2837" y="111169"/>
                    <a:pt x="1886" y="124150"/>
                  </a:cubicBezTo>
                  <a:cubicBezTo>
                    <a:pt x="15112" y="105268"/>
                    <a:pt x="26921" y="83554"/>
                    <a:pt x="41800" y="66324"/>
                  </a:cubicBezTo>
                  <a:cubicBezTo>
                    <a:pt x="56679" y="49566"/>
                    <a:pt x="73447" y="29267"/>
                    <a:pt x="76517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A91049DD-B791-9248-9A9D-2FE1FF0597BB}"/>
                </a:ext>
              </a:extLst>
            </p:cNvPr>
            <p:cNvSpPr/>
            <p:nvPr/>
          </p:nvSpPr>
          <p:spPr>
            <a:xfrm>
              <a:off x="4678245" y="1260985"/>
              <a:ext cx="61877" cy="28429"/>
            </a:xfrm>
            <a:custGeom>
              <a:avLst/>
              <a:gdLst>
                <a:gd name="connsiteX0" fmla="*/ 11573 w 61877"/>
                <a:gd name="connsiteY0" fmla="*/ 343 h 28429"/>
                <a:gd name="connsiteX1" fmla="*/ 0 w 61877"/>
                <a:gd name="connsiteY1" fmla="*/ 17573 h 28429"/>
                <a:gd name="connsiteX2" fmla="*/ 61878 w 61877"/>
                <a:gd name="connsiteY2" fmla="*/ 28430 h 28429"/>
                <a:gd name="connsiteX3" fmla="*/ 11573 w 61877"/>
                <a:gd name="connsiteY3" fmla="*/ 343 h 28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877" h="28429">
                  <a:moveTo>
                    <a:pt x="11573" y="343"/>
                  </a:moveTo>
                  <a:lnTo>
                    <a:pt x="0" y="17573"/>
                  </a:lnTo>
                  <a:cubicBezTo>
                    <a:pt x="15351" y="29138"/>
                    <a:pt x="41094" y="26778"/>
                    <a:pt x="61878" y="28430"/>
                  </a:cubicBezTo>
                  <a:cubicBezTo>
                    <a:pt x="55265" y="2231"/>
                    <a:pt x="41330" y="-1309"/>
                    <a:pt x="11573" y="343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3B97483A-32B9-7046-A372-CD309A6AB40A}"/>
                </a:ext>
              </a:extLst>
            </p:cNvPr>
            <p:cNvSpPr/>
            <p:nvPr/>
          </p:nvSpPr>
          <p:spPr>
            <a:xfrm>
              <a:off x="5807999" y="784081"/>
              <a:ext cx="19558" cy="112112"/>
            </a:xfrm>
            <a:custGeom>
              <a:avLst/>
              <a:gdLst>
                <a:gd name="connsiteX0" fmla="*/ 10732 w 19558"/>
                <a:gd name="connsiteY0" fmla="*/ 0 h 112112"/>
                <a:gd name="connsiteX1" fmla="*/ 7189 w 19558"/>
                <a:gd name="connsiteY1" fmla="*/ 54994 h 112112"/>
                <a:gd name="connsiteX2" fmla="*/ 5300 w 19558"/>
                <a:gd name="connsiteY2" fmla="*/ 112113 h 112112"/>
                <a:gd name="connsiteX3" fmla="*/ 10732 w 19558"/>
                <a:gd name="connsiteY3" fmla="*/ 0 h 11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58" h="112112">
                  <a:moveTo>
                    <a:pt x="10732" y="0"/>
                  </a:moveTo>
                  <a:cubicBezTo>
                    <a:pt x="-10996" y="16522"/>
                    <a:pt x="6953" y="12037"/>
                    <a:pt x="7189" y="54994"/>
                  </a:cubicBezTo>
                  <a:cubicBezTo>
                    <a:pt x="7189" y="72932"/>
                    <a:pt x="-368" y="101728"/>
                    <a:pt x="5300" y="112113"/>
                  </a:cubicBezTo>
                  <a:cubicBezTo>
                    <a:pt x="12149" y="100075"/>
                    <a:pt x="30334" y="27851"/>
                    <a:pt x="10732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82298F2B-A3D2-8241-A4F4-E1244E71E85A}"/>
                </a:ext>
              </a:extLst>
            </p:cNvPr>
            <p:cNvSpPr/>
            <p:nvPr/>
          </p:nvSpPr>
          <p:spPr>
            <a:xfrm>
              <a:off x="4768700" y="914132"/>
              <a:ext cx="71088" cy="36440"/>
            </a:xfrm>
            <a:custGeom>
              <a:avLst/>
              <a:gdLst>
                <a:gd name="connsiteX0" fmla="*/ 71088 w 71088"/>
                <a:gd name="connsiteY0" fmla="*/ 27379 h 36440"/>
                <a:gd name="connsiteX1" fmla="*/ 0 w 71088"/>
                <a:gd name="connsiteY1" fmla="*/ 0 h 36440"/>
                <a:gd name="connsiteX2" fmla="*/ 51958 w 71088"/>
                <a:gd name="connsiteY2" fmla="*/ 35640 h 36440"/>
                <a:gd name="connsiteX3" fmla="*/ 71088 w 71088"/>
                <a:gd name="connsiteY3" fmla="*/ 27379 h 3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088" h="36440">
                  <a:moveTo>
                    <a:pt x="71088" y="27379"/>
                  </a:moveTo>
                  <a:cubicBezTo>
                    <a:pt x="44873" y="20062"/>
                    <a:pt x="28813" y="5665"/>
                    <a:pt x="0" y="0"/>
                  </a:cubicBezTo>
                  <a:cubicBezTo>
                    <a:pt x="3306" y="23367"/>
                    <a:pt x="27869" y="31864"/>
                    <a:pt x="51958" y="35640"/>
                  </a:cubicBezTo>
                  <a:cubicBezTo>
                    <a:pt x="67073" y="37764"/>
                    <a:pt x="65420" y="35876"/>
                    <a:pt x="71088" y="2737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279DE0B4-12C1-6840-9C9E-619500383795}"/>
                </a:ext>
              </a:extLst>
            </p:cNvPr>
            <p:cNvSpPr/>
            <p:nvPr/>
          </p:nvSpPr>
          <p:spPr>
            <a:xfrm>
              <a:off x="4707164" y="833647"/>
              <a:ext cx="18988" cy="88746"/>
            </a:xfrm>
            <a:custGeom>
              <a:avLst/>
              <a:gdLst>
                <a:gd name="connsiteX0" fmla="*/ 1311 w 18988"/>
                <a:gd name="connsiteY0" fmla="*/ 0 h 88746"/>
                <a:gd name="connsiteX1" fmla="*/ 4854 w 18988"/>
                <a:gd name="connsiteY1" fmla="*/ 43193 h 88746"/>
                <a:gd name="connsiteX2" fmla="*/ 10522 w 18988"/>
                <a:gd name="connsiteY2" fmla="*/ 88746 h 88746"/>
                <a:gd name="connsiteX3" fmla="*/ 1311 w 18988"/>
                <a:gd name="connsiteY3" fmla="*/ 0 h 88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988" h="88746">
                  <a:moveTo>
                    <a:pt x="1311" y="0"/>
                  </a:moveTo>
                  <a:cubicBezTo>
                    <a:pt x="-2704" y="15814"/>
                    <a:pt x="3673" y="25255"/>
                    <a:pt x="4854" y="43193"/>
                  </a:cubicBezTo>
                  <a:cubicBezTo>
                    <a:pt x="6743" y="67976"/>
                    <a:pt x="-1759" y="73640"/>
                    <a:pt x="10522" y="88746"/>
                  </a:cubicBezTo>
                  <a:cubicBezTo>
                    <a:pt x="16426" y="73876"/>
                    <a:pt x="30124" y="13690"/>
                    <a:pt x="131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48BF8BF1-A5E2-1549-BAAA-6CE67E0A0899}"/>
                </a:ext>
              </a:extLst>
            </p:cNvPr>
            <p:cNvSpPr/>
            <p:nvPr/>
          </p:nvSpPr>
          <p:spPr>
            <a:xfrm>
              <a:off x="5689307" y="318309"/>
              <a:ext cx="53491" cy="96153"/>
            </a:xfrm>
            <a:custGeom>
              <a:avLst/>
              <a:gdLst>
                <a:gd name="connsiteX0" fmla="*/ 47943 w 53491"/>
                <a:gd name="connsiteY0" fmla="*/ 327 h 96153"/>
                <a:gd name="connsiteX1" fmla="*/ 26215 w 53491"/>
                <a:gd name="connsiteY1" fmla="*/ 48004 h 96153"/>
                <a:gd name="connsiteX2" fmla="*/ 0 w 53491"/>
                <a:gd name="connsiteY2" fmla="*/ 96154 h 96153"/>
                <a:gd name="connsiteX3" fmla="*/ 53139 w 53491"/>
                <a:gd name="connsiteY3" fmla="*/ 14961 h 96153"/>
                <a:gd name="connsiteX4" fmla="*/ 47943 w 53491"/>
                <a:gd name="connsiteY4" fmla="*/ 327 h 96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491" h="96153">
                  <a:moveTo>
                    <a:pt x="47943" y="327"/>
                  </a:moveTo>
                  <a:cubicBezTo>
                    <a:pt x="24326" y="16141"/>
                    <a:pt x="52903" y="-2741"/>
                    <a:pt x="26215" y="48004"/>
                  </a:cubicBezTo>
                  <a:cubicBezTo>
                    <a:pt x="16532" y="66179"/>
                    <a:pt x="3306" y="79868"/>
                    <a:pt x="0" y="96154"/>
                  </a:cubicBezTo>
                  <a:cubicBezTo>
                    <a:pt x="11336" y="85533"/>
                    <a:pt x="52667" y="33371"/>
                    <a:pt x="53139" y="14961"/>
                  </a:cubicBezTo>
                  <a:cubicBezTo>
                    <a:pt x="54084" y="-12418"/>
                    <a:pt x="53375" y="7644"/>
                    <a:pt x="47943" y="32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BCAB2CE8-409C-7341-8E49-5E387DB14F8A}"/>
                </a:ext>
              </a:extLst>
            </p:cNvPr>
            <p:cNvSpPr/>
            <p:nvPr/>
          </p:nvSpPr>
          <p:spPr>
            <a:xfrm>
              <a:off x="5520876" y="292437"/>
              <a:ext cx="51052" cy="61130"/>
            </a:xfrm>
            <a:custGeom>
              <a:avLst/>
              <a:gdLst>
                <a:gd name="connsiteX0" fmla="*/ 51053 w 51052"/>
                <a:gd name="connsiteY0" fmla="*/ 0 h 61130"/>
                <a:gd name="connsiteX1" fmla="*/ 19642 w 51052"/>
                <a:gd name="connsiteY1" fmla="*/ 24311 h 61130"/>
                <a:gd name="connsiteX2" fmla="*/ 39 w 51052"/>
                <a:gd name="connsiteY2" fmla="*/ 61131 h 61130"/>
                <a:gd name="connsiteX3" fmla="*/ 27908 w 51052"/>
                <a:gd name="connsiteY3" fmla="*/ 32336 h 61130"/>
                <a:gd name="connsiteX4" fmla="*/ 51053 w 51052"/>
                <a:gd name="connsiteY4" fmla="*/ 0 h 6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52" h="61130">
                  <a:moveTo>
                    <a:pt x="51053" y="0"/>
                  </a:moveTo>
                  <a:cubicBezTo>
                    <a:pt x="32631" y="2360"/>
                    <a:pt x="29797" y="13454"/>
                    <a:pt x="19642" y="24311"/>
                  </a:cubicBezTo>
                  <a:cubicBezTo>
                    <a:pt x="8305" y="36348"/>
                    <a:pt x="-669" y="38472"/>
                    <a:pt x="39" y="61131"/>
                  </a:cubicBezTo>
                  <a:cubicBezTo>
                    <a:pt x="23421" y="55938"/>
                    <a:pt x="11848" y="50274"/>
                    <a:pt x="27908" y="32336"/>
                  </a:cubicBezTo>
                  <a:cubicBezTo>
                    <a:pt x="39717" y="19118"/>
                    <a:pt x="47038" y="21951"/>
                    <a:pt x="5105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32AAD096-D906-8742-B221-A0C904DD6F17}"/>
                </a:ext>
              </a:extLst>
            </p:cNvPr>
            <p:cNvSpPr/>
            <p:nvPr/>
          </p:nvSpPr>
          <p:spPr>
            <a:xfrm>
              <a:off x="4654156" y="801783"/>
              <a:ext cx="26142" cy="67739"/>
            </a:xfrm>
            <a:custGeom>
              <a:avLst/>
              <a:gdLst>
                <a:gd name="connsiteX0" fmla="*/ 8738 w 26142"/>
                <a:gd name="connsiteY0" fmla="*/ 47205 h 67739"/>
                <a:gd name="connsiteX1" fmla="*/ 24798 w 26142"/>
                <a:gd name="connsiteY1" fmla="*/ 67740 h 67739"/>
                <a:gd name="connsiteX2" fmla="*/ 0 w 26142"/>
                <a:gd name="connsiteY2" fmla="*/ 0 h 67739"/>
                <a:gd name="connsiteX3" fmla="*/ 8738 w 26142"/>
                <a:gd name="connsiteY3" fmla="*/ 47205 h 67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42" h="67739">
                  <a:moveTo>
                    <a:pt x="8738" y="47205"/>
                  </a:moveTo>
                  <a:lnTo>
                    <a:pt x="24798" y="67740"/>
                  </a:lnTo>
                  <a:cubicBezTo>
                    <a:pt x="29286" y="39889"/>
                    <a:pt x="22909" y="8025"/>
                    <a:pt x="0" y="0"/>
                  </a:cubicBezTo>
                  <a:lnTo>
                    <a:pt x="8738" y="47205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9B673ACE-A960-4740-B7DE-7D48450B9B45}"/>
                </a:ext>
              </a:extLst>
            </p:cNvPr>
            <p:cNvSpPr/>
            <p:nvPr/>
          </p:nvSpPr>
          <p:spPr>
            <a:xfrm>
              <a:off x="5863604" y="335135"/>
              <a:ext cx="17924" cy="69887"/>
            </a:xfrm>
            <a:custGeom>
              <a:avLst/>
              <a:gdLst>
                <a:gd name="connsiteX0" fmla="*/ 472 w 17924"/>
                <a:gd name="connsiteY0" fmla="*/ 23 h 69887"/>
                <a:gd name="connsiteX1" fmla="*/ 0 w 17924"/>
                <a:gd name="connsiteY1" fmla="*/ 69887 h 69887"/>
                <a:gd name="connsiteX2" fmla="*/ 13934 w 17924"/>
                <a:gd name="connsiteY2" fmla="*/ 31179 h 69887"/>
                <a:gd name="connsiteX3" fmla="*/ 472 w 17924"/>
                <a:gd name="connsiteY3" fmla="*/ 23 h 69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24" h="69887">
                  <a:moveTo>
                    <a:pt x="472" y="23"/>
                  </a:moveTo>
                  <a:lnTo>
                    <a:pt x="0" y="69887"/>
                  </a:lnTo>
                  <a:cubicBezTo>
                    <a:pt x="13698" y="59266"/>
                    <a:pt x="11336" y="51713"/>
                    <a:pt x="13934" y="31179"/>
                  </a:cubicBezTo>
                  <a:cubicBezTo>
                    <a:pt x="17241" y="6160"/>
                    <a:pt x="25507" y="-449"/>
                    <a:pt x="472" y="23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0A5D0258-26F6-1043-9AFA-D539B5A0BD62}"/>
                </a:ext>
              </a:extLst>
            </p:cNvPr>
            <p:cNvSpPr/>
            <p:nvPr/>
          </p:nvSpPr>
          <p:spPr>
            <a:xfrm>
              <a:off x="5179171" y="675438"/>
              <a:ext cx="61405" cy="17887"/>
            </a:xfrm>
            <a:custGeom>
              <a:avLst/>
              <a:gdLst>
                <a:gd name="connsiteX0" fmla="*/ 61405 w 61405"/>
                <a:gd name="connsiteY0" fmla="*/ 6444 h 17887"/>
                <a:gd name="connsiteX1" fmla="*/ 0 w 61405"/>
                <a:gd name="connsiteY1" fmla="*/ 15177 h 17887"/>
                <a:gd name="connsiteX2" fmla="*/ 61405 w 61405"/>
                <a:gd name="connsiteY2" fmla="*/ 6444 h 17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405" h="17887">
                  <a:moveTo>
                    <a:pt x="61405" y="6444"/>
                  </a:moveTo>
                  <a:cubicBezTo>
                    <a:pt x="35898" y="-3941"/>
                    <a:pt x="15351" y="-2289"/>
                    <a:pt x="0" y="15177"/>
                  </a:cubicBezTo>
                  <a:cubicBezTo>
                    <a:pt x="17241" y="17773"/>
                    <a:pt x="58335" y="22494"/>
                    <a:pt x="61405" y="6444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97A36A44-69F6-0940-9A0E-A7C913AF8CC0}"/>
                </a:ext>
              </a:extLst>
            </p:cNvPr>
            <p:cNvSpPr/>
            <p:nvPr/>
          </p:nvSpPr>
          <p:spPr>
            <a:xfrm>
              <a:off x="5075727" y="664230"/>
              <a:ext cx="21019" cy="21427"/>
            </a:xfrm>
            <a:custGeom>
              <a:avLst/>
              <a:gdLst>
                <a:gd name="connsiteX0" fmla="*/ 21020 w 21019"/>
                <a:gd name="connsiteY0" fmla="*/ 8918 h 21427"/>
                <a:gd name="connsiteX1" fmla="*/ 0 w 21019"/>
                <a:gd name="connsiteY1" fmla="*/ 7738 h 21427"/>
                <a:gd name="connsiteX2" fmla="*/ 7794 w 21019"/>
                <a:gd name="connsiteY2" fmla="*/ 21428 h 21427"/>
                <a:gd name="connsiteX3" fmla="*/ 21020 w 21019"/>
                <a:gd name="connsiteY3" fmla="*/ 8918 h 21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019" h="21427">
                  <a:moveTo>
                    <a:pt x="21020" y="8918"/>
                  </a:moveTo>
                  <a:cubicBezTo>
                    <a:pt x="7085" y="-2647"/>
                    <a:pt x="15588" y="-2883"/>
                    <a:pt x="0" y="7738"/>
                  </a:cubicBezTo>
                  <a:lnTo>
                    <a:pt x="7794" y="21428"/>
                  </a:lnTo>
                  <a:lnTo>
                    <a:pt x="21020" y="8918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96" name="Gráfico 626">
            <a:extLst>
              <a:ext uri="{FF2B5EF4-FFF2-40B4-BE49-F238E27FC236}">
                <a16:creationId xmlns:a16="http://schemas.microsoft.com/office/drawing/2014/main" id="{8DDFE85B-2CAE-C84A-AAF8-0A39B73FF65D}"/>
              </a:ext>
            </a:extLst>
          </p:cNvPr>
          <p:cNvGrpSpPr/>
          <p:nvPr/>
        </p:nvGrpSpPr>
        <p:grpSpPr>
          <a:xfrm rot="1096731">
            <a:off x="9035596" y="5248170"/>
            <a:ext cx="916330" cy="903309"/>
            <a:chOff x="2172909" y="158846"/>
            <a:chExt cx="1772015" cy="1746835"/>
          </a:xfrm>
          <a:solidFill>
            <a:srgbClr val="262626"/>
          </a:solidFill>
        </p:grpSpPr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2B6A2DD2-4877-A04A-AD91-0C235BFC6279}"/>
                </a:ext>
              </a:extLst>
            </p:cNvPr>
            <p:cNvSpPr/>
            <p:nvPr/>
          </p:nvSpPr>
          <p:spPr>
            <a:xfrm>
              <a:off x="2602039" y="472285"/>
              <a:ext cx="916715" cy="927826"/>
            </a:xfrm>
            <a:custGeom>
              <a:avLst/>
              <a:gdLst>
                <a:gd name="connsiteX0" fmla="*/ 249162 w 916715"/>
                <a:gd name="connsiteY0" fmla="*/ 76478 h 927826"/>
                <a:gd name="connsiteX1" fmla="*/ 229323 w 916715"/>
                <a:gd name="connsiteY1" fmla="*/ 99372 h 927826"/>
                <a:gd name="connsiteX2" fmla="*/ 183978 w 916715"/>
                <a:gd name="connsiteY2" fmla="*/ 192367 h 927826"/>
                <a:gd name="connsiteX3" fmla="*/ 150677 w 916715"/>
                <a:gd name="connsiteY3" fmla="*/ 186230 h 927826"/>
                <a:gd name="connsiteX4" fmla="*/ 122809 w 916715"/>
                <a:gd name="connsiteY4" fmla="*/ 172069 h 927826"/>
                <a:gd name="connsiteX5" fmla="*/ 150677 w 916715"/>
                <a:gd name="connsiteY5" fmla="*/ 146106 h 927826"/>
                <a:gd name="connsiteX6" fmla="*/ 249162 w 916715"/>
                <a:gd name="connsiteY6" fmla="*/ 76478 h 927826"/>
                <a:gd name="connsiteX7" fmla="*/ 412595 w 916715"/>
                <a:gd name="connsiteY7" fmla="*/ 21483 h 927826"/>
                <a:gd name="connsiteX8" fmla="*/ 378822 w 916715"/>
                <a:gd name="connsiteY8" fmla="*/ 134304 h 927826"/>
                <a:gd name="connsiteX9" fmla="*/ 348828 w 916715"/>
                <a:gd name="connsiteY9" fmla="*/ 252554 h 927826"/>
                <a:gd name="connsiteX10" fmla="*/ 200510 w 916715"/>
                <a:gd name="connsiteY10" fmla="*/ 195671 h 927826"/>
                <a:gd name="connsiteX11" fmla="*/ 273016 w 916715"/>
                <a:gd name="connsiteY11" fmla="*/ 78130 h 927826"/>
                <a:gd name="connsiteX12" fmla="*/ 282699 w 916715"/>
                <a:gd name="connsiteY12" fmla="*/ 66092 h 927826"/>
                <a:gd name="connsiteX13" fmla="*/ 331587 w 916715"/>
                <a:gd name="connsiteY13" fmla="*/ 38241 h 927826"/>
                <a:gd name="connsiteX14" fmla="*/ 412595 w 916715"/>
                <a:gd name="connsiteY14" fmla="*/ 21483 h 927826"/>
                <a:gd name="connsiteX15" fmla="*/ 798031 w 916715"/>
                <a:gd name="connsiteY15" fmla="*/ 145397 h 927826"/>
                <a:gd name="connsiteX16" fmla="*/ 853060 w 916715"/>
                <a:gd name="connsiteY16" fmla="*/ 228951 h 927826"/>
                <a:gd name="connsiteX17" fmla="*/ 776775 w 916715"/>
                <a:gd name="connsiteY17" fmla="*/ 256566 h 927826"/>
                <a:gd name="connsiteX18" fmla="*/ 725526 w 916715"/>
                <a:gd name="connsiteY18" fmla="*/ 88515 h 927826"/>
                <a:gd name="connsiteX19" fmla="*/ 760952 w 916715"/>
                <a:gd name="connsiteY19" fmla="*/ 113770 h 927826"/>
                <a:gd name="connsiteX20" fmla="*/ 781735 w 916715"/>
                <a:gd name="connsiteY20" fmla="*/ 147994 h 927826"/>
                <a:gd name="connsiteX21" fmla="*/ 803935 w 916715"/>
                <a:gd name="connsiteY21" fmla="*/ 230839 h 927826"/>
                <a:gd name="connsiteX22" fmla="*/ 798031 w 916715"/>
                <a:gd name="connsiteY22" fmla="*/ 145397 h 927826"/>
                <a:gd name="connsiteX23" fmla="*/ 750324 w 916715"/>
                <a:gd name="connsiteY23" fmla="*/ 266243 h 927826"/>
                <a:gd name="connsiteX24" fmla="*/ 667899 w 916715"/>
                <a:gd name="connsiteY24" fmla="*/ 278989 h 927826"/>
                <a:gd name="connsiteX25" fmla="*/ 637433 w 916715"/>
                <a:gd name="connsiteY25" fmla="*/ 274976 h 927826"/>
                <a:gd name="connsiteX26" fmla="*/ 605077 w 916715"/>
                <a:gd name="connsiteY26" fmla="*/ 89459 h 927826"/>
                <a:gd name="connsiteX27" fmla="*/ 585238 w 916715"/>
                <a:gd name="connsiteY27" fmla="*/ 31868 h 927826"/>
                <a:gd name="connsiteX28" fmla="*/ 707576 w 916715"/>
                <a:gd name="connsiteY28" fmla="*/ 107397 h 927826"/>
                <a:gd name="connsiteX29" fmla="*/ 750324 w 916715"/>
                <a:gd name="connsiteY29" fmla="*/ 266243 h 927826"/>
                <a:gd name="connsiteX30" fmla="*/ 362289 w 916715"/>
                <a:gd name="connsiteY30" fmla="*/ 256802 h 927826"/>
                <a:gd name="connsiteX31" fmla="*/ 437865 w 916715"/>
                <a:gd name="connsiteY31" fmla="*/ 36825 h 927826"/>
                <a:gd name="connsiteX32" fmla="*/ 470457 w 916715"/>
                <a:gd name="connsiteY32" fmla="*/ 18887 h 927826"/>
                <a:gd name="connsiteX33" fmla="*/ 430780 w 916715"/>
                <a:gd name="connsiteY33" fmla="*/ 99372 h 927826"/>
                <a:gd name="connsiteX34" fmla="*/ 434086 w 916715"/>
                <a:gd name="connsiteY34" fmla="*/ 113062 h 927826"/>
                <a:gd name="connsiteX35" fmla="*/ 490532 w 916715"/>
                <a:gd name="connsiteY35" fmla="*/ 41546 h 927826"/>
                <a:gd name="connsiteX36" fmla="*/ 483211 w 916715"/>
                <a:gd name="connsiteY36" fmla="*/ 91111 h 927826"/>
                <a:gd name="connsiteX37" fmla="*/ 504939 w 916715"/>
                <a:gd name="connsiteY37" fmla="*/ 28328 h 927826"/>
                <a:gd name="connsiteX38" fmla="*/ 504939 w 916715"/>
                <a:gd name="connsiteY38" fmla="*/ 19831 h 927826"/>
                <a:gd name="connsiteX39" fmla="*/ 532807 w 916715"/>
                <a:gd name="connsiteY39" fmla="*/ 28564 h 927826"/>
                <a:gd name="connsiteX40" fmla="*/ 585002 w 916715"/>
                <a:gd name="connsiteY40" fmla="*/ 94652 h 927826"/>
                <a:gd name="connsiteX41" fmla="*/ 613579 w 916715"/>
                <a:gd name="connsiteY41" fmla="*/ 234852 h 927826"/>
                <a:gd name="connsiteX42" fmla="*/ 592796 w 916715"/>
                <a:gd name="connsiteY42" fmla="*/ 284181 h 927826"/>
                <a:gd name="connsiteX43" fmla="*/ 507300 w 916715"/>
                <a:gd name="connsiteY43" fmla="*/ 281349 h 927826"/>
                <a:gd name="connsiteX44" fmla="*/ 362289 w 916715"/>
                <a:gd name="connsiteY44" fmla="*/ 256802 h 927826"/>
                <a:gd name="connsiteX45" fmla="*/ 311040 w 916715"/>
                <a:gd name="connsiteY45" fmla="*/ 445388 h 927826"/>
                <a:gd name="connsiteX46" fmla="*/ 153984 w 916715"/>
                <a:gd name="connsiteY46" fmla="*/ 441375 h 927826"/>
                <a:gd name="connsiteX47" fmla="*/ 193661 w 916715"/>
                <a:gd name="connsiteY47" fmla="*/ 221162 h 927826"/>
                <a:gd name="connsiteX48" fmla="*/ 340325 w 916715"/>
                <a:gd name="connsiteY48" fmla="*/ 282529 h 927826"/>
                <a:gd name="connsiteX49" fmla="*/ 311040 w 916715"/>
                <a:gd name="connsiteY49" fmla="*/ 445388 h 927826"/>
                <a:gd name="connsiteX50" fmla="*/ 627277 w 916715"/>
                <a:gd name="connsiteY50" fmla="*/ 486929 h 927826"/>
                <a:gd name="connsiteX51" fmla="*/ 328989 w 916715"/>
                <a:gd name="connsiteY51" fmla="*/ 451761 h 927826"/>
                <a:gd name="connsiteX52" fmla="*/ 353315 w 916715"/>
                <a:gd name="connsiteY52" fmla="*/ 283001 h 927826"/>
                <a:gd name="connsiteX53" fmla="*/ 481085 w 916715"/>
                <a:gd name="connsiteY53" fmla="*/ 304716 h 927826"/>
                <a:gd name="connsiteX54" fmla="*/ 624915 w 916715"/>
                <a:gd name="connsiteY54" fmla="*/ 309672 h 927826"/>
                <a:gd name="connsiteX55" fmla="*/ 627277 w 916715"/>
                <a:gd name="connsiteY55" fmla="*/ 486929 h 927826"/>
                <a:gd name="connsiteX56" fmla="*/ 898877 w 916715"/>
                <a:gd name="connsiteY56" fmla="*/ 481028 h 927826"/>
                <a:gd name="connsiteX57" fmla="*/ 802991 w 916715"/>
                <a:gd name="connsiteY57" fmla="*/ 485040 h 927826"/>
                <a:gd name="connsiteX58" fmla="*/ 793071 w 916715"/>
                <a:gd name="connsiteY58" fmla="*/ 380244 h 927826"/>
                <a:gd name="connsiteX59" fmla="*/ 779373 w 916715"/>
                <a:gd name="connsiteY59" fmla="*/ 279461 h 927826"/>
                <a:gd name="connsiteX60" fmla="*/ 841487 w 916715"/>
                <a:gd name="connsiteY60" fmla="*/ 260579 h 927826"/>
                <a:gd name="connsiteX61" fmla="*/ 851170 w 916715"/>
                <a:gd name="connsiteY61" fmla="*/ 374108 h 927826"/>
                <a:gd name="connsiteX62" fmla="*/ 854004 w 916715"/>
                <a:gd name="connsiteY62" fmla="*/ 327374 h 927826"/>
                <a:gd name="connsiteX63" fmla="*/ 858492 w 916715"/>
                <a:gd name="connsiteY63" fmla="*/ 315809 h 927826"/>
                <a:gd name="connsiteX64" fmla="*/ 874788 w 916715"/>
                <a:gd name="connsiteY64" fmla="*/ 424617 h 927826"/>
                <a:gd name="connsiteX65" fmla="*/ 876441 w 916715"/>
                <a:gd name="connsiteY65" fmla="*/ 311797 h 927826"/>
                <a:gd name="connsiteX66" fmla="*/ 890139 w 916715"/>
                <a:gd name="connsiteY66" fmla="*/ 333747 h 927826"/>
                <a:gd name="connsiteX67" fmla="*/ 898877 w 916715"/>
                <a:gd name="connsiteY67" fmla="*/ 481028 h 927826"/>
                <a:gd name="connsiteX68" fmla="*/ 118558 w 916715"/>
                <a:gd name="connsiteY68" fmla="*/ 272144 h 927826"/>
                <a:gd name="connsiteX69" fmla="*/ 75574 w 916715"/>
                <a:gd name="connsiteY69" fmla="*/ 347673 h 927826"/>
                <a:gd name="connsiteX70" fmla="*/ 54082 w 916715"/>
                <a:gd name="connsiteY70" fmla="*/ 447512 h 927826"/>
                <a:gd name="connsiteX71" fmla="*/ 20545 w 916715"/>
                <a:gd name="connsiteY71" fmla="*/ 445388 h 927826"/>
                <a:gd name="connsiteX72" fmla="*/ 73448 w 916715"/>
                <a:gd name="connsiteY72" fmla="*/ 243113 h 927826"/>
                <a:gd name="connsiteX73" fmla="*/ 108166 w 916715"/>
                <a:gd name="connsiteY73" fmla="*/ 189771 h 927826"/>
                <a:gd name="connsiteX74" fmla="*/ 179727 w 916715"/>
                <a:gd name="connsiteY74" fmla="*/ 215497 h 927826"/>
                <a:gd name="connsiteX75" fmla="*/ 135562 w 916715"/>
                <a:gd name="connsiteY75" fmla="*/ 441375 h 927826"/>
                <a:gd name="connsiteX76" fmla="*/ 96121 w 916715"/>
                <a:gd name="connsiteY76" fmla="*/ 446332 h 927826"/>
                <a:gd name="connsiteX77" fmla="*/ 104623 w 916715"/>
                <a:gd name="connsiteY77" fmla="*/ 389449 h 927826"/>
                <a:gd name="connsiteX78" fmla="*/ 67780 w 916715"/>
                <a:gd name="connsiteY78" fmla="*/ 451524 h 927826"/>
                <a:gd name="connsiteX79" fmla="*/ 102734 w 916715"/>
                <a:gd name="connsiteY79" fmla="*/ 310144 h 927826"/>
                <a:gd name="connsiteX80" fmla="*/ 118558 w 916715"/>
                <a:gd name="connsiteY80" fmla="*/ 272144 h 927826"/>
                <a:gd name="connsiteX81" fmla="*/ 643809 w 916715"/>
                <a:gd name="connsiteY81" fmla="*/ 396766 h 927826"/>
                <a:gd name="connsiteX82" fmla="*/ 640975 w 916715"/>
                <a:gd name="connsiteY82" fmla="*/ 305660 h 927826"/>
                <a:gd name="connsiteX83" fmla="*/ 760479 w 916715"/>
                <a:gd name="connsiteY83" fmla="*/ 288430 h 927826"/>
                <a:gd name="connsiteX84" fmla="*/ 783152 w 916715"/>
                <a:gd name="connsiteY84" fmla="*/ 491413 h 927826"/>
                <a:gd name="connsiteX85" fmla="*/ 641920 w 916715"/>
                <a:gd name="connsiteY85" fmla="*/ 488109 h 927826"/>
                <a:gd name="connsiteX86" fmla="*/ 643809 w 916715"/>
                <a:gd name="connsiteY86" fmla="*/ 396766 h 927826"/>
                <a:gd name="connsiteX87" fmla="*/ 141703 w 916715"/>
                <a:gd name="connsiteY87" fmla="*/ 731453 h 927826"/>
                <a:gd name="connsiteX88" fmla="*/ 85257 w 916715"/>
                <a:gd name="connsiteY88" fmla="*/ 755999 h 927826"/>
                <a:gd name="connsiteX89" fmla="*/ 34243 w 916715"/>
                <a:gd name="connsiteY89" fmla="*/ 627601 h 927826"/>
                <a:gd name="connsiteX90" fmla="*/ 20781 w 916715"/>
                <a:gd name="connsiteY90" fmla="*/ 473003 h 927826"/>
                <a:gd name="connsiteX91" fmla="*/ 45580 w 916715"/>
                <a:gd name="connsiteY91" fmla="*/ 471587 h 927826"/>
                <a:gd name="connsiteX92" fmla="*/ 36841 w 916715"/>
                <a:gd name="connsiteY92" fmla="*/ 625476 h 927826"/>
                <a:gd name="connsiteX93" fmla="*/ 56680 w 916715"/>
                <a:gd name="connsiteY93" fmla="*/ 482444 h 927826"/>
                <a:gd name="connsiteX94" fmla="*/ 69670 w 916715"/>
                <a:gd name="connsiteY94" fmla="*/ 471351 h 927826"/>
                <a:gd name="connsiteX95" fmla="*/ 86438 w 916715"/>
                <a:gd name="connsiteY95" fmla="*/ 500618 h 927826"/>
                <a:gd name="connsiteX96" fmla="*/ 96830 w 916715"/>
                <a:gd name="connsiteY96" fmla="*/ 468046 h 927826"/>
                <a:gd name="connsiteX97" fmla="*/ 130130 w 916715"/>
                <a:gd name="connsiteY97" fmla="*/ 467102 h 927826"/>
                <a:gd name="connsiteX98" fmla="*/ 141703 w 916715"/>
                <a:gd name="connsiteY98" fmla="*/ 731453 h 927826"/>
                <a:gd name="connsiteX99" fmla="*/ 619956 w 916715"/>
                <a:gd name="connsiteY99" fmla="*/ 695812 h 927826"/>
                <a:gd name="connsiteX100" fmla="*/ 370792 w 916715"/>
                <a:gd name="connsiteY100" fmla="*/ 682831 h 927826"/>
                <a:gd name="connsiteX101" fmla="*/ 341034 w 916715"/>
                <a:gd name="connsiteY101" fmla="*/ 679055 h 927826"/>
                <a:gd name="connsiteX102" fmla="*/ 337964 w 916715"/>
                <a:gd name="connsiteY102" fmla="*/ 480084 h 927826"/>
                <a:gd name="connsiteX103" fmla="*/ 347410 w 916715"/>
                <a:gd name="connsiteY103" fmla="*/ 477723 h 927826"/>
                <a:gd name="connsiteX104" fmla="*/ 481321 w 916715"/>
                <a:gd name="connsiteY104" fmla="*/ 489761 h 927826"/>
                <a:gd name="connsiteX105" fmla="*/ 626332 w 916715"/>
                <a:gd name="connsiteY105" fmla="*/ 511711 h 927826"/>
                <a:gd name="connsiteX106" fmla="*/ 619956 w 916715"/>
                <a:gd name="connsiteY106" fmla="*/ 695812 h 927826"/>
                <a:gd name="connsiteX107" fmla="*/ 784097 w 916715"/>
                <a:gd name="connsiteY107" fmla="*/ 515252 h 927826"/>
                <a:gd name="connsiteX108" fmla="*/ 777720 w 916715"/>
                <a:gd name="connsiteY108" fmla="*/ 730036 h 927826"/>
                <a:gd name="connsiteX109" fmla="*/ 633890 w 916715"/>
                <a:gd name="connsiteY109" fmla="*/ 695812 h 927826"/>
                <a:gd name="connsiteX110" fmla="*/ 641920 w 916715"/>
                <a:gd name="connsiteY110" fmla="*/ 515252 h 927826"/>
                <a:gd name="connsiteX111" fmla="*/ 784097 w 916715"/>
                <a:gd name="connsiteY111" fmla="*/ 515252 h 927826"/>
                <a:gd name="connsiteX112" fmla="*/ 847391 w 916715"/>
                <a:gd name="connsiteY112" fmla="*/ 663241 h 927826"/>
                <a:gd name="connsiteX113" fmla="*/ 838653 w 916715"/>
                <a:gd name="connsiteY113" fmla="*/ 707850 h 927826"/>
                <a:gd name="connsiteX114" fmla="*/ 803463 w 916715"/>
                <a:gd name="connsiteY114" fmla="*/ 744434 h 927826"/>
                <a:gd name="connsiteX115" fmla="*/ 797559 w 916715"/>
                <a:gd name="connsiteY115" fmla="*/ 690384 h 927826"/>
                <a:gd name="connsiteX116" fmla="*/ 802518 w 916715"/>
                <a:gd name="connsiteY116" fmla="*/ 516904 h 927826"/>
                <a:gd name="connsiteX117" fmla="*/ 892501 w 916715"/>
                <a:gd name="connsiteY117" fmla="*/ 504159 h 927826"/>
                <a:gd name="connsiteX118" fmla="*/ 859672 w 916715"/>
                <a:gd name="connsiteY118" fmla="*/ 660172 h 927826"/>
                <a:gd name="connsiteX119" fmla="*/ 862034 w 916715"/>
                <a:gd name="connsiteY119" fmla="*/ 546171 h 927826"/>
                <a:gd name="connsiteX120" fmla="*/ 850934 w 916715"/>
                <a:gd name="connsiteY120" fmla="*/ 597861 h 927826"/>
                <a:gd name="connsiteX121" fmla="*/ 847391 w 916715"/>
                <a:gd name="connsiteY121" fmla="*/ 663241 h 927826"/>
                <a:gd name="connsiteX122" fmla="*/ 320250 w 916715"/>
                <a:gd name="connsiteY122" fmla="*/ 684955 h 927826"/>
                <a:gd name="connsiteX123" fmla="*/ 162250 w 916715"/>
                <a:gd name="connsiteY123" fmla="*/ 719651 h 927826"/>
                <a:gd name="connsiteX124" fmla="*/ 160124 w 916715"/>
                <a:gd name="connsiteY124" fmla="*/ 715167 h 927826"/>
                <a:gd name="connsiteX125" fmla="*/ 145481 w 916715"/>
                <a:gd name="connsiteY125" fmla="*/ 597861 h 927826"/>
                <a:gd name="connsiteX126" fmla="*/ 150441 w 916715"/>
                <a:gd name="connsiteY126" fmla="*/ 467338 h 927826"/>
                <a:gd name="connsiteX127" fmla="*/ 274433 w 916715"/>
                <a:gd name="connsiteY127" fmla="*/ 468518 h 927826"/>
                <a:gd name="connsiteX128" fmla="*/ 292854 w 916715"/>
                <a:gd name="connsiteY128" fmla="*/ 471587 h 927826"/>
                <a:gd name="connsiteX129" fmla="*/ 297342 w 916715"/>
                <a:gd name="connsiteY129" fmla="*/ 472767 h 927826"/>
                <a:gd name="connsiteX130" fmla="*/ 309859 w 916715"/>
                <a:gd name="connsiteY130" fmla="*/ 477960 h 927826"/>
                <a:gd name="connsiteX131" fmla="*/ 309386 w 916715"/>
                <a:gd name="connsiteY131" fmla="*/ 581811 h 927826"/>
                <a:gd name="connsiteX132" fmla="*/ 320250 w 916715"/>
                <a:gd name="connsiteY132" fmla="*/ 684955 h 927826"/>
                <a:gd name="connsiteX133" fmla="*/ 616885 w 916715"/>
                <a:gd name="connsiteY133" fmla="*/ 725552 h 927826"/>
                <a:gd name="connsiteX134" fmla="*/ 590434 w 916715"/>
                <a:gd name="connsiteY134" fmla="*/ 895255 h 927826"/>
                <a:gd name="connsiteX135" fmla="*/ 543671 w 916715"/>
                <a:gd name="connsiteY135" fmla="*/ 898324 h 927826"/>
                <a:gd name="connsiteX136" fmla="*/ 417790 w 916715"/>
                <a:gd name="connsiteY136" fmla="*/ 902572 h 927826"/>
                <a:gd name="connsiteX137" fmla="*/ 398188 w 916715"/>
                <a:gd name="connsiteY137" fmla="*/ 856075 h 927826"/>
                <a:gd name="connsiteX138" fmla="*/ 345521 w 916715"/>
                <a:gd name="connsiteY138" fmla="*/ 710210 h 927826"/>
                <a:gd name="connsiteX139" fmla="*/ 616885 w 916715"/>
                <a:gd name="connsiteY139" fmla="*/ 725552 h 927826"/>
                <a:gd name="connsiteX140" fmla="*/ 135090 w 916715"/>
                <a:gd name="connsiteY140" fmla="*/ 755291 h 927826"/>
                <a:gd name="connsiteX141" fmla="*/ 163195 w 916715"/>
                <a:gd name="connsiteY141" fmla="*/ 816658 h 927826"/>
                <a:gd name="connsiteX142" fmla="*/ 130366 w 916715"/>
                <a:gd name="connsiteY142" fmla="*/ 798484 h 927826"/>
                <a:gd name="connsiteX143" fmla="*/ 106513 w 916715"/>
                <a:gd name="connsiteY143" fmla="*/ 769689 h 927826"/>
                <a:gd name="connsiteX144" fmla="*/ 135090 w 916715"/>
                <a:gd name="connsiteY144" fmla="*/ 755291 h 927826"/>
                <a:gd name="connsiteX145" fmla="*/ 820940 w 916715"/>
                <a:gd name="connsiteY145" fmla="*/ 781962 h 927826"/>
                <a:gd name="connsiteX146" fmla="*/ 806297 w 916715"/>
                <a:gd name="connsiteY146" fmla="*/ 811938 h 927826"/>
                <a:gd name="connsiteX147" fmla="*/ 780082 w 916715"/>
                <a:gd name="connsiteY147" fmla="*/ 835304 h 927826"/>
                <a:gd name="connsiteX148" fmla="*/ 820940 w 916715"/>
                <a:gd name="connsiteY148" fmla="*/ 781962 h 927826"/>
                <a:gd name="connsiteX149" fmla="*/ 765675 w 916715"/>
                <a:gd name="connsiteY149" fmla="*/ 837193 h 927826"/>
                <a:gd name="connsiteX150" fmla="*/ 616413 w 916715"/>
                <a:gd name="connsiteY150" fmla="*/ 894547 h 927826"/>
                <a:gd name="connsiteX151" fmla="*/ 633418 w 916715"/>
                <a:gd name="connsiteY151" fmla="*/ 731689 h 927826"/>
                <a:gd name="connsiteX152" fmla="*/ 711119 w 916715"/>
                <a:gd name="connsiteY152" fmla="*/ 743726 h 927826"/>
                <a:gd name="connsiteX153" fmla="*/ 773233 w 916715"/>
                <a:gd name="connsiteY153" fmla="*/ 766384 h 927826"/>
                <a:gd name="connsiteX154" fmla="*/ 756937 w 916715"/>
                <a:gd name="connsiteY154" fmla="*/ 811230 h 927826"/>
                <a:gd name="connsiteX155" fmla="*/ 765675 w 916715"/>
                <a:gd name="connsiteY155" fmla="*/ 837193 h 927826"/>
                <a:gd name="connsiteX156" fmla="*/ 327808 w 916715"/>
                <a:gd name="connsiteY156" fmla="*/ 709502 h 927826"/>
                <a:gd name="connsiteX157" fmla="*/ 397952 w 916715"/>
                <a:gd name="connsiteY157" fmla="*/ 899740 h 927826"/>
                <a:gd name="connsiteX158" fmla="*/ 334657 w 916715"/>
                <a:gd name="connsiteY158" fmla="*/ 884870 h 927826"/>
                <a:gd name="connsiteX159" fmla="*/ 319542 w 916715"/>
                <a:gd name="connsiteY159" fmla="*/ 884634 h 927826"/>
                <a:gd name="connsiteX160" fmla="*/ 189882 w 916715"/>
                <a:gd name="connsiteY160" fmla="*/ 830820 h 927826"/>
                <a:gd name="connsiteX161" fmla="*/ 167918 w 916715"/>
                <a:gd name="connsiteY161" fmla="*/ 760720 h 927826"/>
                <a:gd name="connsiteX162" fmla="*/ 327808 w 916715"/>
                <a:gd name="connsiteY162" fmla="*/ 709502 h 927826"/>
                <a:gd name="connsiteX163" fmla="*/ 651603 w 916715"/>
                <a:gd name="connsiteY163" fmla="*/ 927827 h 927826"/>
                <a:gd name="connsiteX164" fmla="*/ 715134 w 916715"/>
                <a:gd name="connsiteY164" fmla="*/ 905404 h 927826"/>
                <a:gd name="connsiteX165" fmla="*/ 742530 w 916715"/>
                <a:gd name="connsiteY165" fmla="*/ 889355 h 927826"/>
                <a:gd name="connsiteX166" fmla="*/ 775594 w 916715"/>
                <a:gd name="connsiteY166" fmla="*/ 862920 h 927826"/>
                <a:gd name="connsiteX167" fmla="*/ 806533 w 916715"/>
                <a:gd name="connsiteY167" fmla="*/ 828696 h 927826"/>
                <a:gd name="connsiteX168" fmla="*/ 851643 w 916715"/>
                <a:gd name="connsiteY168" fmla="*/ 802497 h 927826"/>
                <a:gd name="connsiteX169" fmla="*/ 850698 w 916715"/>
                <a:gd name="connsiteY169" fmla="*/ 759068 h 927826"/>
                <a:gd name="connsiteX170" fmla="*/ 895571 w 916715"/>
                <a:gd name="connsiteY170" fmla="*/ 652383 h 927826"/>
                <a:gd name="connsiteX171" fmla="*/ 883998 w 916715"/>
                <a:gd name="connsiteY171" fmla="*/ 649315 h 927826"/>
                <a:gd name="connsiteX172" fmla="*/ 875496 w 916715"/>
                <a:gd name="connsiteY172" fmla="*/ 647427 h 927826"/>
                <a:gd name="connsiteX173" fmla="*/ 912339 w 916715"/>
                <a:gd name="connsiteY173" fmla="*/ 511003 h 927826"/>
                <a:gd name="connsiteX174" fmla="*/ 911631 w 916715"/>
                <a:gd name="connsiteY174" fmla="*/ 364195 h 927826"/>
                <a:gd name="connsiteX175" fmla="*/ 812910 w 916715"/>
                <a:gd name="connsiteY175" fmla="*/ 126987 h 927826"/>
                <a:gd name="connsiteX176" fmla="*/ 720802 w 916715"/>
                <a:gd name="connsiteY176" fmla="*/ 50751 h 927826"/>
                <a:gd name="connsiteX177" fmla="*/ 434086 w 916715"/>
                <a:gd name="connsiteY177" fmla="*/ 1421 h 927826"/>
                <a:gd name="connsiteX178" fmla="*/ 308442 w 916715"/>
                <a:gd name="connsiteY178" fmla="*/ 32341 h 927826"/>
                <a:gd name="connsiteX179" fmla="*/ 7083 w 916715"/>
                <a:gd name="connsiteY179" fmla="*/ 403375 h 927826"/>
                <a:gd name="connsiteX180" fmla="*/ 100608 w 916715"/>
                <a:gd name="connsiteY180" fmla="*/ 801080 h 927826"/>
                <a:gd name="connsiteX181" fmla="*/ 191772 w 916715"/>
                <a:gd name="connsiteY181" fmla="*/ 878025 h 927826"/>
                <a:gd name="connsiteX182" fmla="*/ 290965 w 916715"/>
                <a:gd name="connsiteY182" fmla="*/ 897616 h 927826"/>
                <a:gd name="connsiteX183" fmla="*/ 345757 w 916715"/>
                <a:gd name="connsiteY183" fmla="*/ 914137 h 927826"/>
                <a:gd name="connsiteX184" fmla="*/ 406218 w 916715"/>
                <a:gd name="connsiteY184" fmla="*/ 919566 h 927826"/>
                <a:gd name="connsiteX185" fmla="*/ 651603 w 916715"/>
                <a:gd name="connsiteY185" fmla="*/ 911305 h 927826"/>
                <a:gd name="connsiteX186" fmla="*/ 651603 w 916715"/>
                <a:gd name="connsiteY186" fmla="*/ 927827 h 92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</a:cxnLst>
              <a:rect l="l" t="t" r="r" b="b"/>
              <a:pathLst>
                <a:path w="916715" h="927826">
                  <a:moveTo>
                    <a:pt x="249162" y="76478"/>
                  </a:moveTo>
                  <a:cubicBezTo>
                    <a:pt x="243494" y="89931"/>
                    <a:pt x="240424" y="83794"/>
                    <a:pt x="229323" y="99372"/>
                  </a:cubicBezTo>
                  <a:lnTo>
                    <a:pt x="183978" y="192367"/>
                  </a:lnTo>
                  <a:cubicBezTo>
                    <a:pt x="167682" y="191187"/>
                    <a:pt x="164139" y="190479"/>
                    <a:pt x="150677" y="186230"/>
                  </a:cubicBezTo>
                  <a:lnTo>
                    <a:pt x="122809" y="172069"/>
                  </a:lnTo>
                  <a:cubicBezTo>
                    <a:pt x="133437" y="164044"/>
                    <a:pt x="138869" y="156255"/>
                    <a:pt x="150677" y="146106"/>
                  </a:cubicBezTo>
                  <a:cubicBezTo>
                    <a:pt x="185395" y="116366"/>
                    <a:pt x="207359" y="98900"/>
                    <a:pt x="249162" y="76478"/>
                  </a:cubicBezTo>
                  <a:close/>
                  <a:moveTo>
                    <a:pt x="412595" y="21483"/>
                  </a:moveTo>
                  <a:cubicBezTo>
                    <a:pt x="409997" y="59956"/>
                    <a:pt x="391103" y="96540"/>
                    <a:pt x="378822" y="134304"/>
                  </a:cubicBezTo>
                  <a:cubicBezTo>
                    <a:pt x="367249" y="169472"/>
                    <a:pt x="356149" y="212193"/>
                    <a:pt x="348828" y="252554"/>
                  </a:cubicBezTo>
                  <a:cubicBezTo>
                    <a:pt x="312221" y="248305"/>
                    <a:pt x="219404" y="209833"/>
                    <a:pt x="200510" y="195671"/>
                  </a:cubicBezTo>
                  <a:cubicBezTo>
                    <a:pt x="229323" y="139497"/>
                    <a:pt x="230268" y="122503"/>
                    <a:pt x="273016" y="78130"/>
                  </a:cubicBezTo>
                  <a:lnTo>
                    <a:pt x="282699" y="66092"/>
                  </a:lnTo>
                  <a:cubicBezTo>
                    <a:pt x="296633" y="49098"/>
                    <a:pt x="305135" y="47210"/>
                    <a:pt x="331587" y="38241"/>
                  </a:cubicBezTo>
                  <a:cubicBezTo>
                    <a:pt x="357094" y="29744"/>
                    <a:pt x="383073" y="22663"/>
                    <a:pt x="412595" y="21483"/>
                  </a:cubicBezTo>
                  <a:close/>
                  <a:moveTo>
                    <a:pt x="798031" y="145397"/>
                  </a:moveTo>
                  <a:cubicBezTo>
                    <a:pt x="820940" y="160975"/>
                    <a:pt x="842668" y="197087"/>
                    <a:pt x="853060" y="228951"/>
                  </a:cubicBezTo>
                  <a:cubicBezTo>
                    <a:pt x="829915" y="238864"/>
                    <a:pt x="802518" y="247125"/>
                    <a:pt x="776775" y="256566"/>
                  </a:cubicBezTo>
                  <a:lnTo>
                    <a:pt x="725526" y="88515"/>
                  </a:lnTo>
                  <a:cubicBezTo>
                    <a:pt x="740641" y="92055"/>
                    <a:pt x="739460" y="86391"/>
                    <a:pt x="760952" y="113770"/>
                  </a:cubicBezTo>
                  <a:cubicBezTo>
                    <a:pt x="769454" y="124627"/>
                    <a:pt x="774414" y="132652"/>
                    <a:pt x="781735" y="147994"/>
                  </a:cubicBezTo>
                  <a:cubicBezTo>
                    <a:pt x="793780" y="173249"/>
                    <a:pt x="798740" y="221870"/>
                    <a:pt x="803935" y="230839"/>
                  </a:cubicBezTo>
                  <a:cubicBezTo>
                    <a:pt x="817870" y="206764"/>
                    <a:pt x="802991" y="166404"/>
                    <a:pt x="798031" y="145397"/>
                  </a:cubicBezTo>
                  <a:close/>
                  <a:moveTo>
                    <a:pt x="750324" y="266243"/>
                  </a:moveTo>
                  <a:cubicBezTo>
                    <a:pt x="720802" y="270728"/>
                    <a:pt x="697893" y="278517"/>
                    <a:pt x="667899" y="278989"/>
                  </a:cubicBezTo>
                  <a:cubicBezTo>
                    <a:pt x="647352" y="279225"/>
                    <a:pt x="653492" y="280877"/>
                    <a:pt x="637433" y="274976"/>
                  </a:cubicBezTo>
                  <a:cubicBezTo>
                    <a:pt x="622790" y="239336"/>
                    <a:pt x="625860" y="165460"/>
                    <a:pt x="605077" y="89459"/>
                  </a:cubicBezTo>
                  <a:cubicBezTo>
                    <a:pt x="598228" y="65148"/>
                    <a:pt x="590906" y="53347"/>
                    <a:pt x="585238" y="31868"/>
                  </a:cubicBezTo>
                  <a:cubicBezTo>
                    <a:pt x="676874" y="41546"/>
                    <a:pt x="666718" y="36825"/>
                    <a:pt x="707576" y="107397"/>
                  </a:cubicBezTo>
                  <a:cubicBezTo>
                    <a:pt x="721983" y="131944"/>
                    <a:pt x="752449" y="232727"/>
                    <a:pt x="750324" y="266243"/>
                  </a:cubicBezTo>
                  <a:close/>
                  <a:moveTo>
                    <a:pt x="362289" y="256802"/>
                  </a:moveTo>
                  <a:cubicBezTo>
                    <a:pt x="365596" y="206292"/>
                    <a:pt x="408343" y="80490"/>
                    <a:pt x="437865" y="36825"/>
                  </a:cubicBezTo>
                  <a:cubicBezTo>
                    <a:pt x="450146" y="18651"/>
                    <a:pt x="445895" y="21011"/>
                    <a:pt x="470457" y="18887"/>
                  </a:cubicBezTo>
                  <a:lnTo>
                    <a:pt x="430780" y="99372"/>
                  </a:lnTo>
                  <a:cubicBezTo>
                    <a:pt x="430071" y="112590"/>
                    <a:pt x="430308" y="107633"/>
                    <a:pt x="434086" y="113062"/>
                  </a:cubicBezTo>
                  <a:cubicBezTo>
                    <a:pt x="449674" y="80254"/>
                    <a:pt x="455106" y="49571"/>
                    <a:pt x="490532" y="41546"/>
                  </a:cubicBezTo>
                  <a:cubicBezTo>
                    <a:pt x="487462" y="60428"/>
                    <a:pt x="476362" y="77894"/>
                    <a:pt x="483211" y="91111"/>
                  </a:cubicBezTo>
                  <a:cubicBezTo>
                    <a:pt x="496673" y="77186"/>
                    <a:pt x="505647" y="44378"/>
                    <a:pt x="504939" y="28328"/>
                  </a:cubicBezTo>
                  <a:lnTo>
                    <a:pt x="504939" y="19831"/>
                  </a:lnTo>
                  <a:cubicBezTo>
                    <a:pt x="539893" y="25496"/>
                    <a:pt x="505411" y="24080"/>
                    <a:pt x="532807" y="28564"/>
                  </a:cubicBezTo>
                  <a:cubicBezTo>
                    <a:pt x="547686" y="30924"/>
                    <a:pt x="555008" y="9682"/>
                    <a:pt x="585002" y="94652"/>
                  </a:cubicBezTo>
                  <a:cubicBezTo>
                    <a:pt x="603187" y="146106"/>
                    <a:pt x="603423" y="182454"/>
                    <a:pt x="613579" y="234852"/>
                  </a:cubicBezTo>
                  <a:cubicBezTo>
                    <a:pt x="620664" y="272852"/>
                    <a:pt x="631292" y="282057"/>
                    <a:pt x="592796" y="284181"/>
                  </a:cubicBezTo>
                  <a:cubicBezTo>
                    <a:pt x="564927" y="285834"/>
                    <a:pt x="533752" y="284181"/>
                    <a:pt x="507300" y="281349"/>
                  </a:cubicBezTo>
                  <a:cubicBezTo>
                    <a:pt x="456287" y="275684"/>
                    <a:pt x="404092" y="270964"/>
                    <a:pt x="362289" y="256802"/>
                  </a:cubicBezTo>
                  <a:close/>
                  <a:moveTo>
                    <a:pt x="311040" y="445388"/>
                  </a:moveTo>
                  <a:lnTo>
                    <a:pt x="153984" y="441375"/>
                  </a:lnTo>
                  <a:cubicBezTo>
                    <a:pt x="153275" y="321946"/>
                    <a:pt x="181380" y="287014"/>
                    <a:pt x="193661" y="221162"/>
                  </a:cubicBezTo>
                  <a:cubicBezTo>
                    <a:pt x="217042" y="222106"/>
                    <a:pt x="319306" y="249957"/>
                    <a:pt x="340325" y="282529"/>
                  </a:cubicBezTo>
                  <a:lnTo>
                    <a:pt x="311040" y="445388"/>
                  </a:lnTo>
                  <a:close/>
                  <a:moveTo>
                    <a:pt x="627277" y="486929"/>
                  </a:moveTo>
                  <a:cubicBezTo>
                    <a:pt x="567289" y="486220"/>
                    <a:pt x="475889" y="452941"/>
                    <a:pt x="328989" y="451761"/>
                  </a:cubicBezTo>
                  <a:cubicBezTo>
                    <a:pt x="327808" y="388741"/>
                    <a:pt x="345757" y="341064"/>
                    <a:pt x="353315" y="283001"/>
                  </a:cubicBezTo>
                  <a:cubicBezTo>
                    <a:pt x="380711" y="282765"/>
                    <a:pt x="451327" y="299523"/>
                    <a:pt x="481085" y="304716"/>
                  </a:cubicBezTo>
                  <a:cubicBezTo>
                    <a:pt x="527848" y="312741"/>
                    <a:pt x="576972" y="305424"/>
                    <a:pt x="624915" y="309672"/>
                  </a:cubicBezTo>
                  <a:lnTo>
                    <a:pt x="627277" y="486929"/>
                  </a:lnTo>
                  <a:close/>
                  <a:moveTo>
                    <a:pt x="898877" y="481028"/>
                  </a:moveTo>
                  <a:cubicBezTo>
                    <a:pt x="870773" y="481972"/>
                    <a:pt x="824010" y="492357"/>
                    <a:pt x="802991" y="485040"/>
                  </a:cubicBezTo>
                  <a:cubicBezTo>
                    <a:pt x="792127" y="461910"/>
                    <a:pt x="795669" y="408568"/>
                    <a:pt x="793071" y="380244"/>
                  </a:cubicBezTo>
                  <a:cubicBezTo>
                    <a:pt x="789529" y="342952"/>
                    <a:pt x="782207" y="315101"/>
                    <a:pt x="779373" y="279461"/>
                  </a:cubicBezTo>
                  <a:lnTo>
                    <a:pt x="841487" y="260579"/>
                  </a:lnTo>
                  <a:cubicBezTo>
                    <a:pt x="842196" y="269312"/>
                    <a:pt x="829206" y="324306"/>
                    <a:pt x="851170" y="374108"/>
                  </a:cubicBezTo>
                  <a:lnTo>
                    <a:pt x="854004" y="327374"/>
                  </a:lnTo>
                  <a:cubicBezTo>
                    <a:pt x="856130" y="316753"/>
                    <a:pt x="855185" y="320530"/>
                    <a:pt x="858492" y="315809"/>
                  </a:cubicBezTo>
                  <a:cubicBezTo>
                    <a:pt x="884943" y="360418"/>
                    <a:pt x="865341" y="407859"/>
                    <a:pt x="874788" y="424617"/>
                  </a:cubicBezTo>
                  <a:cubicBezTo>
                    <a:pt x="882345" y="402667"/>
                    <a:pt x="880456" y="348381"/>
                    <a:pt x="876441" y="311797"/>
                  </a:cubicBezTo>
                  <a:cubicBezTo>
                    <a:pt x="888958" y="324070"/>
                    <a:pt x="880928" y="308728"/>
                    <a:pt x="890139" y="333747"/>
                  </a:cubicBezTo>
                  <a:cubicBezTo>
                    <a:pt x="898641" y="357586"/>
                    <a:pt x="899586" y="457661"/>
                    <a:pt x="898877" y="481028"/>
                  </a:cubicBezTo>
                  <a:close/>
                  <a:moveTo>
                    <a:pt x="118558" y="272144"/>
                  </a:moveTo>
                  <a:cubicBezTo>
                    <a:pt x="92815" y="275684"/>
                    <a:pt x="86910" y="310380"/>
                    <a:pt x="75574" y="347673"/>
                  </a:cubicBezTo>
                  <a:cubicBezTo>
                    <a:pt x="66363" y="378592"/>
                    <a:pt x="60931" y="413760"/>
                    <a:pt x="54082" y="447512"/>
                  </a:cubicBezTo>
                  <a:lnTo>
                    <a:pt x="20545" y="445388"/>
                  </a:lnTo>
                  <a:cubicBezTo>
                    <a:pt x="15586" y="393934"/>
                    <a:pt x="45580" y="294094"/>
                    <a:pt x="73448" y="243113"/>
                  </a:cubicBezTo>
                  <a:cubicBezTo>
                    <a:pt x="84076" y="223050"/>
                    <a:pt x="97538" y="212193"/>
                    <a:pt x="108166" y="189771"/>
                  </a:cubicBezTo>
                  <a:cubicBezTo>
                    <a:pt x="132256" y="198032"/>
                    <a:pt x="119975" y="200156"/>
                    <a:pt x="179727" y="215497"/>
                  </a:cubicBezTo>
                  <a:cubicBezTo>
                    <a:pt x="168627" y="293386"/>
                    <a:pt x="138632" y="349561"/>
                    <a:pt x="135562" y="441375"/>
                  </a:cubicBezTo>
                  <a:lnTo>
                    <a:pt x="96121" y="446332"/>
                  </a:lnTo>
                  <a:lnTo>
                    <a:pt x="104623" y="389449"/>
                  </a:lnTo>
                  <a:cubicBezTo>
                    <a:pt x="69433" y="410928"/>
                    <a:pt x="108874" y="438071"/>
                    <a:pt x="67780" y="451524"/>
                  </a:cubicBezTo>
                  <a:cubicBezTo>
                    <a:pt x="58806" y="420605"/>
                    <a:pt x="86438" y="333039"/>
                    <a:pt x="102734" y="310144"/>
                  </a:cubicBezTo>
                  <a:cubicBezTo>
                    <a:pt x="113126" y="295039"/>
                    <a:pt x="124226" y="292206"/>
                    <a:pt x="118558" y="272144"/>
                  </a:cubicBezTo>
                  <a:close/>
                  <a:moveTo>
                    <a:pt x="643809" y="396766"/>
                  </a:moveTo>
                  <a:cubicBezTo>
                    <a:pt x="643809" y="362778"/>
                    <a:pt x="638613" y="341300"/>
                    <a:pt x="640975" y="305660"/>
                  </a:cubicBezTo>
                  <a:lnTo>
                    <a:pt x="760479" y="288430"/>
                  </a:lnTo>
                  <a:lnTo>
                    <a:pt x="783152" y="491413"/>
                  </a:lnTo>
                  <a:lnTo>
                    <a:pt x="641920" y="488109"/>
                  </a:lnTo>
                  <a:cubicBezTo>
                    <a:pt x="639322" y="447984"/>
                    <a:pt x="643573" y="433114"/>
                    <a:pt x="643809" y="396766"/>
                  </a:cubicBezTo>
                  <a:close/>
                  <a:moveTo>
                    <a:pt x="141703" y="731453"/>
                  </a:moveTo>
                  <a:cubicBezTo>
                    <a:pt x="123990" y="741366"/>
                    <a:pt x="108166" y="752223"/>
                    <a:pt x="85257" y="755999"/>
                  </a:cubicBezTo>
                  <a:cubicBezTo>
                    <a:pt x="62584" y="718235"/>
                    <a:pt x="43690" y="680943"/>
                    <a:pt x="34243" y="627601"/>
                  </a:cubicBezTo>
                  <a:cubicBezTo>
                    <a:pt x="28339" y="594557"/>
                    <a:pt x="4249" y="500146"/>
                    <a:pt x="20781" y="473003"/>
                  </a:cubicBezTo>
                  <a:lnTo>
                    <a:pt x="45580" y="471587"/>
                  </a:lnTo>
                  <a:lnTo>
                    <a:pt x="36841" y="625476"/>
                  </a:lnTo>
                  <a:cubicBezTo>
                    <a:pt x="44871" y="608718"/>
                    <a:pt x="43454" y="504631"/>
                    <a:pt x="56680" y="482444"/>
                  </a:cubicBezTo>
                  <a:cubicBezTo>
                    <a:pt x="64001" y="470171"/>
                    <a:pt x="55027" y="477251"/>
                    <a:pt x="69670" y="471351"/>
                  </a:cubicBezTo>
                  <a:cubicBezTo>
                    <a:pt x="84076" y="478904"/>
                    <a:pt x="77699" y="489761"/>
                    <a:pt x="86438" y="500618"/>
                  </a:cubicBezTo>
                  <a:cubicBezTo>
                    <a:pt x="87855" y="481500"/>
                    <a:pt x="86910" y="480084"/>
                    <a:pt x="96830" y="468046"/>
                  </a:cubicBezTo>
                  <a:lnTo>
                    <a:pt x="130130" y="467102"/>
                  </a:lnTo>
                  <a:cubicBezTo>
                    <a:pt x="137924" y="557501"/>
                    <a:pt x="129658" y="640346"/>
                    <a:pt x="141703" y="731453"/>
                  </a:cubicBezTo>
                  <a:close/>
                  <a:moveTo>
                    <a:pt x="619956" y="695812"/>
                  </a:moveTo>
                  <a:cubicBezTo>
                    <a:pt x="530682" y="690384"/>
                    <a:pt x="478960" y="671502"/>
                    <a:pt x="370792" y="682831"/>
                  </a:cubicBezTo>
                  <a:cubicBezTo>
                    <a:pt x="362762" y="683539"/>
                    <a:pt x="347647" y="685899"/>
                    <a:pt x="341034" y="679055"/>
                  </a:cubicBezTo>
                  <a:cubicBezTo>
                    <a:pt x="325919" y="662533"/>
                    <a:pt x="303718" y="489525"/>
                    <a:pt x="337964" y="480084"/>
                  </a:cubicBezTo>
                  <a:cubicBezTo>
                    <a:pt x="362998" y="473003"/>
                    <a:pt x="316235" y="482444"/>
                    <a:pt x="347410" y="477723"/>
                  </a:cubicBezTo>
                  <a:lnTo>
                    <a:pt x="481321" y="489761"/>
                  </a:lnTo>
                  <a:cubicBezTo>
                    <a:pt x="531154" y="497314"/>
                    <a:pt x="571776" y="510531"/>
                    <a:pt x="626332" y="511711"/>
                  </a:cubicBezTo>
                  <a:lnTo>
                    <a:pt x="619956" y="695812"/>
                  </a:lnTo>
                  <a:close/>
                  <a:moveTo>
                    <a:pt x="784097" y="515252"/>
                  </a:moveTo>
                  <a:cubicBezTo>
                    <a:pt x="785750" y="595737"/>
                    <a:pt x="784097" y="649787"/>
                    <a:pt x="777720" y="730036"/>
                  </a:cubicBezTo>
                  <a:lnTo>
                    <a:pt x="633890" y="695812"/>
                  </a:lnTo>
                  <a:lnTo>
                    <a:pt x="641920" y="515252"/>
                  </a:lnTo>
                  <a:lnTo>
                    <a:pt x="784097" y="515252"/>
                  </a:lnTo>
                  <a:close/>
                  <a:moveTo>
                    <a:pt x="847391" y="663241"/>
                  </a:moveTo>
                  <a:cubicBezTo>
                    <a:pt x="849045" y="679999"/>
                    <a:pt x="854949" y="669849"/>
                    <a:pt x="838653" y="707850"/>
                  </a:cubicBezTo>
                  <a:cubicBezTo>
                    <a:pt x="816925" y="758360"/>
                    <a:pt x="822593" y="744434"/>
                    <a:pt x="803463" y="744434"/>
                  </a:cubicBezTo>
                  <a:cubicBezTo>
                    <a:pt x="790237" y="727204"/>
                    <a:pt x="795197" y="717291"/>
                    <a:pt x="797559" y="690384"/>
                  </a:cubicBezTo>
                  <a:cubicBezTo>
                    <a:pt x="804880" y="604234"/>
                    <a:pt x="799920" y="585352"/>
                    <a:pt x="802518" y="516904"/>
                  </a:cubicBezTo>
                  <a:lnTo>
                    <a:pt x="892501" y="504159"/>
                  </a:lnTo>
                  <a:cubicBezTo>
                    <a:pt x="889194" y="559389"/>
                    <a:pt x="871009" y="611551"/>
                    <a:pt x="859672" y="660172"/>
                  </a:cubicBezTo>
                  <a:cubicBezTo>
                    <a:pt x="840542" y="630669"/>
                    <a:pt x="884943" y="575439"/>
                    <a:pt x="862034" y="546171"/>
                  </a:cubicBezTo>
                  <a:cubicBezTo>
                    <a:pt x="841723" y="556793"/>
                    <a:pt x="850698" y="569538"/>
                    <a:pt x="850934" y="597861"/>
                  </a:cubicBezTo>
                  <a:cubicBezTo>
                    <a:pt x="851170" y="619104"/>
                    <a:pt x="846211" y="649315"/>
                    <a:pt x="847391" y="663241"/>
                  </a:cubicBezTo>
                  <a:close/>
                  <a:moveTo>
                    <a:pt x="320250" y="684955"/>
                  </a:moveTo>
                  <a:cubicBezTo>
                    <a:pt x="265222" y="690384"/>
                    <a:pt x="195078" y="726260"/>
                    <a:pt x="162250" y="719651"/>
                  </a:cubicBezTo>
                  <a:cubicBezTo>
                    <a:pt x="161305" y="718235"/>
                    <a:pt x="160597" y="716347"/>
                    <a:pt x="160124" y="715167"/>
                  </a:cubicBezTo>
                  <a:cubicBezTo>
                    <a:pt x="149024" y="688260"/>
                    <a:pt x="146426" y="626184"/>
                    <a:pt x="145481" y="597861"/>
                  </a:cubicBezTo>
                  <a:cubicBezTo>
                    <a:pt x="143828" y="554196"/>
                    <a:pt x="145954" y="506755"/>
                    <a:pt x="150441" y="467338"/>
                  </a:cubicBezTo>
                  <a:cubicBezTo>
                    <a:pt x="185631" y="464034"/>
                    <a:pt x="238770" y="462146"/>
                    <a:pt x="274433" y="468518"/>
                  </a:cubicBezTo>
                  <a:cubicBezTo>
                    <a:pt x="277267" y="468990"/>
                    <a:pt x="290492" y="471115"/>
                    <a:pt x="292854" y="471587"/>
                  </a:cubicBezTo>
                  <a:cubicBezTo>
                    <a:pt x="294271" y="472059"/>
                    <a:pt x="295924" y="472531"/>
                    <a:pt x="297342" y="472767"/>
                  </a:cubicBezTo>
                  <a:lnTo>
                    <a:pt x="309859" y="477960"/>
                  </a:lnTo>
                  <a:cubicBezTo>
                    <a:pt x="318361" y="498022"/>
                    <a:pt x="308678" y="550892"/>
                    <a:pt x="309386" y="581811"/>
                  </a:cubicBezTo>
                  <a:cubicBezTo>
                    <a:pt x="310095" y="618868"/>
                    <a:pt x="317180" y="651911"/>
                    <a:pt x="320250" y="684955"/>
                  </a:cubicBezTo>
                  <a:close/>
                  <a:moveTo>
                    <a:pt x="616885" y="725552"/>
                  </a:moveTo>
                  <a:cubicBezTo>
                    <a:pt x="617358" y="745850"/>
                    <a:pt x="613579" y="883690"/>
                    <a:pt x="590434" y="895255"/>
                  </a:cubicBezTo>
                  <a:cubicBezTo>
                    <a:pt x="580515" y="900212"/>
                    <a:pt x="557369" y="896435"/>
                    <a:pt x="543671" y="898324"/>
                  </a:cubicBezTo>
                  <a:cubicBezTo>
                    <a:pt x="501632" y="904224"/>
                    <a:pt x="538003" y="916026"/>
                    <a:pt x="417790" y="902572"/>
                  </a:cubicBezTo>
                  <a:cubicBezTo>
                    <a:pt x="410705" y="890299"/>
                    <a:pt x="406218" y="871653"/>
                    <a:pt x="398188" y="856075"/>
                  </a:cubicBezTo>
                  <a:cubicBezTo>
                    <a:pt x="374571" y="808869"/>
                    <a:pt x="352134" y="767093"/>
                    <a:pt x="345521" y="710210"/>
                  </a:cubicBezTo>
                  <a:cubicBezTo>
                    <a:pt x="442353" y="699353"/>
                    <a:pt x="529029" y="710682"/>
                    <a:pt x="616885" y="725552"/>
                  </a:cubicBezTo>
                  <a:close/>
                  <a:moveTo>
                    <a:pt x="135090" y="755291"/>
                  </a:moveTo>
                  <a:cubicBezTo>
                    <a:pt x="155637" y="770633"/>
                    <a:pt x="156109" y="787627"/>
                    <a:pt x="163195" y="816658"/>
                  </a:cubicBezTo>
                  <a:cubicBezTo>
                    <a:pt x="145481" y="811230"/>
                    <a:pt x="144537" y="808633"/>
                    <a:pt x="130366" y="798484"/>
                  </a:cubicBezTo>
                  <a:cubicBezTo>
                    <a:pt x="112181" y="785739"/>
                    <a:pt x="112889" y="790223"/>
                    <a:pt x="106513" y="769689"/>
                  </a:cubicBezTo>
                  <a:lnTo>
                    <a:pt x="135090" y="755291"/>
                  </a:lnTo>
                  <a:close/>
                  <a:moveTo>
                    <a:pt x="820940" y="781962"/>
                  </a:moveTo>
                  <a:cubicBezTo>
                    <a:pt x="816453" y="798484"/>
                    <a:pt x="815744" y="797540"/>
                    <a:pt x="806297" y="811938"/>
                  </a:cubicBezTo>
                  <a:cubicBezTo>
                    <a:pt x="792599" y="832944"/>
                    <a:pt x="796378" y="828460"/>
                    <a:pt x="780082" y="835304"/>
                  </a:cubicBezTo>
                  <a:cubicBezTo>
                    <a:pt x="781735" y="811466"/>
                    <a:pt x="783624" y="783378"/>
                    <a:pt x="820940" y="781962"/>
                  </a:cubicBezTo>
                  <a:close/>
                  <a:moveTo>
                    <a:pt x="765675" y="837193"/>
                  </a:moveTo>
                  <a:cubicBezTo>
                    <a:pt x="740404" y="864808"/>
                    <a:pt x="669552" y="893131"/>
                    <a:pt x="616413" y="894547"/>
                  </a:cubicBezTo>
                  <a:cubicBezTo>
                    <a:pt x="621136" y="835776"/>
                    <a:pt x="631056" y="797776"/>
                    <a:pt x="633418" y="731689"/>
                  </a:cubicBezTo>
                  <a:cubicBezTo>
                    <a:pt x="661522" y="732397"/>
                    <a:pt x="683959" y="738297"/>
                    <a:pt x="711119" y="743726"/>
                  </a:cubicBezTo>
                  <a:lnTo>
                    <a:pt x="773233" y="766384"/>
                  </a:lnTo>
                  <a:cubicBezTo>
                    <a:pt x="772997" y="796596"/>
                    <a:pt x="772997" y="796832"/>
                    <a:pt x="756937" y="811230"/>
                  </a:cubicBezTo>
                  <a:cubicBezTo>
                    <a:pt x="758354" y="817130"/>
                    <a:pt x="764967" y="823503"/>
                    <a:pt x="765675" y="837193"/>
                  </a:cubicBezTo>
                  <a:close/>
                  <a:moveTo>
                    <a:pt x="327808" y="709502"/>
                  </a:moveTo>
                  <a:cubicBezTo>
                    <a:pt x="330642" y="790931"/>
                    <a:pt x="380239" y="850646"/>
                    <a:pt x="397952" y="899740"/>
                  </a:cubicBezTo>
                  <a:cubicBezTo>
                    <a:pt x="354023" y="897379"/>
                    <a:pt x="348119" y="887230"/>
                    <a:pt x="334657" y="884870"/>
                  </a:cubicBezTo>
                  <a:cubicBezTo>
                    <a:pt x="320959" y="882510"/>
                    <a:pt x="337491" y="885814"/>
                    <a:pt x="319542" y="884634"/>
                  </a:cubicBezTo>
                  <a:cubicBezTo>
                    <a:pt x="300176" y="883218"/>
                    <a:pt x="202636" y="851118"/>
                    <a:pt x="189882" y="830820"/>
                  </a:cubicBezTo>
                  <a:cubicBezTo>
                    <a:pt x="184450" y="821851"/>
                    <a:pt x="170044" y="771105"/>
                    <a:pt x="167918" y="760720"/>
                  </a:cubicBezTo>
                  <a:cubicBezTo>
                    <a:pt x="214917" y="737825"/>
                    <a:pt x="258137" y="712098"/>
                    <a:pt x="327808" y="709502"/>
                  </a:cubicBezTo>
                  <a:close/>
                  <a:moveTo>
                    <a:pt x="651603" y="927827"/>
                  </a:moveTo>
                  <a:cubicBezTo>
                    <a:pt x="676874" y="923814"/>
                    <a:pt x="694823" y="916262"/>
                    <a:pt x="715134" y="905404"/>
                  </a:cubicBezTo>
                  <a:cubicBezTo>
                    <a:pt x="721983" y="901628"/>
                    <a:pt x="734264" y="893603"/>
                    <a:pt x="742530" y="889355"/>
                  </a:cubicBezTo>
                  <a:cubicBezTo>
                    <a:pt x="771343" y="874957"/>
                    <a:pt x="754339" y="893131"/>
                    <a:pt x="775594" y="862920"/>
                  </a:cubicBezTo>
                  <a:lnTo>
                    <a:pt x="806533" y="828696"/>
                  </a:lnTo>
                  <a:cubicBezTo>
                    <a:pt x="825427" y="805801"/>
                    <a:pt x="820704" y="787627"/>
                    <a:pt x="851643" y="802497"/>
                  </a:cubicBezTo>
                  <a:cubicBezTo>
                    <a:pt x="856366" y="772521"/>
                    <a:pt x="845738" y="777478"/>
                    <a:pt x="850698" y="759068"/>
                  </a:cubicBezTo>
                  <a:cubicBezTo>
                    <a:pt x="853532" y="748210"/>
                    <a:pt x="887305" y="695104"/>
                    <a:pt x="895571" y="652383"/>
                  </a:cubicBezTo>
                  <a:cubicBezTo>
                    <a:pt x="889430" y="648371"/>
                    <a:pt x="893209" y="651203"/>
                    <a:pt x="883998" y="649315"/>
                  </a:cubicBezTo>
                  <a:cubicBezTo>
                    <a:pt x="878330" y="648135"/>
                    <a:pt x="879275" y="649315"/>
                    <a:pt x="875496" y="647427"/>
                  </a:cubicBezTo>
                  <a:lnTo>
                    <a:pt x="912339" y="511003"/>
                  </a:lnTo>
                  <a:cubicBezTo>
                    <a:pt x="920369" y="478668"/>
                    <a:pt x="915646" y="406679"/>
                    <a:pt x="911631" y="364195"/>
                  </a:cubicBezTo>
                  <a:cubicBezTo>
                    <a:pt x="903601" y="281585"/>
                    <a:pt x="868883" y="186230"/>
                    <a:pt x="812910" y="126987"/>
                  </a:cubicBezTo>
                  <a:cubicBezTo>
                    <a:pt x="772524" y="83794"/>
                    <a:pt x="764730" y="81198"/>
                    <a:pt x="720802" y="50751"/>
                  </a:cubicBezTo>
                  <a:cubicBezTo>
                    <a:pt x="633890" y="-9672"/>
                    <a:pt x="510843" y="13694"/>
                    <a:pt x="434086" y="1421"/>
                  </a:cubicBezTo>
                  <a:cubicBezTo>
                    <a:pt x="389686" y="-5424"/>
                    <a:pt x="348119" y="13694"/>
                    <a:pt x="308442" y="32341"/>
                  </a:cubicBezTo>
                  <a:cubicBezTo>
                    <a:pt x="148316" y="108105"/>
                    <a:pt x="39439" y="209597"/>
                    <a:pt x="7083" y="403375"/>
                  </a:cubicBezTo>
                  <a:cubicBezTo>
                    <a:pt x="-13700" y="526581"/>
                    <a:pt x="9445" y="719651"/>
                    <a:pt x="100608" y="801080"/>
                  </a:cubicBezTo>
                  <a:cubicBezTo>
                    <a:pt x="172878" y="865752"/>
                    <a:pt x="152094" y="811702"/>
                    <a:pt x="191772" y="878025"/>
                  </a:cubicBezTo>
                  <a:cubicBezTo>
                    <a:pt x="210666" y="856075"/>
                    <a:pt x="213263" y="874721"/>
                    <a:pt x="290965" y="897616"/>
                  </a:cubicBezTo>
                  <a:lnTo>
                    <a:pt x="345757" y="914137"/>
                  </a:lnTo>
                  <a:cubicBezTo>
                    <a:pt x="361345" y="916734"/>
                    <a:pt x="385907" y="917442"/>
                    <a:pt x="406218" y="919566"/>
                  </a:cubicBezTo>
                  <a:cubicBezTo>
                    <a:pt x="495019" y="928535"/>
                    <a:pt x="561148" y="922634"/>
                    <a:pt x="651603" y="911305"/>
                  </a:cubicBezTo>
                  <a:lnTo>
                    <a:pt x="651603" y="927827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08D2C87B-D4FF-DB47-9A35-5ED0764D30D4}"/>
                </a:ext>
              </a:extLst>
            </p:cNvPr>
            <p:cNvSpPr/>
            <p:nvPr/>
          </p:nvSpPr>
          <p:spPr>
            <a:xfrm>
              <a:off x="3565945" y="1376273"/>
              <a:ext cx="209199" cy="230116"/>
            </a:xfrm>
            <a:custGeom>
              <a:avLst/>
              <a:gdLst>
                <a:gd name="connsiteX0" fmla="*/ 171854 w 209199"/>
                <a:gd name="connsiteY0" fmla="*/ 0 h 230116"/>
                <a:gd name="connsiteX1" fmla="*/ 176814 w 209199"/>
                <a:gd name="connsiteY1" fmla="*/ 43665 h 230116"/>
                <a:gd name="connsiteX2" fmla="*/ 188386 w 209199"/>
                <a:gd name="connsiteY2" fmla="*/ 194014 h 230116"/>
                <a:gd name="connsiteX3" fmla="*/ 6060 w 209199"/>
                <a:gd name="connsiteY3" fmla="*/ 164983 h 230116"/>
                <a:gd name="connsiteX4" fmla="*/ 85887 w 209199"/>
                <a:gd name="connsiteY4" fmla="*/ 214076 h 230116"/>
                <a:gd name="connsiteX5" fmla="*/ 205627 w 209199"/>
                <a:gd name="connsiteY5" fmla="*/ 206288 h 230116"/>
                <a:gd name="connsiteX6" fmla="*/ 207989 w 209199"/>
                <a:gd name="connsiteY6" fmla="*/ 193070 h 230116"/>
                <a:gd name="connsiteX7" fmla="*/ 171854 w 209199"/>
                <a:gd name="connsiteY7" fmla="*/ 0 h 23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9199" h="230116">
                  <a:moveTo>
                    <a:pt x="171854" y="0"/>
                  </a:moveTo>
                  <a:cubicBezTo>
                    <a:pt x="163588" y="13690"/>
                    <a:pt x="169965" y="22895"/>
                    <a:pt x="176814" y="43665"/>
                  </a:cubicBezTo>
                  <a:cubicBezTo>
                    <a:pt x="188623" y="80013"/>
                    <a:pt x="208225" y="169467"/>
                    <a:pt x="188386" y="194014"/>
                  </a:cubicBezTo>
                  <a:cubicBezTo>
                    <a:pt x="158865" y="230362"/>
                    <a:pt x="9839" y="155070"/>
                    <a:pt x="6060" y="164983"/>
                  </a:cubicBezTo>
                  <a:cubicBezTo>
                    <a:pt x="-6457" y="196610"/>
                    <a:pt x="-7874" y="188586"/>
                    <a:pt x="85887" y="214076"/>
                  </a:cubicBezTo>
                  <a:cubicBezTo>
                    <a:pt x="118951" y="223046"/>
                    <a:pt x="190748" y="249008"/>
                    <a:pt x="205627" y="206288"/>
                  </a:cubicBezTo>
                  <a:cubicBezTo>
                    <a:pt x="208225" y="199443"/>
                    <a:pt x="207280" y="200387"/>
                    <a:pt x="207989" y="193070"/>
                  </a:cubicBezTo>
                  <a:cubicBezTo>
                    <a:pt x="213421" y="144449"/>
                    <a:pt x="200431" y="19354"/>
                    <a:pt x="171854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E6FD3AAF-DD52-CD4A-8AB8-3A2796BA7761}"/>
                </a:ext>
              </a:extLst>
            </p:cNvPr>
            <p:cNvSpPr/>
            <p:nvPr/>
          </p:nvSpPr>
          <p:spPr>
            <a:xfrm>
              <a:off x="2488201" y="366077"/>
              <a:ext cx="210026" cy="139964"/>
            </a:xfrm>
            <a:custGeom>
              <a:avLst/>
              <a:gdLst>
                <a:gd name="connsiteX0" fmla="*/ 41567 w 210026"/>
                <a:gd name="connsiteY0" fmla="*/ 80249 h 139964"/>
                <a:gd name="connsiteX1" fmla="*/ 76284 w 210026"/>
                <a:gd name="connsiteY1" fmla="*/ 139964 h 139964"/>
                <a:gd name="connsiteX2" fmla="*/ 33301 w 210026"/>
                <a:gd name="connsiteY2" fmla="*/ 25963 h 139964"/>
                <a:gd name="connsiteX3" fmla="*/ 136981 w 210026"/>
                <a:gd name="connsiteY3" fmla="*/ 37292 h 139964"/>
                <a:gd name="connsiteX4" fmla="*/ 178784 w 210026"/>
                <a:gd name="connsiteY4" fmla="*/ 51218 h 139964"/>
                <a:gd name="connsiteX5" fmla="*/ 209959 w 210026"/>
                <a:gd name="connsiteY5" fmla="*/ 67740 h 139964"/>
                <a:gd name="connsiteX6" fmla="*/ 8266 w 210026"/>
                <a:gd name="connsiteY6" fmla="*/ 0 h 139964"/>
                <a:gd name="connsiteX7" fmla="*/ 0 w 210026"/>
                <a:gd name="connsiteY7" fmla="*/ 29975 h 139964"/>
                <a:gd name="connsiteX8" fmla="*/ 41567 w 210026"/>
                <a:gd name="connsiteY8" fmla="*/ 80249 h 139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0026" h="139964">
                  <a:moveTo>
                    <a:pt x="41567" y="80249"/>
                  </a:moveTo>
                  <a:cubicBezTo>
                    <a:pt x="68018" y="126510"/>
                    <a:pt x="48180" y="126038"/>
                    <a:pt x="76284" y="139964"/>
                  </a:cubicBezTo>
                  <a:cubicBezTo>
                    <a:pt x="89038" y="105740"/>
                    <a:pt x="41803" y="63491"/>
                    <a:pt x="33301" y="25963"/>
                  </a:cubicBezTo>
                  <a:cubicBezTo>
                    <a:pt x="75812" y="27379"/>
                    <a:pt x="101555" y="28795"/>
                    <a:pt x="136981" y="37292"/>
                  </a:cubicBezTo>
                  <a:cubicBezTo>
                    <a:pt x="151624" y="40833"/>
                    <a:pt x="164850" y="42957"/>
                    <a:pt x="178784" y="51218"/>
                  </a:cubicBezTo>
                  <a:cubicBezTo>
                    <a:pt x="195316" y="60895"/>
                    <a:pt x="189648" y="63963"/>
                    <a:pt x="209959" y="67740"/>
                  </a:cubicBezTo>
                  <a:cubicBezTo>
                    <a:pt x="213738" y="-708"/>
                    <a:pt x="58807" y="7081"/>
                    <a:pt x="8266" y="0"/>
                  </a:cubicBezTo>
                  <a:lnTo>
                    <a:pt x="0" y="29975"/>
                  </a:lnTo>
                  <a:cubicBezTo>
                    <a:pt x="25271" y="45081"/>
                    <a:pt x="25271" y="51454"/>
                    <a:pt x="41567" y="8024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87D7A88D-C3A9-9E4C-9AC3-A7380A9415D3}"/>
                </a:ext>
              </a:extLst>
            </p:cNvPr>
            <p:cNvSpPr/>
            <p:nvPr/>
          </p:nvSpPr>
          <p:spPr>
            <a:xfrm>
              <a:off x="3563267" y="351256"/>
              <a:ext cx="214450" cy="201518"/>
            </a:xfrm>
            <a:custGeom>
              <a:avLst/>
              <a:gdLst>
                <a:gd name="connsiteX0" fmla="*/ 192954 w 214450"/>
                <a:gd name="connsiteY0" fmla="*/ 32051 h 201518"/>
                <a:gd name="connsiteX1" fmla="*/ 152805 w 214450"/>
                <a:gd name="connsiteY1" fmla="*/ 201519 h 201518"/>
                <a:gd name="connsiteX2" fmla="*/ 214210 w 214450"/>
                <a:gd name="connsiteY2" fmla="*/ 23082 h 201518"/>
                <a:gd name="connsiteX3" fmla="*/ 98721 w 214450"/>
                <a:gd name="connsiteY3" fmla="*/ 13405 h 201518"/>
                <a:gd name="connsiteX4" fmla="*/ 0 w 214450"/>
                <a:gd name="connsiteY4" fmla="*/ 67455 h 201518"/>
                <a:gd name="connsiteX5" fmla="*/ 42984 w 214450"/>
                <a:gd name="connsiteY5" fmla="*/ 48809 h 201518"/>
                <a:gd name="connsiteX6" fmla="*/ 91163 w 214450"/>
                <a:gd name="connsiteY6" fmla="*/ 36536 h 201518"/>
                <a:gd name="connsiteX7" fmla="*/ 192954 w 214450"/>
                <a:gd name="connsiteY7" fmla="*/ 32051 h 201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4450" h="201518">
                  <a:moveTo>
                    <a:pt x="192954" y="32051"/>
                  </a:moveTo>
                  <a:cubicBezTo>
                    <a:pt x="214210" y="100027"/>
                    <a:pt x="138398" y="170127"/>
                    <a:pt x="152805" y="201519"/>
                  </a:cubicBezTo>
                  <a:cubicBezTo>
                    <a:pt x="158945" y="197506"/>
                    <a:pt x="218697" y="87518"/>
                    <a:pt x="214210" y="23082"/>
                  </a:cubicBezTo>
                  <a:cubicBezTo>
                    <a:pt x="170282" y="-12086"/>
                    <a:pt x="158001" y="-48"/>
                    <a:pt x="98721" y="13405"/>
                  </a:cubicBezTo>
                  <a:cubicBezTo>
                    <a:pt x="57154" y="22610"/>
                    <a:pt x="13226" y="28511"/>
                    <a:pt x="0" y="67455"/>
                  </a:cubicBezTo>
                  <a:cubicBezTo>
                    <a:pt x="18894" y="62263"/>
                    <a:pt x="26688" y="55890"/>
                    <a:pt x="42984" y="48809"/>
                  </a:cubicBezTo>
                  <a:cubicBezTo>
                    <a:pt x="59280" y="41492"/>
                    <a:pt x="70144" y="40312"/>
                    <a:pt x="91163" y="36536"/>
                  </a:cubicBezTo>
                  <a:cubicBezTo>
                    <a:pt x="123047" y="30635"/>
                    <a:pt x="158709" y="20014"/>
                    <a:pt x="192954" y="3205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9CF15FA9-1707-BE49-A29C-9C025C6A3E1E}"/>
                </a:ext>
              </a:extLst>
            </p:cNvPr>
            <p:cNvSpPr/>
            <p:nvPr/>
          </p:nvSpPr>
          <p:spPr>
            <a:xfrm>
              <a:off x="2172909" y="869051"/>
              <a:ext cx="177603" cy="194486"/>
            </a:xfrm>
            <a:custGeom>
              <a:avLst/>
              <a:gdLst>
                <a:gd name="connsiteX0" fmla="*/ 0 w 177603"/>
                <a:gd name="connsiteY0" fmla="*/ 141380 h 194486"/>
                <a:gd name="connsiteX1" fmla="*/ 177603 w 177603"/>
                <a:gd name="connsiteY1" fmla="*/ 194486 h 194486"/>
                <a:gd name="connsiteX2" fmla="*/ 62586 w 177603"/>
                <a:gd name="connsiteY2" fmla="*/ 143740 h 194486"/>
                <a:gd name="connsiteX3" fmla="*/ 25507 w 177603"/>
                <a:gd name="connsiteY3" fmla="*/ 125094 h 194486"/>
                <a:gd name="connsiteX4" fmla="*/ 132021 w 177603"/>
                <a:gd name="connsiteY4" fmla="*/ 35640 h 194486"/>
                <a:gd name="connsiteX5" fmla="*/ 161779 w 177603"/>
                <a:gd name="connsiteY5" fmla="*/ 0 h 194486"/>
                <a:gd name="connsiteX6" fmla="*/ 76284 w 177603"/>
                <a:gd name="connsiteY6" fmla="*/ 67504 h 194486"/>
                <a:gd name="connsiteX7" fmla="*/ 0 w 177603"/>
                <a:gd name="connsiteY7" fmla="*/ 141380 h 194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7603" h="194486">
                  <a:moveTo>
                    <a:pt x="0" y="141380"/>
                  </a:moveTo>
                  <a:cubicBezTo>
                    <a:pt x="28105" y="157902"/>
                    <a:pt x="139815" y="187405"/>
                    <a:pt x="177603" y="194486"/>
                  </a:cubicBezTo>
                  <a:cubicBezTo>
                    <a:pt x="174297" y="157430"/>
                    <a:pt x="132494" y="166163"/>
                    <a:pt x="62586" y="143740"/>
                  </a:cubicBezTo>
                  <a:cubicBezTo>
                    <a:pt x="41094" y="136896"/>
                    <a:pt x="38496" y="137840"/>
                    <a:pt x="25507" y="125094"/>
                  </a:cubicBezTo>
                  <a:lnTo>
                    <a:pt x="132021" y="35640"/>
                  </a:lnTo>
                  <a:cubicBezTo>
                    <a:pt x="157056" y="18882"/>
                    <a:pt x="158001" y="35168"/>
                    <a:pt x="161779" y="0"/>
                  </a:cubicBezTo>
                  <a:cubicBezTo>
                    <a:pt x="132730" y="2832"/>
                    <a:pt x="119268" y="34932"/>
                    <a:pt x="76284" y="67504"/>
                  </a:cubicBezTo>
                  <a:cubicBezTo>
                    <a:pt x="32592" y="100547"/>
                    <a:pt x="1889" y="112349"/>
                    <a:pt x="0" y="14138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9D199B00-C717-2A4D-A7F2-A57497F93563}"/>
                </a:ext>
              </a:extLst>
            </p:cNvPr>
            <p:cNvSpPr/>
            <p:nvPr/>
          </p:nvSpPr>
          <p:spPr>
            <a:xfrm>
              <a:off x="3793333" y="865377"/>
              <a:ext cx="151590" cy="148830"/>
            </a:xfrm>
            <a:custGeom>
              <a:avLst/>
              <a:gdLst>
                <a:gd name="connsiteX0" fmla="*/ 125139 w 151590"/>
                <a:gd name="connsiteY0" fmla="*/ 85339 h 148830"/>
                <a:gd name="connsiteX1" fmla="*/ 53342 w 151590"/>
                <a:gd name="connsiteY1" fmla="*/ 148830 h 148830"/>
                <a:gd name="connsiteX2" fmla="*/ 78377 w 151590"/>
                <a:gd name="connsiteY2" fmla="*/ 132072 h 148830"/>
                <a:gd name="connsiteX3" fmla="*/ 151591 w 151590"/>
                <a:gd name="connsiteY3" fmla="*/ 74482 h 148830"/>
                <a:gd name="connsiteX4" fmla="*/ 136240 w 151590"/>
                <a:gd name="connsiteY4" fmla="*/ 56780 h 148830"/>
                <a:gd name="connsiteX5" fmla="*/ 87351 w 151590"/>
                <a:gd name="connsiteY5" fmla="*/ 24444 h 148830"/>
                <a:gd name="connsiteX6" fmla="*/ 912 w 151590"/>
                <a:gd name="connsiteY6" fmla="*/ 369 h 148830"/>
                <a:gd name="connsiteX7" fmla="*/ 21223 w 151590"/>
                <a:gd name="connsiteY7" fmla="*/ 28693 h 148830"/>
                <a:gd name="connsiteX8" fmla="*/ 125139 w 151590"/>
                <a:gd name="connsiteY8" fmla="*/ 85339 h 148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1590" h="148830">
                  <a:moveTo>
                    <a:pt x="125139" y="85339"/>
                  </a:moveTo>
                  <a:cubicBezTo>
                    <a:pt x="103884" y="120035"/>
                    <a:pt x="41534" y="114370"/>
                    <a:pt x="53342" y="148830"/>
                  </a:cubicBezTo>
                  <a:cubicBezTo>
                    <a:pt x="68221" y="142694"/>
                    <a:pt x="62789" y="141277"/>
                    <a:pt x="78377" y="132072"/>
                  </a:cubicBezTo>
                  <a:cubicBezTo>
                    <a:pt x="126084" y="104929"/>
                    <a:pt x="121361" y="128532"/>
                    <a:pt x="151591" y="74482"/>
                  </a:cubicBezTo>
                  <a:cubicBezTo>
                    <a:pt x="145214" y="64333"/>
                    <a:pt x="147104" y="65513"/>
                    <a:pt x="136240" y="56780"/>
                  </a:cubicBezTo>
                  <a:lnTo>
                    <a:pt x="87351" y="24444"/>
                  </a:lnTo>
                  <a:cubicBezTo>
                    <a:pt x="68694" y="14059"/>
                    <a:pt x="20987" y="-2699"/>
                    <a:pt x="912" y="369"/>
                  </a:cubicBezTo>
                  <a:cubicBezTo>
                    <a:pt x="-978" y="26332"/>
                    <a:pt x="-2159" y="23972"/>
                    <a:pt x="21223" y="28693"/>
                  </a:cubicBezTo>
                  <a:cubicBezTo>
                    <a:pt x="57357" y="36009"/>
                    <a:pt x="105065" y="55364"/>
                    <a:pt x="125139" y="8533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BA67DB91-5F95-8245-824C-27935384844B}"/>
                </a:ext>
              </a:extLst>
            </p:cNvPr>
            <p:cNvSpPr/>
            <p:nvPr/>
          </p:nvSpPr>
          <p:spPr>
            <a:xfrm>
              <a:off x="2397635" y="1471864"/>
              <a:ext cx="148901" cy="214786"/>
            </a:xfrm>
            <a:custGeom>
              <a:avLst/>
              <a:gdLst>
                <a:gd name="connsiteX0" fmla="*/ 34829 w 148901"/>
                <a:gd name="connsiteY0" fmla="*/ 0 h 214786"/>
                <a:gd name="connsiteX1" fmla="*/ 20895 w 148901"/>
                <a:gd name="connsiteY1" fmla="*/ 49566 h 214786"/>
                <a:gd name="connsiteX2" fmla="*/ 112 w 148901"/>
                <a:gd name="connsiteY2" fmla="*/ 214549 h 214786"/>
                <a:gd name="connsiteX3" fmla="*/ 84898 w 148901"/>
                <a:gd name="connsiteY3" fmla="*/ 180561 h 214786"/>
                <a:gd name="connsiteX4" fmla="*/ 148902 w 148901"/>
                <a:gd name="connsiteY4" fmla="*/ 137604 h 214786"/>
                <a:gd name="connsiteX5" fmla="*/ 117018 w 148901"/>
                <a:gd name="connsiteY5" fmla="*/ 142796 h 214786"/>
                <a:gd name="connsiteX6" fmla="*/ 17116 w 148901"/>
                <a:gd name="connsiteY6" fmla="*/ 191654 h 214786"/>
                <a:gd name="connsiteX7" fmla="*/ 34829 w 148901"/>
                <a:gd name="connsiteY7" fmla="*/ 0 h 21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8901" h="214786">
                  <a:moveTo>
                    <a:pt x="34829" y="0"/>
                  </a:moveTo>
                  <a:cubicBezTo>
                    <a:pt x="11448" y="5665"/>
                    <a:pt x="21131" y="236"/>
                    <a:pt x="20895" y="49566"/>
                  </a:cubicBezTo>
                  <a:cubicBezTo>
                    <a:pt x="20895" y="94411"/>
                    <a:pt x="-1778" y="184101"/>
                    <a:pt x="112" y="214549"/>
                  </a:cubicBezTo>
                  <a:cubicBezTo>
                    <a:pt x="31287" y="217381"/>
                    <a:pt x="59628" y="194250"/>
                    <a:pt x="84898" y="180561"/>
                  </a:cubicBezTo>
                  <a:lnTo>
                    <a:pt x="148902" y="137604"/>
                  </a:lnTo>
                  <a:cubicBezTo>
                    <a:pt x="148193" y="137132"/>
                    <a:pt x="149846" y="124386"/>
                    <a:pt x="117018" y="142796"/>
                  </a:cubicBezTo>
                  <a:cubicBezTo>
                    <a:pt x="88205" y="159082"/>
                    <a:pt x="52070" y="188114"/>
                    <a:pt x="17116" y="191654"/>
                  </a:cubicBezTo>
                  <a:cubicBezTo>
                    <a:pt x="20659" y="151765"/>
                    <a:pt x="48291" y="28559"/>
                    <a:pt x="3482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7FD002EA-7050-FF4F-97BC-5EA2D8900F5B}"/>
                </a:ext>
              </a:extLst>
            </p:cNvPr>
            <p:cNvSpPr/>
            <p:nvPr/>
          </p:nvSpPr>
          <p:spPr>
            <a:xfrm>
              <a:off x="3621426" y="918214"/>
              <a:ext cx="197087" cy="36816"/>
            </a:xfrm>
            <a:custGeom>
              <a:avLst/>
              <a:gdLst>
                <a:gd name="connsiteX0" fmla="*/ 3718 w 197087"/>
                <a:gd name="connsiteY0" fmla="*/ 31086 h 36816"/>
                <a:gd name="connsiteX1" fmla="*/ 195728 w 197087"/>
                <a:gd name="connsiteY1" fmla="*/ 36751 h 36816"/>
                <a:gd name="connsiteX2" fmla="*/ 90158 w 197087"/>
                <a:gd name="connsiteY2" fmla="*/ 4887 h 36816"/>
                <a:gd name="connsiteX3" fmla="*/ 3718 w 197087"/>
                <a:gd name="connsiteY3" fmla="*/ 31086 h 3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7087" h="36816">
                  <a:moveTo>
                    <a:pt x="3718" y="31086"/>
                  </a:moveTo>
                  <a:cubicBezTo>
                    <a:pt x="74806" y="15981"/>
                    <a:pt x="134086" y="38167"/>
                    <a:pt x="195728" y="36751"/>
                  </a:cubicBezTo>
                  <a:cubicBezTo>
                    <a:pt x="205411" y="-12815"/>
                    <a:pt x="162663" y="13148"/>
                    <a:pt x="90158" y="4887"/>
                  </a:cubicBezTo>
                  <a:cubicBezTo>
                    <a:pt x="1356" y="-5262"/>
                    <a:pt x="-7146" y="-1013"/>
                    <a:pt x="3718" y="3108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EC63801B-AFEF-3B44-89F2-021944B34F73}"/>
                </a:ext>
              </a:extLst>
            </p:cNvPr>
            <p:cNvSpPr/>
            <p:nvPr/>
          </p:nvSpPr>
          <p:spPr>
            <a:xfrm>
              <a:off x="2277490" y="955281"/>
              <a:ext cx="216619" cy="40988"/>
            </a:xfrm>
            <a:custGeom>
              <a:avLst/>
              <a:gdLst>
                <a:gd name="connsiteX0" fmla="*/ 215435 w 216619"/>
                <a:gd name="connsiteY0" fmla="*/ 6293 h 40988"/>
                <a:gd name="connsiteX1" fmla="*/ 203390 w 216619"/>
                <a:gd name="connsiteY1" fmla="*/ 864 h 40988"/>
                <a:gd name="connsiteX2" fmla="*/ 111754 w 216619"/>
                <a:gd name="connsiteY2" fmla="*/ 14554 h 40988"/>
                <a:gd name="connsiteX3" fmla="*/ 989 w 216619"/>
                <a:gd name="connsiteY3" fmla="*/ 15262 h 40988"/>
                <a:gd name="connsiteX4" fmla="*/ 5476 w 216619"/>
                <a:gd name="connsiteY4" fmla="*/ 40989 h 40988"/>
                <a:gd name="connsiteX5" fmla="*/ 114116 w 216619"/>
                <a:gd name="connsiteY5" fmla="*/ 34616 h 40988"/>
                <a:gd name="connsiteX6" fmla="*/ 208350 w 216619"/>
                <a:gd name="connsiteY6" fmla="*/ 31784 h 40988"/>
                <a:gd name="connsiteX7" fmla="*/ 215435 w 216619"/>
                <a:gd name="connsiteY7" fmla="*/ 6293 h 40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619" h="40988">
                  <a:moveTo>
                    <a:pt x="215435" y="6293"/>
                  </a:moveTo>
                  <a:cubicBezTo>
                    <a:pt x="210475" y="2988"/>
                    <a:pt x="213545" y="2752"/>
                    <a:pt x="203390" y="864"/>
                  </a:cubicBezTo>
                  <a:cubicBezTo>
                    <a:pt x="177883" y="-3856"/>
                    <a:pt x="134191" y="12193"/>
                    <a:pt x="111754" y="14554"/>
                  </a:cubicBezTo>
                  <a:cubicBezTo>
                    <a:pt x="78690" y="17622"/>
                    <a:pt x="29566" y="7709"/>
                    <a:pt x="989" y="15262"/>
                  </a:cubicBezTo>
                  <a:cubicBezTo>
                    <a:pt x="-901" y="31312"/>
                    <a:pt x="-428" y="31784"/>
                    <a:pt x="5476" y="40989"/>
                  </a:cubicBezTo>
                  <a:cubicBezTo>
                    <a:pt x="43028" y="33436"/>
                    <a:pt x="75147" y="40517"/>
                    <a:pt x="114116" y="34616"/>
                  </a:cubicBezTo>
                  <a:cubicBezTo>
                    <a:pt x="158517" y="27771"/>
                    <a:pt x="167964" y="12429"/>
                    <a:pt x="208350" y="31784"/>
                  </a:cubicBezTo>
                  <a:cubicBezTo>
                    <a:pt x="214726" y="20926"/>
                    <a:pt x="218741" y="18802"/>
                    <a:pt x="215435" y="6293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9E85F4FA-36A2-EC47-941D-37FBA7724991}"/>
                </a:ext>
              </a:extLst>
            </p:cNvPr>
            <p:cNvSpPr/>
            <p:nvPr/>
          </p:nvSpPr>
          <p:spPr>
            <a:xfrm>
              <a:off x="2968891" y="1759817"/>
              <a:ext cx="145563" cy="145864"/>
            </a:xfrm>
            <a:custGeom>
              <a:avLst/>
              <a:gdLst>
                <a:gd name="connsiteX0" fmla="*/ 144936 w 145563"/>
                <a:gd name="connsiteY0" fmla="*/ 46733 h 145864"/>
                <a:gd name="connsiteX1" fmla="*/ 116831 w 145563"/>
                <a:gd name="connsiteY1" fmla="*/ 60895 h 145864"/>
                <a:gd name="connsiteX2" fmla="*/ 94394 w 145563"/>
                <a:gd name="connsiteY2" fmla="*/ 109280 h 145864"/>
                <a:gd name="connsiteX3" fmla="*/ 869 w 145563"/>
                <a:gd name="connsiteY3" fmla="*/ 0 h 145864"/>
                <a:gd name="connsiteX4" fmla="*/ 19763 w 145563"/>
                <a:gd name="connsiteY4" fmla="*/ 37528 h 145864"/>
                <a:gd name="connsiteX5" fmla="*/ 94394 w 145563"/>
                <a:gd name="connsiteY5" fmla="*/ 145865 h 145864"/>
                <a:gd name="connsiteX6" fmla="*/ 144936 w 145563"/>
                <a:gd name="connsiteY6" fmla="*/ 46733 h 145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3" h="145864">
                  <a:moveTo>
                    <a:pt x="144936" y="46733"/>
                  </a:moveTo>
                  <a:cubicBezTo>
                    <a:pt x="149659" y="23603"/>
                    <a:pt x="126514" y="34932"/>
                    <a:pt x="116831" y="60895"/>
                  </a:cubicBezTo>
                  <a:cubicBezTo>
                    <a:pt x="110218" y="78125"/>
                    <a:pt x="106675" y="96299"/>
                    <a:pt x="94394" y="109280"/>
                  </a:cubicBezTo>
                  <a:cubicBezTo>
                    <a:pt x="48813" y="67504"/>
                    <a:pt x="43381" y="4012"/>
                    <a:pt x="869" y="0"/>
                  </a:cubicBezTo>
                  <a:cubicBezTo>
                    <a:pt x="-1965" y="28087"/>
                    <a:pt x="1578" y="20062"/>
                    <a:pt x="19763" y="37528"/>
                  </a:cubicBezTo>
                  <a:cubicBezTo>
                    <a:pt x="43145" y="59715"/>
                    <a:pt x="75264" y="133119"/>
                    <a:pt x="94394" y="145865"/>
                  </a:cubicBezTo>
                  <a:lnTo>
                    <a:pt x="144936" y="46733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7D06ADE2-ACA0-6E49-BD2A-58F6D6AB926D}"/>
                </a:ext>
              </a:extLst>
            </p:cNvPr>
            <p:cNvSpPr/>
            <p:nvPr/>
          </p:nvSpPr>
          <p:spPr>
            <a:xfrm>
              <a:off x="3499500" y="1359944"/>
              <a:ext cx="161268" cy="123485"/>
            </a:xfrm>
            <a:custGeom>
              <a:avLst/>
              <a:gdLst>
                <a:gd name="connsiteX0" fmla="*/ 84787 w 161268"/>
                <a:gd name="connsiteY0" fmla="*/ 70143 h 123485"/>
                <a:gd name="connsiteX1" fmla="*/ 156584 w 161268"/>
                <a:gd name="connsiteY1" fmla="*/ 123485 h 123485"/>
                <a:gd name="connsiteX2" fmla="*/ 135092 w 161268"/>
                <a:gd name="connsiteY2" fmla="*/ 80056 h 123485"/>
                <a:gd name="connsiteX3" fmla="*/ 94942 w 161268"/>
                <a:gd name="connsiteY3" fmla="*/ 49373 h 123485"/>
                <a:gd name="connsiteX4" fmla="*/ 4015 w 161268"/>
                <a:gd name="connsiteY4" fmla="*/ 43 h 123485"/>
                <a:gd name="connsiteX5" fmla="*/ 0 w 161268"/>
                <a:gd name="connsiteY5" fmla="*/ 24826 h 123485"/>
                <a:gd name="connsiteX6" fmla="*/ 84787 w 161268"/>
                <a:gd name="connsiteY6" fmla="*/ 70143 h 123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268" h="123485">
                  <a:moveTo>
                    <a:pt x="84787" y="70143"/>
                  </a:moveTo>
                  <a:cubicBezTo>
                    <a:pt x="106042" y="85957"/>
                    <a:pt x="133202" y="117584"/>
                    <a:pt x="156584" y="123485"/>
                  </a:cubicBezTo>
                  <a:cubicBezTo>
                    <a:pt x="169101" y="95870"/>
                    <a:pt x="154694" y="92802"/>
                    <a:pt x="135092" y="80056"/>
                  </a:cubicBezTo>
                  <a:cubicBezTo>
                    <a:pt x="122102" y="71323"/>
                    <a:pt x="108168" y="59522"/>
                    <a:pt x="94942" y="49373"/>
                  </a:cubicBezTo>
                  <a:cubicBezTo>
                    <a:pt x="73450" y="32615"/>
                    <a:pt x="31411" y="-1373"/>
                    <a:pt x="4015" y="43"/>
                  </a:cubicBezTo>
                  <a:lnTo>
                    <a:pt x="0" y="24826"/>
                  </a:lnTo>
                  <a:cubicBezTo>
                    <a:pt x="34245" y="36627"/>
                    <a:pt x="57627" y="49845"/>
                    <a:pt x="84787" y="70143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47D86777-67B3-CE4B-B653-2FD3D727747D}"/>
                </a:ext>
              </a:extLst>
            </p:cNvPr>
            <p:cNvSpPr/>
            <p:nvPr/>
          </p:nvSpPr>
          <p:spPr>
            <a:xfrm>
              <a:off x="3051559" y="158846"/>
              <a:ext cx="133631" cy="149169"/>
            </a:xfrm>
            <a:custGeom>
              <a:avLst/>
              <a:gdLst>
                <a:gd name="connsiteX0" fmla="*/ 44555 w 133631"/>
                <a:gd name="connsiteY0" fmla="*/ 0 h 149169"/>
                <a:gd name="connsiteX1" fmla="*/ 5350 w 133631"/>
                <a:gd name="connsiteY1" fmla="*/ 110697 h 149169"/>
                <a:gd name="connsiteX2" fmla="*/ 6295 w 133631"/>
                <a:gd name="connsiteY2" fmla="*/ 149169 h 149169"/>
                <a:gd name="connsiteX3" fmla="*/ 42902 w 133631"/>
                <a:gd name="connsiteY3" fmla="*/ 29031 h 149169"/>
                <a:gd name="connsiteX4" fmla="*/ 123201 w 133631"/>
                <a:gd name="connsiteY4" fmla="*/ 104560 h 149169"/>
                <a:gd name="connsiteX5" fmla="*/ 131467 w 133631"/>
                <a:gd name="connsiteY5" fmla="*/ 111405 h 149169"/>
                <a:gd name="connsiteX6" fmla="*/ 44555 w 133631"/>
                <a:gd name="connsiteY6" fmla="*/ 0 h 14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631" h="149169">
                  <a:moveTo>
                    <a:pt x="44555" y="0"/>
                  </a:moveTo>
                  <a:cubicBezTo>
                    <a:pt x="17631" y="36348"/>
                    <a:pt x="14561" y="66796"/>
                    <a:pt x="5350" y="110697"/>
                  </a:cubicBezTo>
                  <a:cubicBezTo>
                    <a:pt x="-5514" y="161915"/>
                    <a:pt x="2989" y="144685"/>
                    <a:pt x="6295" y="149169"/>
                  </a:cubicBezTo>
                  <a:cubicBezTo>
                    <a:pt x="20229" y="127927"/>
                    <a:pt x="28259" y="60659"/>
                    <a:pt x="42902" y="29031"/>
                  </a:cubicBezTo>
                  <a:cubicBezTo>
                    <a:pt x="94624" y="29031"/>
                    <a:pt x="109739" y="86386"/>
                    <a:pt x="123201" y="104560"/>
                  </a:cubicBezTo>
                  <a:cubicBezTo>
                    <a:pt x="129578" y="112821"/>
                    <a:pt x="123201" y="106448"/>
                    <a:pt x="131467" y="111405"/>
                  </a:cubicBezTo>
                  <a:cubicBezTo>
                    <a:pt x="143985" y="82609"/>
                    <a:pt x="100528" y="20534"/>
                    <a:pt x="44555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09" name="Forma libre 108">
              <a:extLst>
                <a:ext uri="{FF2B5EF4-FFF2-40B4-BE49-F238E27FC236}">
                  <a16:creationId xmlns:a16="http://schemas.microsoft.com/office/drawing/2014/main" id="{CFD6EF9A-F374-F54E-858A-2399D84F7F62}"/>
                </a:ext>
              </a:extLst>
            </p:cNvPr>
            <p:cNvSpPr/>
            <p:nvPr/>
          </p:nvSpPr>
          <p:spPr>
            <a:xfrm>
              <a:off x="3049402" y="1517653"/>
              <a:ext cx="24435" cy="225169"/>
            </a:xfrm>
            <a:custGeom>
              <a:avLst/>
              <a:gdLst>
                <a:gd name="connsiteX0" fmla="*/ 4673 w 24435"/>
                <a:gd name="connsiteY0" fmla="*/ 0 h 225169"/>
                <a:gd name="connsiteX1" fmla="*/ 8924 w 24435"/>
                <a:gd name="connsiteY1" fmla="*/ 112349 h 225169"/>
                <a:gd name="connsiteX2" fmla="*/ 8451 w 24435"/>
                <a:gd name="connsiteY2" fmla="*/ 225170 h 225169"/>
                <a:gd name="connsiteX3" fmla="*/ 23094 w 24435"/>
                <a:gd name="connsiteY3" fmla="*/ 106920 h 225169"/>
                <a:gd name="connsiteX4" fmla="*/ 4673 w 24435"/>
                <a:gd name="connsiteY4" fmla="*/ 0 h 225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35" h="225169">
                  <a:moveTo>
                    <a:pt x="4673" y="0"/>
                  </a:moveTo>
                  <a:cubicBezTo>
                    <a:pt x="-7372" y="20534"/>
                    <a:pt x="7507" y="77889"/>
                    <a:pt x="8924" y="112349"/>
                  </a:cubicBezTo>
                  <a:cubicBezTo>
                    <a:pt x="9868" y="138548"/>
                    <a:pt x="1366" y="213132"/>
                    <a:pt x="8451" y="225170"/>
                  </a:cubicBezTo>
                  <a:cubicBezTo>
                    <a:pt x="30652" y="215493"/>
                    <a:pt x="23330" y="156250"/>
                    <a:pt x="23094" y="106920"/>
                  </a:cubicBezTo>
                  <a:cubicBezTo>
                    <a:pt x="22858" y="79069"/>
                    <a:pt x="25928" y="10621"/>
                    <a:pt x="467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10" name="Forma libre 109">
              <a:extLst>
                <a:ext uri="{FF2B5EF4-FFF2-40B4-BE49-F238E27FC236}">
                  <a16:creationId xmlns:a16="http://schemas.microsoft.com/office/drawing/2014/main" id="{81D5409B-78E6-9F47-8F88-FE12CB8EB9DD}"/>
                </a:ext>
              </a:extLst>
            </p:cNvPr>
            <p:cNvSpPr/>
            <p:nvPr/>
          </p:nvSpPr>
          <p:spPr>
            <a:xfrm>
              <a:off x="2569445" y="410686"/>
              <a:ext cx="121865" cy="122498"/>
            </a:xfrm>
            <a:custGeom>
              <a:avLst/>
              <a:gdLst>
                <a:gd name="connsiteX0" fmla="*/ 8030 w 121865"/>
                <a:gd name="connsiteY0" fmla="*/ 0 h 122498"/>
                <a:gd name="connsiteX1" fmla="*/ 0 w 121865"/>
                <a:gd name="connsiteY1" fmla="*/ 23603 h 122498"/>
                <a:gd name="connsiteX2" fmla="*/ 31647 w 121865"/>
                <a:gd name="connsiteY2" fmla="*/ 45317 h 122498"/>
                <a:gd name="connsiteX3" fmla="*/ 114308 w 121865"/>
                <a:gd name="connsiteY3" fmla="*/ 122498 h 122498"/>
                <a:gd name="connsiteX4" fmla="*/ 121866 w 121865"/>
                <a:gd name="connsiteY4" fmla="*/ 94175 h 122498"/>
                <a:gd name="connsiteX5" fmla="*/ 8030 w 121865"/>
                <a:gd name="connsiteY5" fmla="*/ 0 h 122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865" h="122498">
                  <a:moveTo>
                    <a:pt x="8030" y="0"/>
                  </a:moveTo>
                  <a:cubicBezTo>
                    <a:pt x="3070" y="7553"/>
                    <a:pt x="1181" y="10857"/>
                    <a:pt x="0" y="23603"/>
                  </a:cubicBezTo>
                  <a:cubicBezTo>
                    <a:pt x="11336" y="35404"/>
                    <a:pt x="18422" y="34460"/>
                    <a:pt x="31647" y="45317"/>
                  </a:cubicBezTo>
                  <a:lnTo>
                    <a:pt x="114308" y="122498"/>
                  </a:lnTo>
                  <a:lnTo>
                    <a:pt x="121866" y="94175"/>
                  </a:lnTo>
                  <a:cubicBezTo>
                    <a:pt x="39205" y="40597"/>
                    <a:pt x="39205" y="19826"/>
                    <a:pt x="803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11" name="Forma libre 110">
              <a:extLst>
                <a:ext uri="{FF2B5EF4-FFF2-40B4-BE49-F238E27FC236}">
                  <a16:creationId xmlns:a16="http://schemas.microsoft.com/office/drawing/2014/main" id="{37CB9491-38B2-B641-85C8-11CD8ADCFA86}"/>
                </a:ext>
              </a:extLst>
            </p:cNvPr>
            <p:cNvSpPr/>
            <p:nvPr/>
          </p:nvSpPr>
          <p:spPr>
            <a:xfrm>
              <a:off x="3513184" y="462612"/>
              <a:ext cx="141718" cy="127926"/>
            </a:xfrm>
            <a:custGeom>
              <a:avLst/>
              <a:gdLst>
                <a:gd name="connsiteX0" fmla="*/ 141719 w 141718"/>
                <a:gd name="connsiteY0" fmla="*/ 0 h 127926"/>
                <a:gd name="connsiteX1" fmla="*/ 98027 w 141718"/>
                <a:gd name="connsiteY1" fmla="*/ 24547 h 127926"/>
                <a:gd name="connsiteX2" fmla="*/ 60239 w 141718"/>
                <a:gd name="connsiteY2" fmla="*/ 57355 h 127926"/>
                <a:gd name="connsiteX3" fmla="*/ 2140 w 141718"/>
                <a:gd name="connsiteY3" fmla="*/ 127927 h 127926"/>
                <a:gd name="connsiteX4" fmla="*/ 73701 w 141718"/>
                <a:gd name="connsiteY4" fmla="*/ 65379 h 127926"/>
                <a:gd name="connsiteX5" fmla="*/ 141719 w 141718"/>
                <a:gd name="connsiteY5" fmla="*/ 0 h 127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1718" h="127926">
                  <a:moveTo>
                    <a:pt x="141719" y="0"/>
                  </a:moveTo>
                  <a:cubicBezTo>
                    <a:pt x="118574" y="3068"/>
                    <a:pt x="112433" y="11565"/>
                    <a:pt x="98027" y="24547"/>
                  </a:cubicBezTo>
                  <a:cubicBezTo>
                    <a:pt x="86690" y="34696"/>
                    <a:pt x="72992" y="46497"/>
                    <a:pt x="60239" y="57355"/>
                  </a:cubicBezTo>
                  <a:cubicBezTo>
                    <a:pt x="21978" y="89926"/>
                    <a:pt x="-8488" y="104560"/>
                    <a:pt x="2140" y="127927"/>
                  </a:cubicBezTo>
                  <a:lnTo>
                    <a:pt x="73701" y="65379"/>
                  </a:lnTo>
                  <a:cubicBezTo>
                    <a:pt x="124714" y="21951"/>
                    <a:pt x="139121" y="29031"/>
                    <a:pt x="14171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12" name="Forma libre 111">
              <a:extLst>
                <a:ext uri="{FF2B5EF4-FFF2-40B4-BE49-F238E27FC236}">
                  <a16:creationId xmlns:a16="http://schemas.microsoft.com/office/drawing/2014/main" id="{3682AB7E-F315-744F-886D-66EF6EB9FFA0}"/>
                </a:ext>
              </a:extLst>
            </p:cNvPr>
            <p:cNvSpPr/>
            <p:nvPr/>
          </p:nvSpPr>
          <p:spPr>
            <a:xfrm>
              <a:off x="2478714" y="1389844"/>
              <a:ext cx="160638" cy="160144"/>
            </a:xfrm>
            <a:custGeom>
              <a:avLst/>
              <a:gdLst>
                <a:gd name="connsiteX0" fmla="*/ 160639 w 160638"/>
                <a:gd name="connsiteY0" fmla="*/ 590 h 160144"/>
                <a:gd name="connsiteX1" fmla="*/ 73254 w 160638"/>
                <a:gd name="connsiteY1" fmla="*/ 71634 h 160144"/>
                <a:gd name="connsiteX2" fmla="*/ 28853 w 160638"/>
                <a:gd name="connsiteY2" fmla="*/ 114119 h 160144"/>
                <a:gd name="connsiteX3" fmla="*/ 1457 w 160638"/>
                <a:gd name="connsiteY3" fmla="*/ 160145 h 160144"/>
                <a:gd name="connsiteX4" fmla="*/ 119544 w 160638"/>
                <a:gd name="connsiteY4" fmla="*/ 41659 h 160144"/>
                <a:gd name="connsiteX5" fmla="*/ 160639 w 160638"/>
                <a:gd name="connsiteY5" fmla="*/ 590 h 160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638" h="160144">
                  <a:moveTo>
                    <a:pt x="160639" y="590"/>
                  </a:moveTo>
                  <a:cubicBezTo>
                    <a:pt x="133242" y="-5546"/>
                    <a:pt x="114821" y="37410"/>
                    <a:pt x="73254" y="71634"/>
                  </a:cubicBezTo>
                  <a:cubicBezTo>
                    <a:pt x="53888" y="87684"/>
                    <a:pt x="46094" y="97125"/>
                    <a:pt x="28853" y="114119"/>
                  </a:cubicBezTo>
                  <a:cubicBezTo>
                    <a:pt x="14683" y="128281"/>
                    <a:pt x="-5628" y="134418"/>
                    <a:pt x="1457" y="160145"/>
                  </a:cubicBezTo>
                  <a:cubicBezTo>
                    <a:pt x="11140" y="157548"/>
                    <a:pt x="76324" y="76827"/>
                    <a:pt x="119544" y="41659"/>
                  </a:cubicBezTo>
                  <a:cubicBezTo>
                    <a:pt x="141272" y="23721"/>
                    <a:pt x="150719" y="25845"/>
                    <a:pt x="160639" y="59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13" name="Forma libre 112">
              <a:extLst>
                <a:ext uri="{FF2B5EF4-FFF2-40B4-BE49-F238E27FC236}">
                  <a16:creationId xmlns:a16="http://schemas.microsoft.com/office/drawing/2014/main" id="{8515F457-CB17-564F-B434-D19078158D74}"/>
                </a:ext>
              </a:extLst>
            </p:cNvPr>
            <p:cNvSpPr/>
            <p:nvPr/>
          </p:nvSpPr>
          <p:spPr>
            <a:xfrm>
              <a:off x="3100988" y="273083"/>
              <a:ext cx="29153" cy="166162"/>
            </a:xfrm>
            <a:custGeom>
              <a:avLst/>
              <a:gdLst>
                <a:gd name="connsiteX0" fmla="*/ 27718 w 29153"/>
                <a:gd name="connsiteY0" fmla="*/ 0 h 166162"/>
                <a:gd name="connsiteX1" fmla="*/ 11895 w 29153"/>
                <a:gd name="connsiteY1" fmla="*/ 30447 h 166162"/>
                <a:gd name="connsiteX2" fmla="*/ 86 w 29153"/>
                <a:gd name="connsiteY2" fmla="*/ 166163 h 166162"/>
                <a:gd name="connsiteX3" fmla="*/ 19216 w 29153"/>
                <a:gd name="connsiteY3" fmla="*/ 133827 h 166162"/>
                <a:gd name="connsiteX4" fmla="*/ 27718 w 29153"/>
                <a:gd name="connsiteY4" fmla="*/ 0 h 166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153" h="166162">
                  <a:moveTo>
                    <a:pt x="27718" y="0"/>
                  </a:moveTo>
                  <a:cubicBezTo>
                    <a:pt x="7644" y="6845"/>
                    <a:pt x="12839" y="5901"/>
                    <a:pt x="11895" y="30447"/>
                  </a:cubicBezTo>
                  <a:cubicBezTo>
                    <a:pt x="10242" y="75765"/>
                    <a:pt x="-1095" y="125802"/>
                    <a:pt x="86" y="166163"/>
                  </a:cubicBezTo>
                  <a:cubicBezTo>
                    <a:pt x="6227" y="164275"/>
                    <a:pt x="15674" y="173008"/>
                    <a:pt x="19216" y="133827"/>
                  </a:cubicBezTo>
                  <a:cubicBezTo>
                    <a:pt x="21578" y="105740"/>
                    <a:pt x="33150" y="11565"/>
                    <a:pt x="2771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14" name="Forma libre 113">
              <a:extLst>
                <a:ext uri="{FF2B5EF4-FFF2-40B4-BE49-F238E27FC236}">
                  <a16:creationId xmlns:a16="http://schemas.microsoft.com/office/drawing/2014/main" id="{9C0E18B9-CB59-964D-81BE-21AF9778D2AD}"/>
                </a:ext>
              </a:extLst>
            </p:cNvPr>
            <p:cNvSpPr/>
            <p:nvPr/>
          </p:nvSpPr>
          <p:spPr>
            <a:xfrm>
              <a:off x="2798753" y="713509"/>
              <a:ext cx="44182" cy="120373"/>
            </a:xfrm>
            <a:custGeom>
              <a:avLst/>
              <a:gdLst>
                <a:gd name="connsiteX0" fmla="*/ 32138 w 44182"/>
                <a:gd name="connsiteY0" fmla="*/ 0 h 120373"/>
                <a:gd name="connsiteX1" fmla="*/ 1671 w 44182"/>
                <a:gd name="connsiteY1" fmla="*/ 98423 h 120373"/>
                <a:gd name="connsiteX2" fmla="*/ 8992 w 44182"/>
                <a:gd name="connsiteY2" fmla="*/ 120374 h 120373"/>
                <a:gd name="connsiteX3" fmla="*/ 21274 w 44182"/>
                <a:gd name="connsiteY3" fmla="*/ 59951 h 120373"/>
                <a:gd name="connsiteX4" fmla="*/ 44182 w 44182"/>
                <a:gd name="connsiteY4" fmla="*/ 12509 h 120373"/>
                <a:gd name="connsiteX5" fmla="*/ 32138 w 44182"/>
                <a:gd name="connsiteY5" fmla="*/ 0 h 120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182" h="120373">
                  <a:moveTo>
                    <a:pt x="32138" y="0"/>
                  </a:moveTo>
                  <a:cubicBezTo>
                    <a:pt x="16314" y="23131"/>
                    <a:pt x="5686" y="66560"/>
                    <a:pt x="1671" y="98423"/>
                  </a:cubicBezTo>
                  <a:cubicBezTo>
                    <a:pt x="-1399" y="122970"/>
                    <a:pt x="-927" y="116125"/>
                    <a:pt x="8992" y="120374"/>
                  </a:cubicBezTo>
                  <a:cubicBezTo>
                    <a:pt x="13480" y="107864"/>
                    <a:pt x="16550" y="76709"/>
                    <a:pt x="21274" y="59951"/>
                  </a:cubicBezTo>
                  <a:cubicBezTo>
                    <a:pt x="28595" y="34696"/>
                    <a:pt x="31665" y="28795"/>
                    <a:pt x="44182" y="12509"/>
                  </a:cubicBezTo>
                  <a:lnTo>
                    <a:pt x="32138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15" name="Forma libre 114">
              <a:extLst>
                <a:ext uri="{FF2B5EF4-FFF2-40B4-BE49-F238E27FC236}">
                  <a16:creationId xmlns:a16="http://schemas.microsoft.com/office/drawing/2014/main" id="{98B11B1B-C726-2342-AD6B-FBD6DB720BD5}"/>
                </a:ext>
              </a:extLst>
            </p:cNvPr>
            <p:cNvSpPr/>
            <p:nvPr/>
          </p:nvSpPr>
          <p:spPr>
            <a:xfrm>
              <a:off x="2857672" y="561036"/>
              <a:ext cx="46558" cy="92994"/>
            </a:xfrm>
            <a:custGeom>
              <a:avLst/>
              <a:gdLst>
                <a:gd name="connsiteX0" fmla="*/ 41709 w 46558"/>
                <a:gd name="connsiteY0" fmla="*/ 0 h 92994"/>
                <a:gd name="connsiteX1" fmla="*/ 4393 w 46558"/>
                <a:gd name="connsiteY1" fmla="*/ 92995 h 92994"/>
                <a:gd name="connsiteX2" fmla="*/ 28483 w 46558"/>
                <a:gd name="connsiteY2" fmla="*/ 43901 h 92994"/>
                <a:gd name="connsiteX3" fmla="*/ 41709 w 46558"/>
                <a:gd name="connsiteY3" fmla="*/ 0 h 92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558" h="92994">
                  <a:moveTo>
                    <a:pt x="41709" y="0"/>
                  </a:moveTo>
                  <a:cubicBezTo>
                    <a:pt x="27302" y="5665"/>
                    <a:pt x="-13320" y="78125"/>
                    <a:pt x="4393" y="92995"/>
                  </a:cubicBezTo>
                  <a:cubicBezTo>
                    <a:pt x="13604" y="77417"/>
                    <a:pt x="20217" y="56646"/>
                    <a:pt x="28483" y="43901"/>
                  </a:cubicBezTo>
                  <a:cubicBezTo>
                    <a:pt x="37930" y="28795"/>
                    <a:pt x="54934" y="24783"/>
                    <a:pt x="4170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16" name="Forma libre 115">
              <a:extLst>
                <a:ext uri="{FF2B5EF4-FFF2-40B4-BE49-F238E27FC236}">
                  <a16:creationId xmlns:a16="http://schemas.microsoft.com/office/drawing/2014/main" id="{76B4358C-EC37-104D-909F-F5E24141ED7D}"/>
                </a:ext>
              </a:extLst>
            </p:cNvPr>
            <p:cNvSpPr/>
            <p:nvPr/>
          </p:nvSpPr>
          <p:spPr>
            <a:xfrm>
              <a:off x="3098712" y="1002233"/>
              <a:ext cx="62822" cy="34633"/>
            </a:xfrm>
            <a:custGeom>
              <a:avLst/>
              <a:gdLst>
                <a:gd name="connsiteX0" fmla="*/ 62822 w 62822"/>
                <a:gd name="connsiteY0" fmla="*/ 34633 h 34633"/>
                <a:gd name="connsiteX1" fmla="*/ 53375 w 62822"/>
                <a:gd name="connsiteY1" fmla="*/ 17403 h 34633"/>
                <a:gd name="connsiteX2" fmla="*/ 0 w 62822"/>
                <a:gd name="connsiteY2" fmla="*/ 2770 h 34633"/>
                <a:gd name="connsiteX3" fmla="*/ 62822 w 62822"/>
                <a:gd name="connsiteY3" fmla="*/ 34633 h 34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822" h="34633">
                  <a:moveTo>
                    <a:pt x="62822" y="34633"/>
                  </a:moveTo>
                  <a:cubicBezTo>
                    <a:pt x="53848" y="15043"/>
                    <a:pt x="69435" y="33689"/>
                    <a:pt x="53375" y="17403"/>
                  </a:cubicBezTo>
                  <a:cubicBezTo>
                    <a:pt x="42511" y="6310"/>
                    <a:pt x="17005" y="-5491"/>
                    <a:pt x="0" y="2770"/>
                  </a:cubicBezTo>
                  <a:cubicBezTo>
                    <a:pt x="3543" y="22832"/>
                    <a:pt x="39913" y="32745"/>
                    <a:pt x="62822" y="34633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17" name="Forma libre 116">
              <a:extLst>
                <a:ext uri="{FF2B5EF4-FFF2-40B4-BE49-F238E27FC236}">
                  <a16:creationId xmlns:a16="http://schemas.microsoft.com/office/drawing/2014/main" id="{6DC188DC-7C8D-A946-B3A8-2C574AE03D88}"/>
                </a:ext>
              </a:extLst>
            </p:cNvPr>
            <p:cNvSpPr/>
            <p:nvPr/>
          </p:nvSpPr>
          <p:spPr>
            <a:xfrm>
              <a:off x="2953061" y="977859"/>
              <a:ext cx="24320" cy="95826"/>
            </a:xfrm>
            <a:custGeom>
              <a:avLst/>
              <a:gdLst>
                <a:gd name="connsiteX0" fmla="*/ 23785 w 24320"/>
                <a:gd name="connsiteY0" fmla="*/ 0 h 95826"/>
                <a:gd name="connsiteX1" fmla="*/ 3947 w 24320"/>
                <a:gd name="connsiteY1" fmla="*/ 50274 h 95826"/>
                <a:gd name="connsiteX2" fmla="*/ 10323 w 24320"/>
                <a:gd name="connsiteY2" fmla="*/ 95827 h 95826"/>
                <a:gd name="connsiteX3" fmla="*/ 23785 w 24320"/>
                <a:gd name="connsiteY3" fmla="*/ 0 h 9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20" h="95826">
                  <a:moveTo>
                    <a:pt x="23785" y="0"/>
                  </a:moveTo>
                  <a:cubicBezTo>
                    <a:pt x="4891" y="7317"/>
                    <a:pt x="8906" y="6137"/>
                    <a:pt x="3947" y="50274"/>
                  </a:cubicBezTo>
                  <a:cubicBezTo>
                    <a:pt x="-2194" y="102908"/>
                    <a:pt x="-1958" y="91106"/>
                    <a:pt x="10323" y="95827"/>
                  </a:cubicBezTo>
                  <a:cubicBezTo>
                    <a:pt x="12213" y="44137"/>
                    <a:pt x="27328" y="19826"/>
                    <a:pt x="23785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18" name="Forma libre 117">
              <a:extLst>
                <a:ext uri="{FF2B5EF4-FFF2-40B4-BE49-F238E27FC236}">
                  <a16:creationId xmlns:a16="http://schemas.microsoft.com/office/drawing/2014/main" id="{9C7080F8-0092-FE4D-BDF5-8DBB692D4D14}"/>
                </a:ext>
              </a:extLst>
            </p:cNvPr>
            <p:cNvSpPr/>
            <p:nvPr/>
          </p:nvSpPr>
          <p:spPr>
            <a:xfrm>
              <a:off x="2815766" y="1239377"/>
              <a:ext cx="19307" cy="63019"/>
            </a:xfrm>
            <a:custGeom>
              <a:avLst/>
              <a:gdLst>
                <a:gd name="connsiteX0" fmla="*/ 2843 w 19307"/>
                <a:gd name="connsiteY0" fmla="*/ 0 h 63019"/>
                <a:gd name="connsiteX1" fmla="*/ 17486 w 19307"/>
                <a:gd name="connsiteY1" fmla="*/ 63019 h 63019"/>
                <a:gd name="connsiteX2" fmla="*/ 2843 w 19307"/>
                <a:gd name="connsiteY2" fmla="*/ 0 h 63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307" h="63019">
                  <a:moveTo>
                    <a:pt x="2843" y="0"/>
                  </a:moveTo>
                  <a:cubicBezTo>
                    <a:pt x="-699" y="8969"/>
                    <a:pt x="-4950" y="54286"/>
                    <a:pt x="17486" y="63019"/>
                  </a:cubicBezTo>
                  <a:cubicBezTo>
                    <a:pt x="20556" y="35876"/>
                    <a:pt x="21974" y="8733"/>
                    <a:pt x="284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19" name="Forma libre 118">
              <a:extLst>
                <a:ext uri="{FF2B5EF4-FFF2-40B4-BE49-F238E27FC236}">
                  <a16:creationId xmlns:a16="http://schemas.microsoft.com/office/drawing/2014/main" id="{51F89C0F-CD4D-6A4B-B818-9FB1FFD0E747}"/>
                </a:ext>
              </a:extLst>
            </p:cNvPr>
            <p:cNvSpPr/>
            <p:nvPr/>
          </p:nvSpPr>
          <p:spPr>
            <a:xfrm>
              <a:off x="2993843" y="976207"/>
              <a:ext cx="18366" cy="63255"/>
            </a:xfrm>
            <a:custGeom>
              <a:avLst/>
              <a:gdLst>
                <a:gd name="connsiteX0" fmla="*/ 9691 w 18366"/>
                <a:gd name="connsiteY0" fmla="*/ 63255 h 63255"/>
                <a:gd name="connsiteX1" fmla="*/ 8038 w 18366"/>
                <a:gd name="connsiteY1" fmla="*/ 0 h 63255"/>
                <a:gd name="connsiteX2" fmla="*/ 9691 w 18366"/>
                <a:gd name="connsiteY2" fmla="*/ 63255 h 63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366" h="63255">
                  <a:moveTo>
                    <a:pt x="9691" y="63255"/>
                  </a:moveTo>
                  <a:cubicBezTo>
                    <a:pt x="21972" y="49330"/>
                    <a:pt x="21027" y="8969"/>
                    <a:pt x="8038" y="0"/>
                  </a:cubicBezTo>
                  <a:cubicBezTo>
                    <a:pt x="-2826" y="14870"/>
                    <a:pt x="-3062" y="49566"/>
                    <a:pt x="9691" y="6325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20" name="Forma libre 119">
              <a:extLst>
                <a:ext uri="{FF2B5EF4-FFF2-40B4-BE49-F238E27FC236}">
                  <a16:creationId xmlns:a16="http://schemas.microsoft.com/office/drawing/2014/main" id="{68D9F9D4-A35F-FC43-8318-F2936E483655}"/>
                </a:ext>
              </a:extLst>
            </p:cNvPr>
            <p:cNvSpPr/>
            <p:nvPr/>
          </p:nvSpPr>
          <p:spPr>
            <a:xfrm>
              <a:off x="2991150" y="794230"/>
              <a:ext cx="25159" cy="61367"/>
            </a:xfrm>
            <a:custGeom>
              <a:avLst/>
              <a:gdLst>
                <a:gd name="connsiteX0" fmla="*/ 23248 w 25159"/>
                <a:gd name="connsiteY0" fmla="*/ 0 h 61367"/>
                <a:gd name="connsiteX1" fmla="*/ 5063 w 25159"/>
                <a:gd name="connsiteY1" fmla="*/ 29975 h 61367"/>
                <a:gd name="connsiteX2" fmla="*/ 3882 w 25159"/>
                <a:gd name="connsiteY2" fmla="*/ 61367 h 61367"/>
                <a:gd name="connsiteX3" fmla="*/ 23248 w 25159"/>
                <a:gd name="connsiteY3" fmla="*/ 0 h 6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159" h="61367">
                  <a:moveTo>
                    <a:pt x="23248" y="0"/>
                  </a:moveTo>
                  <a:cubicBezTo>
                    <a:pt x="1048" y="4721"/>
                    <a:pt x="9550" y="4248"/>
                    <a:pt x="5063" y="29975"/>
                  </a:cubicBezTo>
                  <a:cubicBezTo>
                    <a:pt x="1520" y="48622"/>
                    <a:pt x="-3676" y="47205"/>
                    <a:pt x="3882" y="61367"/>
                  </a:cubicBezTo>
                  <a:cubicBezTo>
                    <a:pt x="11912" y="47913"/>
                    <a:pt x="31278" y="16994"/>
                    <a:pt x="2324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21" name="Forma libre 120">
              <a:extLst>
                <a:ext uri="{FF2B5EF4-FFF2-40B4-BE49-F238E27FC236}">
                  <a16:creationId xmlns:a16="http://schemas.microsoft.com/office/drawing/2014/main" id="{D4AF1011-2451-4F4A-BC5D-D6600D6DB625}"/>
                </a:ext>
              </a:extLst>
            </p:cNvPr>
            <p:cNvSpPr/>
            <p:nvPr/>
          </p:nvSpPr>
          <p:spPr>
            <a:xfrm>
              <a:off x="2841108" y="740778"/>
              <a:ext cx="14937" cy="73042"/>
            </a:xfrm>
            <a:custGeom>
              <a:avLst/>
              <a:gdLst>
                <a:gd name="connsiteX0" fmla="*/ 10093 w 14937"/>
                <a:gd name="connsiteY0" fmla="*/ 111 h 73042"/>
                <a:gd name="connsiteX1" fmla="*/ 410 w 14937"/>
                <a:gd name="connsiteY1" fmla="*/ 35751 h 73042"/>
                <a:gd name="connsiteX2" fmla="*/ 4661 w 14937"/>
                <a:gd name="connsiteY2" fmla="*/ 73043 h 73042"/>
                <a:gd name="connsiteX3" fmla="*/ 10093 w 14937"/>
                <a:gd name="connsiteY3" fmla="*/ 111 h 7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37" h="73042">
                  <a:moveTo>
                    <a:pt x="10093" y="111"/>
                  </a:moveTo>
                  <a:cubicBezTo>
                    <a:pt x="9148" y="2235"/>
                    <a:pt x="174" y="-10511"/>
                    <a:pt x="410" y="35751"/>
                  </a:cubicBezTo>
                  <a:cubicBezTo>
                    <a:pt x="410" y="53217"/>
                    <a:pt x="-1952" y="58881"/>
                    <a:pt x="4661" y="73043"/>
                  </a:cubicBezTo>
                  <a:cubicBezTo>
                    <a:pt x="12927" y="57937"/>
                    <a:pt x="20012" y="14744"/>
                    <a:pt x="10093" y="11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22" name="Forma libre 121">
              <a:extLst>
                <a:ext uri="{FF2B5EF4-FFF2-40B4-BE49-F238E27FC236}">
                  <a16:creationId xmlns:a16="http://schemas.microsoft.com/office/drawing/2014/main" id="{477A625C-6352-F242-BBD8-5BF8E7A67169}"/>
                </a:ext>
              </a:extLst>
            </p:cNvPr>
            <p:cNvSpPr/>
            <p:nvPr/>
          </p:nvSpPr>
          <p:spPr>
            <a:xfrm>
              <a:off x="3103435" y="886390"/>
              <a:ext cx="38646" cy="28449"/>
            </a:xfrm>
            <a:custGeom>
              <a:avLst/>
              <a:gdLst>
                <a:gd name="connsiteX0" fmla="*/ 0 w 38646"/>
                <a:gd name="connsiteY0" fmla="*/ 4375 h 28449"/>
                <a:gd name="connsiteX1" fmla="*/ 14643 w 38646"/>
                <a:gd name="connsiteY1" fmla="*/ 20189 h 28449"/>
                <a:gd name="connsiteX2" fmla="*/ 38260 w 38646"/>
                <a:gd name="connsiteY2" fmla="*/ 28450 h 28449"/>
                <a:gd name="connsiteX3" fmla="*/ 0 w 38646"/>
                <a:gd name="connsiteY3" fmla="*/ 4375 h 28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646" h="28449">
                  <a:moveTo>
                    <a:pt x="0" y="4375"/>
                  </a:moveTo>
                  <a:cubicBezTo>
                    <a:pt x="3543" y="17593"/>
                    <a:pt x="-5196" y="10748"/>
                    <a:pt x="14643" y="20189"/>
                  </a:cubicBezTo>
                  <a:cubicBezTo>
                    <a:pt x="20075" y="23021"/>
                    <a:pt x="32592" y="27034"/>
                    <a:pt x="38260" y="28450"/>
                  </a:cubicBezTo>
                  <a:cubicBezTo>
                    <a:pt x="42039" y="5319"/>
                    <a:pt x="17241" y="-7190"/>
                    <a:pt x="0" y="437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23" name="Forma libre 122">
              <a:extLst>
                <a:ext uri="{FF2B5EF4-FFF2-40B4-BE49-F238E27FC236}">
                  <a16:creationId xmlns:a16="http://schemas.microsoft.com/office/drawing/2014/main" id="{5E788836-47B7-944E-828F-9BCA6F3041AF}"/>
                </a:ext>
              </a:extLst>
            </p:cNvPr>
            <p:cNvSpPr/>
            <p:nvPr/>
          </p:nvSpPr>
          <p:spPr>
            <a:xfrm>
              <a:off x="3034513" y="852281"/>
              <a:ext cx="21419" cy="38720"/>
            </a:xfrm>
            <a:custGeom>
              <a:avLst/>
              <a:gdLst>
                <a:gd name="connsiteX0" fmla="*/ 7045 w 21419"/>
                <a:gd name="connsiteY0" fmla="*/ 248 h 38720"/>
                <a:gd name="connsiteX1" fmla="*/ 1849 w 21419"/>
                <a:gd name="connsiteY1" fmla="*/ 20782 h 38720"/>
                <a:gd name="connsiteX2" fmla="*/ 17909 w 21419"/>
                <a:gd name="connsiteY2" fmla="*/ 38720 h 38720"/>
                <a:gd name="connsiteX3" fmla="*/ 7045 w 21419"/>
                <a:gd name="connsiteY3" fmla="*/ 248 h 38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19" h="38720">
                  <a:moveTo>
                    <a:pt x="7045" y="248"/>
                  </a:moveTo>
                  <a:cubicBezTo>
                    <a:pt x="6809" y="484"/>
                    <a:pt x="-4291" y="-4473"/>
                    <a:pt x="1849" y="20782"/>
                  </a:cubicBezTo>
                  <a:cubicBezTo>
                    <a:pt x="4919" y="33527"/>
                    <a:pt x="16256" y="37776"/>
                    <a:pt x="17909" y="38720"/>
                  </a:cubicBezTo>
                  <a:cubicBezTo>
                    <a:pt x="26884" y="22906"/>
                    <a:pt x="16964" y="11577"/>
                    <a:pt x="7045" y="24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24" name="Forma libre 123">
              <a:extLst>
                <a:ext uri="{FF2B5EF4-FFF2-40B4-BE49-F238E27FC236}">
                  <a16:creationId xmlns:a16="http://schemas.microsoft.com/office/drawing/2014/main" id="{2BD390F0-DE2A-8C49-9528-C6D16FA72DFA}"/>
                </a:ext>
              </a:extLst>
            </p:cNvPr>
            <p:cNvSpPr/>
            <p:nvPr/>
          </p:nvSpPr>
          <p:spPr>
            <a:xfrm>
              <a:off x="3027621" y="984940"/>
              <a:ext cx="23815" cy="35168"/>
            </a:xfrm>
            <a:custGeom>
              <a:avLst/>
              <a:gdLst>
                <a:gd name="connsiteX0" fmla="*/ 3073 w 23815"/>
                <a:gd name="connsiteY0" fmla="*/ 0 h 35168"/>
                <a:gd name="connsiteX1" fmla="*/ 19369 w 23815"/>
                <a:gd name="connsiteY1" fmla="*/ 35168 h 35168"/>
                <a:gd name="connsiteX2" fmla="*/ 20077 w 23815"/>
                <a:gd name="connsiteY2" fmla="*/ 13926 h 35168"/>
                <a:gd name="connsiteX3" fmla="*/ 3073 w 23815"/>
                <a:gd name="connsiteY3" fmla="*/ 0 h 3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5" h="35168">
                  <a:moveTo>
                    <a:pt x="3073" y="0"/>
                  </a:moveTo>
                  <a:cubicBezTo>
                    <a:pt x="-5902" y="15578"/>
                    <a:pt x="6379" y="29267"/>
                    <a:pt x="19369" y="35168"/>
                  </a:cubicBezTo>
                  <a:cubicBezTo>
                    <a:pt x="23620" y="28087"/>
                    <a:pt x="26454" y="28087"/>
                    <a:pt x="20077" y="13926"/>
                  </a:cubicBezTo>
                  <a:cubicBezTo>
                    <a:pt x="15118" y="2596"/>
                    <a:pt x="14645" y="3304"/>
                    <a:pt x="307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25" name="Forma libre 124">
              <a:extLst>
                <a:ext uri="{FF2B5EF4-FFF2-40B4-BE49-F238E27FC236}">
                  <a16:creationId xmlns:a16="http://schemas.microsoft.com/office/drawing/2014/main" id="{31D3AC69-19C3-4940-A250-F0041DE351B5}"/>
                </a:ext>
              </a:extLst>
            </p:cNvPr>
            <p:cNvSpPr/>
            <p:nvPr/>
          </p:nvSpPr>
          <p:spPr>
            <a:xfrm>
              <a:off x="2847945" y="1266048"/>
              <a:ext cx="15141" cy="51453"/>
            </a:xfrm>
            <a:custGeom>
              <a:avLst/>
              <a:gdLst>
                <a:gd name="connsiteX0" fmla="*/ 3020 w 15141"/>
                <a:gd name="connsiteY0" fmla="*/ 0 h 51453"/>
                <a:gd name="connsiteX1" fmla="*/ 10814 w 15141"/>
                <a:gd name="connsiteY1" fmla="*/ 51454 h 51453"/>
                <a:gd name="connsiteX2" fmla="*/ 3020 w 15141"/>
                <a:gd name="connsiteY2" fmla="*/ 0 h 51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41" h="51453">
                  <a:moveTo>
                    <a:pt x="3020" y="0"/>
                  </a:moveTo>
                  <a:cubicBezTo>
                    <a:pt x="-2884" y="20534"/>
                    <a:pt x="-50" y="36584"/>
                    <a:pt x="10814" y="51454"/>
                  </a:cubicBezTo>
                  <a:cubicBezTo>
                    <a:pt x="21205" y="35404"/>
                    <a:pt x="10578" y="9677"/>
                    <a:pt x="302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26" name="Forma libre 125">
              <a:extLst>
                <a:ext uri="{FF2B5EF4-FFF2-40B4-BE49-F238E27FC236}">
                  <a16:creationId xmlns:a16="http://schemas.microsoft.com/office/drawing/2014/main" id="{DD0DA669-112A-464E-9CFD-BBA018C051A7}"/>
                </a:ext>
              </a:extLst>
            </p:cNvPr>
            <p:cNvSpPr/>
            <p:nvPr/>
          </p:nvSpPr>
          <p:spPr>
            <a:xfrm>
              <a:off x="2886391" y="642465"/>
              <a:ext cx="17476" cy="18174"/>
            </a:xfrm>
            <a:custGeom>
              <a:avLst/>
              <a:gdLst>
                <a:gd name="connsiteX0" fmla="*/ 17477 w 17476"/>
                <a:gd name="connsiteY0" fmla="*/ 1416 h 18174"/>
                <a:gd name="connsiteX1" fmla="*/ 0 w 17476"/>
                <a:gd name="connsiteY1" fmla="*/ 0 h 18174"/>
                <a:gd name="connsiteX2" fmla="*/ 8266 w 17476"/>
                <a:gd name="connsiteY2" fmla="*/ 18174 h 18174"/>
                <a:gd name="connsiteX3" fmla="*/ 17477 w 17476"/>
                <a:gd name="connsiteY3" fmla="*/ 1416 h 1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76" h="18174">
                  <a:moveTo>
                    <a:pt x="17477" y="1416"/>
                  </a:moveTo>
                  <a:lnTo>
                    <a:pt x="0" y="0"/>
                  </a:lnTo>
                  <a:cubicBezTo>
                    <a:pt x="1181" y="16758"/>
                    <a:pt x="-1181" y="9677"/>
                    <a:pt x="8266" y="18174"/>
                  </a:cubicBezTo>
                  <a:lnTo>
                    <a:pt x="17477" y="1416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130" name="Grupo 129">
            <a:extLst>
              <a:ext uri="{FF2B5EF4-FFF2-40B4-BE49-F238E27FC236}">
                <a16:creationId xmlns:a16="http://schemas.microsoft.com/office/drawing/2014/main" id="{CEBF604E-579E-6B4D-AB27-5F9EE0714892}"/>
              </a:ext>
            </a:extLst>
          </p:cNvPr>
          <p:cNvGrpSpPr/>
          <p:nvPr/>
        </p:nvGrpSpPr>
        <p:grpSpPr>
          <a:xfrm rot="2628111">
            <a:off x="5920640" y="5738530"/>
            <a:ext cx="374072" cy="334446"/>
            <a:chOff x="10850460" y="2559056"/>
            <a:chExt cx="216374" cy="193453"/>
          </a:xfrm>
        </p:grpSpPr>
        <p:sp>
          <p:nvSpPr>
            <p:cNvPr id="128" name="Forma libre 127">
              <a:extLst>
                <a:ext uri="{FF2B5EF4-FFF2-40B4-BE49-F238E27FC236}">
                  <a16:creationId xmlns:a16="http://schemas.microsoft.com/office/drawing/2014/main" id="{24A3C6FF-C138-1247-BFED-455A869B86C3}"/>
                </a:ext>
              </a:extLst>
            </p:cNvPr>
            <p:cNvSpPr/>
            <p:nvPr/>
          </p:nvSpPr>
          <p:spPr>
            <a:xfrm>
              <a:off x="10902618" y="2571874"/>
              <a:ext cx="164216" cy="180635"/>
            </a:xfrm>
            <a:custGeom>
              <a:avLst/>
              <a:gdLst>
                <a:gd name="connsiteX0" fmla="*/ 171854 w 209199"/>
                <a:gd name="connsiteY0" fmla="*/ 0 h 230116"/>
                <a:gd name="connsiteX1" fmla="*/ 176814 w 209199"/>
                <a:gd name="connsiteY1" fmla="*/ 43665 h 230116"/>
                <a:gd name="connsiteX2" fmla="*/ 188386 w 209199"/>
                <a:gd name="connsiteY2" fmla="*/ 194014 h 230116"/>
                <a:gd name="connsiteX3" fmla="*/ 6060 w 209199"/>
                <a:gd name="connsiteY3" fmla="*/ 164983 h 230116"/>
                <a:gd name="connsiteX4" fmla="*/ 85887 w 209199"/>
                <a:gd name="connsiteY4" fmla="*/ 214076 h 230116"/>
                <a:gd name="connsiteX5" fmla="*/ 205627 w 209199"/>
                <a:gd name="connsiteY5" fmla="*/ 206288 h 230116"/>
                <a:gd name="connsiteX6" fmla="*/ 207989 w 209199"/>
                <a:gd name="connsiteY6" fmla="*/ 193070 h 230116"/>
                <a:gd name="connsiteX7" fmla="*/ 171854 w 209199"/>
                <a:gd name="connsiteY7" fmla="*/ 0 h 23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9199" h="230116">
                  <a:moveTo>
                    <a:pt x="171854" y="0"/>
                  </a:moveTo>
                  <a:cubicBezTo>
                    <a:pt x="163588" y="13690"/>
                    <a:pt x="169965" y="22895"/>
                    <a:pt x="176814" y="43665"/>
                  </a:cubicBezTo>
                  <a:cubicBezTo>
                    <a:pt x="188623" y="80013"/>
                    <a:pt x="208225" y="169467"/>
                    <a:pt x="188386" y="194014"/>
                  </a:cubicBezTo>
                  <a:cubicBezTo>
                    <a:pt x="158865" y="230362"/>
                    <a:pt x="9839" y="155070"/>
                    <a:pt x="6060" y="164983"/>
                  </a:cubicBezTo>
                  <a:cubicBezTo>
                    <a:pt x="-6457" y="196610"/>
                    <a:pt x="-7874" y="188586"/>
                    <a:pt x="85887" y="214076"/>
                  </a:cubicBezTo>
                  <a:cubicBezTo>
                    <a:pt x="118951" y="223046"/>
                    <a:pt x="190748" y="249008"/>
                    <a:pt x="205627" y="206288"/>
                  </a:cubicBezTo>
                  <a:cubicBezTo>
                    <a:pt x="208225" y="199443"/>
                    <a:pt x="207280" y="200387"/>
                    <a:pt x="207989" y="193070"/>
                  </a:cubicBezTo>
                  <a:cubicBezTo>
                    <a:pt x="213421" y="144449"/>
                    <a:pt x="200431" y="19354"/>
                    <a:pt x="171854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29" name="Forma libre 128">
              <a:extLst>
                <a:ext uri="{FF2B5EF4-FFF2-40B4-BE49-F238E27FC236}">
                  <a16:creationId xmlns:a16="http://schemas.microsoft.com/office/drawing/2014/main" id="{AEED8CA1-30A1-C84A-AAB4-40E7E85050C6}"/>
                </a:ext>
              </a:extLst>
            </p:cNvPr>
            <p:cNvSpPr/>
            <p:nvPr/>
          </p:nvSpPr>
          <p:spPr>
            <a:xfrm>
              <a:off x="10850460" y="2559056"/>
              <a:ext cx="126591" cy="96932"/>
            </a:xfrm>
            <a:custGeom>
              <a:avLst/>
              <a:gdLst>
                <a:gd name="connsiteX0" fmla="*/ 84787 w 161268"/>
                <a:gd name="connsiteY0" fmla="*/ 70143 h 123485"/>
                <a:gd name="connsiteX1" fmla="*/ 156584 w 161268"/>
                <a:gd name="connsiteY1" fmla="*/ 123485 h 123485"/>
                <a:gd name="connsiteX2" fmla="*/ 135092 w 161268"/>
                <a:gd name="connsiteY2" fmla="*/ 80056 h 123485"/>
                <a:gd name="connsiteX3" fmla="*/ 94942 w 161268"/>
                <a:gd name="connsiteY3" fmla="*/ 49373 h 123485"/>
                <a:gd name="connsiteX4" fmla="*/ 4015 w 161268"/>
                <a:gd name="connsiteY4" fmla="*/ 43 h 123485"/>
                <a:gd name="connsiteX5" fmla="*/ 0 w 161268"/>
                <a:gd name="connsiteY5" fmla="*/ 24826 h 123485"/>
                <a:gd name="connsiteX6" fmla="*/ 84787 w 161268"/>
                <a:gd name="connsiteY6" fmla="*/ 70143 h 123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268" h="123485">
                  <a:moveTo>
                    <a:pt x="84787" y="70143"/>
                  </a:moveTo>
                  <a:cubicBezTo>
                    <a:pt x="106042" y="85957"/>
                    <a:pt x="133202" y="117584"/>
                    <a:pt x="156584" y="123485"/>
                  </a:cubicBezTo>
                  <a:cubicBezTo>
                    <a:pt x="169101" y="95870"/>
                    <a:pt x="154694" y="92802"/>
                    <a:pt x="135092" y="80056"/>
                  </a:cubicBezTo>
                  <a:cubicBezTo>
                    <a:pt x="122102" y="71323"/>
                    <a:pt x="108168" y="59522"/>
                    <a:pt x="94942" y="49373"/>
                  </a:cubicBezTo>
                  <a:cubicBezTo>
                    <a:pt x="73450" y="32615"/>
                    <a:pt x="31411" y="-1373"/>
                    <a:pt x="4015" y="43"/>
                  </a:cubicBezTo>
                  <a:lnTo>
                    <a:pt x="0" y="24826"/>
                  </a:lnTo>
                  <a:cubicBezTo>
                    <a:pt x="34245" y="36627"/>
                    <a:pt x="57627" y="49845"/>
                    <a:pt x="84787" y="70143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646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D44700-F78E-184B-8DFF-117317E1A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Three</a:t>
            </a:r>
            <a:r>
              <a:rPr lang="es-ES" dirty="0"/>
              <a:t> </a:t>
            </a:r>
            <a:r>
              <a:rPr lang="es-ES" dirty="0" err="1"/>
              <a:t>ways</a:t>
            </a:r>
            <a:r>
              <a:rPr lang="es-ES" dirty="0"/>
              <a:t> to use benchmarking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7FD88CD-AE2D-A243-8013-C8331AADA9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663132"/>
            <a:ext cx="5473700" cy="263474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s-ES" sz="1600" dirty="0" err="1"/>
              <a:t>This</a:t>
            </a:r>
            <a:r>
              <a:rPr lang="es-ES" sz="1600" dirty="0"/>
              <a:t> compares </a:t>
            </a:r>
            <a:r>
              <a:rPr lang="es-ES" sz="1600" b="1" dirty="0" err="1"/>
              <a:t>strategies</a:t>
            </a:r>
            <a:r>
              <a:rPr lang="es-ES" sz="1600" dirty="0"/>
              <a:t>, </a:t>
            </a:r>
            <a:r>
              <a:rPr lang="es-ES" sz="1600" b="1" dirty="0" err="1"/>
              <a:t>business</a:t>
            </a:r>
            <a:r>
              <a:rPr lang="es-ES" sz="1600" b="1" dirty="0"/>
              <a:t> </a:t>
            </a:r>
            <a:r>
              <a:rPr lang="es-ES" sz="1600" b="1" dirty="0" err="1"/>
              <a:t>approaches</a:t>
            </a:r>
            <a:r>
              <a:rPr lang="es-ES" sz="1600" b="1" dirty="0"/>
              <a:t> </a:t>
            </a:r>
            <a:r>
              <a:rPr lang="es-ES" sz="1600" dirty="0"/>
              <a:t>and </a:t>
            </a:r>
            <a:r>
              <a:rPr lang="es-ES" sz="1600" b="1" dirty="0" err="1"/>
              <a:t>business</a:t>
            </a:r>
            <a:r>
              <a:rPr lang="es-ES" sz="1600" b="1" dirty="0"/>
              <a:t> </a:t>
            </a:r>
            <a:r>
              <a:rPr lang="es-ES" sz="1600" b="1" dirty="0" err="1"/>
              <a:t>models</a:t>
            </a:r>
            <a:r>
              <a:rPr lang="es-ES" sz="1600" b="1" dirty="0"/>
              <a:t> </a:t>
            </a:r>
            <a:r>
              <a:rPr lang="es-ES" sz="1600" dirty="0"/>
              <a:t>in </a:t>
            </a:r>
            <a:r>
              <a:rPr lang="es-ES" sz="1600" dirty="0" err="1"/>
              <a:t>order</a:t>
            </a:r>
            <a:r>
              <a:rPr lang="es-ES" sz="1600" dirty="0"/>
              <a:t> to </a:t>
            </a:r>
            <a:r>
              <a:rPr lang="es-ES" sz="1600" dirty="0" err="1"/>
              <a:t>strengthen</a:t>
            </a:r>
            <a:r>
              <a:rPr lang="es-ES" sz="1600" dirty="0"/>
              <a:t> </a:t>
            </a:r>
            <a:r>
              <a:rPr lang="es-ES" sz="1600" dirty="0" err="1"/>
              <a:t>your</a:t>
            </a:r>
            <a:r>
              <a:rPr lang="es-ES" sz="1600" dirty="0"/>
              <a:t> </a:t>
            </a:r>
            <a:r>
              <a:rPr lang="es-ES" sz="1600" dirty="0" err="1"/>
              <a:t>own</a:t>
            </a:r>
            <a:r>
              <a:rPr lang="es-ES" sz="1600" dirty="0"/>
              <a:t> </a:t>
            </a:r>
            <a:r>
              <a:rPr lang="es-ES" sz="1600" dirty="0" err="1"/>
              <a:t>strategic</a:t>
            </a:r>
            <a:r>
              <a:rPr lang="es-ES" sz="1600" dirty="0"/>
              <a:t> </a:t>
            </a:r>
            <a:r>
              <a:rPr lang="es-ES" sz="1600" dirty="0" err="1"/>
              <a:t>planning</a:t>
            </a:r>
            <a:r>
              <a:rPr lang="es-ES" sz="1600" dirty="0"/>
              <a:t> and determine </a:t>
            </a:r>
            <a:r>
              <a:rPr lang="es-ES" sz="1600" b="1" dirty="0" err="1"/>
              <a:t>your</a:t>
            </a:r>
            <a:r>
              <a:rPr lang="es-ES" sz="1600" b="1" dirty="0"/>
              <a:t> </a:t>
            </a:r>
            <a:r>
              <a:rPr lang="es-ES" sz="1600" b="1" dirty="0" err="1"/>
              <a:t>strategic</a:t>
            </a:r>
            <a:r>
              <a:rPr lang="es-ES" sz="1600" b="1" dirty="0"/>
              <a:t> </a:t>
            </a:r>
            <a:r>
              <a:rPr lang="es-ES" sz="1600" b="1" dirty="0" err="1"/>
              <a:t>priorities</a:t>
            </a:r>
            <a:r>
              <a:rPr lang="es-ES" sz="1600" dirty="0"/>
              <a:t>. </a:t>
            </a:r>
            <a:r>
              <a:rPr lang="es-ES" sz="1600" dirty="0" err="1"/>
              <a:t>The</a:t>
            </a:r>
            <a:r>
              <a:rPr lang="es-ES" sz="1600" dirty="0"/>
              <a:t> idea </a:t>
            </a:r>
            <a:r>
              <a:rPr lang="es-ES" sz="1600" dirty="0" err="1"/>
              <a:t>is</a:t>
            </a:r>
            <a:r>
              <a:rPr lang="es-ES" sz="1600" dirty="0"/>
              <a:t> to </a:t>
            </a:r>
            <a:r>
              <a:rPr lang="es-ES" sz="1600" dirty="0" err="1"/>
              <a:t>understand</a:t>
            </a:r>
            <a:r>
              <a:rPr lang="es-ES" sz="1600" dirty="0"/>
              <a:t> </a:t>
            </a:r>
            <a:r>
              <a:rPr lang="es-ES" sz="1600" dirty="0" err="1"/>
              <a:t>what</a:t>
            </a:r>
            <a:r>
              <a:rPr lang="es-ES" sz="1600" dirty="0"/>
              <a:t> </a:t>
            </a:r>
            <a:r>
              <a:rPr lang="es-ES" sz="1600" dirty="0" err="1"/>
              <a:t>strategies</a:t>
            </a:r>
            <a:r>
              <a:rPr lang="es-ES" sz="1600" dirty="0"/>
              <a:t> </a:t>
            </a:r>
            <a:r>
              <a:rPr lang="es-ES" sz="1600" dirty="0" err="1"/>
              <a:t>underpin</a:t>
            </a:r>
            <a:r>
              <a:rPr lang="es-ES" sz="1600" dirty="0"/>
              <a:t> </a:t>
            </a:r>
            <a:r>
              <a:rPr lang="es-ES" sz="1600" dirty="0" err="1"/>
              <a:t>successful</a:t>
            </a:r>
            <a:r>
              <a:rPr lang="es-ES" sz="1600" dirty="0"/>
              <a:t> </a:t>
            </a:r>
            <a:r>
              <a:rPr lang="es-ES" sz="1600" dirty="0" err="1"/>
              <a:t>companies</a:t>
            </a:r>
            <a:r>
              <a:rPr lang="es-ES" sz="1600" dirty="0"/>
              <a:t> (</a:t>
            </a:r>
            <a:r>
              <a:rPr lang="es-ES" sz="1600" dirty="0" err="1"/>
              <a:t>or</a:t>
            </a:r>
            <a:r>
              <a:rPr lang="es-ES" sz="1600" dirty="0"/>
              <a:t> </a:t>
            </a:r>
            <a:r>
              <a:rPr lang="es-ES" sz="1600" dirty="0" err="1"/>
              <a:t>teams</a:t>
            </a:r>
            <a:r>
              <a:rPr lang="es-ES" sz="1600" dirty="0"/>
              <a:t> </a:t>
            </a:r>
            <a:r>
              <a:rPr lang="es-ES" sz="1600" dirty="0" err="1"/>
              <a:t>or</a:t>
            </a:r>
            <a:r>
              <a:rPr lang="es-ES" sz="1600" dirty="0"/>
              <a:t> </a:t>
            </a:r>
            <a:r>
              <a:rPr lang="es-ES" sz="1600" dirty="0" err="1"/>
              <a:t>business</a:t>
            </a:r>
            <a:r>
              <a:rPr lang="es-ES" sz="1600" dirty="0"/>
              <a:t> </a:t>
            </a:r>
            <a:r>
              <a:rPr lang="es-ES" sz="1600" dirty="0" err="1"/>
              <a:t>units</a:t>
            </a:r>
            <a:r>
              <a:rPr lang="es-ES" sz="1600" dirty="0"/>
              <a:t>) and </a:t>
            </a:r>
            <a:r>
              <a:rPr lang="es-ES" sz="1600" dirty="0" err="1"/>
              <a:t>then</a:t>
            </a:r>
            <a:r>
              <a:rPr lang="es-ES" sz="1600" dirty="0"/>
              <a:t> compare </a:t>
            </a:r>
            <a:r>
              <a:rPr lang="es-ES" sz="1600" dirty="0" err="1"/>
              <a:t>these</a:t>
            </a:r>
            <a:r>
              <a:rPr lang="es-ES" sz="1600" dirty="0"/>
              <a:t> </a:t>
            </a:r>
            <a:r>
              <a:rPr lang="es-ES" sz="1600" dirty="0" err="1"/>
              <a:t>strategies</a:t>
            </a:r>
            <a:r>
              <a:rPr lang="es-ES" sz="1600" dirty="0"/>
              <a:t> </a:t>
            </a:r>
            <a:r>
              <a:rPr lang="es-ES" sz="1600" dirty="0" err="1"/>
              <a:t>with</a:t>
            </a:r>
            <a:r>
              <a:rPr lang="es-ES" sz="1600" dirty="0"/>
              <a:t> </a:t>
            </a:r>
            <a:r>
              <a:rPr lang="es-ES" sz="1600" dirty="0" err="1"/>
              <a:t>your</a:t>
            </a:r>
            <a:r>
              <a:rPr lang="es-ES" sz="1600" dirty="0"/>
              <a:t> </a:t>
            </a:r>
            <a:r>
              <a:rPr lang="es-ES" sz="1600" dirty="0" err="1"/>
              <a:t>own</a:t>
            </a:r>
            <a:r>
              <a:rPr lang="es-ES" sz="1600" dirty="0"/>
              <a:t> to </a:t>
            </a:r>
            <a:r>
              <a:rPr lang="es-ES" sz="1600" dirty="0" err="1"/>
              <a:t>identify</a:t>
            </a:r>
            <a:r>
              <a:rPr lang="es-ES" sz="1600" dirty="0"/>
              <a:t> </a:t>
            </a:r>
            <a:r>
              <a:rPr lang="es-ES" sz="1600" dirty="0" err="1"/>
              <a:t>ways</a:t>
            </a:r>
            <a:r>
              <a:rPr lang="es-ES" sz="1600" dirty="0"/>
              <a:t> </a:t>
            </a:r>
            <a:r>
              <a:rPr lang="es-ES" sz="1600" dirty="0" err="1"/>
              <a:t>you</a:t>
            </a:r>
            <a:r>
              <a:rPr lang="es-ES" sz="1600" dirty="0"/>
              <a:t> can be more </a:t>
            </a:r>
            <a:r>
              <a:rPr lang="es-ES" sz="1600" dirty="0" err="1"/>
              <a:t>competitive</a:t>
            </a:r>
            <a:r>
              <a:rPr lang="es-ES" sz="1600" dirty="0"/>
              <a:t>.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8EBDEABA-F272-B24B-A4BD-BED756F22707}"/>
              </a:ext>
            </a:extLst>
          </p:cNvPr>
          <p:cNvSpPr/>
          <p:nvPr/>
        </p:nvSpPr>
        <p:spPr>
          <a:xfrm>
            <a:off x="7543796" y="2375750"/>
            <a:ext cx="2788755" cy="2788755"/>
          </a:xfrm>
          <a:prstGeom prst="ellipse">
            <a:avLst/>
          </a:prstGeom>
          <a:solidFill>
            <a:schemeClr val="tx2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7FA05EBA-27B5-8747-9C00-48CF608EA34D}"/>
              </a:ext>
            </a:extLst>
          </p:cNvPr>
          <p:cNvSpPr txBox="1">
            <a:spLocks/>
          </p:cNvSpPr>
          <p:nvPr/>
        </p:nvSpPr>
        <p:spPr>
          <a:xfrm>
            <a:off x="7308557" y="4665844"/>
            <a:ext cx="3340510" cy="12094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s-ES" b="1" dirty="0" err="1"/>
              <a:t>Strategic</a:t>
            </a:r>
            <a:r>
              <a:rPr lang="es-ES" b="1" dirty="0"/>
              <a:t> benchmarking</a:t>
            </a:r>
          </a:p>
        </p:txBody>
      </p:sp>
      <p:grpSp>
        <p:nvGrpSpPr>
          <p:cNvPr id="6" name="Gráfico 626">
            <a:extLst>
              <a:ext uri="{FF2B5EF4-FFF2-40B4-BE49-F238E27FC236}">
                <a16:creationId xmlns:a16="http://schemas.microsoft.com/office/drawing/2014/main" id="{0F8D719A-C6BE-EB4B-8C4A-6DBBC95CC754}"/>
              </a:ext>
            </a:extLst>
          </p:cNvPr>
          <p:cNvGrpSpPr/>
          <p:nvPr/>
        </p:nvGrpSpPr>
        <p:grpSpPr>
          <a:xfrm>
            <a:off x="8525164" y="2978460"/>
            <a:ext cx="900286" cy="1476551"/>
            <a:chOff x="5728160" y="3844101"/>
            <a:chExt cx="744338" cy="1220782"/>
          </a:xfrm>
          <a:solidFill>
            <a:srgbClr val="262626"/>
          </a:solidFill>
        </p:grpSpPr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294240A1-760E-B248-A1DE-DA479BF202ED}"/>
                </a:ext>
              </a:extLst>
            </p:cNvPr>
            <p:cNvSpPr/>
            <p:nvPr/>
          </p:nvSpPr>
          <p:spPr>
            <a:xfrm>
              <a:off x="5728160" y="3844101"/>
              <a:ext cx="744338" cy="1220782"/>
            </a:xfrm>
            <a:custGeom>
              <a:avLst/>
              <a:gdLst>
                <a:gd name="connsiteX0" fmla="*/ 212673 w 744338"/>
                <a:gd name="connsiteY0" fmla="*/ 49400 h 1220782"/>
                <a:gd name="connsiteX1" fmla="*/ 318479 w 744338"/>
                <a:gd name="connsiteY1" fmla="*/ 26505 h 1220782"/>
                <a:gd name="connsiteX2" fmla="*/ 437275 w 744338"/>
                <a:gd name="connsiteY2" fmla="*/ 23201 h 1220782"/>
                <a:gd name="connsiteX3" fmla="*/ 616295 w 744338"/>
                <a:gd name="connsiteY3" fmla="*/ 95189 h 1220782"/>
                <a:gd name="connsiteX4" fmla="*/ 711473 w 744338"/>
                <a:gd name="connsiteY4" fmla="*/ 250967 h 1220782"/>
                <a:gd name="connsiteX5" fmla="*/ 706041 w 744338"/>
                <a:gd name="connsiteY5" fmla="*/ 470000 h 1220782"/>
                <a:gd name="connsiteX6" fmla="*/ 607792 w 744338"/>
                <a:gd name="connsiteY6" fmla="*/ 622001 h 1220782"/>
                <a:gd name="connsiteX7" fmla="*/ 509072 w 744338"/>
                <a:gd name="connsiteY7" fmla="*/ 772586 h 1220782"/>
                <a:gd name="connsiteX8" fmla="*/ 469631 w 744338"/>
                <a:gd name="connsiteY8" fmla="*/ 920103 h 1220782"/>
                <a:gd name="connsiteX9" fmla="*/ 465616 w 744338"/>
                <a:gd name="connsiteY9" fmla="*/ 969433 h 1220782"/>
                <a:gd name="connsiteX10" fmla="*/ 412004 w 744338"/>
                <a:gd name="connsiteY10" fmla="*/ 978638 h 1220782"/>
                <a:gd name="connsiteX11" fmla="*/ 274314 w 744338"/>
                <a:gd name="connsiteY11" fmla="*/ 999408 h 1220782"/>
                <a:gd name="connsiteX12" fmla="*/ 311158 w 744338"/>
                <a:gd name="connsiteY12" fmla="*/ 979818 h 1220782"/>
                <a:gd name="connsiteX13" fmla="*/ 297459 w 744338"/>
                <a:gd name="connsiteY13" fmla="*/ 975806 h 1220782"/>
                <a:gd name="connsiteX14" fmla="*/ 271244 w 744338"/>
                <a:gd name="connsiteY14" fmla="*/ 956924 h 1220782"/>
                <a:gd name="connsiteX15" fmla="*/ 242903 w 744338"/>
                <a:gd name="connsiteY15" fmla="*/ 904289 h 1220782"/>
                <a:gd name="connsiteX16" fmla="*/ 242195 w 744338"/>
                <a:gd name="connsiteY16" fmla="*/ 866289 h 1220782"/>
                <a:gd name="connsiteX17" fmla="*/ 228733 w 744338"/>
                <a:gd name="connsiteY17" fmla="*/ 928600 h 1220782"/>
                <a:gd name="connsiteX18" fmla="*/ 252114 w 744338"/>
                <a:gd name="connsiteY18" fmla="*/ 971085 h 1220782"/>
                <a:gd name="connsiteX19" fmla="*/ 254948 w 744338"/>
                <a:gd name="connsiteY19" fmla="*/ 974862 h 1220782"/>
                <a:gd name="connsiteX20" fmla="*/ 261325 w 744338"/>
                <a:gd name="connsiteY20" fmla="*/ 983123 h 1220782"/>
                <a:gd name="connsiteX21" fmla="*/ 210547 w 744338"/>
                <a:gd name="connsiteY21" fmla="*/ 942290 h 1220782"/>
                <a:gd name="connsiteX22" fmla="*/ 215979 w 744338"/>
                <a:gd name="connsiteY22" fmla="*/ 866525 h 1220782"/>
                <a:gd name="connsiteX23" fmla="*/ 120801 w 744338"/>
                <a:gd name="connsiteY23" fmla="*/ 617281 h 1220782"/>
                <a:gd name="connsiteX24" fmla="*/ 34834 w 744338"/>
                <a:gd name="connsiteY24" fmla="*/ 229960 h 1220782"/>
                <a:gd name="connsiteX25" fmla="*/ 103324 w 744338"/>
                <a:gd name="connsiteY25" fmla="*/ 123512 h 1220782"/>
                <a:gd name="connsiteX26" fmla="*/ 151031 w 744338"/>
                <a:gd name="connsiteY26" fmla="*/ 84096 h 1220782"/>
                <a:gd name="connsiteX27" fmla="*/ 177247 w 744338"/>
                <a:gd name="connsiteY27" fmla="*/ 66866 h 1220782"/>
                <a:gd name="connsiteX28" fmla="*/ 193070 w 744338"/>
                <a:gd name="connsiteY28" fmla="*/ 59785 h 1220782"/>
                <a:gd name="connsiteX29" fmla="*/ 198030 w 744338"/>
                <a:gd name="connsiteY29" fmla="*/ 57897 h 1220782"/>
                <a:gd name="connsiteX30" fmla="*/ 168744 w 744338"/>
                <a:gd name="connsiteY30" fmla="*/ 91177 h 1220782"/>
                <a:gd name="connsiteX31" fmla="*/ 134972 w 744338"/>
                <a:gd name="connsiteY31" fmla="*/ 127761 h 1220782"/>
                <a:gd name="connsiteX32" fmla="*/ 68134 w 744338"/>
                <a:gd name="connsiteY32" fmla="*/ 202109 h 1220782"/>
                <a:gd name="connsiteX33" fmla="*/ 57506 w 744338"/>
                <a:gd name="connsiteY33" fmla="*/ 413589 h 1220782"/>
                <a:gd name="connsiteX34" fmla="*/ 49476 w 744338"/>
                <a:gd name="connsiteY34" fmla="*/ 288023 h 1220782"/>
                <a:gd name="connsiteX35" fmla="*/ 90571 w 744338"/>
                <a:gd name="connsiteY35" fmla="*/ 187003 h 1220782"/>
                <a:gd name="connsiteX36" fmla="*/ 202281 w 744338"/>
                <a:gd name="connsiteY36" fmla="*/ 85748 h 1220782"/>
                <a:gd name="connsiteX37" fmla="*/ 242431 w 744338"/>
                <a:gd name="connsiteY37" fmla="*/ 66630 h 1220782"/>
                <a:gd name="connsiteX38" fmla="*/ 229914 w 744338"/>
                <a:gd name="connsiteY38" fmla="*/ 58133 h 1220782"/>
                <a:gd name="connsiteX39" fmla="*/ 212673 w 744338"/>
                <a:gd name="connsiteY39" fmla="*/ 49400 h 1220782"/>
                <a:gd name="connsiteX40" fmla="*/ 513323 w 744338"/>
                <a:gd name="connsiteY40" fmla="*/ 1152826 h 1220782"/>
                <a:gd name="connsiteX41" fmla="*/ 476952 w 744338"/>
                <a:gd name="connsiteY41" fmla="*/ 1176901 h 1220782"/>
                <a:gd name="connsiteX42" fmla="*/ 410587 w 744338"/>
                <a:gd name="connsiteY42" fmla="*/ 1203336 h 1220782"/>
                <a:gd name="connsiteX43" fmla="*/ 339262 w 744338"/>
                <a:gd name="connsiteY43" fmla="*/ 1202864 h 1220782"/>
                <a:gd name="connsiteX44" fmla="*/ 356503 w 744338"/>
                <a:gd name="connsiteY44" fmla="*/ 1181149 h 1220782"/>
                <a:gd name="connsiteX45" fmla="*/ 223065 w 744338"/>
                <a:gd name="connsiteY45" fmla="*/ 1174068 h 1220782"/>
                <a:gd name="connsiteX46" fmla="*/ 200864 w 744338"/>
                <a:gd name="connsiteY46" fmla="*/ 1042365 h 1220782"/>
                <a:gd name="connsiteX47" fmla="*/ 228260 w 744338"/>
                <a:gd name="connsiteY47" fmla="*/ 1017110 h 1220782"/>
                <a:gd name="connsiteX48" fmla="*/ 202517 w 744338"/>
                <a:gd name="connsiteY48" fmla="*/ 1132528 h 1220782"/>
                <a:gd name="connsiteX49" fmla="*/ 229441 w 744338"/>
                <a:gd name="connsiteY49" fmla="*/ 1059831 h 1220782"/>
                <a:gd name="connsiteX50" fmla="*/ 232512 w 744338"/>
                <a:gd name="connsiteY50" fmla="*/ 1099720 h 1220782"/>
                <a:gd name="connsiteX51" fmla="*/ 247154 w 744338"/>
                <a:gd name="connsiteY51" fmla="*/ 1125919 h 1220782"/>
                <a:gd name="connsiteX52" fmla="*/ 274787 w 744338"/>
                <a:gd name="connsiteY52" fmla="*/ 1039769 h 1220782"/>
                <a:gd name="connsiteX53" fmla="*/ 256601 w 744338"/>
                <a:gd name="connsiteY53" fmla="*/ 1016402 h 1220782"/>
                <a:gd name="connsiteX54" fmla="*/ 404919 w 744338"/>
                <a:gd name="connsiteY54" fmla="*/ 1007433 h 1220782"/>
                <a:gd name="connsiteX55" fmla="*/ 412476 w 744338"/>
                <a:gd name="connsiteY55" fmla="*/ 1014278 h 1220782"/>
                <a:gd name="connsiteX56" fmla="*/ 470575 w 744338"/>
                <a:gd name="connsiteY56" fmla="*/ 984303 h 1220782"/>
                <a:gd name="connsiteX57" fmla="*/ 490178 w 744338"/>
                <a:gd name="connsiteY57" fmla="*/ 997992 h 1220782"/>
                <a:gd name="connsiteX58" fmla="*/ 518282 w 744338"/>
                <a:gd name="connsiteY58" fmla="*/ 1119074 h 1220782"/>
                <a:gd name="connsiteX59" fmla="*/ 486399 w 744338"/>
                <a:gd name="connsiteY59" fmla="*/ 1152118 h 1220782"/>
                <a:gd name="connsiteX60" fmla="*/ 502223 w 744338"/>
                <a:gd name="connsiteY60" fmla="*/ 1153770 h 1220782"/>
                <a:gd name="connsiteX61" fmla="*/ 513323 w 744338"/>
                <a:gd name="connsiteY61" fmla="*/ 1152826 h 1220782"/>
                <a:gd name="connsiteX62" fmla="*/ 488288 w 744338"/>
                <a:gd name="connsiteY62" fmla="*/ 1165099 h 1220782"/>
                <a:gd name="connsiteX63" fmla="*/ 481439 w 744338"/>
                <a:gd name="connsiteY63" fmla="*/ 1162031 h 1220782"/>
                <a:gd name="connsiteX64" fmla="*/ 488288 w 744338"/>
                <a:gd name="connsiteY64" fmla="*/ 1165099 h 1220782"/>
                <a:gd name="connsiteX65" fmla="*/ 362644 w 744338"/>
                <a:gd name="connsiteY65" fmla="*/ 1183037 h 1220782"/>
                <a:gd name="connsiteX66" fmla="*/ 360518 w 744338"/>
                <a:gd name="connsiteY66" fmla="*/ 1180205 h 1220782"/>
                <a:gd name="connsiteX67" fmla="*/ 362644 w 744338"/>
                <a:gd name="connsiteY67" fmla="*/ 1183037 h 1220782"/>
                <a:gd name="connsiteX68" fmla="*/ 152212 w 744338"/>
                <a:gd name="connsiteY68" fmla="*/ 1121198 h 1220782"/>
                <a:gd name="connsiteX69" fmla="*/ 187875 w 744338"/>
                <a:gd name="connsiteY69" fmla="*/ 1180205 h 1220782"/>
                <a:gd name="connsiteX70" fmla="*/ 213381 w 744338"/>
                <a:gd name="connsiteY70" fmla="*/ 1187286 h 1220782"/>
                <a:gd name="connsiteX71" fmla="*/ 310921 w 744338"/>
                <a:gd name="connsiteY71" fmla="*/ 1209708 h 1220782"/>
                <a:gd name="connsiteX72" fmla="*/ 521353 w 744338"/>
                <a:gd name="connsiteY72" fmla="*/ 999408 h 1220782"/>
                <a:gd name="connsiteX73" fmla="*/ 510961 w 744338"/>
                <a:gd name="connsiteY73" fmla="*/ 977222 h 1220782"/>
                <a:gd name="connsiteX74" fmla="*/ 604014 w 744338"/>
                <a:gd name="connsiteY74" fmla="*/ 656933 h 1220782"/>
                <a:gd name="connsiteX75" fmla="*/ 656681 w 744338"/>
                <a:gd name="connsiteY75" fmla="*/ 579280 h 1220782"/>
                <a:gd name="connsiteX76" fmla="*/ 741703 w 744338"/>
                <a:gd name="connsiteY76" fmla="*/ 403912 h 1220782"/>
                <a:gd name="connsiteX77" fmla="*/ 707930 w 744338"/>
                <a:gd name="connsiteY77" fmla="*/ 177562 h 1220782"/>
                <a:gd name="connsiteX78" fmla="*/ 581105 w 744338"/>
                <a:gd name="connsiteY78" fmla="*/ 38070 h 1220782"/>
                <a:gd name="connsiteX79" fmla="*/ 252350 w 744338"/>
                <a:gd name="connsiteY79" fmla="*/ 17536 h 1220782"/>
                <a:gd name="connsiteX80" fmla="*/ 125997 w 744338"/>
                <a:gd name="connsiteY80" fmla="*/ 86220 h 1220782"/>
                <a:gd name="connsiteX81" fmla="*/ 3659 w 744338"/>
                <a:gd name="connsiteY81" fmla="*/ 414533 h 1220782"/>
                <a:gd name="connsiteX82" fmla="*/ 135208 w 744338"/>
                <a:gd name="connsiteY82" fmla="*/ 674163 h 1220782"/>
                <a:gd name="connsiteX83" fmla="*/ 173704 w 744338"/>
                <a:gd name="connsiteY83" fmla="*/ 766214 h 1220782"/>
                <a:gd name="connsiteX84" fmla="*/ 198502 w 744338"/>
                <a:gd name="connsiteY84" fmla="*/ 978874 h 1220782"/>
                <a:gd name="connsiteX85" fmla="*/ 152212 w 744338"/>
                <a:gd name="connsiteY85" fmla="*/ 1121198 h 1220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744338" h="1220782">
                  <a:moveTo>
                    <a:pt x="212673" y="49400"/>
                  </a:moveTo>
                  <a:cubicBezTo>
                    <a:pt x="255657" y="37126"/>
                    <a:pt x="264867" y="28393"/>
                    <a:pt x="318479" y="26505"/>
                  </a:cubicBezTo>
                  <a:cubicBezTo>
                    <a:pt x="360046" y="24853"/>
                    <a:pt x="392874" y="18480"/>
                    <a:pt x="437275" y="23201"/>
                  </a:cubicBezTo>
                  <a:cubicBezTo>
                    <a:pt x="504584" y="30282"/>
                    <a:pt x="579688" y="53648"/>
                    <a:pt x="616295" y="95189"/>
                  </a:cubicBezTo>
                  <a:cubicBezTo>
                    <a:pt x="649831" y="133189"/>
                    <a:pt x="696358" y="190072"/>
                    <a:pt x="711473" y="250967"/>
                  </a:cubicBezTo>
                  <a:cubicBezTo>
                    <a:pt x="727060" y="315402"/>
                    <a:pt x="732256" y="411465"/>
                    <a:pt x="706041" y="470000"/>
                  </a:cubicBezTo>
                  <a:lnTo>
                    <a:pt x="607792" y="622001"/>
                  </a:lnTo>
                  <a:cubicBezTo>
                    <a:pt x="574728" y="664958"/>
                    <a:pt x="531272" y="717592"/>
                    <a:pt x="509072" y="772586"/>
                  </a:cubicBezTo>
                  <a:cubicBezTo>
                    <a:pt x="499625" y="795953"/>
                    <a:pt x="470103" y="891544"/>
                    <a:pt x="469631" y="920103"/>
                  </a:cubicBezTo>
                  <a:cubicBezTo>
                    <a:pt x="469394" y="934265"/>
                    <a:pt x="480967" y="948191"/>
                    <a:pt x="465616" y="969433"/>
                  </a:cubicBezTo>
                  <a:cubicBezTo>
                    <a:pt x="455224" y="984067"/>
                    <a:pt x="433968" y="984067"/>
                    <a:pt x="412004" y="978638"/>
                  </a:cubicBezTo>
                  <a:cubicBezTo>
                    <a:pt x="361463" y="966129"/>
                    <a:pt x="325564" y="1004365"/>
                    <a:pt x="274314" y="999408"/>
                  </a:cubicBezTo>
                  <a:lnTo>
                    <a:pt x="311158" y="979818"/>
                  </a:lnTo>
                  <a:cubicBezTo>
                    <a:pt x="288957" y="964476"/>
                    <a:pt x="313519" y="985011"/>
                    <a:pt x="297459" y="975806"/>
                  </a:cubicBezTo>
                  <a:lnTo>
                    <a:pt x="271244" y="956924"/>
                  </a:lnTo>
                  <a:cubicBezTo>
                    <a:pt x="251878" y="947010"/>
                    <a:pt x="241722" y="934265"/>
                    <a:pt x="242903" y="904289"/>
                  </a:cubicBezTo>
                  <a:cubicBezTo>
                    <a:pt x="243376" y="894848"/>
                    <a:pt x="249044" y="877854"/>
                    <a:pt x="242195" y="866289"/>
                  </a:cubicBezTo>
                  <a:cubicBezTo>
                    <a:pt x="228969" y="877618"/>
                    <a:pt x="225426" y="907122"/>
                    <a:pt x="228733" y="928600"/>
                  </a:cubicBezTo>
                  <a:cubicBezTo>
                    <a:pt x="232748" y="953619"/>
                    <a:pt x="241250" y="958340"/>
                    <a:pt x="252114" y="971085"/>
                  </a:cubicBezTo>
                  <a:cubicBezTo>
                    <a:pt x="252823" y="972029"/>
                    <a:pt x="254240" y="973917"/>
                    <a:pt x="254948" y="974862"/>
                  </a:cubicBezTo>
                  <a:lnTo>
                    <a:pt x="261325" y="983123"/>
                  </a:lnTo>
                  <a:cubicBezTo>
                    <a:pt x="228260" y="980526"/>
                    <a:pt x="210311" y="976514"/>
                    <a:pt x="210547" y="942290"/>
                  </a:cubicBezTo>
                  <a:cubicBezTo>
                    <a:pt x="210784" y="923644"/>
                    <a:pt x="216216" y="886351"/>
                    <a:pt x="215979" y="866525"/>
                  </a:cubicBezTo>
                  <a:cubicBezTo>
                    <a:pt x="214798" y="783444"/>
                    <a:pt x="159770" y="681952"/>
                    <a:pt x="120801" y="617281"/>
                  </a:cubicBezTo>
                  <a:cubicBezTo>
                    <a:pt x="24914" y="458435"/>
                    <a:pt x="-10984" y="417130"/>
                    <a:pt x="34834" y="229960"/>
                  </a:cubicBezTo>
                  <a:cubicBezTo>
                    <a:pt x="46879" y="180631"/>
                    <a:pt x="71441" y="153724"/>
                    <a:pt x="103324" y="123512"/>
                  </a:cubicBezTo>
                  <a:cubicBezTo>
                    <a:pt x="118676" y="108879"/>
                    <a:pt x="132374" y="97549"/>
                    <a:pt x="151031" y="84096"/>
                  </a:cubicBezTo>
                  <a:cubicBezTo>
                    <a:pt x="159534" y="77959"/>
                    <a:pt x="165674" y="73002"/>
                    <a:pt x="177247" y="66866"/>
                  </a:cubicBezTo>
                  <a:lnTo>
                    <a:pt x="193070" y="59785"/>
                  </a:lnTo>
                  <a:cubicBezTo>
                    <a:pt x="194724" y="59077"/>
                    <a:pt x="196613" y="58369"/>
                    <a:pt x="198030" y="57897"/>
                  </a:cubicBezTo>
                  <a:lnTo>
                    <a:pt x="168744" y="91177"/>
                  </a:lnTo>
                  <a:cubicBezTo>
                    <a:pt x="155283" y="103922"/>
                    <a:pt x="148197" y="114307"/>
                    <a:pt x="134972" y="127761"/>
                  </a:cubicBezTo>
                  <a:cubicBezTo>
                    <a:pt x="109701" y="152780"/>
                    <a:pt x="86792" y="172134"/>
                    <a:pt x="68134" y="202109"/>
                  </a:cubicBezTo>
                  <a:cubicBezTo>
                    <a:pt x="34125" y="255687"/>
                    <a:pt x="7674" y="363080"/>
                    <a:pt x="57506" y="413589"/>
                  </a:cubicBezTo>
                  <a:cubicBezTo>
                    <a:pt x="46406" y="353402"/>
                    <a:pt x="38140" y="356943"/>
                    <a:pt x="49476" y="288023"/>
                  </a:cubicBezTo>
                  <a:cubicBezTo>
                    <a:pt x="56562" y="245302"/>
                    <a:pt x="67190" y="214147"/>
                    <a:pt x="90571" y="187003"/>
                  </a:cubicBezTo>
                  <a:cubicBezTo>
                    <a:pt x="103797" y="171898"/>
                    <a:pt x="187166" y="90232"/>
                    <a:pt x="202281" y="85748"/>
                  </a:cubicBezTo>
                  <a:cubicBezTo>
                    <a:pt x="229677" y="77723"/>
                    <a:pt x="230858" y="99673"/>
                    <a:pt x="242431" y="66630"/>
                  </a:cubicBezTo>
                  <a:cubicBezTo>
                    <a:pt x="234165" y="54592"/>
                    <a:pt x="242431" y="65214"/>
                    <a:pt x="229914" y="58133"/>
                  </a:cubicBezTo>
                  <a:lnTo>
                    <a:pt x="212673" y="49400"/>
                  </a:lnTo>
                  <a:close/>
                  <a:moveTo>
                    <a:pt x="513323" y="1152826"/>
                  </a:moveTo>
                  <a:cubicBezTo>
                    <a:pt x="501750" y="1161795"/>
                    <a:pt x="494901" y="1169112"/>
                    <a:pt x="476952" y="1176901"/>
                  </a:cubicBezTo>
                  <a:lnTo>
                    <a:pt x="410587" y="1203336"/>
                  </a:lnTo>
                  <a:cubicBezTo>
                    <a:pt x="390040" y="1209236"/>
                    <a:pt x="360282" y="1205460"/>
                    <a:pt x="339262" y="1202864"/>
                  </a:cubicBezTo>
                  <a:lnTo>
                    <a:pt x="356503" y="1181149"/>
                  </a:lnTo>
                  <a:cubicBezTo>
                    <a:pt x="271953" y="1203572"/>
                    <a:pt x="311394" y="1192951"/>
                    <a:pt x="223065" y="1174068"/>
                  </a:cubicBezTo>
                  <a:cubicBezTo>
                    <a:pt x="127414" y="1153298"/>
                    <a:pt x="185749" y="1080366"/>
                    <a:pt x="200864" y="1042365"/>
                  </a:cubicBezTo>
                  <a:cubicBezTo>
                    <a:pt x="211256" y="1016638"/>
                    <a:pt x="203934" y="1023955"/>
                    <a:pt x="228260" y="1017110"/>
                  </a:cubicBezTo>
                  <a:cubicBezTo>
                    <a:pt x="220703" y="1055347"/>
                    <a:pt x="194487" y="1086502"/>
                    <a:pt x="202517" y="1132528"/>
                  </a:cubicBezTo>
                  <a:cubicBezTo>
                    <a:pt x="214798" y="1121670"/>
                    <a:pt x="218577" y="1088391"/>
                    <a:pt x="229441" y="1059831"/>
                  </a:cubicBezTo>
                  <a:cubicBezTo>
                    <a:pt x="242195" y="1075173"/>
                    <a:pt x="232748" y="1072577"/>
                    <a:pt x="232512" y="1099720"/>
                  </a:cubicBezTo>
                  <a:cubicBezTo>
                    <a:pt x="232275" y="1120490"/>
                    <a:pt x="230858" y="1119310"/>
                    <a:pt x="247154" y="1125919"/>
                  </a:cubicBezTo>
                  <a:cubicBezTo>
                    <a:pt x="259908" y="1077061"/>
                    <a:pt x="234873" y="1111285"/>
                    <a:pt x="274787" y="1039769"/>
                  </a:cubicBezTo>
                  <a:cubicBezTo>
                    <a:pt x="265104" y="1026079"/>
                    <a:pt x="262978" y="1034576"/>
                    <a:pt x="256601" y="1016402"/>
                  </a:cubicBezTo>
                  <a:cubicBezTo>
                    <a:pt x="302419" y="1014750"/>
                    <a:pt x="373744" y="989259"/>
                    <a:pt x="404919" y="1007433"/>
                  </a:cubicBezTo>
                  <a:cubicBezTo>
                    <a:pt x="415783" y="1014042"/>
                    <a:pt x="400431" y="1008613"/>
                    <a:pt x="412476" y="1014278"/>
                  </a:cubicBezTo>
                  <a:cubicBezTo>
                    <a:pt x="438692" y="1001297"/>
                    <a:pt x="446722" y="1000352"/>
                    <a:pt x="470575" y="984303"/>
                  </a:cubicBezTo>
                  <a:cubicBezTo>
                    <a:pt x="471520" y="985011"/>
                    <a:pt x="487580" y="995868"/>
                    <a:pt x="490178" y="997992"/>
                  </a:cubicBezTo>
                  <a:cubicBezTo>
                    <a:pt x="515212" y="1021359"/>
                    <a:pt x="528910" y="1092875"/>
                    <a:pt x="518282" y="1119074"/>
                  </a:cubicBezTo>
                  <a:cubicBezTo>
                    <a:pt x="512142" y="1133944"/>
                    <a:pt x="497971" y="1142913"/>
                    <a:pt x="486399" y="1152118"/>
                  </a:cubicBezTo>
                  <a:cubicBezTo>
                    <a:pt x="500097" y="1161795"/>
                    <a:pt x="479786" y="1155186"/>
                    <a:pt x="502223" y="1153770"/>
                  </a:cubicBezTo>
                  <a:cubicBezTo>
                    <a:pt x="514267" y="1153062"/>
                    <a:pt x="493484" y="1145037"/>
                    <a:pt x="513323" y="1152826"/>
                  </a:cubicBezTo>
                  <a:close/>
                  <a:moveTo>
                    <a:pt x="488288" y="1165099"/>
                  </a:moveTo>
                  <a:cubicBezTo>
                    <a:pt x="496554" y="1156602"/>
                    <a:pt x="481675" y="1162031"/>
                    <a:pt x="481439" y="1162031"/>
                  </a:cubicBezTo>
                  <a:cubicBezTo>
                    <a:pt x="467505" y="1156602"/>
                    <a:pt x="482856" y="1170528"/>
                    <a:pt x="488288" y="1165099"/>
                  </a:cubicBezTo>
                  <a:close/>
                  <a:moveTo>
                    <a:pt x="362644" y="1183037"/>
                  </a:moveTo>
                  <a:cubicBezTo>
                    <a:pt x="363352" y="1182093"/>
                    <a:pt x="360754" y="1180441"/>
                    <a:pt x="360518" y="1180205"/>
                  </a:cubicBezTo>
                  <a:lnTo>
                    <a:pt x="362644" y="1183037"/>
                  </a:lnTo>
                  <a:close/>
                  <a:moveTo>
                    <a:pt x="152212" y="1121198"/>
                  </a:moveTo>
                  <a:cubicBezTo>
                    <a:pt x="155991" y="1150230"/>
                    <a:pt x="162604" y="1171708"/>
                    <a:pt x="187875" y="1180205"/>
                  </a:cubicBezTo>
                  <a:cubicBezTo>
                    <a:pt x="194724" y="1182565"/>
                    <a:pt x="204171" y="1184454"/>
                    <a:pt x="213381" y="1187286"/>
                  </a:cubicBezTo>
                  <a:cubicBezTo>
                    <a:pt x="270772" y="1205224"/>
                    <a:pt x="280219" y="1195075"/>
                    <a:pt x="310921" y="1209708"/>
                  </a:cubicBezTo>
                  <a:cubicBezTo>
                    <a:pt x="387442" y="1245821"/>
                    <a:pt x="615822" y="1198143"/>
                    <a:pt x="521353" y="999408"/>
                  </a:cubicBezTo>
                  <a:cubicBezTo>
                    <a:pt x="516393" y="988787"/>
                    <a:pt x="515684" y="990675"/>
                    <a:pt x="510961" y="977222"/>
                  </a:cubicBezTo>
                  <a:cubicBezTo>
                    <a:pt x="467269" y="852600"/>
                    <a:pt x="535759" y="748040"/>
                    <a:pt x="604014" y="656933"/>
                  </a:cubicBezTo>
                  <a:cubicBezTo>
                    <a:pt x="623616" y="630498"/>
                    <a:pt x="637787" y="606659"/>
                    <a:pt x="656681" y="579280"/>
                  </a:cubicBezTo>
                  <a:cubicBezTo>
                    <a:pt x="690926" y="529951"/>
                    <a:pt x="734618" y="480385"/>
                    <a:pt x="741703" y="403912"/>
                  </a:cubicBezTo>
                  <a:cubicBezTo>
                    <a:pt x="748789" y="328620"/>
                    <a:pt x="742884" y="226892"/>
                    <a:pt x="707930" y="177562"/>
                  </a:cubicBezTo>
                  <a:cubicBezTo>
                    <a:pt x="660223" y="110531"/>
                    <a:pt x="653374" y="82916"/>
                    <a:pt x="581105" y="38070"/>
                  </a:cubicBezTo>
                  <a:cubicBezTo>
                    <a:pt x="507182" y="-7719"/>
                    <a:pt x="337845" y="-9135"/>
                    <a:pt x="252350" y="17536"/>
                  </a:cubicBezTo>
                  <a:cubicBezTo>
                    <a:pt x="161187" y="45859"/>
                    <a:pt x="172996" y="50816"/>
                    <a:pt x="125997" y="86220"/>
                  </a:cubicBezTo>
                  <a:cubicBezTo>
                    <a:pt x="18538" y="167177"/>
                    <a:pt x="-11456" y="264420"/>
                    <a:pt x="3659" y="414533"/>
                  </a:cubicBezTo>
                  <a:cubicBezTo>
                    <a:pt x="10980" y="488646"/>
                    <a:pt x="116786" y="634039"/>
                    <a:pt x="135208" y="674163"/>
                  </a:cubicBezTo>
                  <a:lnTo>
                    <a:pt x="173704" y="766214"/>
                  </a:lnTo>
                  <a:cubicBezTo>
                    <a:pt x="223773" y="869830"/>
                    <a:pt x="144655" y="917271"/>
                    <a:pt x="198502" y="978874"/>
                  </a:cubicBezTo>
                  <a:cubicBezTo>
                    <a:pt x="172996" y="1052987"/>
                    <a:pt x="144891" y="1066204"/>
                    <a:pt x="152212" y="112119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6DB577F3-2879-8D45-8F2C-F7BD61B4A5B5}"/>
                </a:ext>
              </a:extLst>
            </p:cNvPr>
            <p:cNvSpPr/>
            <p:nvPr/>
          </p:nvSpPr>
          <p:spPr>
            <a:xfrm>
              <a:off x="5992463" y="3970295"/>
              <a:ext cx="186862" cy="509777"/>
            </a:xfrm>
            <a:custGeom>
              <a:avLst/>
              <a:gdLst>
                <a:gd name="connsiteX0" fmla="*/ 125973 w 186862"/>
                <a:gd name="connsiteY0" fmla="*/ 38387 h 509777"/>
                <a:gd name="connsiteX1" fmla="*/ 50397 w 186862"/>
                <a:gd name="connsiteY1" fmla="*/ 454738 h 509777"/>
                <a:gd name="connsiteX2" fmla="*/ 34337 w 186862"/>
                <a:gd name="connsiteY2" fmla="*/ 399744 h 509777"/>
                <a:gd name="connsiteX3" fmla="*/ 32448 w 186862"/>
                <a:gd name="connsiteY3" fmla="*/ 120288 h 509777"/>
                <a:gd name="connsiteX4" fmla="*/ 57482 w 186862"/>
                <a:gd name="connsiteY4" fmla="*/ 46884 h 509777"/>
                <a:gd name="connsiteX5" fmla="*/ 62678 w 186862"/>
                <a:gd name="connsiteY5" fmla="*/ 41219 h 509777"/>
                <a:gd name="connsiteX6" fmla="*/ 82281 w 186862"/>
                <a:gd name="connsiteY6" fmla="*/ 21629 h 509777"/>
                <a:gd name="connsiteX7" fmla="*/ 51578 w 186862"/>
                <a:gd name="connsiteY7" fmla="*/ 105182 h 509777"/>
                <a:gd name="connsiteX8" fmla="*/ 67874 w 186862"/>
                <a:gd name="connsiteY8" fmla="*/ 199593 h 509777"/>
                <a:gd name="connsiteX9" fmla="*/ 125973 w 186862"/>
                <a:gd name="connsiteY9" fmla="*/ 38387 h 509777"/>
                <a:gd name="connsiteX10" fmla="*/ 100702 w 186862"/>
                <a:gd name="connsiteY10" fmla="*/ 503596 h 509777"/>
                <a:gd name="connsiteX11" fmla="*/ 166359 w 186862"/>
                <a:gd name="connsiteY11" fmla="*/ 395732 h 509777"/>
                <a:gd name="connsiteX12" fmla="*/ 72597 w 186862"/>
                <a:gd name="connsiteY12" fmla="*/ 3219 h 509777"/>
                <a:gd name="connsiteX13" fmla="*/ 1509 w 186862"/>
                <a:gd name="connsiteY13" fmla="*/ 190860 h 509777"/>
                <a:gd name="connsiteX14" fmla="*/ 92 w 186862"/>
                <a:gd name="connsiteY14" fmla="*/ 271817 h 509777"/>
                <a:gd name="connsiteX15" fmla="*/ 42131 w 186862"/>
                <a:gd name="connsiteY15" fmla="*/ 484950 h 509777"/>
                <a:gd name="connsiteX16" fmla="*/ 66693 w 186862"/>
                <a:gd name="connsiteY16" fmla="*/ 504304 h 509777"/>
                <a:gd name="connsiteX17" fmla="*/ 82281 w 186862"/>
                <a:gd name="connsiteY17" fmla="*/ 509497 h 509777"/>
                <a:gd name="connsiteX18" fmla="*/ 100702 w 186862"/>
                <a:gd name="connsiteY18" fmla="*/ 503596 h 509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862" h="509777">
                  <a:moveTo>
                    <a:pt x="125973" y="38387"/>
                  </a:moveTo>
                  <a:cubicBezTo>
                    <a:pt x="225402" y="153804"/>
                    <a:pt x="138962" y="603671"/>
                    <a:pt x="50397" y="454738"/>
                  </a:cubicBezTo>
                  <a:cubicBezTo>
                    <a:pt x="36699" y="431608"/>
                    <a:pt x="38352" y="431372"/>
                    <a:pt x="34337" y="399744"/>
                  </a:cubicBezTo>
                  <a:cubicBezTo>
                    <a:pt x="21820" y="301793"/>
                    <a:pt x="19458" y="219183"/>
                    <a:pt x="32448" y="120288"/>
                  </a:cubicBezTo>
                  <a:cubicBezTo>
                    <a:pt x="38588" y="73791"/>
                    <a:pt x="38352" y="68126"/>
                    <a:pt x="57482" y="46884"/>
                  </a:cubicBezTo>
                  <a:lnTo>
                    <a:pt x="62678" y="41219"/>
                  </a:lnTo>
                  <a:cubicBezTo>
                    <a:pt x="76612" y="24697"/>
                    <a:pt x="57482" y="33194"/>
                    <a:pt x="82281" y="21629"/>
                  </a:cubicBezTo>
                  <a:cubicBezTo>
                    <a:pt x="76612" y="50188"/>
                    <a:pt x="57482" y="68126"/>
                    <a:pt x="51578" y="105182"/>
                  </a:cubicBezTo>
                  <a:lnTo>
                    <a:pt x="67874" y="199593"/>
                  </a:lnTo>
                  <a:cubicBezTo>
                    <a:pt x="69999" y="181891"/>
                    <a:pt x="44965" y="32014"/>
                    <a:pt x="125973" y="38387"/>
                  </a:cubicBezTo>
                  <a:close/>
                  <a:moveTo>
                    <a:pt x="100702" y="503596"/>
                  </a:moveTo>
                  <a:cubicBezTo>
                    <a:pt x="139671" y="475745"/>
                    <a:pt x="149118" y="464651"/>
                    <a:pt x="166359" y="395732"/>
                  </a:cubicBezTo>
                  <a:cubicBezTo>
                    <a:pt x="192102" y="293532"/>
                    <a:pt x="219734" y="-35962"/>
                    <a:pt x="72597" y="3219"/>
                  </a:cubicBezTo>
                  <a:cubicBezTo>
                    <a:pt x="19931" y="17144"/>
                    <a:pt x="1981" y="147431"/>
                    <a:pt x="1509" y="190860"/>
                  </a:cubicBezTo>
                  <a:lnTo>
                    <a:pt x="92" y="271817"/>
                  </a:lnTo>
                  <a:cubicBezTo>
                    <a:pt x="-380" y="327284"/>
                    <a:pt x="-617" y="443645"/>
                    <a:pt x="42131" y="484950"/>
                  </a:cubicBezTo>
                  <a:cubicBezTo>
                    <a:pt x="47091" y="489434"/>
                    <a:pt x="62442" y="501944"/>
                    <a:pt x="66693" y="504304"/>
                  </a:cubicBezTo>
                  <a:cubicBezTo>
                    <a:pt x="70708" y="506428"/>
                    <a:pt x="77085" y="509260"/>
                    <a:pt x="82281" y="509497"/>
                  </a:cubicBezTo>
                  <a:cubicBezTo>
                    <a:pt x="109677" y="510913"/>
                    <a:pt x="96215" y="506664"/>
                    <a:pt x="100702" y="50359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A70DE63C-8DB2-754C-966E-1B87BF303A8A}"/>
                </a:ext>
              </a:extLst>
            </p:cNvPr>
            <p:cNvSpPr/>
            <p:nvPr/>
          </p:nvSpPr>
          <p:spPr>
            <a:xfrm>
              <a:off x="6016792" y="4562233"/>
              <a:ext cx="137314" cy="153869"/>
            </a:xfrm>
            <a:custGeom>
              <a:avLst/>
              <a:gdLst>
                <a:gd name="connsiteX0" fmla="*/ 110383 w 137314"/>
                <a:gd name="connsiteY0" fmla="*/ 50678 h 153869"/>
                <a:gd name="connsiteX1" fmla="*/ 78027 w 137314"/>
                <a:gd name="connsiteY1" fmla="*/ 126207 h 153869"/>
                <a:gd name="connsiteX2" fmla="*/ 26068 w 137314"/>
                <a:gd name="connsiteY2" fmla="*/ 63424 h 153869"/>
                <a:gd name="connsiteX3" fmla="*/ 53228 w 137314"/>
                <a:gd name="connsiteY3" fmla="*/ 58703 h 153869"/>
                <a:gd name="connsiteX4" fmla="*/ 47324 w 137314"/>
                <a:gd name="connsiteY4" fmla="*/ 88679 h 153869"/>
                <a:gd name="connsiteX5" fmla="*/ 48741 w 137314"/>
                <a:gd name="connsiteY5" fmla="*/ 101424 h 153869"/>
                <a:gd name="connsiteX6" fmla="*/ 51575 w 137314"/>
                <a:gd name="connsiteY6" fmla="*/ 108269 h 153869"/>
                <a:gd name="connsiteX7" fmla="*/ 73303 w 137314"/>
                <a:gd name="connsiteY7" fmla="*/ 65784 h 153869"/>
                <a:gd name="connsiteX8" fmla="*/ 89127 w 137314"/>
                <a:gd name="connsiteY8" fmla="*/ 50678 h 153869"/>
                <a:gd name="connsiteX9" fmla="*/ 89599 w 137314"/>
                <a:gd name="connsiteY9" fmla="*/ 38877 h 153869"/>
                <a:gd name="connsiteX10" fmla="*/ 110383 w 137314"/>
                <a:gd name="connsiteY10" fmla="*/ 50678 h 153869"/>
                <a:gd name="connsiteX11" fmla="*/ 94086 w 137314"/>
                <a:gd name="connsiteY11" fmla="*/ 146741 h 153869"/>
                <a:gd name="connsiteX12" fmla="*/ 131166 w 137314"/>
                <a:gd name="connsiteY12" fmla="*/ 113225 h 153869"/>
                <a:gd name="connsiteX13" fmla="*/ 133291 w 137314"/>
                <a:gd name="connsiteY13" fmla="*/ 48318 h 153869"/>
                <a:gd name="connsiteX14" fmla="*/ 64092 w 137314"/>
                <a:gd name="connsiteY14" fmla="*/ 9846 h 153869"/>
                <a:gd name="connsiteX15" fmla="*/ 6938 w 137314"/>
                <a:gd name="connsiteY15" fmla="*/ 43125 h 153869"/>
                <a:gd name="connsiteX16" fmla="*/ 31264 w 137314"/>
                <a:gd name="connsiteY16" fmla="*/ 145561 h 153869"/>
                <a:gd name="connsiteX17" fmla="*/ 78027 w 137314"/>
                <a:gd name="connsiteY17" fmla="*/ 153114 h 153869"/>
                <a:gd name="connsiteX18" fmla="*/ 94086 w 137314"/>
                <a:gd name="connsiteY18" fmla="*/ 146741 h 15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7314" h="153869">
                  <a:moveTo>
                    <a:pt x="110383" y="50678"/>
                  </a:moveTo>
                  <a:cubicBezTo>
                    <a:pt x="119121" y="91275"/>
                    <a:pt x="116995" y="121958"/>
                    <a:pt x="78027" y="126207"/>
                  </a:cubicBezTo>
                  <a:cubicBezTo>
                    <a:pt x="26777" y="131872"/>
                    <a:pt x="27249" y="107797"/>
                    <a:pt x="26068" y="63424"/>
                  </a:cubicBezTo>
                  <a:cubicBezTo>
                    <a:pt x="43781" y="64132"/>
                    <a:pt x="40711" y="64840"/>
                    <a:pt x="53228" y="58703"/>
                  </a:cubicBezTo>
                  <a:cubicBezTo>
                    <a:pt x="50394" y="73573"/>
                    <a:pt x="47796" y="74989"/>
                    <a:pt x="47324" y="88679"/>
                  </a:cubicBezTo>
                  <a:cubicBezTo>
                    <a:pt x="47088" y="93399"/>
                    <a:pt x="48033" y="97412"/>
                    <a:pt x="48741" y="101424"/>
                  </a:cubicBezTo>
                  <a:lnTo>
                    <a:pt x="51575" y="108269"/>
                  </a:lnTo>
                  <a:cubicBezTo>
                    <a:pt x="66454" y="93871"/>
                    <a:pt x="56299" y="84902"/>
                    <a:pt x="73303" y="65784"/>
                  </a:cubicBezTo>
                  <a:cubicBezTo>
                    <a:pt x="81805" y="56343"/>
                    <a:pt x="84403" y="58703"/>
                    <a:pt x="89127" y="50678"/>
                  </a:cubicBezTo>
                  <a:cubicBezTo>
                    <a:pt x="92906" y="44306"/>
                    <a:pt x="88182" y="41709"/>
                    <a:pt x="89599" y="38877"/>
                  </a:cubicBezTo>
                  <a:cubicBezTo>
                    <a:pt x="100936" y="43125"/>
                    <a:pt x="102353" y="45250"/>
                    <a:pt x="110383" y="50678"/>
                  </a:cubicBezTo>
                  <a:close/>
                  <a:moveTo>
                    <a:pt x="94086" y="146741"/>
                  </a:moveTo>
                  <a:cubicBezTo>
                    <a:pt x="116995" y="136828"/>
                    <a:pt x="120538" y="141785"/>
                    <a:pt x="131166" y="113225"/>
                  </a:cubicBezTo>
                  <a:cubicBezTo>
                    <a:pt x="137779" y="95287"/>
                    <a:pt x="139904" y="69796"/>
                    <a:pt x="133291" y="48318"/>
                  </a:cubicBezTo>
                  <a:cubicBezTo>
                    <a:pt x="123372" y="15274"/>
                    <a:pt x="93142" y="26604"/>
                    <a:pt x="64092" y="9846"/>
                  </a:cubicBezTo>
                  <a:cubicBezTo>
                    <a:pt x="64092" y="9846"/>
                    <a:pt x="35279" y="-27447"/>
                    <a:pt x="6938" y="43125"/>
                  </a:cubicBezTo>
                  <a:cubicBezTo>
                    <a:pt x="-3690" y="69560"/>
                    <a:pt x="-6524" y="126915"/>
                    <a:pt x="31264" y="145561"/>
                  </a:cubicBezTo>
                  <a:cubicBezTo>
                    <a:pt x="42837" y="151226"/>
                    <a:pt x="62675" y="155710"/>
                    <a:pt x="78027" y="153114"/>
                  </a:cubicBezTo>
                  <a:cubicBezTo>
                    <a:pt x="97157" y="149810"/>
                    <a:pt x="89363" y="148866"/>
                    <a:pt x="94086" y="14674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33F6B9EB-4713-5443-ADD7-0A329F0A7B9C}"/>
                </a:ext>
              </a:extLst>
            </p:cNvPr>
            <p:cNvSpPr/>
            <p:nvPr/>
          </p:nvSpPr>
          <p:spPr>
            <a:xfrm>
              <a:off x="6369093" y="4024492"/>
              <a:ext cx="59339" cy="218092"/>
            </a:xfrm>
            <a:custGeom>
              <a:avLst/>
              <a:gdLst>
                <a:gd name="connsiteX0" fmla="*/ 50465 w 59339"/>
                <a:gd name="connsiteY0" fmla="*/ 210539 h 218092"/>
                <a:gd name="connsiteX1" fmla="*/ 58495 w 59339"/>
                <a:gd name="connsiteY1" fmla="*/ 92526 h 218092"/>
                <a:gd name="connsiteX2" fmla="*/ 14566 w 59339"/>
                <a:gd name="connsiteY2" fmla="*/ 3 h 218092"/>
                <a:gd name="connsiteX3" fmla="*/ 43143 w 59339"/>
                <a:gd name="connsiteY3" fmla="*/ 81905 h 218092"/>
                <a:gd name="connsiteX4" fmla="*/ 47395 w 59339"/>
                <a:gd name="connsiteY4" fmla="*/ 218092 h 218092"/>
                <a:gd name="connsiteX5" fmla="*/ 50465 w 59339"/>
                <a:gd name="connsiteY5" fmla="*/ 210539 h 218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339" h="218092">
                  <a:moveTo>
                    <a:pt x="50465" y="210539"/>
                  </a:moveTo>
                  <a:cubicBezTo>
                    <a:pt x="50937" y="209123"/>
                    <a:pt x="62510" y="140675"/>
                    <a:pt x="58495" y="92526"/>
                  </a:cubicBezTo>
                  <a:cubicBezTo>
                    <a:pt x="56133" y="65147"/>
                    <a:pt x="34169" y="239"/>
                    <a:pt x="14566" y="3"/>
                  </a:cubicBezTo>
                  <a:cubicBezTo>
                    <a:pt x="-27945" y="-469"/>
                    <a:pt x="35350" y="48389"/>
                    <a:pt x="43143" y="81905"/>
                  </a:cubicBezTo>
                  <a:cubicBezTo>
                    <a:pt x="51882" y="118017"/>
                    <a:pt x="52354" y="177024"/>
                    <a:pt x="47395" y="218092"/>
                  </a:cubicBezTo>
                  <a:lnTo>
                    <a:pt x="50465" y="210539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F73963B8-A81D-3346-B32F-C05F49391390}"/>
                </a:ext>
              </a:extLst>
            </p:cNvPr>
            <p:cNvSpPr/>
            <p:nvPr/>
          </p:nvSpPr>
          <p:spPr>
            <a:xfrm>
              <a:off x="6083305" y="4015054"/>
              <a:ext cx="28212" cy="153889"/>
            </a:xfrm>
            <a:custGeom>
              <a:avLst/>
              <a:gdLst>
                <a:gd name="connsiteX0" fmla="*/ 28046 w 28212"/>
                <a:gd name="connsiteY0" fmla="*/ 0 h 153889"/>
                <a:gd name="connsiteX1" fmla="*/ 7499 w 28212"/>
                <a:gd name="connsiteY1" fmla="*/ 26199 h 153889"/>
                <a:gd name="connsiteX2" fmla="*/ 6791 w 28212"/>
                <a:gd name="connsiteY2" fmla="*/ 153890 h 153889"/>
                <a:gd name="connsiteX3" fmla="*/ 13876 w 28212"/>
                <a:gd name="connsiteY3" fmla="*/ 72224 h 153889"/>
                <a:gd name="connsiteX4" fmla="*/ 28046 w 28212"/>
                <a:gd name="connsiteY4" fmla="*/ 0 h 15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212" h="153889">
                  <a:moveTo>
                    <a:pt x="28046" y="0"/>
                  </a:moveTo>
                  <a:cubicBezTo>
                    <a:pt x="9388" y="3776"/>
                    <a:pt x="12223" y="2124"/>
                    <a:pt x="7499" y="26199"/>
                  </a:cubicBezTo>
                  <a:cubicBezTo>
                    <a:pt x="1831" y="55230"/>
                    <a:pt x="-5727" y="131939"/>
                    <a:pt x="6791" y="153890"/>
                  </a:cubicBezTo>
                  <a:cubicBezTo>
                    <a:pt x="19308" y="132883"/>
                    <a:pt x="9388" y="96771"/>
                    <a:pt x="13876" y="72224"/>
                  </a:cubicBezTo>
                  <a:cubicBezTo>
                    <a:pt x="18599" y="46969"/>
                    <a:pt x="29699" y="25963"/>
                    <a:pt x="28046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2" name="Forma libre 11">
              <a:extLst>
                <a:ext uri="{FF2B5EF4-FFF2-40B4-BE49-F238E27FC236}">
                  <a16:creationId xmlns:a16="http://schemas.microsoft.com/office/drawing/2014/main" id="{4D5B2ECB-8D78-954D-92DA-2FA659FC1BFC}"/>
                </a:ext>
              </a:extLst>
            </p:cNvPr>
            <p:cNvSpPr/>
            <p:nvPr/>
          </p:nvSpPr>
          <p:spPr>
            <a:xfrm>
              <a:off x="5852966" y="3979650"/>
              <a:ext cx="65245" cy="137367"/>
            </a:xfrm>
            <a:custGeom>
              <a:avLst/>
              <a:gdLst>
                <a:gd name="connsiteX0" fmla="*/ 65194 w 65245"/>
                <a:gd name="connsiteY0" fmla="*/ 0 h 137367"/>
                <a:gd name="connsiteX1" fmla="*/ 20557 w 65245"/>
                <a:gd name="connsiteY1" fmla="*/ 56883 h 137367"/>
                <a:gd name="connsiteX2" fmla="*/ 3316 w 65245"/>
                <a:gd name="connsiteY2" fmla="*/ 137368 h 137367"/>
                <a:gd name="connsiteX3" fmla="*/ 51496 w 65245"/>
                <a:gd name="connsiteY3" fmla="*/ 28087 h 137367"/>
                <a:gd name="connsiteX4" fmla="*/ 65194 w 65245"/>
                <a:gd name="connsiteY4" fmla="*/ 0 h 137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245" h="137367">
                  <a:moveTo>
                    <a:pt x="65194" y="0"/>
                  </a:moveTo>
                  <a:cubicBezTo>
                    <a:pt x="43230" y="9677"/>
                    <a:pt x="31893" y="31156"/>
                    <a:pt x="20557" y="56883"/>
                  </a:cubicBezTo>
                  <a:cubicBezTo>
                    <a:pt x="11818" y="76945"/>
                    <a:pt x="-7784" y="114709"/>
                    <a:pt x="3316" y="137368"/>
                  </a:cubicBezTo>
                  <a:cubicBezTo>
                    <a:pt x="13472" y="117069"/>
                    <a:pt x="22446" y="64907"/>
                    <a:pt x="51496" y="28087"/>
                  </a:cubicBezTo>
                  <a:cubicBezTo>
                    <a:pt x="59289" y="18410"/>
                    <a:pt x="65902" y="14162"/>
                    <a:pt x="65194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EDBFCE44-B42F-554F-AF95-71DCCDD59058}"/>
                </a:ext>
              </a:extLst>
            </p:cNvPr>
            <p:cNvSpPr/>
            <p:nvPr/>
          </p:nvSpPr>
          <p:spPr>
            <a:xfrm>
              <a:off x="6207626" y="4020719"/>
              <a:ext cx="29497" cy="53578"/>
            </a:xfrm>
            <a:custGeom>
              <a:avLst/>
              <a:gdLst>
                <a:gd name="connsiteX0" fmla="*/ 3391 w 29497"/>
                <a:gd name="connsiteY0" fmla="*/ 0 h 53578"/>
                <a:gd name="connsiteX1" fmla="*/ 18506 w 29497"/>
                <a:gd name="connsiteY1" fmla="*/ 53578 h 53578"/>
                <a:gd name="connsiteX2" fmla="*/ 3391 w 29497"/>
                <a:gd name="connsiteY2" fmla="*/ 0 h 53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497" h="53578">
                  <a:moveTo>
                    <a:pt x="3391" y="0"/>
                  </a:moveTo>
                  <a:cubicBezTo>
                    <a:pt x="-5584" y="21714"/>
                    <a:pt x="4572" y="37528"/>
                    <a:pt x="18506" y="53578"/>
                  </a:cubicBezTo>
                  <a:cubicBezTo>
                    <a:pt x="30315" y="39889"/>
                    <a:pt x="40942" y="2360"/>
                    <a:pt x="339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1B72CED8-6C77-714E-BB7E-5D11824F58EE}"/>
                </a:ext>
              </a:extLst>
            </p:cNvPr>
            <p:cNvSpPr/>
            <p:nvPr/>
          </p:nvSpPr>
          <p:spPr>
            <a:xfrm>
              <a:off x="6024203" y="4873249"/>
              <a:ext cx="20476" cy="71280"/>
            </a:xfrm>
            <a:custGeom>
              <a:avLst/>
              <a:gdLst>
                <a:gd name="connsiteX0" fmla="*/ 0 w 20476"/>
                <a:gd name="connsiteY0" fmla="*/ 71280 h 71280"/>
                <a:gd name="connsiteX1" fmla="*/ 17477 w 20476"/>
                <a:gd name="connsiteY1" fmla="*/ 34224 h 71280"/>
                <a:gd name="connsiteX2" fmla="*/ 11573 w 20476"/>
                <a:gd name="connsiteY2" fmla="*/ 0 h 71280"/>
                <a:gd name="connsiteX3" fmla="*/ 0 w 20476"/>
                <a:gd name="connsiteY3" fmla="*/ 71280 h 71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76" h="71280">
                  <a:moveTo>
                    <a:pt x="0" y="71280"/>
                  </a:moveTo>
                  <a:cubicBezTo>
                    <a:pt x="12281" y="62547"/>
                    <a:pt x="12281" y="57119"/>
                    <a:pt x="17477" y="34224"/>
                  </a:cubicBezTo>
                  <a:cubicBezTo>
                    <a:pt x="26452" y="-5429"/>
                    <a:pt x="12517" y="944"/>
                    <a:pt x="11573" y="0"/>
                  </a:cubicBezTo>
                  <a:cubicBezTo>
                    <a:pt x="-2362" y="12273"/>
                    <a:pt x="709" y="45081"/>
                    <a:pt x="0" y="7128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930E54A9-CF9A-D248-8266-0A7FE1C9DBF0}"/>
                </a:ext>
              </a:extLst>
            </p:cNvPr>
            <p:cNvSpPr/>
            <p:nvPr/>
          </p:nvSpPr>
          <p:spPr>
            <a:xfrm>
              <a:off x="5983344" y="4738632"/>
              <a:ext cx="35662" cy="29820"/>
            </a:xfrm>
            <a:custGeom>
              <a:avLst/>
              <a:gdLst>
                <a:gd name="connsiteX0" fmla="*/ 0 w 35662"/>
                <a:gd name="connsiteY0" fmla="*/ 81 h 29820"/>
                <a:gd name="connsiteX1" fmla="*/ 35662 w 35662"/>
                <a:gd name="connsiteY1" fmla="*/ 29821 h 29820"/>
                <a:gd name="connsiteX2" fmla="*/ 25507 w 35662"/>
                <a:gd name="connsiteY2" fmla="*/ 8814 h 29820"/>
                <a:gd name="connsiteX3" fmla="*/ 0 w 35662"/>
                <a:gd name="connsiteY3" fmla="*/ 81 h 29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62" h="29820">
                  <a:moveTo>
                    <a:pt x="0" y="81"/>
                  </a:moveTo>
                  <a:cubicBezTo>
                    <a:pt x="1181" y="24864"/>
                    <a:pt x="16060" y="24628"/>
                    <a:pt x="35662" y="29821"/>
                  </a:cubicBezTo>
                  <a:cubicBezTo>
                    <a:pt x="34954" y="12827"/>
                    <a:pt x="36607" y="18727"/>
                    <a:pt x="25507" y="8814"/>
                  </a:cubicBezTo>
                  <a:cubicBezTo>
                    <a:pt x="16532" y="1025"/>
                    <a:pt x="14407" y="-391"/>
                    <a:pt x="0" y="8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02565D09-36A6-AA45-8F83-99FF59EFAC5B}"/>
                </a:ext>
              </a:extLst>
            </p:cNvPr>
            <p:cNvSpPr/>
            <p:nvPr/>
          </p:nvSpPr>
          <p:spPr>
            <a:xfrm>
              <a:off x="6233330" y="4125279"/>
              <a:ext cx="12875" cy="59478"/>
            </a:xfrm>
            <a:custGeom>
              <a:avLst/>
              <a:gdLst>
                <a:gd name="connsiteX0" fmla="*/ 11931 w 12875"/>
                <a:gd name="connsiteY0" fmla="*/ 0 h 59478"/>
                <a:gd name="connsiteX1" fmla="*/ 122 w 12875"/>
                <a:gd name="connsiteY1" fmla="*/ 30211 h 59478"/>
                <a:gd name="connsiteX2" fmla="*/ 12876 w 12875"/>
                <a:gd name="connsiteY2" fmla="*/ 59479 h 59478"/>
                <a:gd name="connsiteX3" fmla="*/ 11931 w 12875"/>
                <a:gd name="connsiteY3" fmla="*/ 0 h 59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75" h="59478">
                  <a:moveTo>
                    <a:pt x="11931" y="0"/>
                  </a:moveTo>
                  <a:cubicBezTo>
                    <a:pt x="6972" y="17230"/>
                    <a:pt x="1303" y="8497"/>
                    <a:pt x="122" y="30211"/>
                  </a:cubicBezTo>
                  <a:cubicBezTo>
                    <a:pt x="-586" y="44609"/>
                    <a:pt x="1540" y="55466"/>
                    <a:pt x="12876" y="59479"/>
                  </a:cubicBezTo>
                  <a:lnTo>
                    <a:pt x="11931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17" name="Gráfico 626">
            <a:extLst>
              <a:ext uri="{FF2B5EF4-FFF2-40B4-BE49-F238E27FC236}">
                <a16:creationId xmlns:a16="http://schemas.microsoft.com/office/drawing/2014/main" id="{DA631F70-C2B9-834D-A750-7778EAD39CBB}"/>
              </a:ext>
            </a:extLst>
          </p:cNvPr>
          <p:cNvGrpSpPr/>
          <p:nvPr/>
        </p:nvGrpSpPr>
        <p:grpSpPr>
          <a:xfrm rot="20655270">
            <a:off x="7156101" y="2108267"/>
            <a:ext cx="540154" cy="885902"/>
            <a:chOff x="5728160" y="3844101"/>
            <a:chExt cx="744338" cy="1220782"/>
          </a:xfrm>
          <a:solidFill>
            <a:srgbClr val="262626"/>
          </a:solidFill>
        </p:grpSpPr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EDA8E993-CBAB-9F43-B4AF-C63C5D19AD32}"/>
                </a:ext>
              </a:extLst>
            </p:cNvPr>
            <p:cNvSpPr/>
            <p:nvPr/>
          </p:nvSpPr>
          <p:spPr>
            <a:xfrm>
              <a:off x="5728160" y="3844101"/>
              <a:ext cx="744338" cy="1220782"/>
            </a:xfrm>
            <a:custGeom>
              <a:avLst/>
              <a:gdLst>
                <a:gd name="connsiteX0" fmla="*/ 212673 w 744338"/>
                <a:gd name="connsiteY0" fmla="*/ 49400 h 1220782"/>
                <a:gd name="connsiteX1" fmla="*/ 318479 w 744338"/>
                <a:gd name="connsiteY1" fmla="*/ 26505 h 1220782"/>
                <a:gd name="connsiteX2" fmla="*/ 437275 w 744338"/>
                <a:gd name="connsiteY2" fmla="*/ 23201 h 1220782"/>
                <a:gd name="connsiteX3" fmla="*/ 616295 w 744338"/>
                <a:gd name="connsiteY3" fmla="*/ 95189 h 1220782"/>
                <a:gd name="connsiteX4" fmla="*/ 711473 w 744338"/>
                <a:gd name="connsiteY4" fmla="*/ 250967 h 1220782"/>
                <a:gd name="connsiteX5" fmla="*/ 706041 w 744338"/>
                <a:gd name="connsiteY5" fmla="*/ 470000 h 1220782"/>
                <a:gd name="connsiteX6" fmla="*/ 607792 w 744338"/>
                <a:gd name="connsiteY6" fmla="*/ 622001 h 1220782"/>
                <a:gd name="connsiteX7" fmla="*/ 509072 w 744338"/>
                <a:gd name="connsiteY7" fmla="*/ 772586 h 1220782"/>
                <a:gd name="connsiteX8" fmla="*/ 469631 w 744338"/>
                <a:gd name="connsiteY8" fmla="*/ 920103 h 1220782"/>
                <a:gd name="connsiteX9" fmla="*/ 465616 w 744338"/>
                <a:gd name="connsiteY9" fmla="*/ 969433 h 1220782"/>
                <a:gd name="connsiteX10" fmla="*/ 412004 w 744338"/>
                <a:gd name="connsiteY10" fmla="*/ 978638 h 1220782"/>
                <a:gd name="connsiteX11" fmla="*/ 274314 w 744338"/>
                <a:gd name="connsiteY11" fmla="*/ 999408 h 1220782"/>
                <a:gd name="connsiteX12" fmla="*/ 311158 w 744338"/>
                <a:gd name="connsiteY12" fmla="*/ 979818 h 1220782"/>
                <a:gd name="connsiteX13" fmla="*/ 297459 w 744338"/>
                <a:gd name="connsiteY13" fmla="*/ 975806 h 1220782"/>
                <a:gd name="connsiteX14" fmla="*/ 271244 w 744338"/>
                <a:gd name="connsiteY14" fmla="*/ 956924 h 1220782"/>
                <a:gd name="connsiteX15" fmla="*/ 242903 w 744338"/>
                <a:gd name="connsiteY15" fmla="*/ 904289 h 1220782"/>
                <a:gd name="connsiteX16" fmla="*/ 242195 w 744338"/>
                <a:gd name="connsiteY16" fmla="*/ 866289 h 1220782"/>
                <a:gd name="connsiteX17" fmla="*/ 228733 w 744338"/>
                <a:gd name="connsiteY17" fmla="*/ 928600 h 1220782"/>
                <a:gd name="connsiteX18" fmla="*/ 252114 w 744338"/>
                <a:gd name="connsiteY18" fmla="*/ 971085 h 1220782"/>
                <a:gd name="connsiteX19" fmla="*/ 254948 w 744338"/>
                <a:gd name="connsiteY19" fmla="*/ 974862 h 1220782"/>
                <a:gd name="connsiteX20" fmla="*/ 261325 w 744338"/>
                <a:gd name="connsiteY20" fmla="*/ 983123 h 1220782"/>
                <a:gd name="connsiteX21" fmla="*/ 210547 w 744338"/>
                <a:gd name="connsiteY21" fmla="*/ 942290 h 1220782"/>
                <a:gd name="connsiteX22" fmla="*/ 215979 w 744338"/>
                <a:gd name="connsiteY22" fmla="*/ 866525 h 1220782"/>
                <a:gd name="connsiteX23" fmla="*/ 120801 w 744338"/>
                <a:gd name="connsiteY23" fmla="*/ 617281 h 1220782"/>
                <a:gd name="connsiteX24" fmla="*/ 34834 w 744338"/>
                <a:gd name="connsiteY24" fmla="*/ 229960 h 1220782"/>
                <a:gd name="connsiteX25" fmla="*/ 103324 w 744338"/>
                <a:gd name="connsiteY25" fmla="*/ 123512 h 1220782"/>
                <a:gd name="connsiteX26" fmla="*/ 151031 w 744338"/>
                <a:gd name="connsiteY26" fmla="*/ 84096 h 1220782"/>
                <a:gd name="connsiteX27" fmla="*/ 177247 w 744338"/>
                <a:gd name="connsiteY27" fmla="*/ 66866 h 1220782"/>
                <a:gd name="connsiteX28" fmla="*/ 193070 w 744338"/>
                <a:gd name="connsiteY28" fmla="*/ 59785 h 1220782"/>
                <a:gd name="connsiteX29" fmla="*/ 198030 w 744338"/>
                <a:gd name="connsiteY29" fmla="*/ 57897 h 1220782"/>
                <a:gd name="connsiteX30" fmla="*/ 168744 w 744338"/>
                <a:gd name="connsiteY30" fmla="*/ 91177 h 1220782"/>
                <a:gd name="connsiteX31" fmla="*/ 134972 w 744338"/>
                <a:gd name="connsiteY31" fmla="*/ 127761 h 1220782"/>
                <a:gd name="connsiteX32" fmla="*/ 68134 w 744338"/>
                <a:gd name="connsiteY32" fmla="*/ 202109 h 1220782"/>
                <a:gd name="connsiteX33" fmla="*/ 57506 w 744338"/>
                <a:gd name="connsiteY33" fmla="*/ 413589 h 1220782"/>
                <a:gd name="connsiteX34" fmla="*/ 49476 w 744338"/>
                <a:gd name="connsiteY34" fmla="*/ 288023 h 1220782"/>
                <a:gd name="connsiteX35" fmla="*/ 90571 w 744338"/>
                <a:gd name="connsiteY35" fmla="*/ 187003 h 1220782"/>
                <a:gd name="connsiteX36" fmla="*/ 202281 w 744338"/>
                <a:gd name="connsiteY36" fmla="*/ 85748 h 1220782"/>
                <a:gd name="connsiteX37" fmla="*/ 242431 w 744338"/>
                <a:gd name="connsiteY37" fmla="*/ 66630 h 1220782"/>
                <a:gd name="connsiteX38" fmla="*/ 229914 w 744338"/>
                <a:gd name="connsiteY38" fmla="*/ 58133 h 1220782"/>
                <a:gd name="connsiteX39" fmla="*/ 212673 w 744338"/>
                <a:gd name="connsiteY39" fmla="*/ 49400 h 1220782"/>
                <a:gd name="connsiteX40" fmla="*/ 513323 w 744338"/>
                <a:gd name="connsiteY40" fmla="*/ 1152826 h 1220782"/>
                <a:gd name="connsiteX41" fmla="*/ 476952 w 744338"/>
                <a:gd name="connsiteY41" fmla="*/ 1176901 h 1220782"/>
                <a:gd name="connsiteX42" fmla="*/ 410587 w 744338"/>
                <a:gd name="connsiteY42" fmla="*/ 1203336 h 1220782"/>
                <a:gd name="connsiteX43" fmla="*/ 339262 w 744338"/>
                <a:gd name="connsiteY43" fmla="*/ 1202864 h 1220782"/>
                <a:gd name="connsiteX44" fmla="*/ 356503 w 744338"/>
                <a:gd name="connsiteY44" fmla="*/ 1181149 h 1220782"/>
                <a:gd name="connsiteX45" fmla="*/ 223065 w 744338"/>
                <a:gd name="connsiteY45" fmla="*/ 1174068 h 1220782"/>
                <a:gd name="connsiteX46" fmla="*/ 200864 w 744338"/>
                <a:gd name="connsiteY46" fmla="*/ 1042365 h 1220782"/>
                <a:gd name="connsiteX47" fmla="*/ 228260 w 744338"/>
                <a:gd name="connsiteY47" fmla="*/ 1017110 h 1220782"/>
                <a:gd name="connsiteX48" fmla="*/ 202517 w 744338"/>
                <a:gd name="connsiteY48" fmla="*/ 1132528 h 1220782"/>
                <a:gd name="connsiteX49" fmla="*/ 229441 w 744338"/>
                <a:gd name="connsiteY49" fmla="*/ 1059831 h 1220782"/>
                <a:gd name="connsiteX50" fmla="*/ 232512 w 744338"/>
                <a:gd name="connsiteY50" fmla="*/ 1099720 h 1220782"/>
                <a:gd name="connsiteX51" fmla="*/ 247154 w 744338"/>
                <a:gd name="connsiteY51" fmla="*/ 1125919 h 1220782"/>
                <a:gd name="connsiteX52" fmla="*/ 274787 w 744338"/>
                <a:gd name="connsiteY52" fmla="*/ 1039769 h 1220782"/>
                <a:gd name="connsiteX53" fmla="*/ 256601 w 744338"/>
                <a:gd name="connsiteY53" fmla="*/ 1016402 h 1220782"/>
                <a:gd name="connsiteX54" fmla="*/ 404919 w 744338"/>
                <a:gd name="connsiteY54" fmla="*/ 1007433 h 1220782"/>
                <a:gd name="connsiteX55" fmla="*/ 412476 w 744338"/>
                <a:gd name="connsiteY55" fmla="*/ 1014278 h 1220782"/>
                <a:gd name="connsiteX56" fmla="*/ 470575 w 744338"/>
                <a:gd name="connsiteY56" fmla="*/ 984303 h 1220782"/>
                <a:gd name="connsiteX57" fmla="*/ 490178 w 744338"/>
                <a:gd name="connsiteY57" fmla="*/ 997992 h 1220782"/>
                <a:gd name="connsiteX58" fmla="*/ 518282 w 744338"/>
                <a:gd name="connsiteY58" fmla="*/ 1119074 h 1220782"/>
                <a:gd name="connsiteX59" fmla="*/ 486399 w 744338"/>
                <a:gd name="connsiteY59" fmla="*/ 1152118 h 1220782"/>
                <a:gd name="connsiteX60" fmla="*/ 502223 w 744338"/>
                <a:gd name="connsiteY60" fmla="*/ 1153770 h 1220782"/>
                <a:gd name="connsiteX61" fmla="*/ 513323 w 744338"/>
                <a:gd name="connsiteY61" fmla="*/ 1152826 h 1220782"/>
                <a:gd name="connsiteX62" fmla="*/ 488288 w 744338"/>
                <a:gd name="connsiteY62" fmla="*/ 1165099 h 1220782"/>
                <a:gd name="connsiteX63" fmla="*/ 481439 w 744338"/>
                <a:gd name="connsiteY63" fmla="*/ 1162031 h 1220782"/>
                <a:gd name="connsiteX64" fmla="*/ 488288 w 744338"/>
                <a:gd name="connsiteY64" fmla="*/ 1165099 h 1220782"/>
                <a:gd name="connsiteX65" fmla="*/ 362644 w 744338"/>
                <a:gd name="connsiteY65" fmla="*/ 1183037 h 1220782"/>
                <a:gd name="connsiteX66" fmla="*/ 360518 w 744338"/>
                <a:gd name="connsiteY66" fmla="*/ 1180205 h 1220782"/>
                <a:gd name="connsiteX67" fmla="*/ 362644 w 744338"/>
                <a:gd name="connsiteY67" fmla="*/ 1183037 h 1220782"/>
                <a:gd name="connsiteX68" fmla="*/ 152212 w 744338"/>
                <a:gd name="connsiteY68" fmla="*/ 1121198 h 1220782"/>
                <a:gd name="connsiteX69" fmla="*/ 187875 w 744338"/>
                <a:gd name="connsiteY69" fmla="*/ 1180205 h 1220782"/>
                <a:gd name="connsiteX70" fmla="*/ 213381 w 744338"/>
                <a:gd name="connsiteY70" fmla="*/ 1187286 h 1220782"/>
                <a:gd name="connsiteX71" fmla="*/ 310921 w 744338"/>
                <a:gd name="connsiteY71" fmla="*/ 1209708 h 1220782"/>
                <a:gd name="connsiteX72" fmla="*/ 521353 w 744338"/>
                <a:gd name="connsiteY72" fmla="*/ 999408 h 1220782"/>
                <a:gd name="connsiteX73" fmla="*/ 510961 w 744338"/>
                <a:gd name="connsiteY73" fmla="*/ 977222 h 1220782"/>
                <a:gd name="connsiteX74" fmla="*/ 604014 w 744338"/>
                <a:gd name="connsiteY74" fmla="*/ 656933 h 1220782"/>
                <a:gd name="connsiteX75" fmla="*/ 656681 w 744338"/>
                <a:gd name="connsiteY75" fmla="*/ 579280 h 1220782"/>
                <a:gd name="connsiteX76" fmla="*/ 741703 w 744338"/>
                <a:gd name="connsiteY76" fmla="*/ 403912 h 1220782"/>
                <a:gd name="connsiteX77" fmla="*/ 707930 w 744338"/>
                <a:gd name="connsiteY77" fmla="*/ 177562 h 1220782"/>
                <a:gd name="connsiteX78" fmla="*/ 581105 w 744338"/>
                <a:gd name="connsiteY78" fmla="*/ 38070 h 1220782"/>
                <a:gd name="connsiteX79" fmla="*/ 252350 w 744338"/>
                <a:gd name="connsiteY79" fmla="*/ 17536 h 1220782"/>
                <a:gd name="connsiteX80" fmla="*/ 125997 w 744338"/>
                <a:gd name="connsiteY80" fmla="*/ 86220 h 1220782"/>
                <a:gd name="connsiteX81" fmla="*/ 3659 w 744338"/>
                <a:gd name="connsiteY81" fmla="*/ 414533 h 1220782"/>
                <a:gd name="connsiteX82" fmla="*/ 135208 w 744338"/>
                <a:gd name="connsiteY82" fmla="*/ 674163 h 1220782"/>
                <a:gd name="connsiteX83" fmla="*/ 173704 w 744338"/>
                <a:gd name="connsiteY83" fmla="*/ 766214 h 1220782"/>
                <a:gd name="connsiteX84" fmla="*/ 198502 w 744338"/>
                <a:gd name="connsiteY84" fmla="*/ 978874 h 1220782"/>
                <a:gd name="connsiteX85" fmla="*/ 152212 w 744338"/>
                <a:gd name="connsiteY85" fmla="*/ 1121198 h 1220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744338" h="1220782">
                  <a:moveTo>
                    <a:pt x="212673" y="49400"/>
                  </a:moveTo>
                  <a:cubicBezTo>
                    <a:pt x="255657" y="37126"/>
                    <a:pt x="264867" y="28393"/>
                    <a:pt x="318479" y="26505"/>
                  </a:cubicBezTo>
                  <a:cubicBezTo>
                    <a:pt x="360046" y="24853"/>
                    <a:pt x="392874" y="18480"/>
                    <a:pt x="437275" y="23201"/>
                  </a:cubicBezTo>
                  <a:cubicBezTo>
                    <a:pt x="504584" y="30282"/>
                    <a:pt x="579688" y="53648"/>
                    <a:pt x="616295" y="95189"/>
                  </a:cubicBezTo>
                  <a:cubicBezTo>
                    <a:pt x="649831" y="133189"/>
                    <a:pt x="696358" y="190072"/>
                    <a:pt x="711473" y="250967"/>
                  </a:cubicBezTo>
                  <a:cubicBezTo>
                    <a:pt x="727060" y="315402"/>
                    <a:pt x="732256" y="411465"/>
                    <a:pt x="706041" y="470000"/>
                  </a:cubicBezTo>
                  <a:lnTo>
                    <a:pt x="607792" y="622001"/>
                  </a:lnTo>
                  <a:cubicBezTo>
                    <a:pt x="574728" y="664958"/>
                    <a:pt x="531272" y="717592"/>
                    <a:pt x="509072" y="772586"/>
                  </a:cubicBezTo>
                  <a:cubicBezTo>
                    <a:pt x="499625" y="795953"/>
                    <a:pt x="470103" y="891544"/>
                    <a:pt x="469631" y="920103"/>
                  </a:cubicBezTo>
                  <a:cubicBezTo>
                    <a:pt x="469394" y="934265"/>
                    <a:pt x="480967" y="948191"/>
                    <a:pt x="465616" y="969433"/>
                  </a:cubicBezTo>
                  <a:cubicBezTo>
                    <a:pt x="455224" y="984067"/>
                    <a:pt x="433968" y="984067"/>
                    <a:pt x="412004" y="978638"/>
                  </a:cubicBezTo>
                  <a:cubicBezTo>
                    <a:pt x="361463" y="966129"/>
                    <a:pt x="325564" y="1004365"/>
                    <a:pt x="274314" y="999408"/>
                  </a:cubicBezTo>
                  <a:lnTo>
                    <a:pt x="311158" y="979818"/>
                  </a:lnTo>
                  <a:cubicBezTo>
                    <a:pt x="288957" y="964476"/>
                    <a:pt x="313519" y="985011"/>
                    <a:pt x="297459" y="975806"/>
                  </a:cubicBezTo>
                  <a:lnTo>
                    <a:pt x="271244" y="956924"/>
                  </a:lnTo>
                  <a:cubicBezTo>
                    <a:pt x="251878" y="947010"/>
                    <a:pt x="241722" y="934265"/>
                    <a:pt x="242903" y="904289"/>
                  </a:cubicBezTo>
                  <a:cubicBezTo>
                    <a:pt x="243376" y="894848"/>
                    <a:pt x="249044" y="877854"/>
                    <a:pt x="242195" y="866289"/>
                  </a:cubicBezTo>
                  <a:cubicBezTo>
                    <a:pt x="228969" y="877618"/>
                    <a:pt x="225426" y="907122"/>
                    <a:pt x="228733" y="928600"/>
                  </a:cubicBezTo>
                  <a:cubicBezTo>
                    <a:pt x="232748" y="953619"/>
                    <a:pt x="241250" y="958340"/>
                    <a:pt x="252114" y="971085"/>
                  </a:cubicBezTo>
                  <a:cubicBezTo>
                    <a:pt x="252823" y="972029"/>
                    <a:pt x="254240" y="973917"/>
                    <a:pt x="254948" y="974862"/>
                  </a:cubicBezTo>
                  <a:lnTo>
                    <a:pt x="261325" y="983123"/>
                  </a:lnTo>
                  <a:cubicBezTo>
                    <a:pt x="228260" y="980526"/>
                    <a:pt x="210311" y="976514"/>
                    <a:pt x="210547" y="942290"/>
                  </a:cubicBezTo>
                  <a:cubicBezTo>
                    <a:pt x="210784" y="923644"/>
                    <a:pt x="216216" y="886351"/>
                    <a:pt x="215979" y="866525"/>
                  </a:cubicBezTo>
                  <a:cubicBezTo>
                    <a:pt x="214798" y="783444"/>
                    <a:pt x="159770" y="681952"/>
                    <a:pt x="120801" y="617281"/>
                  </a:cubicBezTo>
                  <a:cubicBezTo>
                    <a:pt x="24914" y="458435"/>
                    <a:pt x="-10984" y="417130"/>
                    <a:pt x="34834" y="229960"/>
                  </a:cubicBezTo>
                  <a:cubicBezTo>
                    <a:pt x="46879" y="180631"/>
                    <a:pt x="71441" y="153724"/>
                    <a:pt x="103324" y="123512"/>
                  </a:cubicBezTo>
                  <a:cubicBezTo>
                    <a:pt x="118676" y="108879"/>
                    <a:pt x="132374" y="97549"/>
                    <a:pt x="151031" y="84096"/>
                  </a:cubicBezTo>
                  <a:cubicBezTo>
                    <a:pt x="159534" y="77959"/>
                    <a:pt x="165674" y="73002"/>
                    <a:pt x="177247" y="66866"/>
                  </a:cubicBezTo>
                  <a:lnTo>
                    <a:pt x="193070" y="59785"/>
                  </a:lnTo>
                  <a:cubicBezTo>
                    <a:pt x="194724" y="59077"/>
                    <a:pt x="196613" y="58369"/>
                    <a:pt x="198030" y="57897"/>
                  </a:cubicBezTo>
                  <a:lnTo>
                    <a:pt x="168744" y="91177"/>
                  </a:lnTo>
                  <a:cubicBezTo>
                    <a:pt x="155283" y="103922"/>
                    <a:pt x="148197" y="114307"/>
                    <a:pt x="134972" y="127761"/>
                  </a:cubicBezTo>
                  <a:cubicBezTo>
                    <a:pt x="109701" y="152780"/>
                    <a:pt x="86792" y="172134"/>
                    <a:pt x="68134" y="202109"/>
                  </a:cubicBezTo>
                  <a:cubicBezTo>
                    <a:pt x="34125" y="255687"/>
                    <a:pt x="7674" y="363080"/>
                    <a:pt x="57506" y="413589"/>
                  </a:cubicBezTo>
                  <a:cubicBezTo>
                    <a:pt x="46406" y="353402"/>
                    <a:pt x="38140" y="356943"/>
                    <a:pt x="49476" y="288023"/>
                  </a:cubicBezTo>
                  <a:cubicBezTo>
                    <a:pt x="56562" y="245302"/>
                    <a:pt x="67190" y="214147"/>
                    <a:pt x="90571" y="187003"/>
                  </a:cubicBezTo>
                  <a:cubicBezTo>
                    <a:pt x="103797" y="171898"/>
                    <a:pt x="187166" y="90232"/>
                    <a:pt x="202281" y="85748"/>
                  </a:cubicBezTo>
                  <a:cubicBezTo>
                    <a:pt x="229677" y="77723"/>
                    <a:pt x="230858" y="99673"/>
                    <a:pt x="242431" y="66630"/>
                  </a:cubicBezTo>
                  <a:cubicBezTo>
                    <a:pt x="234165" y="54592"/>
                    <a:pt x="242431" y="65214"/>
                    <a:pt x="229914" y="58133"/>
                  </a:cubicBezTo>
                  <a:lnTo>
                    <a:pt x="212673" y="49400"/>
                  </a:lnTo>
                  <a:close/>
                  <a:moveTo>
                    <a:pt x="513323" y="1152826"/>
                  </a:moveTo>
                  <a:cubicBezTo>
                    <a:pt x="501750" y="1161795"/>
                    <a:pt x="494901" y="1169112"/>
                    <a:pt x="476952" y="1176901"/>
                  </a:cubicBezTo>
                  <a:lnTo>
                    <a:pt x="410587" y="1203336"/>
                  </a:lnTo>
                  <a:cubicBezTo>
                    <a:pt x="390040" y="1209236"/>
                    <a:pt x="360282" y="1205460"/>
                    <a:pt x="339262" y="1202864"/>
                  </a:cubicBezTo>
                  <a:lnTo>
                    <a:pt x="356503" y="1181149"/>
                  </a:lnTo>
                  <a:cubicBezTo>
                    <a:pt x="271953" y="1203572"/>
                    <a:pt x="311394" y="1192951"/>
                    <a:pt x="223065" y="1174068"/>
                  </a:cubicBezTo>
                  <a:cubicBezTo>
                    <a:pt x="127414" y="1153298"/>
                    <a:pt x="185749" y="1080366"/>
                    <a:pt x="200864" y="1042365"/>
                  </a:cubicBezTo>
                  <a:cubicBezTo>
                    <a:pt x="211256" y="1016638"/>
                    <a:pt x="203934" y="1023955"/>
                    <a:pt x="228260" y="1017110"/>
                  </a:cubicBezTo>
                  <a:cubicBezTo>
                    <a:pt x="220703" y="1055347"/>
                    <a:pt x="194487" y="1086502"/>
                    <a:pt x="202517" y="1132528"/>
                  </a:cubicBezTo>
                  <a:cubicBezTo>
                    <a:pt x="214798" y="1121670"/>
                    <a:pt x="218577" y="1088391"/>
                    <a:pt x="229441" y="1059831"/>
                  </a:cubicBezTo>
                  <a:cubicBezTo>
                    <a:pt x="242195" y="1075173"/>
                    <a:pt x="232748" y="1072577"/>
                    <a:pt x="232512" y="1099720"/>
                  </a:cubicBezTo>
                  <a:cubicBezTo>
                    <a:pt x="232275" y="1120490"/>
                    <a:pt x="230858" y="1119310"/>
                    <a:pt x="247154" y="1125919"/>
                  </a:cubicBezTo>
                  <a:cubicBezTo>
                    <a:pt x="259908" y="1077061"/>
                    <a:pt x="234873" y="1111285"/>
                    <a:pt x="274787" y="1039769"/>
                  </a:cubicBezTo>
                  <a:cubicBezTo>
                    <a:pt x="265104" y="1026079"/>
                    <a:pt x="262978" y="1034576"/>
                    <a:pt x="256601" y="1016402"/>
                  </a:cubicBezTo>
                  <a:cubicBezTo>
                    <a:pt x="302419" y="1014750"/>
                    <a:pt x="373744" y="989259"/>
                    <a:pt x="404919" y="1007433"/>
                  </a:cubicBezTo>
                  <a:cubicBezTo>
                    <a:pt x="415783" y="1014042"/>
                    <a:pt x="400431" y="1008613"/>
                    <a:pt x="412476" y="1014278"/>
                  </a:cubicBezTo>
                  <a:cubicBezTo>
                    <a:pt x="438692" y="1001297"/>
                    <a:pt x="446722" y="1000352"/>
                    <a:pt x="470575" y="984303"/>
                  </a:cubicBezTo>
                  <a:cubicBezTo>
                    <a:pt x="471520" y="985011"/>
                    <a:pt x="487580" y="995868"/>
                    <a:pt x="490178" y="997992"/>
                  </a:cubicBezTo>
                  <a:cubicBezTo>
                    <a:pt x="515212" y="1021359"/>
                    <a:pt x="528910" y="1092875"/>
                    <a:pt x="518282" y="1119074"/>
                  </a:cubicBezTo>
                  <a:cubicBezTo>
                    <a:pt x="512142" y="1133944"/>
                    <a:pt x="497971" y="1142913"/>
                    <a:pt x="486399" y="1152118"/>
                  </a:cubicBezTo>
                  <a:cubicBezTo>
                    <a:pt x="500097" y="1161795"/>
                    <a:pt x="479786" y="1155186"/>
                    <a:pt x="502223" y="1153770"/>
                  </a:cubicBezTo>
                  <a:cubicBezTo>
                    <a:pt x="514267" y="1153062"/>
                    <a:pt x="493484" y="1145037"/>
                    <a:pt x="513323" y="1152826"/>
                  </a:cubicBezTo>
                  <a:close/>
                  <a:moveTo>
                    <a:pt x="488288" y="1165099"/>
                  </a:moveTo>
                  <a:cubicBezTo>
                    <a:pt x="496554" y="1156602"/>
                    <a:pt x="481675" y="1162031"/>
                    <a:pt x="481439" y="1162031"/>
                  </a:cubicBezTo>
                  <a:cubicBezTo>
                    <a:pt x="467505" y="1156602"/>
                    <a:pt x="482856" y="1170528"/>
                    <a:pt x="488288" y="1165099"/>
                  </a:cubicBezTo>
                  <a:close/>
                  <a:moveTo>
                    <a:pt x="362644" y="1183037"/>
                  </a:moveTo>
                  <a:cubicBezTo>
                    <a:pt x="363352" y="1182093"/>
                    <a:pt x="360754" y="1180441"/>
                    <a:pt x="360518" y="1180205"/>
                  </a:cubicBezTo>
                  <a:lnTo>
                    <a:pt x="362644" y="1183037"/>
                  </a:lnTo>
                  <a:close/>
                  <a:moveTo>
                    <a:pt x="152212" y="1121198"/>
                  </a:moveTo>
                  <a:cubicBezTo>
                    <a:pt x="155991" y="1150230"/>
                    <a:pt x="162604" y="1171708"/>
                    <a:pt x="187875" y="1180205"/>
                  </a:cubicBezTo>
                  <a:cubicBezTo>
                    <a:pt x="194724" y="1182565"/>
                    <a:pt x="204171" y="1184454"/>
                    <a:pt x="213381" y="1187286"/>
                  </a:cubicBezTo>
                  <a:cubicBezTo>
                    <a:pt x="270772" y="1205224"/>
                    <a:pt x="280219" y="1195075"/>
                    <a:pt x="310921" y="1209708"/>
                  </a:cubicBezTo>
                  <a:cubicBezTo>
                    <a:pt x="387442" y="1245821"/>
                    <a:pt x="615822" y="1198143"/>
                    <a:pt x="521353" y="999408"/>
                  </a:cubicBezTo>
                  <a:cubicBezTo>
                    <a:pt x="516393" y="988787"/>
                    <a:pt x="515684" y="990675"/>
                    <a:pt x="510961" y="977222"/>
                  </a:cubicBezTo>
                  <a:cubicBezTo>
                    <a:pt x="467269" y="852600"/>
                    <a:pt x="535759" y="748040"/>
                    <a:pt x="604014" y="656933"/>
                  </a:cubicBezTo>
                  <a:cubicBezTo>
                    <a:pt x="623616" y="630498"/>
                    <a:pt x="637787" y="606659"/>
                    <a:pt x="656681" y="579280"/>
                  </a:cubicBezTo>
                  <a:cubicBezTo>
                    <a:pt x="690926" y="529951"/>
                    <a:pt x="734618" y="480385"/>
                    <a:pt x="741703" y="403912"/>
                  </a:cubicBezTo>
                  <a:cubicBezTo>
                    <a:pt x="748789" y="328620"/>
                    <a:pt x="742884" y="226892"/>
                    <a:pt x="707930" y="177562"/>
                  </a:cubicBezTo>
                  <a:cubicBezTo>
                    <a:pt x="660223" y="110531"/>
                    <a:pt x="653374" y="82916"/>
                    <a:pt x="581105" y="38070"/>
                  </a:cubicBezTo>
                  <a:cubicBezTo>
                    <a:pt x="507182" y="-7719"/>
                    <a:pt x="337845" y="-9135"/>
                    <a:pt x="252350" y="17536"/>
                  </a:cubicBezTo>
                  <a:cubicBezTo>
                    <a:pt x="161187" y="45859"/>
                    <a:pt x="172996" y="50816"/>
                    <a:pt x="125997" y="86220"/>
                  </a:cubicBezTo>
                  <a:cubicBezTo>
                    <a:pt x="18538" y="167177"/>
                    <a:pt x="-11456" y="264420"/>
                    <a:pt x="3659" y="414533"/>
                  </a:cubicBezTo>
                  <a:cubicBezTo>
                    <a:pt x="10980" y="488646"/>
                    <a:pt x="116786" y="634039"/>
                    <a:pt x="135208" y="674163"/>
                  </a:cubicBezTo>
                  <a:lnTo>
                    <a:pt x="173704" y="766214"/>
                  </a:lnTo>
                  <a:cubicBezTo>
                    <a:pt x="223773" y="869830"/>
                    <a:pt x="144655" y="917271"/>
                    <a:pt x="198502" y="978874"/>
                  </a:cubicBezTo>
                  <a:cubicBezTo>
                    <a:pt x="172996" y="1052987"/>
                    <a:pt x="144891" y="1066204"/>
                    <a:pt x="152212" y="112119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B07C664D-1206-CE4A-A2B1-41DC83BE4845}"/>
                </a:ext>
              </a:extLst>
            </p:cNvPr>
            <p:cNvSpPr/>
            <p:nvPr/>
          </p:nvSpPr>
          <p:spPr>
            <a:xfrm>
              <a:off x="5992463" y="3970295"/>
              <a:ext cx="186862" cy="509777"/>
            </a:xfrm>
            <a:custGeom>
              <a:avLst/>
              <a:gdLst>
                <a:gd name="connsiteX0" fmla="*/ 125973 w 186862"/>
                <a:gd name="connsiteY0" fmla="*/ 38387 h 509777"/>
                <a:gd name="connsiteX1" fmla="*/ 50397 w 186862"/>
                <a:gd name="connsiteY1" fmla="*/ 454738 h 509777"/>
                <a:gd name="connsiteX2" fmla="*/ 34337 w 186862"/>
                <a:gd name="connsiteY2" fmla="*/ 399744 h 509777"/>
                <a:gd name="connsiteX3" fmla="*/ 32448 w 186862"/>
                <a:gd name="connsiteY3" fmla="*/ 120288 h 509777"/>
                <a:gd name="connsiteX4" fmla="*/ 57482 w 186862"/>
                <a:gd name="connsiteY4" fmla="*/ 46884 h 509777"/>
                <a:gd name="connsiteX5" fmla="*/ 62678 w 186862"/>
                <a:gd name="connsiteY5" fmla="*/ 41219 h 509777"/>
                <a:gd name="connsiteX6" fmla="*/ 82281 w 186862"/>
                <a:gd name="connsiteY6" fmla="*/ 21629 h 509777"/>
                <a:gd name="connsiteX7" fmla="*/ 51578 w 186862"/>
                <a:gd name="connsiteY7" fmla="*/ 105182 h 509777"/>
                <a:gd name="connsiteX8" fmla="*/ 67874 w 186862"/>
                <a:gd name="connsiteY8" fmla="*/ 199593 h 509777"/>
                <a:gd name="connsiteX9" fmla="*/ 125973 w 186862"/>
                <a:gd name="connsiteY9" fmla="*/ 38387 h 509777"/>
                <a:gd name="connsiteX10" fmla="*/ 100702 w 186862"/>
                <a:gd name="connsiteY10" fmla="*/ 503596 h 509777"/>
                <a:gd name="connsiteX11" fmla="*/ 166359 w 186862"/>
                <a:gd name="connsiteY11" fmla="*/ 395732 h 509777"/>
                <a:gd name="connsiteX12" fmla="*/ 72597 w 186862"/>
                <a:gd name="connsiteY12" fmla="*/ 3219 h 509777"/>
                <a:gd name="connsiteX13" fmla="*/ 1509 w 186862"/>
                <a:gd name="connsiteY13" fmla="*/ 190860 h 509777"/>
                <a:gd name="connsiteX14" fmla="*/ 92 w 186862"/>
                <a:gd name="connsiteY14" fmla="*/ 271817 h 509777"/>
                <a:gd name="connsiteX15" fmla="*/ 42131 w 186862"/>
                <a:gd name="connsiteY15" fmla="*/ 484950 h 509777"/>
                <a:gd name="connsiteX16" fmla="*/ 66693 w 186862"/>
                <a:gd name="connsiteY16" fmla="*/ 504304 h 509777"/>
                <a:gd name="connsiteX17" fmla="*/ 82281 w 186862"/>
                <a:gd name="connsiteY17" fmla="*/ 509497 h 509777"/>
                <a:gd name="connsiteX18" fmla="*/ 100702 w 186862"/>
                <a:gd name="connsiteY18" fmla="*/ 503596 h 509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862" h="509777">
                  <a:moveTo>
                    <a:pt x="125973" y="38387"/>
                  </a:moveTo>
                  <a:cubicBezTo>
                    <a:pt x="225402" y="153804"/>
                    <a:pt x="138962" y="603671"/>
                    <a:pt x="50397" y="454738"/>
                  </a:cubicBezTo>
                  <a:cubicBezTo>
                    <a:pt x="36699" y="431608"/>
                    <a:pt x="38352" y="431372"/>
                    <a:pt x="34337" y="399744"/>
                  </a:cubicBezTo>
                  <a:cubicBezTo>
                    <a:pt x="21820" y="301793"/>
                    <a:pt x="19458" y="219183"/>
                    <a:pt x="32448" y="120288"/>
                  </a:cubicBezTo>
                  <a:cubicBezTo>
                    <a:pt x="38588" y="73791"/>
                    <a:pt x="38352" y="68126"/>
                    <a:pt x="57482" y="46884"/>
                  </a:cubicBezTo>
                  <a:lnTo>
                    <a:pt x="62678" y="41219"/>
                  </a:lnTo>
                  <a:cubicBezTo>
                    <a:pt x="76612" y="24697"/>
                    <a:pt x="57482" y="33194"/>
                    <a:pt x="82281" y="21629"/>
                  </a:cubicBezTo>
                  <a:cubicBezTo>
                    <a:pt x="76612" y="50188"/>
                    <a:pt x="57482" y="68126"/>
                    <a:pt x="51578" y="105182"/>
                  </a:cubicBezTo>
                  <a:lnTo>
                    <a:pt x="67874" y="199593"/>
                  </a:lnTo>
                  <a:cubicBezTo>
                    <a:pt x="69999" y="181891"/>
                    <a:pt x="44965" y="32014"/>
                    <a:pt x="125973" y="38387"/>
                  </a:cubicBezTo>
                  <a:close/>
                  <a:moveTo>
                    <a:pt x="100702" y="503596"/>
                  </a:moveTo>
                  <a:cubicBezTo>
                    <a:pt x="139671" y="475745"/>
                    <a:pt x="149118" y="464651"/>
                    <a:pt x="166359" y="395732"/>
                  </a:cubicBezTo>
                  <a:cubicBezTo>
                    <a:pt x="192102" y="293532"/>
                    <a:pt x="219734" y="-35962"/>
                    <a:pt x="72597" y="3219"/>
                  </a:cubicBezTo>
                  <a:cubicBezTo>
                    <a:pt x="19931" y="17144"/>
                    <a:pt x="1981" y="147431"/>
                    <a:pt x="1509" y="190860"/>
                  </a:cubicBezTo>
                  <a:lnTo>
                    <a:pt x="92" y="271817"/>
                  </a:lnTo>
                  <a:cubicBezTo>
                    <a:pt x="-380" y="327284"/>
                    <a:pt x="-617" y="443645"/>
                    <a:pt x="42131" y="484950"/>
                  </a:cubicBezTo>
                  <a:cubicBezTo>
                    <a:pt x="47091" y="489434"/>
                    <a:pt x="62442" y="501944"/>
                    <a:pt x="66693" y="504304"/>
                  </a:cubicBezTo>
                  <a:cubicBezTo>
                    <a:pt x="70708" y="506428"/>
                    <a:pt x="77085" y="509260"/>
                    <a:pt x="82281" y="509497"/>
                  </a:cubicBezTo>
                  <a:cubicBezTo>
                    <a:pt x="109677" y="510913"/>
                    <a:pt x="96215" y="506664"/>
                    <a:pt x="100702" y="50359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B16570F1-27F4-F748-8879-737551BF16E7}"/>
                </a:ext>
              </a:extLst>
            </p:cNvPr>
            <p:cNvSpPr/>
            <p:nvPr/>
          </p:nvSpPr>
          <p:spPr>
            <a:xfrm>
              <a:off x="6016792" y="4562233"/>
              <a:ext cx="137314" cy="153869"/>
            </a:xfrm>
            <a:custGeom>
              <a:avLst/>
              <a:gdLst>
                <a:gd name="connsiteX0" fmla="*/ 110383 w 137314"/>
                <a:gd name="connsiteY0" fmla="*/ 50678 h 153869"/>
                <a:gd name="connsiteX1" fmla="*/ 78027 w 137314"/>
                <a:gd name="connsiteY1" fmla="*/ 126207 h 153869"/>
                <a:gd name="connsiteX2" fmla="*/ 26068 w 137314"/>
                <a:gd name="connsiteY2" fmla="*/ 63424 h 153869"/>
                <a:gd name="connsiteX3" fmla="*/ 53228 w 137314"/>
                <a:gd name="connsiteY3" fmla="*/ 58703 h 153869"/>
                <a:gd name="connsiteX4" fmla="*/ 47324 w 137314"/>
                <a:gd name="connsiteY4" fmla="*/ 88679 h 153869"/>
                <a:gd name="connsiteX5" fmla="*/ 48741 w 137314"/>
                <a:gd name="connsiteY5" fmla="*/ 101424 h 153869"/>
                <a:gd name="connsiteX6" fmla="*/ 51575 w 137314"/>
                <a:gd name="connsiteY6" fmla="*/ 108269 h 153869"/>
                <a:gd name="connsiteX7" fmla="*/ 73303 w 137314"/>
                <a:gd name="connsiteY7" fmla="*/ 65784 h 153869"/>
                <a:gd name="connsiteX8" fmla="*/ 89127 w 137314"/>
                <a:gd name="connsiteY8" fmla="*/ 50678 h 153869"/>
                <a:gd name="connsiteX9" fmla="*/ 89599 w 137314"/>
                <a:gd name="connsiteY9" fmla="*/ 38877 h 153869"/>
                <a:gd name="connsiteX10" fmla="*/ 110383 w 137314"/>
                <a:gd name="connsiteY10" fmla="*/ 50678 h 153869"/>
                <a:gd name="connsiteX11" fmla="*/ 94086 w 137314"/>
                <a:gd name="connsiteY11" fmla="*/ 146741 h 153869"/>
                <a:gd name="connsiteX12" fmla="*/ 131166 w 137314"/>
                <a:gd name="connsiteY12" fmla="*/ 113225 h 153869"/>
                <a:gd name="connsiteX13" fmla="*/ 133291 w 137314"/>
                <a:gd name="connsiteY13" fmla="*/ 48318 h 153869"/>
                <a:gd name="connsiteX14" fmla="*/ 64092 w 137314"/>
                <a:gd name="connsiteY14" fmla="*/ 9846 h 153869"/>
                <a:gd name="connsiteX15" fmla="*/ 6938 w 137314"/>
                <a:gd name="connsiteY15" fmla="*/ 43125 h 153869"/>
                <a:gd name="connsiteX16" fmla="*/ 31264 w 137314"/>
                <a:gd name="connsiteY16" fmla="*/ 145561 h 153869"/>
                <a:gd name="connsiteX17" fmla="*/ 78027 w 137314"/>
                <a:gd name="connsiteY17" fmla="*/ 153114 h 153869"/>
                <a:gd name="connsiteX18" fmla="*/ 94086 w 137314"/>
                <a:gd name="connsiteY18" fmla="*/ 146741 h 15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7314" h="153869">
                  <a:moveTo>
                    <a:pt x="110383" y="50678"/>
                  </a:moveTo>
                  <a:cubicBezTo>
                    <a:pt x="119121" y="91275"/>
                    <a:pt x="116995" y="121958"/>
                    <a:pt x="78027" y="126207"/>
                  </a:cubicBezTo>
                  <a:cubicBezTo>
                    <a:pt x="26777" y="131872"/>
                    <a:pt x="27249" y="107797"/>
                    <a:pt x="26068" y="63424"/>
                  </a:cubicBezTo>
                  <a:cubicBezTo>
                    <a:pt x="43781" y="64132"/>
                    <a:pt x="40711" y="64840"/>
                    <a:pt x="53228" y="58703"/>
                  </a:cubicBezTo>
                  <a:cubicBezTo>
                    <a:pt x="50394" y="73573"/>
                    <a:pt x="47796" y="74989"/>
                    <a:pt x="47324" y="88679"/>
                  </a:cubicBezTo>
                  <a:cubicBezTo>
                    <a:pt x="47088" y="93399"/>
                    <a:pt x="48033" y="97412"/>
                    <a:pt x="48741" y="101424"/>
                  </a:cubicBezTo>
                  <a:lnTo>
                    <a:pt x="51575" y="108269"/>
                  </a:lnTo>
                  <a:cubicBezTo>
                    <a:pt x="66454" y="93871"/>
                    <a:pt x="56299" y="84902"/>
                    <a:pt x="73303" y="65784"/>
                  </a:cubicBezTo>
                  <a:cubicBezTo>
                    <a:pt x="81805" y="56343"/>
                    <a:pt x="84403" y="58703"/>
                    <a:pt x="89127" y="50678"/>
                  </a:cubicBezTo>
                  <a:cubicBezTo>
                    <a:pt x="92906" y="44306"/>
                    <a:pt x="88182" y="41709"/>
                    <a:pt x="89599" y="38877"/>
                  </a:cubicBezTo>
                  <a:cubicBezTo>
                    <a:pt x="100936" y="43125"/>
                    <a:pt x="102353" y="45250"/>
                    <a:pt x="110383" y="50678"/>
                  </a:cubicBezTo>
                  <a:close/>
                  <a:moveTo>
                    <a:pt x="94086" y="146741"/>
                  </a:moveTo>
                  <a:cubicBezTo>
                    <a:pt x="116995" y="136828"/>
                    <a:pt x="120538" y="141785"/>
                    <a:pt x="131166" y="113225"/>
                  </a:cubicBezTo>
                  <a:cubicBezTo>
                    <a:pt x="137779" y="95287"/>
                    <a:pt x="139904" y="69796"/>
                    <a:pt x="133291" y="48318"/>
                  </a:cubicBezTo>
                  <a:cubicBezTo>
                    <a:pt x="123372" y="15274"/>
                    <a:pt x="93142" y="26604"/>
                    <a:pt x="64092" y="9846"/>
                  </a:cubicBezTo>
                  <a:cubicBezTo>
                    <a:pt x="64092" y="9846"/>
                    <a:pt x="35279" y="-27447"/>
                    <a:pt x="6938" y="43125"/>
                  </a:cubicBezTo>
                  <a:cubicBezTo>
                    <a:pt x="-3690" y="69560"/>
                    <a:pt x="-6524" y="126915"/>
                    <a:pt x="31264" y="145561"/>
                  </a:cubicBezTo>
                  <a:cubicBezTo>
                    <a:pt x="42837" y="151226"/>
                    <a:pt x="62675" y="155710"/>
                    <a:pt x="78027" y="153114"/>
                  </a:cubicBezTo>
                  <a:cubicBezTo>
                    <a:pt x="97157" y="149810"/>
                    <a:pt x="89363" y="148866"/>
                    <a:pt x="94086" y="14674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1BAAC1C9-6238-0E4A-9765-1B7FBE33C15C}"/>
                </a:ext>
              </a:extLst>
            </p:cNvPr>
            <p:cNvSpPr/>
            <p:nvPr/>
          </p:nvSpPr>
          <p:spPr>
            <a:xfrm>
              <a:off x="6369093" y="4024492"/>
              <a:ext cx="59339" cy="218092"/>
            </a:xfrm>
            <a:custGeom>
              <a:avLst/>
              <a:gdLst>
                <a:gd name="connsiteX0" fmla="*/ 50465 w 59339"/>
                <a:gd name="connsiteY0" fmla="*/ 210539 h 218092"/>
                <a:gd name="connsiteX1" fmla="*/ 58495 w 59339"/>
                <a:gd name="connsiteY1" fmla="*/ 92526 h 218092"/>
                <a:gd name="connsiteX2" fmla="*/ 14566 w 59339"/>
                <a:gd name="connsiteY2" fmla="*/ 3 h 218092"/>
                <a:gd name="connsiteX3" fmla="*/ 43143 w 59339"/>
                <a:gd name="connsiteY3" fmla="*/ 81905 h 218092"/>
                <a:gd name="connsiteX4" fmla="*/ 47395 w 59339"/>
                <a:gd name="connsiteY4" fmla="*/ 218092 h 218092"/>
                <a:gd name="connsiteX5" fmla="*/ 50465 w 59339"/>
                <a:gd name="connsiteY5" fmla="*/ 210539 h 218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339" h="218092">
                  <a:moveTo>
                    <a:pt x="50465" y="210539"/>
                  </a:moveTo>
                  <a:cubicBezTo>
                    <a:pt x="50937" y="209123"/>
                    <a:pt x="62510" y="140675"/>
                    <a:pt x="58495" y="92526"/>
                  </a:cubicBezTo>
                  <a:cubicBezTo>
                    <a:pt x="56133" y="65147"/>
                    <a:pt x="34169" y="239"/>
                    <a:pt x="14566" y="3"/>
                  </a:cubicBezTo>
                  <a:cubicBezTo>
                    <a:pt x="-27945" y="-469"/>
                    <a:pt x="35350" y="48389"/>
                    <a:pt x="43143" y="81905"/>
                  </a:cubicBezTo>
                  <a:cubicBezTo>
                    <a:pt x="51882" y="118017"/>
                    <a:pt x="52354" y="177024"/>
                    <a:pt x="47395" y="218092"/>
                  </a:cubicBezTo>
                  <a:lnTo>
                    <a:pt x="50465" y="210539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2" name="Forma libre 21">
              <a:extLst>
                <a:ext uri="{FF2B5EF4-FFF2-40B4-BE49-F238E27FC236}">
                  <a16:creationId xmlns:a16="http://schemas.microsoft.com/office/drawing/2014/main" id="{A3A2E75B-EC69-094D-87D1-31E13CDA18A0}"/>
                </a:ext>
              </a:extLst>
            </p:cNvPr>
            <p:cNvSpPr/>
            <p:nvPr/>
          </p:nvSpPr>
          <p:spPr>
            <a:xfrm>
              <a:off x="6083305" y="4015054"/>
              <a:ext cx="28212" cy="153889"/>
            </a:xfrm>
            <a:custGeom>
              <a:avLst/>
              <a:gdLst>
                <a:gd name="connsiteX0" fmla="*/ 28046 w 28212"/>
                <a:gd name="connsiteY0" fmla="*/ 0 h 153889"/>
                <a:gd name="connsiteX1" fmla="*/ 7499 w 28212"/>
                <a:gd name="connsiteY1" fmla="*/ 26199 h 153889"/>
                <a:gd name="connsiteX2" fmla="*/ 6791 w 28212"/>
                <a:gd name="connsiteY2" fmla="*/ 153890 h 153889"/>
                <a:gd name="connsiteX3" fmla="*/ 13876 w 28212"/>
                <a:gd name="connsiteY3" fmla="*/ 72224 h 153889"/>
                <a:gd name="connsiteX4" fmla="*/ 28046 w 28212"/>
                <a:gd name="connsiteY4" fmla="*/ 0 h 15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212" h="153889">
                  <a:moveTo>
                    <a:pt x="28046" y="0"/>
                  </a:moveTo>
                  <a:cubicBezTo>
                    <a:pt x="9388" y="3776"/>
                    <a:pt x="12223" y="2124"/>
                    <a:pt x="7499" y="26199"/>
                  </a:cubicBezTo>
                  <a:cubicBezTo>
                    <a:pt x="1831" y="55230"/>
                    <a:pt x="-5727" y="131939"/>
                    <a:pt x="6791" y="153890"/>
                  </a:cubicBezTo>
                  <a:cubicBezTo>
                    <a:pt x="19308" y="132883"/>
                    <a:pt x="9388" y="96771"/>
                    <a:pt x="13876" y="72224"/>
                  </a:cubicBezTo>
                  <a:cubicBezTo>
                    <a:pt x="18599" y="46969"/>
                    <a:pt x="29699" y="25963"/>
                    <a:pt x="28046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3" name="Forma libre 22">
              <a:extLst>
                <a:ext uri="{FF2B5EF4-FFF2-40B4-BE49-F238E27FC236}">
                  <a16:creationId xmlns:a16="http://schemas.microsoft.com/office/drawing/2014/main" id="{980677D8-6628-7B4E-899A-CD9147912385}"/>
                </a:ext>
              </a:extLst>
            </p:cNvPr>
            <p:cNvSpPr/>
            <p:nvPr/>
          </p:nvSpPr>
          <p:spPr>
            <a:xfrm>
              <a:off x="5852966" y="3979650"/>
              <a:ext cx="65245" cy="137367"/>
            </a:xfrm>
            <a:custGeom>
              <a:avLst/>
              <a:gdLst>
                <a:gd name="connsiteX0" fmla="*/ 65194 w 65245"/>
                <a:gd name="connsiteY0" fmla="*/ 0 h 137367"/>
                <a:gd name="connsiteX1" fmla="*/ 20557 w 65245"/>
                <a:gd name="connsiteY1" fmla="*/ 56883 h 137367"/>
                <a:gd name="connsiteX2" fmla="*/ 3316 w 65245"/>
                <a:gd name="connsiteY2" fmla="*/ 137368 h 137367"/>
                <a:gd name="connsiteX3" fmla="*/ 51496 w 65245"/>
                <a:gd name="connsiteY3" fmla="*/ 28087 h 137367"/>
                <a:gd name="connsiteX4" fmla="*/ 65194 w 65245"/>
                <a:gd name="connsiteY4" fmla="*/ 0 h 137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245" h="137367">
                  <a:moveTo>
                    <a:pt x="65194" y="0"/>
                  </a:moveTo>
                  <a:cubicBezTo>
                    <a:pt x="43230" y="9677"/>
                    <a:pt x="31893" y="31156"/>
                    <a:pt x="20557" y="56883"/>
                  </a:cubicBezTo>
                  <a:cubicBezTo>
                    <a:pt x="11818" y="76945"/>
                    <a:pt x="-7784" y="114709"/>
                    <a:pt x="3316" y="137368"/>
                  </a:cubicBezTo>
                  <a:cubicBezTo>
                    <a:pt x="13472" y="117069"/>
                    <a:pt x="22446" y="64907"/>
                    <a:pt x="51496" y="28087"/>
                  </a:cubicBezTo>
                  <a:cubicBezTo>
                    <a:pt x="59289" y="18410"/>
                    <a:pt x="65902" y="14162"/>
                    <a:pt x="65194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4" name="Forma libre 23">
              <a:extLst>
                <a:ext uri="{FF2B5EF4-FFF2-40B4-BE49-F238E27FC236}">
                  <a16:creationId xmlns:a16="http://schemas.microsoft.com/office/drawing/2014/main" id="{BC646F8B-586A-DE4B-8D29-7D132C4A458D}"/>
                </a:ext>
              </a:extLst>
            </p:cNvPr>
            <p:cNvSpPr/>
            <p:nvPr/>
          </p:nvSpPr>
          <p:spPr>
            <a:xfrm>
              <a:off x="6207626" y="4020719"/>
              <a:ext cx="29497" cy="53578"/>
            </a:xfrm>
            <a:custGeom>
              <a:avLst/>
              <a:gdLst>
                <a:gd name="connsiteX0" fmla="*/ 3391 w 29497"/>
                <a:gd name="connsiteY0" fmla="*/ 0 h 53578"/>
                <a:gd name="connsiteX1" fmla="*/ 18506 w 29497"/>
                <a:gd name="connsiteY1" fmla="*/ 53578 h 53578"/>
                <a:gd name="connsiteX2" fmla="*/ 3391 w 29497"/>
                <a:gd name="connsiteY2" fmla="*/ 0 h 53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497" h="53578">
                  <a:moveTo>
                    <a:pt x="3391" y="0"/>
                  </a:moveTo>
                  <a:cubicBezTo>
                    <a:pt x="-5584" y="21714"/>
                    <a:pt x="4572" y="37528"/>
                    <a:pt x="18506" y="53578"/>
                  </a:cubicBezTo>
                  <a:cubicBezTo>
                    <a:pt x="30315" y="39889"/>
                    <a:pt x="40942" y="2360"/>
                    <a:pt x="339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5" name="Forma libre 24">
              <a:extLst>
                <a:ext uri="{FF2B5EF4-FFF2-40B4-BE49-F238E27FC236}">
                  <a16:creationId xmlns:a16="http://schemas.microsoft.com/office/drawing/2014/main" id="{96AF327A-C182-384D-AB8E-72B8AF625E71}"/>
                </a:ext>
              </a:extLst>
            </p:cNvPr>
            <p:cNvSpPr/>
            <p:nvPr/>
          </p:nvSpPr>
          <p:spPr>
            <a:xfrm>
              <a:off x="6024203" y="4873249"/>
              <a:ext cx="20476" cy="71280"/>
            </a:xfrm>
            <a:custGeom>
              <a:avLst/>
              <a:gdLst>
                <a:gd name="connsiteX0" fmla="*/ 0 w 20476"/>
                <a:gd name="connsiteY0" fmla="*/ 71280 h 71280"/>
                <a:gd name="connsiteX1" fmla="*/ 17477 w 20476"/>
                <a:gd name="connsiteY1" fmla="*/ 34224 h 71280"/>
                <a:gd name="connsiteX2" fmla="*/ 11573 w 20476"/>
                <a:gd name="connsiteY2" fmla="*/ 0 h 71280"/>
                <a:gd name="connsiteX3" fmla="*/ 0 w 20476"/>
                <a:gd name="connsiteY3" fmla="*/ 71280 h 71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76" h="71280">
                  <a:moveTo>
                    <a:pt x="0" y="71280"/>
                  </a:moveTo>
                  <a:cubicBezTo>
                    <a:pt x="12281" y="62547"/>
                    <a:pt x="12281" y="57119"/>
                    <a:pt x="17477" y="34224"/>
                  </a:cubicBezTo>
                  <a:cubicBezTo>
                    <a:pt x="26452" y="-5429"/>
                    <a:pt x="12517" y="944"/>
                    <a:pt x="11573" y="0"/>
                  </a:cubicBezTo>
                  <a:cubicBezTo>
                    <a:pt x="-2362" y="12273"/>
                    <a:pt x="709" y="45081"/>
                    <a:pt x="0" y="7128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6" name="Forma libre 25">
              <a:extLst>
                <a:ext uri="{FF2B5EF4-FFF2-40B4-BE49-F238E27FC236}">
                  <a16:creationId xmlns:a16="http://schemas.microsoft.com/office/drawing/2014/main" id="{2873A0A5-0956-FD4D-A358-99EC0E6CDA1D}"/>
                </a:ext>
              </a:extLst>
            </p:cNvPr>
            <p:cNvSpPr/>
            <p:nvPr/>
          </p:nvSpPr>
          <p:spPr>
            <a:xfrm>
              <a:off x="5983344" y="4738632"/>
              <a:ext cx="35662" cy="29820"/>
            </a:xfrm>
            <a:custGeom>
              <a:avLst/>
              <a:gdLst>
                <a:gd name="connsiteX0" fmla="*/ 0 w 35662"/>
                <a:gd name="connsiteY0" fmla="*/ 81 h 29820"/>
                <a:gd name="connsiteX1" fmla="*/ 35662 w 35662"/>
                <a:gd name="connsiteY1" fmla="*/ 29821 h 29820"/>
                <a:gd name="connsiteX2" fmla="*/ 25507 w 35662"/>
                <a:gd name="connsiteY2" fmla="*/ 8814 h 29820"/>
                <a:gd name="connsiteX3" fmla="*/ 0 w 35662"/>
                <a:gd name="connsiteY3" fmla="*/ 81 h 29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62" h="29820">
                  <a:moveTo>
                    <a:pt x="0" y="81"/>
                  </a:moveTo>
                  <a:cubicBezTo>
                    <a:pt x="1181" y="24864"/>
                    <a:pt x="16060" y="24628"/>
                    <a:pt x="35662" y="29821"/>
                  </a:cubicBezTo>
                  <a:cubicBezTo>
                    <a:pt x="34954" y="12827"/>
                    <a:pt x="36607" y="18727"/>
                    <a:pt x="25507" y="8814"/>
                  </a:cubicBezTo>
                  <a:cubicBezTo>
                    <a:pt x="16532" y="1025"/>
                    <a:pt x="14407" y="-391"/>
                    <a:pt x="0" y="8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7" name="Forma libre 26">
              <a:extLst>
                <a:ext uri="{FF2B5EF4-FFF2-40B4-BE49-F238E27FC236}">
                  <a16:creationId xmlns:a16="http://schemas.microsoft.com/office/drawing/2014/main" id="{ACC6822B-46AC-2D43-84F8-6FFD276E8F94}"/>
                </a:ext>
              </a:extLst>
            </p:cNvPr>
            <p:cNvSpPr/>
            <p:nvPr/>
          </p:nvSpPr>
          <p:spPr>
            <a:xfrm>
              <a:off x="6233330" y="4125279"/>
              <a:ext cx="12875" cy="59478"/>
            </a:xfrm>
            <a:custGeom>
              <a:avLst/>
              <a:gdLst>
                <a:gd name="connsiteX0" fmla="*/ 11931 w 12875"/>
                <a:gd name="connsiteY0" fmla="*/ 0 h 59478"/>
                <a:gd name="connsiteX1" fmla="*/ 122 w 12875"/>
                <a:gd name="connsiteY1" fmla="*/ 30211 h 59478"/>
                <a:gd name="connsiteX2" fmla="*/ 12876 w 12875"/>
                <a:gd name="connsiteY2" fmla="*/ 59479 h 59478"/>
                <a:gd name="connsiteX3" fmla="*/ 11931 w 12875"/>
                <a:gd name="connsiteY3" fmla="*/ 0 h 59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75" h="59478">
                  <a:moveTo>
                    <a:pt x="11931" y="0"/>
                  </a:moveTo>
                  <a:cubicBezTo>
                    <a:pt x="6972" y="17230"/>
                    <a:pt x="1303" y="8497"/>
                    <a:pt x="122" y="30211"/>
                  </a:cubicBezTo>
                  <a:cubicBezTo>
                    <a:pt x="-586" y="44609"/>
                    <a:pt x="1540" y="55466"/>
                    <a:pt x="12876" y="59479"/>
                  </a:cubicBezTo>
                  <a:lnTo>
                    <a:pt x="11931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28" name="Gráfico 626">
            <a:extLst>
              <a:ext uri="{FF2B5EF4-FFF2-40B4-BE49-F238E27FC236}">
                <a16:creationId xmlns:a16="http://schemas.microsoft.com/office/drawing/2014/main" id="{79A75058-96DE-5E45-9985-2A763E064F53}"/>
              </a:ext>
            </a:extLst>
          </p:cNvPr>
          <p:cNvGrpSpPr/>
          <p:nvPr/>
        </p:nvGrpSpPr>
        <p:grpSpPr>
          <a:xfrm rot="721713">
            <a:off x="9364522" y="1723555"/>
            <a:ext cx="384546" cy="656086"/>
            <a:chOff x="8052550" y="2237942"/>
            <a:chExt cx="737430" cy="1258152"/>
          </a:xfrm>
          <a:solidFill>
            <a:srgbClr val="262626"/>
          </a:solidFill>
        </p:grpSpPr>
        <p:sp>
          <p:nvSpPr>
            <p:cNvPr id="29" name="Forma libre 28">
              <a:extLst>
                <a:ext uri="{FF2B5EF4-FFF2-40B4-BE49-F238E27FC236}">
                  <a16:creationId xmlns:a16="http://schemas.microsoft.com/office/drawing/2014/main" id="{E6B52ECA-BCA6-0C47-97B2-1DA3A3ACCA8F}"/>
                </a:ext>
              </a:extLst>
            </p:cNvPr>
            <p:cNvSpPr/>
            <p:nvPr/>
          </p:nvSpPr>
          <p:spPr>
            <a:xfrm>
              <a:off x="8052550" y="2237942"/>
              <a:ext cx="737430" cy="1258152"/>
            </a:xfrm>
            <a:custGeom>
              <a:avLst/>
              <a:gdLst>
                <a:gd name="connsiteX0" fmla="*/ 293718 w 737430"/>
                <a:gd name="connsiteY0" fmla="*/ 33581 h 1258152"/>
                <a:gd name="connsiteX1" fmla="*/ 280965 w 737430"/>
                <a:gd name="connsiteY1" fmla="*/ 46091 h 1258152"/>
                <a:gd name="connsiteX2" fmla="*/ 174686 w 737430"/>
                <a:gd name="connsiteY2" fmla="*/ 113594 h 1258152"/>
                <a:gd name="connsiteX3" fmla="*/ 112809 w 737430"/>
                <a:gd name="connsiteY3" fmla="*/ 239633 h 1258152"/>
                <a:gd name="connsiteX4" fmla="*/ 195470 w 737430"/>
                <a:gd name="connsiteY4" fmla="*/ 112414 h 1258152"/>
                <a:gd name="connsiteX5" fmla="*/ 237509 w 737430"/>
                <a:gd name="connsiteY5" fmla="*/ 84327 h 1258152"/>
                <a:gd name="connsiteX6" fmla="*/ 209640 w 737430"/>
                <a:gd name="connsiteY6" fmla="*/ 121383 h 1258152"/>
                <a:gd name="connsiteX7" fmla="*/ 139969 w 737430"/>
                <a:gd name="connsiteY7" fmla="*/ 249782 h 1258152"/>
                <a:gd name="connsiteX8" fmla="*/ 176812 w 737430"/>
                <a:gd name="connsiteY8" fmla="*/ 175906 h 1258152"/>
                <a:gd name="connsiteX9" fmla="*/ 260890 w 737430"/>
                <a:gd name="connsiteY9" fmla="*/ 91172 h 1258152"/>
                <a:gd name="connsiteX10" fmla="*/ 296552 w 737430"/>
                <a:gd name="connsiteY10" fmla="*/ 70165 h 1258152"/>
                <a:gd name="connsiteX11" fmla="*/ 316391 w 737430"/>
                <a:gd name="connsiteY11" fmla="*/ 43258 h 1258152"/>
                <a:gd name="connsiteX12" fmla="*/ 360556 w 737430"/>
                <a:gd name="connsiteY12" fmla="*/ 26264 h 1258152"/>
                <a:gd name="connsiteX13" fmla="*/ 395746 w 737430"/>
                <a:gd name="connsiteY13" fmla="*/ 39246 h 1258152"/>
                <a:gd name="connsiteX14" fmla="*/ 454081 w 737430"/>
                <a:gd name="connsiteY14" fmla="*/ 41606 h 1258152"/>
                <a:gd name="connsiteX15" fmla="*/ 545952 w 737430"/>
                <a:gd name="connsiteY15" fmla="*/ 63557 h 1258152"/>
                <a:gd name="connsiteX16" fmla="*/ 570514 w 737430"/>
                <a:gd name="connsiteY16" fmla="*/ 94004 h 1258152"/>
                <a:gd name="connsiteX17" fmla="*/ 665457 w 737430"/>
                <a:gd name="connsiteY17" fmla="*/ 179210 h 1258152"/>
                <a:gd name="connsiteX18" fmla="*/ 682933 w 737430"/>
                <a:gd name="connsiteY18" fmla="*/ 555437 h 1258152"/>
                <a:gd name="connsiteX19" fmla="*/ 616805 w 737430"/>
                <a:gd name="connsiteY19" fmla="*/ 718060 h 1258152"/>
                <a:gd name="connsiteX20" fmla="*/ 477462 w 737430"/>
                <a:gd name="connsiteY20" fmla="*/ 926943 h 1258152"/>
                <a:gd name="connsiteX21" fmla="*/ 416765 w 737430"/>
                <a:gd name="connsiteY21" fmla="*/ 981466 h 1258152"/>
                <a:gd name="connsiteX22" fmla="*/ 314029 w 737430"/>
                <a:gd name="connsiteY22" fmla="*/ 970608 h 1258152"/>
                <a:gd name="connsiteX23" fmla="*/ 261599 w 737430"/>
                <a:gd name="connsiteY23" fmla="*/ 908297 h 1258152"/>
                <a:gd name="connsiteX24" fmla="*/ 229479 w 737430"/>
                <a:gd name="connsiteY24" fmla="*/ 826396 h 1258152"/>
                <a:gd name="connsiteX25" fmla="*/ 74312 w 737430"/>
                <a:gd name="connsiteY25" fmla="*/ 633562 h 1258152"/>
                <a:gd name="connsiteX26" fmla="*/ 53529 w 737430"/>
                <a:gd name="connsiteY26" fmla="*/ 259459 h 1258152"/>
                <a:gd name="connsiteX27" fmla="*/ 244830 w 737430"/>
                <a:gd name="connsiteY27" fmla="*/ 52935 h 1258152"/>
                <a:gd name="connsiteX28" fmla="*/ 293718 w 737430"/>
                <a:gd name="connsiteY28" fmla="*/ 33581 h 1258152"/>
                <a:gd name="connsiteX29" fmla="*/ 504386 w 737430"/>
                <a:gd name="connsiteY29" fmla="*/ 1231418 h 1258152"/>
                <a:gd name="connsiteX30" fmla="*/ 457387 w 737430"/>
                <a:gd name="connsiteY30" fmla="*/ 1239915 h 1258152"/>
                <a:gd name="connsiteX31" fmla="*/ 302220 w 737430"/>
                <a:gd name="connsiteY31" fmla="*/ 1227170 h 1258152"/>
                <a:gd name="connsiteX32" fmla="*/ 349928 w 737430"/>
                <a:gd name="connsiteY32" fmla="*/ 1220561 h 1258152"/>
                <a:gd name="connsiteX33" fmla="*/ 253805 w 737430"/>
                <a:gd name="connsiteY33" fmla="*/ 1203803 h 1258152"/>
                <a:gd name="connsiteX34" fmla="*/ 249317 w 737430"/>
                <a:gd name="connsiteY34" fmla="*/ 1179492 h 1258152"/>
                <a:gd name="connsiteX35" fmla="*/ 252152 w 737430"/>
                <a:gd name="connsiteY35" fmla="*/ 1089802 h 1258152"/>
                <a:gd name="connsiteX36" fmla="*/ 272699 w 737430"/>
                <a:gd name="connsiteY36" fmla="*/ 1022298 h 1258152"/>
                <a:gd name="connsiteX37" fmla="*/ 378741 w 737430"/>
                <a:gd name="connsiteY37" fmla="*/ 1022770 h 1258152"/>
                <a:gd name="connsiteX38" fmla="*/ 441563 w 737430"/>
                <a:gd name="connsiteY38" fmla="*/ 1006012 h 1258152"/>
                <a:gd name="connsiteX39" fmla="*/ 455970 w 737430"/>
                <a:gd name="connsiteY39" fmla="*/ 1007429 h 1258152"/>
                <a:gd name="connsiteX40" fmla="*/ 438257 w 737430"/>
                <a:gd name="connsiteY40" fmla="*/ 1024423 h 1258152"/>
                <a:gd name="connsiteX41" fmla="*/ 416056 w 737430"/>
                <a:gd name="connsiteY41" fmla="*/ 1029143 h 1258152"/>
                <a:gd name="connsiteX42" fmla="*/ 363153 w 737430"/>
                <a:gd name="connsiteY42" fmla="*/ 1035044 h 1258152"/>
                <a:gd name="connsiteX43" fmla="*/ 272935 w 737430"/>
                <a:gd name="connsiteY43" fmla="*/ 1045193 h 1258152"/>
                <a:gd name="connsiteX44" fmla="*/ 489271 w 737430"/>
                <a:gd name="connsiteY44" fmla="*/ 1033864 h 1258152"/>
                <a:gd name="connsiteX45" fmla="*/ 499426 w 737430"/>
                <a:gd name="connsiteY45" fmla="*/ 1057466 h 1258152"/>
                <a:gd name="connsiteX46" fmla="*/ 273407 w 737430"/>
                <a:gd name="connsiteY46" fmla="*/ 1103020 h 1258152"/>
                <a:gd name="connsiteX47" fmla="*/ 498954 w 737430"/>
                <a:gd name="connsiteY47" fmla="*/ 1082249 h 1258152"/>
                <a:gd name="connsiteX48" fmla="*/ 506039 w 737430"/>
                <a:gd name="connsiteY48" fmla="*/ 1094523 h 1258152"/>
                <a:gd name="connsiteX49" fmla="*/ 516431 w 737430"/>
                <a:gd name="connsiteY49" fmla="*/ 1232598 h 1258152"/>
                <a:gd name="connsiteX50" fmla="*/ 514777 w 737430"/>
                <a:gd name="connsiteY50" fmla="*/ 1024895 h 1258152"/>
                <a:gd name="connsiteX51" fmla="*/ 470613 w 737430"/>
                <a:gd name="connsiteY51" fmla="*/ 988310 h 1258152"/>
                <a:gd name="connsiteX52" fmla="*/ 507220 w 737430"/>
                <a:gd name="connsiteY52" fmla="*/ 920335 h 1258152"/>
                <a:gd name="connsiteX53" fmla="*/ 605468 w 737430"/>
                <a:gd name="connsiteY53" fmla="*/ 783439 h 1258152"/>
                <a:gd name="connsiteX54" fmla="*/ 621528 w 737430"/>
                <a:gd name="connsiteY54" fmla="*/ 745439 h 1258152"/>
                <a:gd name="connsiteX55" fmla="*/ 630975 w 737430"/>
                <a:gd name="connsiteY55" fmla="*/ 732929 h 1258152"/>
                <a:gd name="connsiteX56" fmla="*/ 696632 w 737430"/>
                <a:gd name="connsiteY56" fmla="*/ 592257 h 1258152"/>
                <a:gd name="connsiteX57" fmla="*/ 719540 w 737430"/>
                <a:gd name="connsiteY57" fmla="*/ 254739 h 1258152"/>
                <a:gd name="connsiteX58" fmla="*/ 644673 w 737430"/>
                <a:gd name="connsiteY58" fmla="*/ 123271 h 1258152"/>
                <a:gd name="connsiteX59" fmla="*/ 484311 w 737430"/>
                <a:gd name="connsiteY59" fmla="*/ 27209 h 1258152"/>
                <a:gd name="connsiteX60" fmla="*/ 374726 w 737430"/>
                <a:gd name="connsiteY60" fmla="*/ 65 h 1258152"/>
                <a:gd name="connsiteX61" fmla="*/ 251679 w 737430"/>
                <a:gd name="connsiteY61" fmla="*/ 33345 h 1258152"/>
                <a:gd name="connsiteX62" fmla="*/ 28967 w 737430"/>
                <a:gd name="connsiteY62" fmla="*/ 272205 h 1258152"/>
                <a:gd name="connsiteX63" fmla="*/ 37705 w 737430"/>
                <a:gd name="connsiteY63" fmla="*/ 611139 h 1258152"/>
                <a:gd name="connsiteX64" fmla="*/ 236328 w 737430"/>
                <a:gd name="connsiteY64" fmla="*/ 923403 h 1258152"/>
                <a:gd name="connsiteX65" fmla="*/ 260181 w 737430"/>
                <a:gd name="connsiteY65" fmla="*/ 997515 h 1258152"/>
                <a:gd name="connsiteX66" fmla="*/ 233966 w 737430"/>
                <a:gd name="connsiteY66" fmla="*/ 1058646 h 1258152"/>
                <a:gd name="connsiteX67" fmla="*/ 217906 w 737430"/>
                <a:gd name="connsiteY67" fmla="*/ 1124262 h 1258152"/>
                <a:gd name="connsiteX68" fmla="*/ 259709 w 737430"/>
                <a:gd name="connsiteY68" fmla="*/ 1242039 h 1258152"/>
                <a:gd name="connsiteX69" fmla="*/ 368349 w 737430"/>
                <a:gd name="connsiteY69" fmla="*/ 1251008 h 1258152"/>
                <a:gd name="connsiteX70" fmla="*/ 504386 w 737430"/>
                <a:gd name="connsiteY70" fmla="*/ 1231418 h 125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737430" h="1258152">
                  <a:moveTo>
                    <a:pt x="293718" y="33581"/>
                  </a:moveTo>
                  <a:cubicBezTo>
                    <a:pt x="286397" y="42550"/>
                    <a:pt x="293246" y="36650"/>
                    <a:pt x="280965" y="46091"/>
                  </a:cubicBezTo>
                  <a:lnTo>
                    <a:pt x="174686" y="113594"/>
                  </a:lnTo>
                  <a:cubicBezTo>
                    <a:pt x="154375" y="133185"/>
                    <a:pt x="90372" y="207297"/>
                    <a:pt x="112809" y="239633"/>
                  </a:cubicBezTo>
                  <a:cubicBezTo>
                    <a:pt x="133120" y="191719"/>
                    <a:pt x="128396" y="166228"/>
                    <a:pt x="195470" y="112414"/>
                  </a:cubicBezTo>
                  <a:cubicBezTo>
                    <a:pt x="211057" y="99905"/>
                    <a:pt x="224755" y="95656"/>
                    <a:pt x="237509" y="84327"/>
                  </a:cubicBezTo>
                  <a:cubicBezTo>
                    <a:pt x="249554" y="92352"/>
                    <a:pt x="243885" y="78898"/>
                    <a:pt x="209640" y="121383"/>
                  </a:cubicBezTo>
                  <a:cubicBezTo>
                    <a:pt x="191691" y="143570"/>
                    <a:pt x="119185" y="219334"/>
                    <a:pt x="139969" y="249782"/>
                  </a:cubicBezTo>
                  <a:cubicBezTo>
                    <a:pt x="155556" y="213670"/>
                    <a:pt x="139260" y="229248"/>
                    <a:pt x="176812" y="175906"/>
                  </a:cubicBezTo>
                  <a:cubicBezTo>
                    <a:pt x="194525" y="150415"/>
                    <a:pt x="235383" y="106750"/>
                    <a:pt x="260890" y="91172"/>
                  </a:cubicBezTo>
                  <a:cubicBezTo>
                    <a:pt x="274588" y="82675"/>
                    <a:pt x="289939" y="82439"/>
                    <a:pt x="296552" y="70165"/>
                  </a:cubicBezTo>
                  <a:cubicBezTo>
                    <a:pt x="308125" y="48451"/>
                    <a:pt x="276478" y="64029"/>
                    <a:pt x="316391" y="43258"/>
                  </a:cubicBezTo>
                  <a:cubicBezTo>
                    <a:pt x="327255" y="37358"/>
                    <a:pt x="349455" y="27445"/>
                    <a:pt x="360556" y="26264"/>
                  </a:cubicBezTo>
                  <a:cubicBezTo>
                    <a:pt x="396218" y="22724"/>
                    <a:pt x="357249" y="33581"/>
                    <a:pt x="395746" y="39246"/>
                  </a:cubicBezTo>
                  <a:cubicBezTo>
                    <a:pt x="409680" y="41370"/>
                    <a:pt x="435659" y="39246"/>
                    <a:pt x="454081" y="41606"/>
                  </a:cubicBezTo>
                  <a:cubicBezTo>
                    <a:pt x="469668" y="43494"/>
                    <a:pt x="533671" y="56948"/>
                    <a:pt x="545952" y="63557"/>
                  </a:cubicBezTo>
                  <a:cubicBezTo>
                    <a:pt x="574293" y="78898"/>
                    <a:pt x="545952" y="77954"/>
                    <a:pt x="570514" y="94004"/>
                  </a:cubicBezTo>
                  <a:cubicBezTo>
                    <a:pt x="600509" y="113358"/>
                    <a:pt x="631920" y="122091"/>
                    <a:pt x="665457" y="179210"/>
                  </a:cubicBezTo>
                  <a:cubicBezTo>
                    <a:pt x="740560" y="307373"/>
                    <a:pt x="719540" y="408156"/>
                    <a:pt x="682933" y="555437"/>
                  </a:cubicBezTo>
                  <a:cubicBezTo>
                    <a:pt x="670652" y="605239"/>
                    <a:pt x="640658" y="680059"/>
                    <a:pt x="616805" y="718060"/>
                  </a:cubicBezTo>
                  <a:cubicBezTo>
                    <a:pt x="575946" y="783439"/>
                    <a:pt x="528003" y="791228"/>
                    <a:pt x="477462" y="926943"/>
                  </a:cubicBezTo>
                  <a:cubicBezTo>
                    <a:pt x="464000" y="963056"/>
                    <a:pt x="456206" y="976273"/>
                    <a:pt x="416765" y="981466"/>
                  </a:cubicBezTo>
                  <a:cubicBezTo>
                    <a:pt x="384881" y="985714"/>
                    <a:pt x="344260" y="976745"/>
                    <a:pt x="314029" y="970608"/>
                  </a:cubicBezTo>
                  <a:cubicBezTo>
                    <a:pt x="258764" y="959751"/>
                    <a:pt x="281201" y="953142"/>
                    <a:pt x="261599" y="908297"/>
                  </a:cubicBezTo>
                  <a:cubicBezTo>
                    <a:pt x="250498" y="883042"/>
                    <a:pt x="243885" y="850943"/>
                    <a:pt x="229479" y="826396"/>
                  </a:cubicBezTo>
                  <a:cubicBezTo>
                    <a:pt x="214127" y="799961"/>
                    <a:pt x="110683" y="691388"/>
                    <a:pt x="74312" y="633562"/>
                  </a:cubicBezTo>
                  <a:cubicBezTo>
                    <a:pt x="11490" y="533014"/>
                    <a:pt x="-4334" y="379125"/>
                    <a:pt x="53529" y="259459"/>
                  </a:cubicBezTo>
                  <a:cubicBezTo>
                    <a:pt x="116588" y="128936"/>
                    <a:pt x="152014" y="120203"/>
                    <a:pt x="244830" y="52935"/>
                  </a:cubicBezTo>
                  <a:cubicBezTo>
                    <a:pt x="262071" y="40426"/>
                    <a:pt x="269628" y="36414"/>
                    <a:pt x="293718" y="33581"/>
                  </a:cubicBezTo>
                  <a:close/>
                  <a:moveTo>
                    <a:pt x="504386" y="1231418"/>
                  </a:moveTo>
                  <a:cubicBezTo>
                    <a:pt x="481949" y="1232126"/>
                    <a:pt x="468487" y="1240151"/>
                    <a:pt x="457387" y="1239915"/>
                  </a:cubicBezTo>
                  <a:lnTo>
                    <a:pt x="302220" y="1227170"/>
                  </a:lnTo>
                  <a:cubicBezTo>
                    <a:pt x="325129" y="1209704"/>
                    <a:pt x="329381" y="1235903"/>
                    <a:pt x="349928" y="1220561"/>
                  </a:cubicBezTo>
                  <a:cubicBezTo>
                    <a:pt x="285924" y="1187753"/>
                    <a:pt x="295608" y="1236139"/>
                    <a:pt x="253805" y="1203803"/>
                  </a:cubicBezTo>
                  <a:cubicBezTo>
                    <a:pt x="232313" y="1187045"/>
                    <a:pt x="245539" y="1194362"/>
                    <a:pt x="249317" y="1179492"/>
                  </a:cubicBezTo>
                  <a:cubicBezTo>
                    <a:pt x="256403" y="1151877"/>
                    <a:pt x="250262" y="1119069"/>
                    <a:pt x="252152" y="1089802"/>
                  </a:cubicBezTo>
                  <a:cubicBezTo>
                    <a:pt x="254041" y="1060299"/>
                    <a:pt x="266322" y="1040236"/>
                    <a:pt x="272699" y="1022298"/>
                  </a:cubicBezTo>
                  <a:cubicBezTo>
                    <a:pt x="296788" y="1025131"/>
                    <a:pt x="353470" y="1024187"/>
                    <a:pt x="378741" y="1022770"/>
                  </a:cubicBezTo>
                  <a:cubicBezTo>
                    <a:pt x="440855" y="1019230"/>
                    <a:pt x="432353" y="1009553"/>
                    <a:pt x="441563" y="1006012"/>
                  </a:cubicBezTo>
                  <a:cubicBezTo>
                    <a:pt x="461402" y="998460"/>
                    <a:pt x="442980" y="1002000"/>
                    <a:pt x="455970" y="1007429"/>
                  </a:cubicBezTo>
                  <a:cubicBezTo>
                    <a:pt x="449593" y="1026547"/>
                    <a:pt x="468960" y="1013801"/>
                    <a:pt x="438257" y="1024423"/>
                  </a:cubicBezTo>
                  <a:cubicBezTo>
                    <a:pt x="432353" y="1026547"/>
                    <a:pt x="420071" y="1028435"/>
                    <a:pt x="416056" y="1029143"/>
                  </a:cubicBezTo>
                  <a:cubicBezTo>
                    <a:pt x="397635" y="1031975"/>
                    <a:pt x="380867" y="1033628"/>
                    <a:pt x="363153" y="1035044"/>
                  </a:cubicBezTo>
                  <a:cubicBezTo>
                    <a:pt x="278603" y="1041653"/>
                    <a:pt x="278839" y="1023242"/>
                    <a:pt x="272935" y="1045193"/>
                  </a:cubicBezTo>
                  <a:cubicBezTo>
                    <a:pt x="301984" y="1063603"/>
                    <a:pt x="440855" y="1031739"/>
                    <a:pt x="489271" y="1033864"/>
                  </a:cubicBezTo>
                  <a:cubicBezTo>
                    <a:pt x="494703" y="1046845"/>
                    <a:pt x="495175" y="1045901"/>
                    <a:pt x="499426" y="1057466"/>
                  </a:cubicBezTo>
                  <a:cubicBezTo>
                    <a:pt x="457387" y="1087914"/>
                    <a:pt x="297261" y="1077057"/>
                    <a:pt x="273407" y="1103020"/>
                  </a:cubicBezTo>
                  <a:lnTo>
                    <a:pt x="498954" y="1082249"/>
                  </a:lnTo>
                  <a:cubicBezTo>
                    <a:pt x="501552" y="1086026"/>
                    <a:pt x="502732" y="1086734"/>
                    <a:pt x="506039" y="1094523"/>
                  </a:cubicBezTo>
                  <a:cubicBezTo>
                    <a:pt x="517375" y="1122610"/>
                    <a:pt x="506275" y="1198138"/>
                    <a:pt x="516431" y="1232598"/>
                  </a:cubicBezTo>
                  <a:cubicBezTo>
                    <a:pt x="532254" y="1212772"/>
                    <a:pt x="549731" y="1102075"/>
                    <a:pt x="514777" y="1024895"/>
                  </a:cubicBezTo>
                  <a:cubicBezTo>
                    <a:pt x="496828" y="985006"/>
                    <a:pt x="502260" y="1005304"/>
                    <a:pt x="470613" y="988310"/>
                  </a:cubicBezTo>
                  <a:cubicBezTo>
                    <a:pt x="478406" y="968012"/>
                    <a:pt x="496828" y="948658"/>
                    <a:pt x="507220" y="920335"/>
                  </a:cubicBezTo>
                  <a:cubicBezTo>
                    <a:pt x="536978" y="840558"/>
                    <a:pt x="582796" y="820023"/>
                    <a:pt x="605468" y="783439"/>
                  </a:cubicBezTo>
                  <a:cubicBezTo>
                    <a:pt x="617986" y="763141"/>
                    <a:pt x="607830" y="766917"/>
                    <a:pt x="621528" y="745439"/>
                  </a:cubicBezTo>
                  <a:cubicBezTo>
                    <a:pt x="625307" y="739774"/>
                    <a:pt x="626015" y="739774"/>
                    <a:pt x="630975" y="732929"/>
                  </a:cubicBezTo>
                  <a:cubicBezTo>
                    <a:pt x="657663" y="697053"/>
                    <a:pt x="684350" y="631910"/>
                    <a:pt x="696632" y="592257"/>
                  </a:cubicBezTo>
                  <a:cubicBezTo>
                    <a:pt x="728279" y="487461"/>
                    <a:pt x="757328" y="360243"/>
                    <a:pt x="719540" y="254739"/>
                  </a:cubicBezTo>
                  <a:cubicBezTo>
                    <a:pt x="686712" y="163396"/>
                    <a:pt x="683642" y="175906"/>
                    <a:pt x="644673" y="123271"/>
                  </a:cubicBezTo>
                  <a:cubicBezTo>
                    <a:pt x="612790" y="80315"/>
                    <a:pt x="528948" y="25792"/>
                    <a:pt x="484311" y="27209"/>
                  </a:cubicBezTo>
                  <a:cubicBezTo>
                    <a:pt x="442744" y="28625"/>
                    <a:pt x="420308" y="-1587"/>
                    <a:pt x="374726" y="65"/>
                  </a:cubicBezTo>
                  <a:cubicBezTo>
                    <a:pt x="353706" y="1010"/>
                    <a:pt x="273407" y="19420"/>
                    <a:pt x="251679" y="33345"/>
                  </a:cubicBezTo>
                  <a:cubicBezTo>
                    <a:pt x="137843" y="105569"/>
                    <a:pt x="100291" y="129172"/>
                    <a:pt x="28967" y="272205"/>
                  </a:cubicBezTo>
                  <a:cubicBezTo>
                    <a:pt x="-13545" y="357646"/>
                    <a:pt x="-8113" y="526406"/>
                    <a:pt x="37705" y="611139"/>
                  </a:cubicBezTo>
                  <a:cubicBezTo>
                    <a:pt x="122020" y="766445"/>
                    <a:pt x="200193" y="769513"/>
                    <a:pt x="236328" y="923403"/>
                  </a:cubicBezTo>
                  <a:cubicBezTo>
                    <a:pt x="244122" y="956683"/>
                    <a:pt x="250734" y="973441"/>
                    <a:pt x="260181" y="997515"/>
                  </a:cubicBezTo>
                  <a:cubicBezTo>
                    <a:pt x="237509" y="1015926"/>
                    <a:pt x="242468" y="1022062"/>
                    <a:pt x="233966" y="1058646"/>
                  </a:cubicBezTo>
                  <a:cubicBezTo>
                    <a:pt x="228770" y="1080125"/>
                    <a:pt x="221921" y="1103728"/>
                    <a:pt x="217906" y="1124262"/>
                  </a:cubicBezTo>
                  <a:cubicBezTo>
                    <a:pt x="203027" y="1200263"/>
                    <a:pt x="245775" y="1192946"/>
                    <a:pt x="259709" y="1242039"/>
                  </a:cubicBezTo>
                  <a:cubicBezTo>
                    <a:pt x="305763" y="1236611"/>
                    <a:pt x="327727" y="1247940"/>
                    <a:pt x="368349" y="1251008"/>
                  </a:cubicBezTo>
                  <a:cubicBezTo>
                    <a:pt x="437785" y="1255965"/>
                    <a:pt x="492813" y="1271543"/>
                    <a:pt x="504386" y="123141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0" name="Forma libre 29">
              <a:extLst>
                <a:ext uri="{FF2B5EF4-FFF2-40B4-BE49-F238E27FC236}">
                  <a16:creationId xmlns:a16="http://schemas.microsoft.com/office/drawing/2014/main" id="{F3D0CD70-AF3F-7544-8679-7B891E0B6E2F}"/>
                </a:ext>
              </a:extLst>
            </p:cNvPr>
            <p:cNvSpPr/>
            <p:nvPr/>
          </p:nvSpPr>
          <p:spPr>
            <a:xfrm>
              <a:off x="8286043" y="2333598"/>
              <a:ext cx="279899" cy="686366"/>
            </a:xfrm>
            <a:custGeom>
              <a:avLst/>
              <a:gdLst>
                <a:gd name="connsiteX0" fmla="*/ 196261 w 279899"/>
                <a:gd name="connsiteY0" fmla="*/ 108336 h 686366"/>
                <a:gd name="connsiteX1" fmla="*/ 200512 w 279899"/>
                <a:gd name="connsiteY1" fmla="*/ 238623 h 686366"/>
                <a:gd name="connsiteX2" fmla="*/ 167211 w 279899"/>
                <a:gd name="connsiteY2" fmla="*/ 341767 h 686366"/>
                <a:gd name="connsiteX3" fmla="*/ 146428 w 279899"/>
                <a:gd name="connsiteY3" fmla="*/ 87094 h 686366"/>
                <a:gd name="connsiteX4" fmla="*/ 177367 w 279899"/>
                <a:gd name="connsiteY4" fmla="*/ 92523 h 686366"/>
                <a:gd name="connsiteX5" fmla="*/ 196261 w 279899"/>
                <a:gd name="connsiteY5" fmla="*/ 108336 h 686366"/>
                <a:gd name="connsiteX6" fmla="*/ 118559 w 279899"/>
                <a:gd name="connsiteY6" fmla="*/ 96299 h 686366"/>
                <a:gd name="connsiteX7" fmla="*/ 137217 w 279899"/>
                <a:gd name="connsiteY7" fmla="*/ 339171 h 686366"/>
                <a:gd name="connsiteX8" fmla="*/ 55029 w 279899"/>
                <a:gd name="connsiteY8" fmla="*/ 307779 h 686366"/>
                <a:gd name="connsiteX9" fmla="*/ 118559 w 279899"/>
                <a:gd name="connsiteY9" fmla="*/ 96299 h 686366"/>
                <a:gd name="connsiteX10" fmla="*/ 232868 w 279899"/>
                <a:gd name="connsiteY10" fmla="*/ 382600 h 686366"/>
                <a:gd name="connsiteX11" fmla="*/ 250817 w 279899"/>
                <a:gd name="connsiteY11" fmla="*/ 412339 h 686366"/>
                <a:gd name="connsiteX12" fmla="*/ 220587 w 279899"/>
                <a:gd name="connsiteY12" fmla="*/ 512415 h 686366"/>
                <a:gd name="connsiteX13" fmla="*/ 232868 w 279899"/>
                <a:gd name="connsiteY13" fmla="*/ 382600 h 686366"/>
                <a:gd name="connsiteX14" fmla="*/ 178312 w 279899"/>
                <a:gd name="connsiteY14" fmla="*/ 545458 h 686366"/>
                <a:gd name="connsiteX15" fmla="*/ 164141 w 279899"/>
                <a:gd name="connsiteY15" fmla="*/ 528936 h 686366"/>
                <a:gd name="connsiteX16" fmla="*/ 165794 w 279899"/>
                <a:gd name="connsiteY16" fmla="*/ 467097 h 686366"/>
                <a:gd name="connsiteX17" fmla="*/ 166739 w 279899"/>
                <a:gd name="connsiteY17" fmla="*/ 369382 h 686366"/>
                <a:gd name="connsiteX18" fmla="*/ 199331 w 279899"/>
                <a:gd name="connsiteY18" fmla="*/ 370090 h 686366"/>
                <a:gd name="connsiteX19" fmla="*/ 196733 w 279899"/>
                <a:gd name="connsiteY19" fmla="*/ 467333 h 686366"/>
                <a:gd name="connsiteX20" fmla="*/ 178312 w 279899"/>
                <a:gd name="connsiteY20" fmla="*/ 545458 h 686366"/>
                <a:gd name="connsiteX21" fmla="*/ 221768 w 279899"/>
                <a:gd name="connsiteY21" fmla="*/ 342239 h 686366"/>
                <a:gd name="connsiteX22" fmla="*/ 224602 w 279899"/>
                <a:gd name="connsiteY22" fmla="*/ 228946 h 686366"/>
                <a:gd name="connsiteX23" fmla="*/ 221059 w 279899"/>
                <a:gd name="connsiteY23" fmla="*/ 113765 h 686366"/>
                <a:gd name="connsiteX24" fmla="*/ 230034 w 279899"/>
                <a:gd name="connsiteY24" fmla="*/ 112349 h 686366"/>
                <a:gd name="connsiteX25" fmla="*/ 233340 w 279899"/>
                <a:gd name="connsiteY25" fmla="*/ 111641 h 686366"/>
                <a:gd name="connsiteX26" fmla="*/ 243968 w 279899"/>
                <a:gd name="connsiteY26" fmla="*/ 108336 h 686366"/>
                <a:gd name="connsiteX27" fmla="*/ 215627 w 279899"/>
                <a:gd name="connsiteY27" fmla="*/ 67268 h 686366"/>
                <a:gd name="connsiteX28" fmla="*/ 213029 w 279899"/>
                <a:gd name="connsiteY28" fmla="*/ 0 h 686366"/>
                <a:gd name="connsiteX29" fmla="*/ 194371 w 279899"/>
                <a:gd name="connsiteY29" fmla="*/ 0 h 686366"/>
                <a:gd name="connsiteX30" fmla="*/ 190593 w 279899"/>
                <a:gd name="connsiteY30" fmla="*/ 60659 h 686366"/>
                <a:gd name="connsiteX31" fmla="*/ 140051 w 279899"/>
                <a:gd name="connsiteY31" fmla="*/ 61131 h 686366"/>
                <a:gd name="connsiteX32" fmla="*/ 124464 w 279899"/>
                <a:gd name="connsiteY32" fmla="*/ 12981 h 686366"/>
                <a:gd name="connsiteX33" fmla="*/ 114545 w 279899"/>
                <a:gd name="connsiteY33" fmla="*/ 71044 h 686366"/>
                <a:gd name="connsiteX34" fmla="*/ 136745 w 279899"/>
                <a:gd name="connsiteY34" fmla="*/ 366786 h 686366"/>
                <a:gd name="connsiteX35" fmla="*/ 137217 w 279899"/>
                <a:gd name="connsiteY35" fmla="*/ 550651 h 686366"/>
                <a:gd name="connsiteX36" fmla="*/ 56209 w 279899"/>
                <a:gd name="connsiteY36" fmla="*/ 534837 h 686366"/>
                <a:gd name="connsiteX37" fmla="*/ 0 w 279899"/>
                <a:gd name="connsiteY37" fmla="*/ 537669 h 686366"/>
                <a:gd name="connsiteX38" fmla="*/ 31884 w 279899"/>
                <a:gd name="connsiteY38" fmla="*/ 548055 h 686366"/>
                <a:gd name="connsiteX39" fmla="*/ 57863 w 279899"/>
                <a:gd name="connsiteY39" fmla="*/ 565521 h 686366"/>
                <a:gd name="connsiteX40" fmla="*/ 134619 w 279899"/>
                <a:gd name="connsiteY40" fmla="*/ 575434 h 686366"/>
                <a:gd name="connsiteX41" fmla="*/ 145720 w 279899"/>
                <a:gd name="connsiteY41" fmla="*/ 634205 h 686366"/>
                <a:gd name="connsiteX42" fmla="*/ 183744 w 279899"/>
                <a:gd name="connsiteY42" fmla="*/ 569769 h 686366"/>
                <a:gd name="connsiteX43" fmla="*/ 191774 w 279899"/>
                <a:gd name="connsiteY43" fmla="*/ 635857 h 686366"/>
                <a:gd name="connsiteX44" fmla="*/ 202874 w 279899"/>
                <a:gd name="connsiteY44" fmla="*/ 686366 h 686366"/>
                <a:gd name="connsiteX45" fmla="*/ 214919 w 279899"/>
                <a:gd name="connsiteY45" fmla="*/ 640813 h 686366"/>
                <a:gd name="connsiteX46" fmla="*/ 257194 w 279899"/>
                <a:gd name="connsiteY46" fmla="*/ 508402 h 686366"/>
                <a:gd name="connsiteX47" fmla="*/ 279158 w 279899"/>
                <a:gd name="connsiteY47" fmla="*/ 409035 h 686366"/>
                <a:gd name="connsiteX48" fmla="*/ 221768 w 279899"/>
                <a:gd name="connsiteY48" fmla="*/ 342239 h 686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79899" h="686366">
                  <a:moveTo>
                    <a:pt x="196261" y="108336"/>
                  </a:moveTo>
                  <a:cubicBezTo>
                    <a:pt x="195552" y="157194"/>
                    <a:pt x="200276" y="194014"/>
                    <a:pt x="200512" y="238623"/>
                  </a:cubicBezTo>
                  <a:cubicBezTo>
                    <a:pt x="200984" y="353568"/>
                    <a:pt x="206652" y="340587"/>
                    <a:pt x="167211" y="341767"/>
                  </a:cubicBezTo>
                  <a:lnTo>
                    <a:pt x="146428" y="87094"/>
                  </a:lnTo>
                  <a:cubicBezTo>
                    <a:pt x="168865" y="84734"/>
                    <a:pt x="162724" y="84262"/>
                    <a:pt x="177367" y="92523"/>
                  </a:cubicBezTo>
                  <a:lnTo>
                    <a:pt x="196261" y="108336"/>
                  </a:lnTo>
                  <a:close/>
                  <a:moveTo>
                    <a:pt x="118559" y="96299"/>
                  </a:moveTo>
                  <a:cubicBezTo>
                    <a:pt x="132730" y="124386"/>
                    <a:pt x="137217" y="293146"/>
                    <a:pt x="137217" y="339171"/>
                  </a:cubicBezTo>
                  <a:cubicBezTo>
                    <a:pt x="108168" y="338463"/>
                    <a:pt x="69671" y="324301"/>
                    <a:pt x="55029" y="307779"/>
                  </a:cubicBezTo>
                  <a:cubicBezTo>
                    <a:pt x="945" y="246648"/>
                    <a:pt x="38969" y="109044"/>
                    <a:pt x="118559" y="96299"/>
                  </a:cubicBezTo>
                  <a:close/>
                  <a:moveTo>
                    <a:pt x="232868" y="382600"/>
                  </a:moveTo>
                  <a:cubicBezTo>
                    <a:pt x="247511" y="391805"/>
                    <a:pt x="248455" y="388028"/>
                    <a:pt x="250817" y="412339"/>
                  </a:cubicBezTo>
                  <a:cubicBezTo>
                    <a:pt x="253887" y="443259"/>
                    <a:pt x="246566" y="492116"/>
                    <a:pt x="220587" y="512415"/>
                  </a:cubicBezTo>
                  <a:cubicBezTo>
                    <a:pt x="219642" y="491408"/>
                    <a:pt x="221295" y="399122"/>
                    <a:pt x="232868" y="382600"/>
                  </a:cubicBezTo>
                  <a:close/>
                  <a:moveTo>
                    <a:pt x="178312" y="545458"/>
                  </a:moveTo>
                  <a:cubicBezTo>
                    <a:pt x="159890" y="538850"/>
                    <a:pt x="170045" y="548055"/>
                    <a:pt x="164141" y="528936"/>
                  </a:cubicBezTo>
                  <a:lnTo>
                    <a:pt x="165794" y="467097"/>
                  </a:lnTo>
                  <a:cubicBezTo>
                    <a:pt x="167920" y="434526"/>
                    <a:pt x="163905" y="401482"/>
                    <a:pt x="166739" y="369382"/>
                  </a:cubicBezTo>
                  <a:lnTo>
                    <a:pt x="199331" y="370090"/>
                  </a:lnTo>
                  <a:cubicBezTo>
                    <a:pt x="202165" y="401954"/>
                    <a:pt x="197678" y="433582"/>
                    <a:pt x="196733" y="467333"/>
                  </a:cubicBezTo>
                  <a:cubicBezTo>
                    <a:pt x="194608" y="529881"/>
                    <a:pt x="196261" y="536253"/>
                    <a:pt x="178312" y="545458"/>
                  </a:cubicBezTo>
                  <a:close/>
                  <a:moveTo>
                    <a:pt x="221768" y="342239"/>
                  </a:moveTo>
                  <a:cubicBezTo>
                    <a:pt x="221768" y="303059"/>
                    <a:pt x="227200" y="270251"/>
                    <a:pt x="224602" y="228946"/>
                  </a:cubicBezTo>
                  <a:cubicBezTo>
                    <a:pt x="222240" y="191890"/>
                    <a:pt x="217517" y="154834"/>
                    <a:pt x="221059" y="113765"/>
                  </a:cubicBezTo>
                  <a:cubicBezTo>
                    <a:pt x="248692" y="101964"/>
                    <a:pt x="194608" y="120374"/>
                    <a:pt x="230034" y="112349"/>
                  </a:cubicBezTo>
                  <a:cubicBezTo>
                    <a:pt x="230742" y="112349"/>
                    <a:pt x="232395" y="111877"/>
                    <a:pt x="233340" y="111641"/>
                  </a:cubicBezTo>
                  <a:lnTo>
                    <a:pt x="243968" y="108336"/>
                  </a:lnTo>
                  <a:cubicBezTo>
                    <a:pt x="244440" y="78597"/>
                    <a:pt x="234285" y="76709"/>
                    <a:pt x="215627" y="67268"/>
                  </a:cubicBezTo>
                  <a:lnTo>
                    <a:pt x="213029" y="0"/>
                  </a:lnTo>
                  <a:lnTo>
                    <a:pt x="194371" y="0"/>
                  </a:lnTo>
                  <a:cubicBezTo>
                    <a:pt x="185633" y="20770"/>
                    <a:pt x="191301" y="34460"/>
                    <a:pt x="190593" y="60659"/>
                  </a:cubicBezTo>
                  <a:lnTo>
                    <a:pt x="140051" y="61131"/>
                  </a:lnTo>
                  <a:cubicBezTo>
                    <a:pt x="139579" y="44845"/>
                    <a:pt x="142649" y="10621"/>
                    <a:pt x="124464" y="12981"/>
                  </a:cubicBezTo>
                  <a:cubicBezTo>
                    <a:pt x="104153" y="15814"/>
                    <a:pt x="115253" y="48622"/>
                    <a:pt x="114545" y="71044"/>
                  </a:cubicBezTo>
                  <a:cubicBezTo>
                    <a:pt x="-22909" y="114945"/>
                    <a:pt x="-51250" y="360885"/>
                    <a:pt x="136745" y="366786"/>
                  </a:cubicBezTo>
                  <a:cubicBezTo>
                    <a:pt x="140288" y="431693"/>
                    <a:pt x="134383" y="487396"/>
                    <a:pt x="137217" y="550651"/>
                  </a:cubicBezTo>
                  <a:cubicBezTo>
                    <a:pt x="98248" y="552303"/>
                    <a:pt x="81244" y="555372"/>
                    <a:pt x="56209" y="534837"/>
                  </a:cubicBezTo>
                  <a:cubicBezTo>
                    <a:pt x="37788" y="519731"/>
                    <a:pt x="7085" y="498253"/>
                    <a:pt x="0" y="537669"/>
                  </a:cubicBezTo>
                  <a:cubicBezTo>
                    <a:pt x="13934" y="545694"/>
                    <a:pt x="12753" y="538378"/>
                    <a:pt x="31884" y="548055"/>
                  </a:cubicBezTo>
                  <a:cubicBezTo>
                    <a:pt x="42039" y="553011"/>
                    <a:pt x="45818" y="559384"/>
                    <a:pt x="57863" y="565521"/>
                  </a:cubicBezTo>
                  <a:cubicBezTo>
                    <a:pt x="79355" y="576378"/>
                    <a:pt x="107223" y="576614"/>
                    <a:pt x="134619" y="575434"/>
                  </a:cubicBezTo>
                  <a:cubicBezTo>
                    <a:pt x="136745" y="606353"/>
                    <a:pt x="131549" y="620043"/>
                    <a:pt x="145720" y="634205"/>
                  </a:cubicBezTo>
                  <a:cubicBezTo>
                    <a:pt x="185633" y="607297"/>
                    <a:pt x="135564" y="578266"/>
                    <a:pt x="183744" y="569769"/>
                  </a:cubicBezTo>
                  <a:cubicBezTo>
                    <a:pt x="196025" y="586291"/>
                    <a:pt x="192482" y="615322"/>
                    <a:pt x="191774" y="635857"/>
                  </a:cubicBezTo>
                  <a:cubicBezTo>
                    <a:pt x="190829" y="661584"/>
                    <a:pt x="184216" y="678814"/>
                    <a:pt x="202874" y="686366"/>
                  </a:cubicBezTo>
                  <a:cubicBezTo>
                    <a:pt x="212793" y="676925"/>
                    <a:pt x="213265" y="666776"/>
                    <a:pt x="214919" y="640813"/>
                  </a:cubicBezTo>
                  <a:cubicBezTo>
                    <a:pt x="223893" y="483147"/>
                    <a:pt x="222476" y="586999"/>
                    <a:pt x="257194" y="508402"/>
                  </a:cubicBezTo>
                  <a:cubicBezTo>
                    <a:pt x="270183" y="479371"/>
                    <a:pt x="283173" y="447271"/>
                    <a:pt x="279158" y="409035"/>
                  </a:cubicBezTo>
                  <a:cubicBezTo>
                    <a:pt x="274198" y="361829"/>
                    <a:pt x="256721" y="359705"/>
                    <a:pt x="221768" y="34223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6BBA4DD3-7585-CE42-ACAC-F1E2D73E145C}"/>
                </a:ext>
              </a:extLst>
            </p:cNvPr>
            <p:cNvSpPr/>
            <p:nvPr/>
          </p:nvSpPr>
          <p:spPr>
            <a:xfrm>
              <a:off x="8119243" y="2536029"/>
              <a:ext cx="49051" cy="274343"/>
            </a:xfrm>
            <a:custGeom>
              <a:avLst/>
              <a:gdLst>
                <a:gd name="connsiteX0" fmla="*/ 24151 w 49051"/>
                <a:gd name="connsiteY0" fmla="*/ 274344 h 274343"/>
                <a:gd name="connsiteX1" fmla="*/ 22970 w 49051"/>
                <a:gd name="connsiteY1" fmla="*/ 46105 h 274343"/>
                <a:gd name="connsiteX2" fmla="*/ 39266 w 49051"/>
                <a:gd name="connsiteY2" fmla="*/ 552 h 274343"/>
                <a:gd name="connsiteX3" fmla="*/ 24151 w 49051"/>
                <a:gd name="connsiteY3" fmla="*/ 274344 h 274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051" h="274343">
                  <a:moveTo>
                    <a:pt x="24151" y="274344"/>
                  </a:moveTo>
                  <a:cubicBezTo>
                    <a:pt x="30292" y="255697"/>
                    <a:pt x="-3481" y="96615"/>
                    <a:pt x="22970" y="46105"/>
                  </a:cubicBezTo>
                  <a:cubicBezTo>
                    <a:pt x="28402" y="36192"/>
                    <a:pt x="66662" y="7397"/>
                    <a:pt x="39266" y="552"/>
                  </a:cubicBezTo>
                  <a:cubicBezTo>
                    <a:pt x="-17416" y="-13137"/>
                    <a:pt x="-3718" y="231859"/>
                    <a:pt x="24151" y="274344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1B4D9382-6E4C-EC4D-A548-D704503E2965}"/>
                </a:ext>
              </a:extLst>
            </p:cNvPr>
            <p:cNvSpPr/>
            <p:nvPr/>
          </p:nvSpPr>
          <p:spPr>
            <a:xfrm>
              <a:off x="8372247" y="3361492"/>
              <a:ext cx="162015" cy="43166"/>
            </a:xfrm>
            <a:custGeom>
              <a:avLst/>
              <a:gdLst>
                <a:gd name="connsiteX0" fmla="*/ 162016 w 162015"/>
                <a:gd name="connsiteY0" fmla="*/ 240 h 43166"/>
                <a:gd name="connsiteX1" fmla="*/ 91872 w 162015"/>
                <a:gd name="connsiteY1" fmla="*/ 26911 h 43166"/>
                <a:gd name="connsiteX2" fmla="*/ 21256 w 162015"/>
                <a:gd name="connsiteY2" fmla="*/ 32340 h 43166"/>
                <a:gd name="connsiteX3" fmla="*/ 11100 w 162015"/>
                <a:gd name="connsiteY3" fmla="*/ 33048 h 43166"/>
                <a:gd name="connsiteX4" fmla="*/ 0 w 162015"/>
                <a:gd name="connsiteY4" fmla="*/ 37060 h 43166"/>
                <a:gd name="connsiteX5" fmla="*/ 162016 w 162015"/>
                <a:gd name="connsiteY5" fmla="*/ 240 h 4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2015" h="43166">
                  <a:moveTo>
                    <a:pt x="162016" y="240"/>
                  </a:moveTo>
                  <a:cubicBezTo>
                    <a:pt x="114308" y="-2356"/>
                    <a:pt x="170045" y="16762"/>
                    <a:pt x="91872" y="26911"/>
                  </a:cubicBezTo>
                  <a:lnTo>
                    <a:pt x="21256" y="32340"/>
                  </a:lnTo>
                  <a:cubicBezTo>
                    <a:pt x="19130" y="32576"/>
                    <a:pt x="12753" y="32812"/>
                    <a:pt x="11100" y="33048"/>
                  </a:cubicBezTo>
                  <a:cubicBezTo>
                    <a:pt x="-8266" y="36352"/>
                    <a:pt x="8266" y="32812"/>
                    <a:pt x="0" y="37060"/>
                  </a:cubicBezTo>
                  <a:cubicBezTo>
                    <a:pt x="9211" y="42961"/>
                    <a:pt x="160835" y="57594"/>
                    <a:pt x="162016" y="24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D8C7E33A-7887-B34E-87B3-3CCB5F74056D}"/>
                </a:ext>
              </a:extLst>
            </p:cNvPr>
            <p:cNvSpPr/>
            <p:nvPr/>
          </p:nvSpPr>
          <p:spPr>
            <a:xfrm>
              <a:off x="8716869" y="2515188"/>
              <a:ext cx="25613" cy="109903"/>
            </a:xfrm>
            <a:custGeom>
              <a:avLst/>
              <a:gdLst>
                <a:gd name="connsiteX0" fmla="*/ 14363 w 25613"/>
                <a:gd name="connsiteY0" fmla="*/ 109904 h 109903"/>
                <a:gd name="connsiteX1" fmla="*/ 24991 w 25613"/>
                <a:gd name="connsiteY1" fmla="*/ 51841 h 109903"/>
                <a:gd name="connsiteX2" fmla="*/ 10348 w 25613"/>
                <a:gd name="connsiteY2" fmla="*/ 387 h 109903"/>
                <a:gd name="connsiteX3" fmla="*/ 10112 w 25613"/>
                <a:gd name="connsiteY3" fmla="*/ 79220 h 109903"/>
                <a:gd name="connsiteX4" fmla="*/ 9640 w 25613"/>
                <a:gd name="connsiteY4" fmla="*/ 95506 h 109903"/>
                <a:gd name="connsiteX5" fmla="*/ 14363 w 25613"/>
                <a:gd name="connsiteY5" fmla="*/ 109904 h 109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613" h="109903">
                  <a:moveTo>
                    <a:pt x="14363" y="109904"/>
                  </a:moveTo>
                  <a:cubicBezTo>
                    <a:pt x="24283" y="96450"/>
                    <a:pt x="25227" y="74972"/>
                    <a:pt x="24991" y="51841"/>
                  </a:cubicBezTo>
                  <a:cubicBezTo>
                    <a:pt x="24755" y="35319"/>
                    <a:pt x="30659" y="-4333"/>
                    <a:pt x="10348" y="387"/>
                  </a:cubicBezTo>
                  <a:cubicBezTo>
                    <a:pt x="-12797" y="5580"/>
                    <a:pt x="10112" y="21158"/>
                    <a:pt x="10112" y="79220"/>
                  </a:cubicBezTo>
                  <a:cubicBezTo>
                    <a:pt x="10112" y="83233"/>
                    <a:pt x="9404" y="91730"/>
                    <a:pt x="9640" y="95506"/>
                  </a:cubicBezTo>
                  <a:cubicBezTo>
                    <a:pt x="11529" y="115097"/>
                    <a:pt x="8695" y="101171"/>
                    <a:pt x="14363" y="109904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DF825A28-A4CA-9641-B85C-43A3F8A13325}"/>
                </a:ext>
              </a:extLst>
            </p:cNvPr>
            <p:cNvSpPr/>
            <p:nvPr/>
          </p:nvSpPr>
          <p:spPr>
            <a:xfrm>
              <a:off x="8383552" y="3115476"/>
              <a:ext cx="40181" cy="58690"/>
            </a:xfrm>
            <a:custGeom>
              <a:avLst/>
              <a:gdLst>
                <a:gd name="connsiteX0" fmla="*/ 15619 w 40181"/>
                <a:gd name="connsiteY0" fmla="*/ 552 h 58690"/>
                <a:gd name="connsiteX1" fmla="*/ 8062 w 40181"/>
                <a:gd name="connsiteY1" fmla="*/ 35720 h 58690"/>
                <a:gd name="connsiteX2" fmla="*/ 40181 w 40181"/>
                <a:gd name="connsiteY2" fmla="*/ 58614 h 58690"/>
                <a:gd name="connsiteX3" fmla="*/ 15619 w 40181"/>
                <a:gd name="connsiteY3" fmla="*/ 552 h 58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181" h="58690">
                  <a:moveTo>
                    <a:pt x="15619" y="552"/>
                  </a:moveTo>
                  <a:cubicBezTo>
                    <a:pt x="15383" y="552"/>
                    <a:pt x="-13666" y="-7237"/>
                    <a:pt x="8062" y="35720"/>
                  </a:cubicBezTo>
                  <a:cubicBezTo>
                    <a:pt x="16091" y="51770"/>
                    <a:pt x="21524" y="59558"/>
                    <a:pt x="40181" y="58614"/>
                  </a:cubicBezTo>
                  <a:cubicBezTo>
                    <a:pt x="40181" y="57670"/>
                    <a:pt x="18453" y="5508"/>
                    <a:pt x="15619" y="55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5" name="Forma libre 34">
              <a:extLst>
                <a:ext uri="{FF2B5EF4-FFF2-40B4-BE49-F238E27FC236}">
                  <a16:creationId xmlns:a16="http://schemas.microsoft.com/office/drawing/2014/main" id="{52C2EB7F-D561-4D44-A29B-AD6E1C3DC349}"/>
                </a:ext>
              </a:extLst>
            </p:cNvPr>
            <p:cNvSpPr/>
            <p:nvPr/>
          </p:nvSpPr>
          <p:spPr>
            <a:xfrm>
              <a:off x="8700293" y="2642558"/>
              <a:ext cx="26064" cy="85441"/>
            </a:xfrm>
            <a:custGeom>
              <a:avLst/>
              <a:gdLst>
                <a:gd name="connsiteX0" fmla="*/ 19839 w 26064"/>
                <a:gd name="connsiteY0" fmla="*/ 0 h 85441"/>
                <a:gd name="connsiteX1" fmla="*/ 5668 w 26064"/>
                <a:gd name="connsiteY1" fmla="*/ 45789 h 85441"/>
                <a:gd name="connsiteX2" fmla="*/ 0 w 26064"/>
                <a:gd name="connsiteY2" fmla="*/ 85442 h 85441"/>
                <a:gd name="connsiteX3" fmla="*/ 17241 w 26064"/>
                <a:gd name="connsiteY3" fmla="*/ 47441 h 85441"/>
                <a:gd name="connsiteX4" fmla="*/ 19839 w 26064"/>
                <a:gd name="connsiteY4" fmla="*/ 0 h 85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64" h="85441">
                  <a:moveTo>
                    <a:pt x="19839" y="0"/>
                  </a:moveTo>
                  <a:cubicBezTo>
                    <a:pt x="6849" y="10149"/>
                    <a:pt x="7085" y="30684"/>
                    <a:pt x="5668" y="45789"/>
                  </a:cubicBezTo>
                  <a:lnTo>
                    <a:pt x="0" y="85442"/>
                  </a:lnTo>
                  <a:cubicBezTo>
                    <a:pt x="23854" y="81193"/>
                    <a:pt x="8502" y="75529"/>
                    <a:pt x="17241" y="47441"/>
                  </a:cubicBezTo>
                  <a:cubicBezTo>
                    <a:pt x="22673" y="29975"/>
                    <a:pt x="32592" y="19118"/>
                    <a:pt x="1983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129E178C-2F83-B14A-BEBE-70752DEFC338}"/>
                </a:ext>
              </a:extLst>
            </p:cNvPr>
            <p:cNvSpPr/>
            <p:nvPr/>
          </p:nvSpPr>
          <p:spPr>
            <a:xfrm>
              <a:off x="8354152" y="3106823"/>
              <a:ext cx="20808" cy="56410"/>
            </a:xfrm>
            <a:custGeom>
              <a:avLst/>
              <a:gdLst>
                <a:gd name="connsiteX0" fmla="*/ 17859 w 20808"/>
                <a:gd name="connsiteY0" fmla="*/ 0 h 56410"/>
                <a:gd name="connsiteX1" fmla="*/ 6995 w 20808"/>
                <a:gd name="connsiteY1" fmla="*/ 56410 h 56410"/>
                <a:gd name="connsiteX2" fmla="*/ 17859 w 20808"/>
                <a:gd name="connsiteY2" fmla="*/ 0 h 56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808" h="56410">
                  <a:moveTo>
                    <a:pt x="17859" y="0"/>
                  </a:moveTo>
                  <a:cubicBezTo>
                    <a:pt x="-3397" y="8025"/>
                    <a:pt x="-3869" y="40125"/>
                    <a:pt x="6995" y="56410"/>
                  </a:cubicBezTo>
                  <a:cubicBezTo>
                    <a:pt x="17859" y="44609"/>
                    <a:pt x="25180" y="15342"/>
                    <a:pt x="1785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64F28D1F-8AA1-5143-9854-E2FABD02D54A}"/>
                </a:ext>
              </a:extLst>
            </p:cNvPr>
            <p:cNvSpPr/>
            <p:nvPr/>
          </p:nvSpPr>
          <p:spPr>
            <a:xfrm>
              <a:off x="8472149" y="3152997"/>
              <a:ext cx="38975" cy="31729"/>
            </a:xfrm>
            <a:custGeom>
              <a:avLst/>
              <a:gdLst>
                <a:gd name="connsiteX0" fmla="*/ 0 w 38975"/>
                <a:gd name="connsiteY0" fmla="*/ 2211 h 31729"/>
                <a:gd name="connsiteX1" fmla="*/ 14170 w 38975"/>
                <a:gd name="connsiteY1" fmla="*/ 22510 h 31729"/>
                <a:gd name="connsiteX2" fmla="*/ 38969 w 38975"/>
                <a:gd name="connsiteY2" fmla="*/ 31715 h 31729"/>
                <a:gd name="connsiteX3" fmla="*/ 0 w 38975"/>
                <a:gd name="connsiteY3" fmla="*/ 2211 h 3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975" h="31729">
                  <a:moveTo>
                    <a:pt x="0" y="2211"/>
                  </a:moveTo>
                  <a:cubicBezTo>
                    <a:pt x="945" y="17789"/>
                    <a:pt x="-3306" y="10000"/>
                    <a:pt x="14170" y="22510"/>
                  </a:cubicBezTo>
                  <a:cubicBezTo>
                    <a:pt x="23617" y="29354"/>
                    <a:pt x="23854" y="31951"/>
                    <a:pt x="38969" y="31715"/>
                  </a:cubicBezTo>
                  <a:cubicBezTo>
                    <a:pt x="39441" y="6932"/>
                    <a:pt x="14170" y="-5341"/>
                    <a:pt x="0" y="221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8" name="Forma libre 37">
              <a:extLst>
                <a:ext uri="{FF2B5EF4-FFF2-40B4-BE49-F238E27FC236}">
                  <a16:creationId xmlns:a16="http://schemas.microsoft.com/office/drawing/2014/main" id="{33E33875-E7FC-B841-9C5E-D1C6F4E3B7BC}"/>
                </a:ext>
              </a:extLst>
            </p:cNvPr>
            <p:cNvSpPr/>
            <p:nvPr/>
          </p:nvSpPr>
          <p:spPr>
            <a:xfrm>
              <a:off x="8165331" y="2699204"/>
              <a:ext cx="18462" cy="82373"/>
            </a:xfrm>
            <a:custGeom>
              <a:avLst/>
              <a:gdLst>
                <a:gd name="connsiteX0" fmla="*/ 8530 w 18462"/>
                <a:gd name="connsiteY0" fmla="*/ 0 h 82373"/>
                <a:gd name="connsiteX1" fmla="*/ 13017 w 18462"/>
                <a:gd name="connsiteY1" fmla="*/ 82373 h 82373"/>
                <a:gd name="connsiteX2" fmla="*/ 13489 w 18462"/>
                <a:gd name="connsiteY2" fmla="*/ 49802 h 82373"/>
                <a:gd name="connsiteX3" fmla="*/ 8530 w 18462"/>
                <a:gd name="connsiteY3" fmla="*/ 0 h 82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62" h="82373">
                  <a:moveTo>
                    <a:pt x="8530" y="0"/>
                  </a:moveTo>
                  <a:cubicBezTo>
                    <a:pt x="-7294" y="21242"/>
                    <a:pt x="1681" y="61603"/>
                    <a:pt x="13017" y="82373"/>
                  </a:cubicBezTo>
                  <a:cubicBezTo>
                    <a:pt x="21992" y="70808"/>
                    <a:pt x="18213" y="72224"/>
                    <a:pt x="13489" y="49802"/>
                  </a:cubicBezTo>
                  <a:cubicBezTo>
                    <a:pt x="9474" y="30920"/>
                    <a:pt x="10655" y="18646"/>
                    <a:pt x="853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39" name="Gráfico 626">
            <a:extLst>
              <a:ext uri="{FF2B5EF4-FFF2-40B4-BE49-F238E27FC236}">
                <a16:creationId xmlns:a16="http://schemas.microsoft.com/office/drawing/2014/main" id="{949AB07B-B196-7949-82E7-846B979252CE}"/>
              </a:ext>
            </a:extLst>
          </p:cNvPr>
          <p:cNvGrpSpPr/>
          <p:nvPr/>
        </p:nvGrpSpPr>
        <p:grpSpPr>
          <a:xfrm rot="1453524">
            <a:off x="9950256" y="4171798"/>
            <a:ext cx="382904" cy="627998"/>
            <a:chOff x="5728160" y="3844101"/>
            <a:chExt cx="744338" cy="1220782"/>
          </a:xfrm>
          <a:solidFill>
            <a:srgbClr val="262626"/>
          </a:solidFill>
        </p:grpSpPr>
        <p:sp>
          <p:nvSpPr>
            <p:cNvPr id="40" name="Forma libre 39">
              <a:extLst>
                <a:ext uri="{FF2B5EF4-FFF2-40B4-BE49-F238E27FC236}">
                  <a16:creationId xmlns:a16="http://schemas.microsoft.com/office/drawing/2014/main" id="{2304EB6F-248B-2049-80AA-6FB0808D628A}"/>
                </a:ext>
              </a:extLst>
            </p:cNvPr>
            <p:cNvSpPr/>
            <p:nvPr/>
          </p:nvSpPr>
          <p:spPr>
            <a:xfrm>
              <a:off x="5728160" y="3844101"/>
              <a:ext cx="744338" cy="1220782"/>
            </a:xfrm>
            <a:custGeom>
              <a:avLst/>
              <a:gdLst>
                <a:gd name="connsiteX0" fmla="*/ 212673 w 744338"/>
                <a:gd name="connsiteY0" fmla="*/ 49400 h 1220782"/>
                <a:gd name="connsiteX1" fmla="*/ 318479 w 744338"/>
                <a:gd name="connsiteY1" fmla="*/ 26505 h 1220782"/>
                <a:gd name="connsiteX2" fmla="*/ 437275 w 744338"/>
                <a:gd name="connsiteY2" fmla="*/ 23201 h 1220782"/>
                <a:gd name="connsiteX3" fmla="*/ 616295 w 744338"/>
                <a:gd name="connsiteY3" fmla="*/ 95189 h 1220782"/>
                <a:gd name="connsiteX4" fmla="*/ 711473 w 744338"/>
                <a:gd name="connsiteY4" fmla="*/ 250967 h 1220782"/>
                <a:gd name="connsiteX5" fmla="*/ 706041 w 744338"/>
                <a:gd name="connsiteY5" fmla="*/ 470000 h 1220782"/>
                <a:gd name="connsiteX6" fmla="*/ 607792 w 744338"/>
                <a:gd name="connsiteY6" fmla="*/ 622001 h 1220782"/>
                <a:gd name="connsiteX7" fmla="*/ 509072 w 744338"/>
                <a:gd name="connsiteY7" fmla="*/ 772586 h 1220782"/>
                <a:gd name="connsiteX8" fmla="*/ 469631 w 744338"/>
                <a:gd name="connsiteY8" fmla="*/ 920103 h 1220782"/>
                <a:gd name="connsiteX9" fmla="*/ 465616 w 744338"/>
                <a:gd name="connsiteY9" fmla="*/ 969433 h 1220782"/>
                <a:gd name="connsiteX10" fmla="*/ 412004 w 744338"/>
                <a:gd name="connsiteY10" fmla="*/ 978638 h 1220782"/>
                <a:gd name="connsiteX11" fmla="*/ 274314 w 744338"/>
                <a:gd name="connsiteY11" fmla="*/ 999408 h 1220782"/>
                <a:gd name="connsiteX12" fmla="*/ 311158 w 744338"/>
                <a:gd name="connsiteY12" fmla="*/ 979818 h 1220782"/>
                <a:gd name="connsiteX13" fmla="*/ 297459 w 744338"/>
                <a:gd name="connsiteY13" fmla="*/ 975806 h 1220782"/>
                <a:gd name="connsiteX14" fmla="*/ 271244 w 744338"/>
                <a:gd name="connsiteY14" fmla="*/ 956924 h 1220782"/>
                <a:gd name="connsiteX15" fmla="*/ 242903 w 744338"/>
                <a:gd name="connsiteY15" fmla="*/ 904289 h 1220782"/>
                <a:gd name="connsiteX16" fmla="*/ 242195 w 744338"/>
                <a:gd name="connsiteY16" fmla="*/ 866289 h 1220782"/>
                <a:gd name="connsiteX17" fmla="*/ 228733 w 744338"/>
                <a:gd name="connsiteY17" fmla="*/ 928600 h 1220782"/>
                <a:gd name="connsiteX18" fmla="*/ 252114 w 744338"/>
                <a:gd name="connsiteY18" fmla="*/ 971085 h 1220782"/>
                <a:gd name="connsiteX19" fmla="*/ 254948 w 744338"/>
                <a:gd name="connsiteY19" fmla="*/ 974862 h 1220782"/>
                <a:gd name="connsiteX20" fmla="*/ 261325 w 744338"/>
                <a:gd name="connsiteY20" fmla="*/ 983123 h 1220782"/>
                <a:gd name="connsiteX21" fmla="*/ 210547 w 744338"/>
                <a:gd name="connsiteY21" fmla="*/ 942290 h 1220782"/>
                <a:gd name="connsiteX22" fmla="*/ 215979 w 744338"/>
                <a:gd name="connsiteY22" fmla="*/ 866525 h 1220782"/>
                <a:gd name="connsiteX23" fmla="*/ 120801 w 744338"/>
                <a:gd name="connsiteY23" fmla="*/ 617281 h 1220782"/>
                <a:gd name="connsiteX24" fmla="*/ 34834 w 744338"/>
                <a:gd name="connsiteY24" fmla="*/ 229960 h 1220782"/>
                <a:gd name="connsiteX25" fmla="*/ 103324 w 744338"/>
                <a:gd name="connsiteY25" fmla="*/ 123512 h 1220782"/>
                <a:gd name="connsiteX26" fmla="*/ 151031 w 744338"/>
                <a:gd name="connsiteY26" fmla="*/ 84096 h 1220782"/>
                <a:gd name="connsiteX27" fmla="*/ 177247 w 744338"/>
                <a:gd name="connsiteY27" fmla="*/ 66866 h 1220782"/>
                <a:gd name="connsiteX28" fmla="*/ 193070 w 744338"/>
                <a:gd name="connsiteY28" fmla="*/ 59785 h 1220782"/>
                <a:gd name="connsiteX29" fmla="*/ 198030 w 744338"/>
                <a:gd name="connsiteY29" fmla="*/ 57897 h 1220782"/>
                <a:gd name="connsiteX30" fmla="*/ 168744 w 744338"/>
                <a:gd name="connsiteY30" fmla="*/ 91177 h 1220782"/>
                <a:gd name="connsiteX31" fmla="*/ 134972 w 744338"/>
                <a:gd name="connsiteY31" fmla="*/ 127761 h 1220782"/>
                <a:gd name="connsiteX32" fmla="*/ 68134 w 744338"/>
                <a:gd name="connsiteY32" fmla="*/ 202109 h 1220782"/>
                <a:gd name="connsiteX33" fmla="*/ 57506 w 744338"/>
                <a:gd name="connsiteY33" fmla="*/ 413589 h 1220782"/>
                <a:gd name="connsiteX34" fmla="*/ 49476 w 744338"/>
                <a:gd name="connsiteY34" fmla="*/ 288023 h 1220782"/>
                <a:gd name="connsiteX35" fmla="*/ 90571 w 744338"/>
                <a:gd name="connsiteY35" fmla="*/ 187003 h 1220782"/>
                <a:gd name="connsiteX36" fmla="*/ 202281 w 744338"/>
                <a:gd name="connsiteY36" fmla="*/ 85748 h 1220782"/>
                <a:gd name="connsiteX37" fmla="*/ 242431 w 744338"/>
                <a:gd name="connsiteY37" fmla="*/ 66630 h 1220782"/>
                <a:gd name="connsiteX38" fmla="*/ 229914 w 744338"/>
                <a:gd name="connsiteY38" fmla="*/ 58133 h 1220782"/>
                <a:gd name="connsiteX39" fmla="*/ 212673 w 744338"/>
                <a:gd name="connsiteY39" fmla="*/ 49400 h 1220782"/>
                <a:gd name="connsiteX40" fmla="*/ 513323 w 744338"/>
                <a:gd name="connsiteY40" fmla="*/ 1152826 h 1220782"/>
                <a:gd name="connsiteX41" fmla="*/ 476952 w 744338"/>
                <a:gd name="connsiteY41" fmla="*/ 1176901 h 1220782"/>
                <a:gd name="connsiteX42" fmla="*/ 410587 w 744338"/>
                <a:gd name="connsiteY42" fmla="*/ 1203336 h 1220782"/>
                <a:gd name="connsiteX43" fmla="*/ 339262 w 744338"/>
                <a:gd name="connsiteY43" fmla="*/ 1202864 h 1220782"/>
                <a:gd name="connsiteX44" fmla="*/ 356503 w 744338"/>
                <a:gd name="connsiteY44" fmla="*/ 1181149 h 1220782"/>
                <a:gd name="connsiteX45" fmla="*/ 223065 w 744338"/>
                <a:gd name="connsiteY45" fmla="*/ 1174068 h 1220782"/>
                <a:gd name="connsiteX46" fmla="*/ 200864 w 744338"/>
                <a:gd name="connsiteY46" fmla="*/ 1042365 h 1220782"/>
                <a:gd name="connsiteX47" fmla="*/ 228260 w 744338"/>
                <a:gd name="connsiteY47" fmla="*/ 1017110 h 1220782"/>
                <a:gd name="connsiteX48" fmla="*/ 202517 w 744338"/>
                <a:gd name="connsiteY48" fmla="*/ 1132528 h 1220782"/>
                <a:gd name="connsiteX49" fmla="*/ 229441 w 744338"/>
                <a:gd name="connsiteY49" fmla="*/ 1059831 h 1220782"/>
                <a:gd name="connsiteX50" fmla="*/ 232512 w 744338"/>
                <a:gd name="connsiteY50" fmla="*/ 1099720 h 1220782"/>
                <a:gd name="connsiteX51" fmla="*/ 247154 w 744338"/>
                <a:gd name="connsiteY51" fmla="*/ 1125919 h 1220782"/>
                <a:gd name="connsiteX52" fmla="*/ 274787 w 744338"/>
                <a:gd name="connsiteY52" fmla="*/ 1039769 h 1220782"/>
                <a:gd name="connsiteX53" fmla="*/ 256601 w 744338"/>
                <a:gd name="connsiteY53" fmla="*/ 1016402 h 1220782"/>
                <a:gd name="connsiteX54" fmla="*/ 404919 w 744338"/>
                <a:gd name="connsiteY54" fmla="*/ 1007433 h 1220782"/>
                <a:gd name="connsiteX55" fmla="*/ 412476 w 744338"/>
                <a:gd name="connsiteY55" fmla="*/ 1014278 h 1220782"/>
                <a:gd name="connsiteX56" fmla="*/ 470575 w 744338"/>
                <a:gd name="connsiteY56" fmla="*/ 984303 h 1220782"/>
                <a:gd name="connsiteX57" fmla="*/ 490178 w 744338"/>
                <a:gd name="connsiteY57" fmla="*/ 997992 h 1220782"/>
                <a:gd name="connsiteX58" fmla="*/ 518282 w 744338"/>
                <a:gd name="connsiteY58" fmla="*/ 1119074 h 1220782"/>
                <a:gd name="connsiteX59" fmla="*/ 486399 w 744338"/>
                <a:gd name="connsiteY59" fmla="*/ 1152118 h 1220782"/>
                <a:gd name="connsiteX60" fmla="*/ 502223 w 744338"/>
                <a:gd name="connsiteY60" fmla="*/ 1153770 h 1220782"/>
                <a:gd name="connsiteX61" fmla="*/ 513323 w 744338"/>
                <a:gd name="connsiteY61" fmla="*/ 1152826 h 1220782"/>
                <a:gd name="connsiteX62" fmla="*/ 488288 w 744338"/>
                <a:gd name="connsiteY62" fmla="*/ 1165099 h 1220782"/>
                <a:gd name="connsiteX63" fmla="*/ 481439 w 744338"/>
                <a:gd name="connsiteY63" fmla="*/ 1162031 h 1220782"/>
                <a:gd name="connsiteX64" fmla="*/ 488288 w 744338"/>
                <a:gd name="connsiteY64" fmla="*/ 1165099 h 1220782"/>
                <a:gd name="connsiteX65" fmla="*/ 362644 w 744338"/>
                <a:gd name="connsiteY65" fmla="*/ 1183037 h 1220782"/>
                <a:gd name="connsiteX66" fmla="*/ 360518 w 744338"/>
                <a:gd name="connsiteY66" fmla="*/ 1180205 h 1220782"/>
                <a:gd name="connsiteX67" fmla="*/ 362644 w 744338"/>
                <a:gd name="connsiteY67" fmla="*/ 1183037 h 1220782"/>
                <a:gd name="connsiteX68" fmla="*/ 152212 w 744338"/>
                <a:gd name="connsiteY68" fmla="*/ 1121198 h 1220782"/>
                <a:gd name="connsiteX69" fmla="*/ 187875 w 744338"/>
                <a:gd name="connsiteY69" fmla="*/ 1180205 h 1220782"/>
                <a:gd name="connsiteX70" fmla="*/ 213381 w 744338"/>
                <a:gd name="connsiteY70" fmla="*/ 1187286 h 1220782"/>
                <a:gd name="connsiteX71" fmla="*/ 310921 w 744338"/>
                <a:gd name="connsiteY71" fmla="*/ 1209708 h 1220782"/>
                <a:gd name="connsiteX72" fmla="*/ 521353 w 744338"/>
                <a:gd name="connsiteY72" fmla="*/ 999408 h 1220782"/>
                <a:gd name="connsiteX73" fmla="*/ 510961 w 744338"/>
                <a:gd name="connsiteY73" fmla="*/ 977222 h 1220782"/>
                <a:gd name="connsiteX74" fmla="*/ 604014 w 744338"/>
                <a:gd name="connsiteY74" fmla="*/ 656933 h 1220782"/>
                <a:gd name="connsiteX75" fmla="*/ 656681 w 744338"/>
                <a:gd name="connsiteY75" fmla="*/ 579280 h 1220782"/>
                <a:gd name="connsiteX76" fmla="*/ 741703 w 744338"/>
                <a:gd name="connsiteY76" fmla="*/ 403912 h 1220782"/>
                <a:gd name="connsiteX77" fmla="*/ 707930 w 744338"/>
                <a:gd name="connsiteY77" fmla="*/ 177562 h 1220782"/>
                <a:gd name="connsiteX78" fmla="*/ 581105 w 744338"/>
                <a:gd name="connsiteY78" fmla="*/ 38070 h 1220782"/>
                <a:gd name="connsiteX79" fmla="*/ 252350 w 744338"/>
                <a:gd name="connsiteY79" fmla="*/ 17536 h 1220782"/>
                <a:gd name="connsiteX80" fmla="*/ 125997 w 744338"/>
                <a:gd name="connsiteY80" fmla="*/ 86220 h 1220782"/>
                <a:gd name="connsiteX81" fmla="*/ 3659 w 744338"/>
                <a:gd name="connsiteY81" fmla="*/ 414533 h 1220782"/>
                <a:gd name="connsiteX82" fmla="*/ 135208 w 744338"/>
                <a:gd name="connsiteY82" fmla="*/ 674163 h 1220782"/>
                <a:gd name="connsiteX83" fmla="*/ 173704 w 744338"/>
                <a:gd name="connsiteY83" fmla="*/ 766214 h 1220782"/>
                <a:gd name="connsiteX84" fmla="*/ 198502 w 744338"/>
                <a:gd name="connsiteY84" fmla="*/ 978874 h 1220782"/>
                <a:gd name="connsiteX85" fmla="*/ 152212 w 744338"/>
                <a:gd name="connsiteY85" fmla="*/ 1121198 h 1220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744338" h="1220782">
                  <a:moveTo>
                    <a:pt x="212673" y="49400"/>
                  </a:moveTo>
                  <a:cubicBezTo>
                    <a:pt x="255657" y="37126"/>
                    <a:pt x="264867" y="28393"/>
                    <a:pt x="318479" y="26505"/>
                  </a:cubicBezTo>
                  <a:cubicBezTo>
                    <a:pt x="360046" y="24853"/>
                    <a:pt x="392874" y="18480"/>
                    <a:pt x="437275" y="23201"/>
                  </a:cubicBezTo>
                  <a:cubicBezTo>
                    <a:pt x="504584" y="30282"/>
                    <a:pt x="579688" y="53648"/>
                    <a:pt x="616295" y="95189"/>
                  </a:cubicBezTo>
                  <a:cubicBezTo>
                    <a:pt x="649831" y="133189"/>
                    <a:pt x="696358" y="190072"/>
                    <a:pt x="711473" y="250967"/>
                  </a:cubicBezTo>
                  <a:cubicBezTo>
                    <a:pt x="727060" y="315402"/>
                    <a:pt x="732256" y="411465"/>
                    <a:pt x="706041" y="470000"/>
                  </a:cubicBezTo>
                  <a:lnTo>
                    <a:pt x="607792" y="622001"/>
                  </a:lnTo>
                  <a:cubicBezTo>
                    <a:pt x="574728" y="664958"/>
                    <a:pt x="531272" y="717592"/>
                    <a:pt x="509072" y="772586"/>
                  </a:cubicBezTo>
                  <a:cubicBezTo>
                    <a:pt x="499625" y="795953"/>
                    <a:pt x="470103" y="891544"/>
                    <a:pt x="469631" y="920103"/>
                  </a:cubicBezTo>
                  <a:cubicBezTo>
                    <a:pt x="469394" y="934265"/>
                    <a:pt x="480967" y="948191"/>
                    <a:pt x="465616" y="969433"/>
                  </a:cubicBezTo>
                  <a:cubicBezTo>
                    <a:pt x="455224" y="984067"/>
                    <a:pt x="433968" y="984067"/>
                    <a:pt x="412004" y="978638"/>
                  </a:cubicBezTo>
                  <a:cubicBezTo>
                    <a:pt x="361463" y="966129"/>
                    <a:pt x="325564" y="1004365"/>
                    <a:pt x="274314" y="999408"/>
                  </a:cubicBezTo>
                  <a:lnTo>
                    <a:pt x="311158" y="979818"/>
                  </a:lnTo>
                  <a:cubicBezTo>
                    <a:pt x="288957" y="964476"/>
                    <a:pt x="313519" y="985011"/>
                    <a:pt x="297459" y="975806"/>
                  </a:cubicBezTo>
                  <a:lnTo>
                    <a:pt x="271244" y="956924"/>
                  </a:lnTo>
                  <a:cubicBezTo>
                    <a:pt x="251878" y="947010"/>
                    <a:pt x="241722" y="934265"/>
                    <a:pt x="242903" y="904289"/>
                  </a:cubicBezTo>
                  <a:cubicBezTo>
                    <a:pt x="243376" y="894848"/>
                    <a:pt x="249044" y="877854"/>
                    <a:pt x="242195" y="866289"/>
                  </a:cubicBezTo>
                  <a:cubicBezTo>
                    <a:pt x="228969" y="877618"/>
                    <a:pt x="225426" y="907122"/>
                    <a:pt x="228733" y="928600"/>
                  </a:cubicBezTo>
                  <a:cubicBezTo>
                    <a:pt x="232748" y="953619"/>
                    <a:pt x="241250" y="958340"/>
                    <a:pt x="252114" y="971085"/>
                  </a:cubicBezTo>
                  <a:cubicBezTo>
                    <a:pt x="252823" y="972029"/>
                    <a:pt x="254240" y="973917"/>
                    <a:pt x="254948" y="974862"/>
                  </a:cubicBezTo>
                  <a:lnTo>
                    <a:pt x="261325" y="983123"/>
                  </a:lnTo>
                  <a:cubicBezTo>
                    <a:pt x="228260" y="980526"/>
                    <a:pt x="210311" y="976514"/>
                    <a:pt x="210547" y="942290"/>
                  </a:cubicBezTo>
                  <a:cubicBezTo>
                    <a:pt x="210784" y="923644"/>
                    <a:pt x="216216" y="886351"/>
                    <a:pt x="215979" y="866525"/>
                  </a:cubicBezTo>
                  <a:cubicBezTo>
                    <a:pt x="214798" y="783444"/>
                    <a:pt x="159770" y="681952"/>
                    <a:pt x="120801" y="617281"/>
                  </a:cubicBezTo>
                  <a:cubicBezTo>
                    <a:pt x="24914" y="458435"/>
                    <a:pt x="-10984" y="417130"/>
                    <a:pt x="34834" y="229960"/>
                  </a:cubicBezTo>
                  <a:cubicBezTo>
                    <a:pt x="46879" y="180631"/>
                    <a:pt x="71441" y="153724"/>
                    <a:pt x="103324" y="123512"/>
                  </a:cubicBezTo>
                  <a:cubicBezTo>
                    <a:pt x="118676" y="108879"/>
                    <a:pt x="132374" y="97549"/>
                    <a:pt x="151031" y="84096"/>
                  </a:cubicBezTo>
                  <a:cubicBezTo>
                    <a:pt x="159534" y="77959"/>
                    <a:pt x="165674" y="73002"/>
                    <a:pt x="177247" y="66866"/>
                  </a:cubicBezTo>
                  <a:lnTo>
                    <a:pt x="193070" y="59785"/>
                  </a:lnTo>
                  <a:cubicBezTo>
                    <a:pt x="194724" y="59077"/>
                    <a:pt x="196613" y="58369"/>
                    <a:pt x="198030" y="57897"/>
                  </a:cubicBezTo>
                  <a:lnTo>
                    <a:pt x="168744" y="91177"/>
                  </a:lnTo>
                  <a:cubicBezTo>
                    <a:pt x="155283" y="103922"/>
                    <a:pt x="148197" y="114307"/>
                    <a:pt x="134972" y="127761"/>
                  </a:cubicBezTo>
                  <a:cubicBezTo>
                    <a:pt x="109701" y="152780"/>
                    <a:pt x="86792" y="172134"/>
                    <a:pt x="68134" y="202109"/>
                  </a:cubicBezTo>
                  <a:cubicBezTo>
                    <a:pt x="34125" y="255687"/>
                    <a:pt x="7674" y="363080"/>
                    <a:pt x="57506" y="413589"/>
                  </a:cubicBezTo>
                  <a:cubicBezTo>
                    <a:pt x="46406" y="353402"/>
                    <a:pt x="38140" y="356943"/>
                    <a:pt x="49476" y="288023"/>
                  </a:cubicBezTo>
                  <a:cubicBezTo>
                    <a:pt x="56562" y="245302"/>
                    <a:pt x="67190" y="214147"/>
                    <a:pt x="90571" y="187003"/>
                  </a:cubicBezTo>
                  <a:cubicBezTo>
                    <a:pt x="103797" y="171898"/>
                    <a:pt x="187166" y="90232"/>
                    <a:pt x="202281" y="85748"/>
                  </a:cubicBezTo>
                  <a:cubicBezTo>
                    <a:pt x="229677" y="77723"/>
                    <a:pt x="230858" y="99673"/>
                    <a:pt x="242431" y="66630"/>
                  </a:cubicBezTo>
                  <a:cubicBezTo>
                    <a:pt x="234165" y="54592"/>
                    <a:pt x="242431" y="65214"/>
                    <a:pt x="229914" y="58133"/>
                  </a:cubicBezTo>
                  <a:lnTo>
                    <a:pt x="212673" y="49400"/>
                  </a:lnTo>
                  <a:close/>
                  <a:moveTo>
                    <a:pt x="513323" y="1152826"/>
                  </a:moveTo>
                  <a:cubicBezTo>
                    <a:pt x="501750" y="1161795"/>
                    <a:pt x="494901" y="1169112"/>
                    <a:pt x="476952" y="1176901"/>
                  </a:cubicBezTo>
                  <a:lnTo>
                    <a:pt x="410587" y="1203336"/>
                  </a:lnTo>
                  <a:cubicBezTo>
                    <a:pt x="390040" y="1209236"/>
                    <a:pt x="360282" y="1205460"/>
                    <a:pt x="339262" y="1202864"/>
                  </a:cubicBezTo>
                  <a:lnTo>
                    <a:pt x="356503" y="1181149"/>
                  </a:lnTo>
                  <a:cubicBezTo>
                    <a:pt x="271953" y="1203572"/>
                    <a:pt x="311394" y="1192951"/>
                    <a:pt x="223065" y="1174068"/>
                  </a:cubicBezTo>
                  <a:cubicBezTo>
                    <a:pt x="127414" y="1153298"/>
                    <a:pt x="185749" y="1080366"/>
                    <a:pt x="200864" y="1042365"/>
                  </a:cubicBezTo>
                  <a:cubicBezTo>
                    <a:pt x="211256" y="1016638"/>
                    <a:pt x="203934" y="1023955"/>
                    <a:pt x="228260" y="1017110"/>
                  </a:cubicBezTo>
                  <a:cubicBezTo>
                    <a:pt x="220703" y="1055347"/>
                    <a:pt x="194487" y="1086502"/>
                    <a:pt x="202517" y="1132528"/>
                  </a:cubicBezTo>
                  <a:cubicBezTo>
                    <a:pt x="214798" y="1121670"/>
                    <a:pt x="218577" y="1088391"/>
                    <a:pt x="229441" y="1059831"/>
                  </a:cubicBezTo>
                  <a:cubicBezTo>
                    <a:pt x="242195" y="1075173"/>
                    <a:pt x="232748" y="1072577"/>
                    <a:pt x="232512" y="1099720"/>
                  </a:cubicBezTo>
                  <a:cubicBezTo>
                    <a:pt x="232275" y="1120490"/>
                    <a:pt x="230858" y="1119310"/>
                    <a:pt x="247154" y="1125919"/>
                  </a:cubicBezTo>
                  <a:cubicBezTo>
                    <a:pt x="259908" y="1077061"/>
                    <a:pt x="234873" y="1111285"/>
                    <a:pt x="274787" y="1039769"/>
                  </a:cubicBezTo>
                  <a:cubicBezTo>
                    <a:pt x="265104" y="1026079"/>
                    <a:pt x="262978" y="1034576"/>
                    <a:pt x="256601" y="1016402"/>
                  </a:cubicBezTo>
                  <a:cubicBezTo>
                    <a:pt x="302419" y="1014750"/>
                    <a:pt x="373744" y="989259"/>
                    <a:pt x="404919" y="1007433"/>
                  </a:cubicBezTo>
                  <a:cubicBezTo>
                    <a:pt x="415783" y="1014042"/>
                    <a:pt x="400431" y="1008613"/>
                    <a:pt x="412476" y="1014278"/>
                  </a:cubicBezTo>
                  <a:cubicBezTo>
                    <a:pt x="438692" y="1001297"/>
                    <a:pt x="446722" y="1000352"/>
                    <a:pt x="470575" y="984303"/>
                  </a:cubicBezTo>
                  <a:cubicBezTo>
                    <a:pt x="471520" y="985011"/>
                    <a:pt x="487580" y="995868"/>
                    <a:pt x="490178" y="997992"/>
                  </a:cubicBezTo>
                  <a:cubicBezTo>
                    <a:pt x="515212" y="1021359"/>
                    <a:pt x="528910" y="1092875"/>
                    <a:pt x="518282" y="1119074"/>
                  </a:cubicBezTo>
                  <a:cubicBezTo>
                    <a:pt x="512142" y="1133944"/>
                    <a:pt x="497971" y="1142913"/>
                    <a:pt x="486399" y="1152118"/>
                  </a:cubicBezTo>
                  <a:cubicBezTo>
                    <a:pt x="500097" y="1161795"/>
                    <a:pt x="479786" y="1155186"/>
                    <a:pt x="502223" y="1153770"/>
                  </a:cubicBezTo>
                  <a:cubicBezTo>
                    <a:pt x="514267" y="1153062"/>
                    <a:pt x="493484" y="1145037"/>
                    <a:pt x="513323" y="1152826"/>
                  </a:cubicBezTo>
                  <a:close/>
                  <a:moveTo>
                    <a:pt x="488288" y="1165099"/>
                  </a:moveTo>
                  <a:cubicBezTo>
                    <a:pt x="496554" y="1156602"/>
                    <a:pt x="481675" y="1162031"/>
                    <a:pt x="481439" y="1162031"/>
                  </a:cubicBezTo>
                  <a:cubicBezTo>
                    <a:pt x="467505" y="1156602"/>
                    <a:pt x="482856" y="1170528"/>
                    <a:pt x="488288" y="1165099"/>
                  </a:cubicBezTo>
                  <a:close/>
                  <a:moveTo>
                    <a:pt x="362644" y="1183037"/>
                  </a:moveTo>
                  <a:cubicBezTo>
                    <a:pt x="363352" y="1182093"/>
                    <a:pt x="360754" y="1180441"/>
                    <a:pt x="360518" y="1180205"/>
                  </a:cubicBezTo>
                  <a:lnTo>
                    <a:pt x="362644" y="1183037"/>
                  </a:lnTo>
                  <a:close/>
                  <a:moveTo>
                    <a:pt x="152212" y="1121198"/>
                  </a:moveTo>
                  <a:cubicBezTo>
                    <a:pt x="155991" y="1150230"/>
                    <a:pt x="162604" y="1171708"/>
                    <a:pt x="187875" y="1180205"/>
                  </a:cubicBezTo>
                  <a:cubicBezTo>
                    <a:pt x="194724" y="1182565"/>
                    <a:pt x="204171" y="1184454"/>
                    <a:pt x="213381" y="1187286"/>
                  </a:cubicBezTo>
                  <a:cubicBezTo>
                    <a:pt x="270772" y="1205224"/>
                    <a:pt x="280219" y="1195075"/>
                    <a:pt x="310921" y="1209708"/>
                  </a:cubicBezTo>
                  <a:cubicBezTo>
                    <a:pt x="387442" y="1245821"/>
                    <a:pt x="615822" y="1198143"/>
                    <a:pt x="521353" y="999408"/>
                  </a:cubicBezTo>
                  <a:cubicBezTo>
                    <a:pt x="516393" y="988787"/>
                    <a:pt x="515684" y="990675"/>
                    <a:pt x="510961" y="977222"/>
                  </a:cubicBezTo>
                  <a:cubicBezTo>
                    <a:pt x="467269" y="852600"/>
                    <a:pt x="535759" y="748040"/>
                    <a:pt x="604014" y="656933"/>
                  </a:cubicBezTo>
                  <a:cubicBezTo>
                    <a:pt x="623616" y="630498"/>
                    <a:pt x="637787" y="606659"/>
                    <a:pt x="656681" y="579280"/>
                  </a:cubicBezTo>
                  <a:cubicBezTo>
                    <a:pt x="690926" y="529951"/>
                    <a:pt x="734618" y="480385"/>
                    <a:pt x="741703" y="403912"/>
                  </a:cubicBezTo>
                  <a:cubicBezTo>
                    <a:pt x="748789" y="328620"/>
                    <a:pt x="742884" y="226892"/>
                    <a:pt x="707930" y="177562"/>
                  </a:cubicBezTo>
                  <a:cubicBezTo>
                    <a:pt x="660223" y="110531"/>
                    <a:pt x="653374" y="82916"/>
                    <a:pt x="581105" y="38070"/>
                  </a:cubicBezTo>
                  <a:cubicBezTo>
                    <a:pt x="507182" y="-7719"/>
                    <a:pt x="337845" y="-9135"/>
                    <a:pt x="252350" y="17536"/>
                  </a:cubicBezTo>
                  <a:cubicBezTo>
                    <a:pt x="161187" y="45859"/>
                    <a:pt x="172996" y="50816"/>
                    <a:pt x="125997" y="86220"/>
                  </a:cubicBezTo>
                  <a:cubicBezTo>
                    <a:pt x="18538" y="167177"/>
                    <a:pt x="-11456" y="264420"/>
                    <a:pt x="3659" y="414533"/>
                  </a:cubicBezTo>
                  <a:cubicBezTo>
                    <a:pt x="10980" y="488646"/>
                    <a:pt x="116786" y="634039"/>
                    <a:pt x="135208" y="674163"/>
                  </a:cubicBezTo>
                  <a:lnTo>
                    <a:pt x="173704" y="766214"/>
                  </a:lnTo>
                  <a:cubicBezTo>
                    <a:pt x="223773" y="869830"/>
                    <a:pt x="144655" y="917271"/>
                    <a:pt x="198502" y="978874"/>
                  </a:cubicBezTo>
                  <a:cubicBezTo>
                    <a:pt x="172996" y="1052987"/>
                    <a:pt x="144891" y="1066204"/>
                    <a:pt x="152212" y="112119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1" name="Forma libre 40">
              <a:extLst>
                <a:ext uri="{FF2B5EF4-FFF2-40B4-BE49-F238E27FC236}">
                  <a16:creationId xmlns:a16="http://schemas.microsoft.com/office/drawing/2014/main" id="{7C53E406-A1FA-404A-B37A-197087DE9275}"/>
                </a:ext>
              </a:extLst>
            </p:cNvPr>
            <p:cNvSpPr/>
            <p:nvPr/>
          </p:nvSpPr>
          <p:spPr>
            <a:xfrm>
              <a:off x="5992463" y="3970295"/>
              <a:ext cx="186862" cy="509777"/>
            </a:xfrm>
            <a:custGeom>
              <a:avLst/>
              <a:gdLst>
                <a:gd name="connsiteX0" fmla="*/ 125973 w 186862"/>
                <a:gd name="connsiteY0" fmla="*/ 38387 h 509777"/>
                <a:gd name="connsiteX1" fmla="*/ 50397 w 186862"/>
                <a:gd name="connsiteY1" fmla="*/ 454738 h 509777"/>
                <a:gd name="connsiteX2" fmla="*/ 34337 w 186862"/>
                <a:gd name="connsiteY2" fmla="*/ 399744 h 509777"/>
                <a:gd name="connsiteX3" fmla="*/ 32448 w 186862"/>
                <a:gd name="connsiteY3" fmla="*/ 120288 h 509777"/>
                <a:gd name="connsiteX4" fmla="*/ 57482 w 186862"/>
                <a:gd name="connsiteY4" fmla="*/ 46884 h 509777"/>
                <a:gd name="connsiteX5" fmla="*/ 62678 w 186862"/>
                <a:gd name="connsiteY5" fmla="*/ 41219 h 509777"/>
                <a:gd name="connsiteX6" fmla="*/ 82281 w 186862"/>
                <a:gd name="connsiteY6" fmla="*/ 21629 h 509777"/>
                <a:gd name="connsiteX7" fmla="*/ 51578 w 186862"/>
                <a:gd name="connsiteY7" fmla="*/ 105182 h 509777"/>
                <a:gd name="connsiteX8" fmla="*/ 67874 w 186862"/>
                <a:gd name="connsiteY8" fmla="*/ 199593 h 509777"/>
                <a:gd name="connsiteX9" fmla="*/ 125973 w 186862"/>
                <a:gd name="connsiteY9" fmla="*/ 38387 h 509777"/>
                <a:gd name="connsiteX10" fmla="*/ 100702 w 186862"/>
                <a:gd name="connsiteY10" fmla="*/ 503596 h 509777"/>
                <a:gd name="connsiteX11" fmla="*/ 166359 w 186862"/>
                <a:gd name="connsiteY11" fmla="*/ 395732 h 509777"/>
                <a:gd name="connsiteX12" fmla="*/ 72597 w 186862"/>
                <a:gd name="connsiteY12" fmla="*/ 3219 h 509777"/>
                <a:gd name="connsiteX13" fmla="*/ 1509 w 186862"/>
                <a:gd name="connsiteY13" fmla="*/ 190860 h 509777"/>
                <a:gd name="connsiteX14" fmla="*/ 92 w 186862"/>
                <a:gd name="connsiteY14" fmla="*/ 271817 h 509777"/>
                <a:gd name="connsiteX15" fmla="*/ 42131 w 186862"/>
                <a:gd name="connsiteY15" fmla="*/ 484950 h 509777"/>
                <a:gd name="connsiteX16" fmla="*/ 66693 w 186862"/>
                <a:gd name="connsiteY16" fmla="*/ 504304 h 509777"/>
                <a:gd name="connsiteX17" fmla="*/ 82281 w 186862"/>
                <a:gd name="connsiteY17" fmla="*/ 509497 h 509777"/>
                <a:gd name="connsiteX18" fmla="*/ 100702 w 186862"/>
                <a:gd name="connsiteY18" fmla="*/ 503596 h 509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862" h="509777">
                  <a:moveTo>
                    <a:pt x="125973" y="38387"/>
                  </a:moveTo>
                  <a:cubicBezTo>
                    <a:pt x="225402" y="153804"/>
                    <a:pt x="138962" y="603671"/>
                    <a:pt x="50397" y="454738"/>
                  </a:cubicBezTo>
                  <a:cubicBezTo>
                    <a:pt x="36699" y="431608"/>
                    <a:pt x="38352" y="431372"/>
                    <a:pt x="34337" y="399744"/>
                  </a:cubicBezTo>
                  <a:cubicBezTo>
                    <a:pt x="21820" y="301793"/>
                    <a:pt x="19458" y="219183"/>
                    <a:pt x="32448" y="120288"/>
                  </a:cubicBezTo>
                  <a:cubicBezTo>
                    <a:pt x="38588" y="73791"/>
                    <a:pt x="38352" y="68126"/>
                    <a:pt x="57482" y="46884"/>
                  </a:cubicBezTo>
                  <a:lnTo>
                    <a:pt x="62678" y="41219"/>
                  </a:lnTo>
                  <a:cubicBezTo>
                    <a:pt x="76612" y="24697"/>
                    <a:pt x="57482" y="33194"/>
                    <a:pt x="82281" y="21629"/>
                  </a:cubicBezTo>
                  <a:cubicBezTo>
                    <a:pt x="76612" y="50188"/>
                    <a:pt x="57482" y="68126"/>
                    <a:pt x="51578" y="105182"/>
                  </a:cubicBezTo>
                  <a:lnTo>
                    <a:pt x="67874" y="199593"/>
                  </a:lnTo>
                  <a:cubicBezTo>
                    <a:pt x="69999" y="181891"/>
                    <a:pt x="44965" y="32014"/>
                    <a:pt x="125973" y="38387"/>
                  </a:cubicBezTo>
                  <a:close/>
                  <a:moveTo>
                    <a:pt x="100702" y="503596"/>
                  </a:moveTo>
                  <a:cubicBezTo>
                    <a:pt x="139671" y="475745"/>
                    <a:pt x="149118" y="464651"/>
                    <a:pt x="166359" y="395732"/>
                  </a:cubicBezTo>
                  <a:cubicBezTo>
                    <a:pt x="192102" y="293532"/>
                    <a:pt x="219734" y="-35962"/>
                    <a:pt x="72597" y="3219"/>
                  </a:cubicBezTo>
                  <a:cubicBezTo>
                    <a:pt x="19931" y="17144"/>
                    <a:pt x="1981" y="147431"/>
                    <a:pt x="1509" y="190860"/>
                  </a:cubicBezTo>
                  <a:lnTo>
                    <a:pt x="92" y="271817"/>
                  </a:lnTo>
                  <a:cubicBezTo>
                    <a:pt x="-380" y="327284"/>
                    <a:pt x="-617" y="443645"/>
                    <a:pt x="42131" y="484950"/>
                  </a:cubicBezTo>
                  <a:cubicBezTo>
                    <a:pt x="47091" y="489434"/>
                    <a:pt x="62442" y="501944"/>
                    <a:pt x="66693" y="504304"/>
                  </a:cubicBezTo>
                  <a:cubicBezTo>
                    <a:pt x="70708" y="506428"/>
                    <a:pt x="77085" y="509260"/>
                    <a:pt x="82281" y="509497"/>
                  </a:cubicBezTo>
                  <a:cubicBezTo>
                    <a:pt x="109677" y="510913"/>
                    <a:pt x="96215" y="506664"/>
                    <a:pt x="100702" y="50359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2" name="Forma libre 41">
              <a:extLst>
                <a:ext uri="{FF2B5EF4-FFF2-40B4-BE49-F238E27FC236}">
                  <a16:creationId xmlns:a16="http://schemas.microsoft.com/office/drawing/2014/main" id="{0D7420D8-4CB8-454E-95C5-D108EB7CAEE6}"/>
                </a:ext>
              </a:extLst>
            </p:cNvPr>
            <p:cNvSpPr/>
            <p:nvPr/>
          </p:nvSpPr>
          <p:spPr>
            <a:xfrm>
              <a:off x="6016792" y="4562233"/>
              <a:ext cx="137314" cy="153869"/>
            </a:xfrm>
            <a:custGeom>
              <a:avLst/>
              <a:gdLst>
                <a:gd name="connsiteX0" fmla="*/ 110383 w 137314"/>
                <a:gd name="connsiteY0" fmla="*/ 50678 h 153869"/>
                <a:gd name="connsiteX1" fmla="*/ 78027 w 137314"/>
                <a:gd name="connsiteY1" fmla="*/ 126207 h 153869"/>
                <a:gd name="connsiteX2" fmla="*/ 26068 w 137314"/>
                <a:gd name="connsiteY2" fmla="*/ 63424 h 153869"/>
                <a:gd name="connsiteX3" fmla="*/ 53228 w 137314"/>
                <a:gd name="connsiteY3" fmla="*/ 58703 h 153869"/>
                <a:gd name="connsiteX4" fmla="*/ 47324 w 137314"/>
                <a:gd name="connsiteY4" fmla="*/ 88679 h 153869"/>
                <a:gd name="connsiteX5" fmla="*/ 48741 w 137314"/>
                <a:gd name="connsiteY5" fmla="*/ 101424 h 153869"/>
                <a:gd name="connsiteX6" fmla="*/ 51575 w 137314"/>
                <a:gd name="connsiteY6" fmla="*/ 108269 h 153869"/>
                <a:gd name="connsiteX7" fmla="*/ 73303 w 137314"/>
                <a:gd name="connsiteY7" fmla="*/ 65784 h 153869"/>
                <a:gd name="connsiteX8" fmla="*/ 89127 w 137314"/>
                <a:gd name="connsiteY8" fmla="*/ 50678 h 153869"/>
                <a:gd name="connsiteX9" fmla="*/ 89599 w 137314"/>
                <a:gd name="connsiteY9" fmla="*/ 38877 h 153869"/>
                <a:gd name="connsiteX10" fmla="*/ 110383 w 137314"/>
                <a:gd name="connsiteY10" fmla="*/ 50678 h 153869"/>
                <a:gd name="connsiteX11" fmla="*/ 94086 w 137314"/>
                <a:gd name="connsiteY11" fmla="*/ 146741 h 153869"/>
                <a:gd name="connsiteX12" fmla="*/ 131166 w 137314"/>
                <a:gd name="connsiteY12" fmla="*/ 113225 h 153869"/>
                <a:gd name="connsiteX13" fmla="*/ 133291 w 137314"/>
                <a:gd name="connsiteY13" fmla="*/ 48318 h 153869"/>
                <a:gd name="connsiteX14" fmla="*/ 64092 w 137314"/>
                <a:gd name="connsiteY14" fmla="*/ 9846 h 153869"/>
                <a:gd name="connsiteX15" fmla="*/ 6938 w 137314"/>
                <a:gd name="connsiteY15" fmla="*/ 43125 h 153869"/>
                <a:gd name="connsiteX16" fmla="*/ 31264 w 137314"/>
                <a:gd name="connsiteY16" fmla="*/ 145561 h 153869"/>
                <a:gd name="connsiteX17" fmla="*/ 78027 w 137314"/>
                <a:gd name="connsiteY17" fmla="*/ 153114 h 153869"/>
                <a:gd name="connsiteX18" fmla="*/ 94086 w 137314"/>
                <a:gd name="connsiteY18" fmla="*/ 146741 h 15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7314" h="153869">
                  <a:moveTo>
                    <a:pt x="110383" y="50678"/>
                  </a:moveTo>
                  <a:cubicBezTo>
                    <a:pt x="119121" y="91275"/>
                    <a:pt x="116995" y="121958"/>
                    <a:pt x="78027" y="126207"/>
                  </a:cubicBezTo>
                  <a:cubicBezTo>
                    <a:pt x="26777" y="131872"/>
                    <a:pt x="27249" y="107797"/>
                    <a:pt x="26068" y="63424"/>
                  </a:cubicBezTo>
                  <a:cubicBezTo>
                    <a:pt x="43781" y="64132"/>
                    <a:pt x="40711" y="64840"/>
                    <a:pt x="53228" y="58703"/>
                  </a:cubicBezTo>
                  <a:cubicBezTo>
                    <a:pt x="50394" y="73573"/>
                    <a:pt x="47796" y="74989"/>
                    <a:pt x="47324" y="88679"/>
                  </a:cubicBezTo>
                  <a:cubicBezTo>
                    <a:pt x="47088" y="93399"/>
                    <a:pt x="48033" y="97412"/>
                    <a:pt x="48741" y="101424"/>
                  </a:cubicBezTo>
                  <a:lnTo>
                    <a:pt x="51575" y="108269"/>
                  </a:lnTo>
                  <a:cubicBezTo>
                    <a:pt x="66454" y="93871"/>
                    <a:pt x="56299" y="84902"/>
                    <a:pt x="73303" y="65784"/>
                  </a:cubicBezTo>
                  <a:cubicBezTo>
                    <a:pt x="81805" y="56343"/>
                    <a:pt x="84403" y="58703"/>
                    <a:pt x="89127" y="50678"/>
                  </a:cubicBezTo>
                  <a:cubicBezTo>
                    <a:pt x="92906" y="44306"/>
                    <a:pt x="88182" y="41709"/>
                    <a:pt x="89599" y="38877"/>
                  </a:cubicBezTo>
                  <a:cubicBezTo>
                    <a:pt x="100936" y="43125"/>
                    <a:pt x="102353" y="45250"/>
                    <a:pt x="110383" y="50678"/>
                  </a:cubicBezTo>
                  <a:close/>
                  <a:moveTo>
                    <a:pt x="94086" y="146741"/>
                  </a:moveTo>
                  <a:cubicBezTo>
                    <a:pt x="116995" y="136828"/>
                    <a:pt x="120538" y="141785"/>
                    <a:pt x="131166" y="113225"/>
                  </a:cubicBezTo>
                  <a:cubicBezTo>
                    <a:pt x="137779" y="95287"/>
                    <a:pt x="139904" y="69796"/>
                    <a:pt x="133291" y="48318"/>
                  </a:cubicBezTo>
                  <a:cubicBezTo>
                    <a:pt x="123372" y="15274"/>
                    <a:pt x="93142" y="26604"/>
                    <a:pt x="64092" y="9846"/>
                  </a:cubicBezTo>
                  <a:cubicBezTo>
                    <a:pt x="64092" y="9846"/>
                    <a:pt x="35279" y="-27447"/>
                    <a:pt x="6938" y="43125"/>
                  </a:cubicBezTo>
                  <a:cubicBezTo>
                    <a:pt x="-3690" y="69560"/>
                    <a:pt x="-6524" y="126915"/>
                    <a:pt x="31264" y="145561"/>
                  </a:cubicBezTo>
                  <a:cubicBezTo>
                    <a:pt x="42837" y="151226"/>
                    <a:pt x="62675" y="155710"/>
                    <a:pt x="78027" y="153114"/>
                  </a:cubicBezTo>
                  <a:cubicBezTo>
                    <a:pt x="97157" y="149810"/>
                    <a:pt x="89363" y="148866"/>
                    <a:pt x="94086" y="14674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3" name="Forma libre 42">
              <a:extLst>
                <a:ext uri="{FF2B5EF4-FFF2-40B4-BE49-F238E27FC236}">
                  <a16:creationId xmlns:a16="http://schemas.microsoft.com/office/drawing/2014/main" id="{95AE0BBD-803D-AC4A-A20E-C961183DC8E3}"/>
                </a:ext>
              </a:extLst>
            </p:cNvPr>
            <p:cNvSpPr/>
            <p:nvPr/>
          </p:nvSpPr>
          <p:spPr>
            <a:xfrm>
              <a:off x="6369093" y="4024492"/>
              <a:ext cx="59339" cy="218092"/>
            </a:xfrm>
            <a:custGeom>
              <a:avLst/>
              <a:gdLst>
                <a:gd name="connsiteX0" fmla="*/ 50465 w 59339"/>
                <a:gd name="connsiteY0" fmla="*/ 210539 h 218092"/>
                <a:gd name="connsiteX1" fmla="*/ 58495 w 59339"/>
                <a:gd name="connsiteY1" fmla="*/ 92526 h 218092"/>
                <a:gd name="connsiteX2" fmla="*/ 14566 w 59339"/>
                <a:gd name="connsiteY2" fmla="*/ 3 h 218092"/>
                <a:gd name="connsiteX3" fmla="*/ 43143 w 59339"/>
                <a:gd name="connsiteY3" fmla="*/ 81905 h 218092"/>
                <a:gd name="connsiteX4" fmla="*/ 47395 w 59339"/>
                <a:gd name="connsiteY4" fmla="*/ 218092 h 218092"/>
                <a:gd name="connsiteX5" fmla="*/ 50465 w 59339"/>
                <a:gd name="connsiteY5" fmla="*/ 210539 h 218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339" h="218092">
                  <a:moveTo>
                    <a:pt x="50465" y="210539"/>
                  </a:moveTo>
                  <a:cubicBezTo>
                    <a:pt x="50937" y="209123"/>
                    <a:pt x="62510" y="140675"/>
                    <a:pt x="58495" y="92526"/>
                  </a:cubicBezTo>
                  <a:cubicBezTo>
                    <a:pt x="56133" y="65147"/>
                    <a:pt x="34169" y="239"/>
                    <a:pt x="14566" y="3"/>
                  </a:cubicBezTo>
                  <a:cubicBezTo>
                    <a:pt x="-27945" y="-469"/>
                    <a:pt x="35350" y="48389"/>
                    <a:pt x="43143" y="81905"/>
                  </a:cubicBezTo>
                  <a:cubicBezTo>
                    <a:pt x="51882" y="118017"/>
                    <a:pt x="52354" y="177024"/>
                    <a:pt x="47395" y="218092"/>
                  </a:cubicBezTo>
                  <a:lnTo>
                    <a:pt x="50465" y="210539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4" name="Forma libre 43">
              <a:extLst>
                <a:ext uri="{FF2B5EF4-FFF2-40B4-BE49-F238E27FC236}">
                  <a16:creationId xmlns:a16="http://schemas.microsoft.com/office/drawing/2014/main" id="{DE4A5829-433F-034A-B81B-86961D47C232}"/>
                </a:ext>
              </a:extLst>
            </p:cNvPr>
            <p:cNvSpPr/>
            <p:nvPr/>
          </p:nvSpPr>
          <p:spPr>
            <a:xfrm>
              <a:off x="6083305" y="4015054"/>
              <a:ext cx="28212" cy="153889"/>
            </a:xfrm>
            <a:custGeom>
              <a:avLst/>
              <a:gdLst>
                <a:gd name="connsiteX0" fmla="*/ 28046 w 28212"/>
                <a:gd name="connsiteY0" fmla="*/ 0 h 153889"/>
                <a:gd name="connsiteX1" fmla="*/ 7499 w 28212"/>
                <a:gd name="connsiteY1" fmla="*/ 26199 h 153889"/>
                <a:gd name="connsiteX2" fmla="*/ 6791 w 28212"/>
                <a:gd name="connsiteY2" fmla="*/ 153890 h 153889"/>
                <a:gd name="connsiteX3" fmla="*/ 13876 w 28212"/>
                <a:gd name="connsiteY3" fmla="*/ 72224 h 153889"/>
                <a:gd name="connsiteX4" fmla="*/ 28046 w 28212"/>
                <a:gd name="connsiteY4" fmla="*/ 0 h 15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212" h="153889">
                  <a:moveTo>
                    <a:pt x="28046" y="0"/>
                  </a:moveTo>
                  <a:cubicBezTo>
                    <a:pt x="9388" y="3776"/>
                    <a:pt x="12223" y="2124"/>
                    <a:pt x="7499" y="26199"/>
                  </a:cubicBezTo>
                  <a:cubicBezTo>
                    <a:pt x="1831" y="55230"/>
                    <a:pt x="-5727" y="131939"/>
                    <a:pt x="6791" y="153890"/>
                  </a:cubicBezTo>
                  <a:cubicBezTo>
                    <a:pt x="19308" y="132883"/>
                    <a:pt x="9388" y="96771"/>
                    <a:pt x="13876" y="72224"/>
                  </a:cubicBezTo>
                  <a:cubicBezTo>
                    <a:pt x="18599" y="46969"/>
                    <a:pt x="29699" y="25963"/>
                    <a:pt x="28046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5" name="Forma libre 44">
              <a:extLst>
                <a:ext uri="{FF2B5EF4-FFF2-40B4-BE49-F238E27FC236}">
                  <a16:creationId xmlns:a16="http://schemas.microsoft.com/office/drawing/2014/main" id="{BB3DE51B-024F-FF4E-9914-1E29E9946556}"/>
                </a:ext>
              </a:extLst>
            </p:cNvPr>
            <p:cNvSpPr/>
            <p:nvPr/>
          </p:nvSpPr>
          <p:spPr>
            <a:xfrm>
              <a:off x="5852966" y="3979650"/>
              <a:ext cx="65245" cy="137367"/>
            </a:xfrm>
            <a:custGeom>
              <a:avLst/>
              <a:gdLst>
                <a:gd name="connsiteX0" fmla="*/ 65194 w 65245"/>
                <a:gd name="connsiteY0" fmla="*/ 0 h 137367"/>
                <a:gd name="connsiteX1" fmla="*/ 20557 w 65245"/>
                <a:gd name="connsiteY1" fmla="*/ 56883 h 137367"/>
                <a:gd name="connsiteX2" fmla="*/ 3316 w 65245"/>
                <a:gd name="connsiteY2" fmla="*/ 137368 h 137367"/>
                <a:gd name="connsiteX3" fmla="*/ 51496 w 65245"/>
                <a:gd name="connsiteY3" fmla="*/ 28087 h 137367"/>
                <a:gd name="connsiteX4" fmla="*/ 65194 w 65245"/>
                <a:gd name="connsiteY4" fmla="*/ 0 h 137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245" h="137367">
                  <a:moveTo>
                    <a:pt x="65194" y="0"/>
                  </a:moveTo>
                  <a:cubicBezTo>
                    <a:pt x="43230" y="9677"/>
                    <a:pt x="31893" y="31156"/>
                    <a:pt x="20557" y="56883"/>
                  </a:cubicBezTo>
                  <a:cubicBezTo>
                    <a:pt x="11818" y="76945"/>
                    <a:pt x="-7784" y="114709"/>
                    <a:pt x="3316" y="137368"/>
                  </a:cubicBezTo>
                  <a:cubicBezTo>
                    <a:pt x="13472" y="117069"/>
                    <a:pt x="22446" y="64907"/>
                    <a:pt x="51496" y="28087"/>
                  </a:cubicBezTo>
                  <a:cubicBezTo>
                    <a:pt x="59289" y="18410"/>
                    <a:pt x="65902" y="14162"/>
                    <a:pt x="65194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6" name="Forma libre 45">
              <a:extLst>
                <a:ext uri="{FF2B5EF4-FFF2-40B4-BE49-F238E27FC236}">
                  <a16:creationId xmlns:a16="http://schemas.microsoft.com/office/drawing/2014/main" id="{57EDE00E-7CA8-7746-BB31-4C80CD07F9E7}"/>
                </a:ext>
              </a:extLst>
            </p:cNvPr>
            <p:cNvSpPr/>
            <p:nvPr/>
          </p:nvSpPr>
          <p:spPr>
            <a:xfrm>
              <a:off x="6207626" y="4020719"/>
              <a:ext cx="29497" cy="53578"/>
            </a:xfrm>
            <a:custGeom>
              <a:avLst/>
              <a:gdLst>
                <a:gd name="connsiteX0" fmla="*/ 3391 w 29497"/>
                <a:gd name="connsiteY0" fmla="*/ 0 h 53578"/>
                <a:gd name="connsiteX1" fmla="*/ 18506 w 29497"/>
                <a:gd name="connsiteY1" fmla="*/ 53578 h 53578"/>
                <a:gd name="connsiteX2" fmla="*/ 3391 w 29497"/>
                <a:gd name="connsiteY2" fmla="*/ 0 h 53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497" h="53578">
                  <a:moveTo>
                    <a:pt x="3391" y="0"/>
                  </a:moveTo>
                  <a:cubicBezTo>
                    <a:pt x="-5584" y="21714"/>
                    <a:pt x="4572" y="37528"/>
                    <a:pt x="18506" y="53578"/>
                  </a:cubicBezTo>
                  <a:cubicBezTo>
                    <a:pt x="30315" y="39889"/>
                    <a:pt x="40942" y="2360"/>
                    <a:pt x="339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7" name="Forma libre 46">
              <a:extLst>
                <a:ext uri="{FF2B5EF4-FFF2-40B4-BE49-F238E27FC236}">
                  <a16:creationId xmlns:a16="http://schemas.microsoft.com/office/drawing/2014/main" id="{5D717EA0-3C5A-0648-A6C8-FB6E6C3D6458}"/>
                </a:ext>
              </a:extLst>
            </p:cNvPr>
            <p:cNvSpPr/>
            <p:nvPr/>
          </p:nvSpPr>
          <p:spPr>
            <a:xfrm>
              <a:off x="6024203" y="4873249"/>
              <a:ext cx="20476" cy="71280"/>
            </a:xfrm>
            <a:custGeom>
              <a:avLst/>
              <a:gdLst>
                <a:gd name="connsiteX0" fmla="*/ 0 w 20476"/>
                <a:gd name="connsiteY0" fmla="*/ 71280 h 71280"/>
                <a:gd name="connsiteX1" fmla="*/ 17477 w 20476"/>
                <a:gd name="connsiteY1" fmla="*/ 34224 h 71280"/>
                <a:gd name="connsiteX2" fmla="*/ 11573 w 20476"/>
                <a:gd name="connsiteY2" fmla="*/ 0 h 71280"/>
                <a:gd name="connsiteX3" fmla="*/ 0 w 20476"/>
                <a:gd name="connsiteY3" fmla="*/ 71280 h 71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76" h="71280">
                  <a:moveTo>
                    <a:pt x="0" y="71280"/>
                  </a:moveTo>
                  <a:cubicBezTo>
                    <a:pt x="12281" y="62547"/>
                    <a:pt x="12281" y="57119"/>
                    <a:pt x="17477" y="34224"/>
                  </a:cubicBezTo>
                  <a:cubicBezTo>
                    <a:pt x="26452" y="-5429"/>
                    <a:pt x="12517" y="944"/>
                    <a:pt x="11573" y="0"/>
                  </a:cubicBezTo>
                  <a:cubicBezTo>
                    <a:pt x="-2362" y="12273"/>
                    <a:pt x="709" y="45081"/>
                    <a:pt x="0" y="7128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1834479D-F9A6-B043-991F-3DB045BBAF7E}"/>
                </a:ext>
              </a:extLst>
            </p:cNvPr>
            <p:cNvSpPr/>
            <p:nvPr/>
          </p:nvSpPr>
          <p:spPr>
            <a:xfrm>
              <a:off x="5983344" y="4738632"/>
              <a:ext cx="35662" cy="29820"/>
            </a:xfrm>
            <a:custGeom>
              <a:avLst/>
              <a:gdLst>
                <a:gd name="connsiteX0" fmla="*/ 0 w 35662"/>
                <a:gd name="connsiteY0" fmla="*/ 81 h 29820"/>
                <a:gd name="connsiteX1" fmla="*/ 35662 w 35662"/>
                <a:gd name="connsiteY1" fmla="*/ 29821 h 29820"/>
                <a:gd name="connsiteX2" fmla="*/ 25507 w 35662"/>
                <a:gd name="connsiteY2" fmla="*/ 8814 h 29820"/>
                <a:gd name="connsiteX3" fmla="*/ 0 w 35662"/>
                <a:gd name="connsiteY3" fmla="*/ 81 h 29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62" h="29820">
                  <a:moveTo>
                    <a:pt x="0" y="81"/>
                  </a:moveTo>
                  <a:cubicBezTo>
                    <a:pt x="1181" y="24864"/>
                    <a:pt x="16060" y="24628"/>
                    <a:pt x="35662" y="29821"/>
                  </a:cubicBezTo>
                  <a:cubicBezTo>
                    <a:pt x="34954" y="12827"/>
                    <a:pt x="36607" y="18727"/>
                    <a:pt x="25507" y="8814"/>
                  </a:cubicBezTo>
                  <a:cubicBezTo>
                    <a:pt x="16532" y="1025"/>
                    <a:pt x="14407" y="-391"/>
                    <a:pt x="0" y="8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9" name="Forma libre 48">
              <a:extLst>
                <a:ext uri="{FF2B5EF4-FFF2-40B4-BE49-F238E27FC236}">
                  <a16:creationId xmlns:a16="http://schemas.microsoft.com/office/drawing/2014/main" id="{3D26E7C0-C740-2C4C-877C-526CF09E9A9D}"/>
                </a:ext>
              </a:extLst>
            </p:cNvPr>
            <p:cNvSpPr/>
            <p:nvPr/>
          </p:nvSpPr>
          <p:spPr>
            <a:xfrm>
              <a:off x="6233330" y="4125279"/>
              <a:ext cx="12875" cy="59478"/>
            </a:xfrm>
            <a:custGeom>
              <a:avLst/>
              <a:gdLst>
                <a:gd name="connsiteX0" fmla="*/ 11931 w 12875"/>
                <a:gd name="connsiteY0" fmla="*/ 0 h 59478"/>
                <a:gd name="connsiteX1" fmla="*/ 122 w 12875"/>
                <a:gd name="connsiteY1" fmla="*/ 30211 h 59478"/>
                <a:gd name="connsiteX2" fmla="*/ 12876 w 12875"/>
                <a:gd name="connsiteY2" fmla="*/ 59479 h 59478"/>
                <a:gd name="connsiteX3" fmla="*/ 11931 w 12875"/>
                <a:gd name="connsiteY3" fmla="*/ 0 h 59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75" h="59478">
                  <a:moveTo>
                    <a:pt x="11931" y="0"/>
                  </a:moveTo>
                  <a:cubicBezTo>
                    <a:pt x="6972" y="17230"/>
                    <a:pt x="1303" y="8497"/>
                    <a:pt x="122" y="30211"/>
                  </a:cubicBezTo>
                  <a:cubicBezTo>
                    <a:pt x="-586" y="44609"/>
                    <a:pt x="1540" y="55466"/>
                    <a:pt x="12876" y="59479"/>
                  </a:cubicBezTo>
                  <a:lnTo>
                    <a:pt x="11931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50" name="Gráfico 626">
            <a:extLst>
              <a:ext uri="{FF2B5EF4-FFF2-40B4-BE49-F238E27FC236}">
                <a16:creationId xmlns:a16="http://schemas.microsoft.com/office/drawing/2014/main" id="{48726D64-D45C-CE44-8F08-F20CFE688944}"/>
              </a:ext>
            </a:extLst>
          </p:cNvPr>
          <p:cNvGrpSpPr/>
          <p:nvPr/>
        </p:nvGrpSpPr>
        <p:grpSpPr>
          <a:xfrm rot="21156012">
            <a:off x="7886490" y="3591296"/>
            <a:ext cx="334208" cy="570203"/>
            <a:chOff x="8052550" y="2237942"/>
            <a:chExt cx="737430" cy="1258152"/>
          </a:xfrm>
          <a:solidFill>
            <a:srgbClr val="262626"/>
          </a:solidFill>
        </p:grpSpPr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18A5234D-A9F2-9142-9C38-888EF2CCD8DC}"/>
                </a:ext>
              </a:extLst>
            </p:cNvPr>
            <p:cNvSpPr/>
            <p:nvPr/>
          </p:nvSpPr>
          <p:spPr>
            <a:xfrm>
              <a:off x="8052550" y="2237942"/>
              <a:ext cx="737430" cy="1258152"/>
            </a:xfrm>
            <a:custGeom>
              <a:avLst/>
              <a:gdLst>
                <a:gd name="connsiteX0" fmla="*/ 293718 w 737430"/>
                <a:gd name="connsiteY0" fmla="*/ 33581 h 1258152"/>
                <a:gd name="connsiteX1" fmla="*/ 280965 w 737430"/>
                <a:gd name="connsiteY1" fmla="*/ 46091 h 1258152"/>
                <a:gd name="connsiteX2" fmla="*/ 174686 w 737430"/>
                <a:gd name="connsiteY2" fmla="*/ 113594 h 1258152"/>
                <a:gd name="connsiteX3" fmla="*/ 112809 w 737430"/>
                <a:gd name="connsiteY3" fmla="*/ 239633 h 1258152"/>
                <a:gd name="connsiteX4" fmla="*/ 195470 w 737430"/>
                <a:gd name="connsiteY4" fmla="*/ 112414 h 1258152"/>
                <a:gd name="connsiteX5" fmla="*/ 237509 w 737430"/>
                <a:gd name="connsiteY5" fmla="*/ 84327 h 1258152"/>
                <a:gd name="connsiteX6" fmla="*/ 209640 w 737430"/>
                <a:gd name="connsiteY6" fmla="*/ 121383 h 1258152"/>
                <a:gd name="connsiteX7" fmla="*/ 139969 w 737430"/>
                <a:gd name="connsiteY7" fmla="*/ 249782 h 1258152"/>
                <a:gd name="connsiteX8" fmla="*/ 176812 w 737430"/>
                <a:gd name="connsiteY8" fmla="*/ 175906 h 1258152"/>
                <a:gd name="connsiteX9" fmla="*/ 260890 w 737430"/>
                <a:gd name="connsiteY9" fmla="*/ 91172 h 1258152"/>
                <a:gd name="connsiteX10" fmla="*/ 296552 w 737430"/>
                <a:gd name="connsiteY10" fmla="*/ 70165 h 1258152"/>
                <a:gd name="connsiteX11" fmla="*/ 316391 w 737430"/>
                <a:gd name="connsiteY11" fmla="*/ 43258 h 1258152"/>
                <a:gd name="connsiteX12" fmla="*/ 360556 w 737430"/>
                <a:gd name="connsiteY12" fmla="*/ 26264 h 1258152"/>
                <a:gd name="connsiteX13" fmla="*/ 395746 w 737430"/>
                <a:gd name="connsiteY13" fmla="*/ 39246 h 1258152"/>
                <a:gd name="connsiteX14" fmla="*/ 454081 w 737430"/>
                <a:gd name="connsiteY14" fmla="*/ 41606 h 1258152"/>
                <a:gd name="connsiteX15" fmla="*/ 545952 w 737430"/>
                <a:gd name="connsiteY15" fmla="*/ 63557 h 1258152"/>
                <a:gd name="connsiteX16" fmla="*/ 570514 w 737430"/>
                <a:gd name="connsiteY16" fmla="*/ 94004 h 1258152"/>
                <a:gd name="connsiteX17" fmla="*/ 665457 w 737430"/>
                <a:gd name="connsiteY17" fmla="*/ 179210 h 1258152"/>
                <a:gd name="connsiteX18" fmla="*/ 682933 w 737430"/>
                <a:gd name="connsiteY18" fmla="*/ 555437 h 1258152"/>
                <a:gd name="connsiteX19" fmla="*/ 616805 w 737430"/>
                <a:gd name="connsiteY19" fmla="*/ 718060 h 1258152"/>
                <a:gd name="connsiteX20" fmla="*/ 477462 w 737430"/>
                <a:gd name="connsiteY20" fmla="*/ 926943 h 1258152"/>
                <a:gd name="connsiteX21" fmla="*/ 416765 w 737430"/>
                <a:gd name="connsiteY21" fmla="*/ 981466 h 1258152"/>
                <a:gd name="connsiteX22" fmla="*/ 314029 w 737430"/>
                <a:gd name="connsiteY22" fmla="*/ 970608 h 1258152"/>
                <a:gd name="connsiteX23" fmla="*/ 261599 w 737430"/>
                <a:gd name="connsiteY23" fmla="*/ 908297 h 1258152"/>
                <a:gd name="connsiteX24" fmla="*/ 229479 w 737430"/>
                <a:gd name="connsiteY24" fmla="*/ 826396 h 1258152"/>
                <a:gd name="connsiteX25" fmla="*/ 74312 w 737430"/>
                <a:gd name="connsiteY25" fmla="*/ 633562 h 1258152"/>
                <a:gd name="connsiteX26" fmla="*/ 53529 w 737430"/>
                <a:gd name="connsiteY26" fmla="*/ 259459 h 1258152"/>
                <a:gd name="connsiteX27" fmla="*/ 244830 w 737430"/>
                <a:gd name="connsiteY27" fmla="*/ 52935 h 1258152"/>
                <a:gd name="connsiteX28" fmla="*/ 293718 w 737430"/>
                <a:gd name="connsiteY28" fmla="*/ 33581 h 1258152"/>
                <a:gd name="connsiteX29" fmla="*/ 504386 w 737430"/>
                <a:gd name="connsiteY29" fmla="*/ 1231418 h 1258152"/>
                <a:gd name="connsiteX30" fmla="*/ 457387 w 737430"/>
                <a:gd name="connsiteY30" fmla="*/ 1239915 h 1258152"/>
                <a:gd name="connsiteX31" fmla="*/ 302220 w 737430"/>
                <a:gd name="connsiteY31" fmla="*/ 1227170 h 1258152"/>
                <a:gd name="connsiteX32" fmla="*/ 349928 w 737430"/>
                <a:gd name="connsiteY32" fmla="*/ 1220561 h 1258152"/>
                <a:gd name="connsiteX33" fmla="*/ 253805 w 737430"/>
                <a:gd name="connsiteY33" fmla="*/ 1203803 h 1258152"/>
                <a:gd name="connsiteX34" fmla="*/ 249317 w 737430"/>
                <a:gd name="connsiteY34" fmla="*/ 1179492 h 1258152"/>
                <a:gd name="connsiteX35" fmla="*/ 252152 w 737430"/>
                <a:gd name="connsiteY35" fmla="*/ 1089802 h 1258152"/>
                <a:gd name="connsiteX36" fmla="*/ 272699 w 737430"/>
                <a:gd name="connsiteY36" fmla="*/ 1022298 h 1258152"/>
                <a:gd name="connsiteX37" fmla="*/ 378741 w 737430"/>
                <a:gd name="connsiteY37" fmla="*/ 1022770 h 1258152"/>
                <a:gd name="connsiteX38" fmla="*/ 441563 w 737430"/>
                <a:gd name="connsiteY38" fmla="*/ 1006012 h 1258152"/>
                <a:gd name="connsiteX39" fmla="*/ 455970 w 737430"/>
                <a:gd name="connsiteY39" fmla="*/ 1007429 h 1258152"/>
                <a:gd name="connsiteX40" fmla="*/ 438257 w 737430"/>
                <a:gd name="connsiteY40" fmla="*/ 1024423 h 1258152"/>
                <a:gd name="connsiteX41" fmla="*/ 416056 w 737430"/>
                <a:gd name="connsiteY41" fmla="*/ 1029143 h 1258152"/>
                <a:gd name="connsiteX42" fmla="*/ 363153 w 737430"/>
                <a:gd name="connsiteY42" fmla="*/ 1035044 h 1258152"/>
                <a:gd name="connsiteX43" fmla="*/ 272935 w 737430"/>
                <a:gd name="connsiteY43" fmla="*/ 1045193 h 1258152"/>
                <a:gd name="connsiteX44" fmla="*/ 489271 w 737430"/>
                <a:gd name="connsiteY44" fmla="*/ 1033864 h 1258152"/>
                <a:gd name="connsiteX45" fmla="*/ 499426 w 737430"/>
                <a:gd name="connsiteY45" fmla="*/ 1057466 h 1258152"/>
                <a:gd name="connsiteX46" fmla="*/ 273407 w 737430"/>
                <a:gd name="connsiteY46" fmla="*/ 1103020 h 1258152"/>
                <a:gd name="connsiteX47" fmla="*/ 498954 w 737430"/>
                <a:gd name="connsiteY47" fmla="*/ 1082249 h 1258152"/>
                <a:gd name="connsiteX48" fmla="*/ 506039 w 737430"/>
                <a:gd name="connsiteY48" fmla="*/ 1094523 h 1258152"/>
                <a:gd name="connsiteX49" fmla="*/ 516431 w 737430"/>
                <a:gd name="connsiteY49" fmla="*/ 1232598 h 1258152"/>
                <a:gd name="connsiteX50" fmla="*/ 514777 w 737430"/>
                <a:gd name="connsiteY50" fmla="*/ 1024895 h 1258152"/>
                <a:gd name="connsiteX51" fmla="*/ 470613 w 737430"/>
                <a:gd name="connsiteY51" fmla="*/ 988310 h 1258152"/>
                <a:gd name="connsiteX52" fmla="*/ 507220 w 737430"/>
                <a:gd name="connsiteY52" fmla="*/ 920335 h 1258152"/>
                <a:gd name="connsiteX53" fmla="*/ 605468 w 737430"/>
                <a:gd name="connsiteY53" fmla="*/ 783439 h 1258152"/>
                <a:gd name="connsiteX54" fmla="*/ 621528 w 737430"/>
                <a:gd name="connsiteY54" fmla="*/ 745439 h 1258152"/>
                <a:gd name="connsiteX55" fmla="*/ 630975 w 737430"/>
                <a:gd name="connsiteY55" fmla="*/ 732929 h 1258152"/>
                <a:gd name="connsiteX56" fmla="*/ 696632 w 737430"/>
                <a:gd name="connsiteY56" fmla="*/ 592257 h 1258152"/>
                <a:gd name="connsiteX57" fmla="*/ 719540 w 737430"/>
                <a:gd name="connsiteY57" fmla="*/ 254739 h 1258152"/>
                <a:gd name="connsiteX58" fmla="*/ 644673 w 737430"/>
                <a:gd name="connsiteY58" fmla="*/ 123271 h 1258152"/>
                <a:gd name="connsiteX59" fmla="*/ 484311 w 737430"/>
                <a:gd name="connsiteY59" fmla="*/ 27209 h 1258152"/>
                <a:gd name="connsiteX60" fmla="*/ 374726 w 737430"/>
                <a:gd name="connsiteY60" fmla="*/ 65 h 1258152"/>
                <a:gd name="connsiteX61" fmla="*/ 251679 w 737430"/>
                <a:gd name="connsiteY61" fmla="*/ 33345 h 1258152"/>
                <a:gd name="connsiteX62" fmla="*/ 28967 w 737430"/>
                <a:gd name="connsiteY62" fmla="*/ 272205 h 1258152"/>
                <a:gd name="connsiteX63" fmla="*/ 37705 w 737430"/>
                <a:gd name="connsiteY63" fmla="*/ 611139 h 1258152"/>
                <a:gd name="connsiteX64" fmla="*/ 236328 w 737430"/>
                <a:gd name="connsiteY64" fmla="*/ 923403 h 1258152"/>
                <a:gd name="connsiteX65" fmla="*/ 260181 w 737430"/>
                <a:gd name="connsiteY65" fmla="*/ 997515 h 1258152"/>
                <a:gd name="connsiteX66" fmla="*/ 233966 w 737430"/>
                <a:gd name="connsiteY66" fmla="*/ 1058646 h 1258152"/>
                <a:gd name="connsiteX67" fmla="*/ 217906 w 737430"/>
                <a:gd name="connsiteY67" fmla="*/ 1124262 h 1258152"/>
                <a:gd name="connsiteX68" fmla="*/ 259709 w 737430"/>
                <a:gd name="connsiteY68" fmla="*/ 1242039 h 1258152"/>
                <a:gd name="connsiteX69" fmla="*/ 368349 w 737430"/>
                <a:gd name="connsiteY69" fmla="*/ 1251008 h 1258152"/>
                <a:gd name="connsiteX70" fmla="*/ 504386 w 737430"/>
                <a:gd name="connsiteY70" fmla="*/ 1231418 h 125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737430" h="1258152">
                  <a:moveTo>
                    <a:pt x="293718" y="33581"/>
                  </a:moveTo>
                  <a:cubicBezTo>
                    <a:pt x="286397" y="42550"/>
                    <a:pt x="293246" y="36650"/>
                    <a:pt x="280965" y="46091"/>
                  </a:cubicBezTo>
                  <a:lnTo>
                    <a:pt x="174686" y="113594"/>
                  </a:lnTo>
                  <a:cubicBezTo>
                    <a:pt x="154375" y="133185"/>
                    <a:pt x="90372" y="207297"/>
                    <a:pt x="112809" y="239633"/>
                  </a:cubicBezTo>
                  <a:cubicBezTo>
                    <a:pt x="133120" y="191719"/>
                    <a:pt x="128396" y="166228"/>
                    <a:pt x="195470" y="112414"/>
                  </a:cubicBezTo>
                  <a:cubicBezTo>
                    <a:pt x="211057" y="99905"/>
                    <a:pt x="224755" y="95656"/>
                    <a:pt x="237509" y="84327"/>
                  </a:cubicBezTo>
                  <a:cubicBezTo>
                    <a:pt x="249554" y="92352"/>
                    <a:pt x="243885" y="78898"/>
                    <a:pt x="209640" y="121383"/>
                  </a:cubicBezTo>
                  <a:cubicBezTo>
                    <a:pt x="191691" y="143570"/>
                    <a:pt x="119185" y="219334"/>
                    <a:pt x="139969" y="249782"/>
                  </a:cubicBezTo>
                  <a:cubicBezTo>
                    <a:pt x="155556" y="213670"/>
                    <a:pt x="139260" y="229248"/>
                    <a:pt x="176812" y="175906"/>
                  </a:cubicBezTo>
                  <a:cubicBezTo>
                    <a:pt x="194525" y="150415"/>
                    <a:pt x="235383" y="106750"/>
                    <a:pt x="260890" y="91172"/>
                  </a:cubicBezTo>
                  <a:cubicBezTo>
                    <a:pt x="274588" y="82675"/>
                    <a:pt x="289939" y="82439"/>
                    <a:pt x="296552" y="70165"/>
                  </a:cubicBezTo>
                  <a:cubicBezTo>
                    <a:pt x="308125" y="48451"/>
                    <a:pt x="276478" y="64029"/>
                    <a:pt x="316391" y="43258"/>
                  </a:cubicBezTo>
                  <a:cubicBezTo>
                    <a:pt x="327255" y="37358"/>
                    <a:pt x="349455" y="27445"/>
                    <a:pt x="360556" y="26264"/>
                  </a:cubicBezTo>
                  <a:cubicBezTo>
                    <a:pt x="396218" y="22724"/>
                    <a:pt x="357249" y="33581"/>
                    <a:pt x="395746" y="39246"/>
                  </a:cubicBezTo>
                  <a:cubicBezTo>
                    <a:pt x="409680" y="41370"/>
                    <a:pt x="435659" y="39246"/>
                    <a:pt x="454081" y="41606"/>
                  </a:cubicBezTo>
                  <a:cubicBezTo>
                    <a:pt x="469668" y="43494"/>
                    <a:pt x="533671" y="56948"/>
                    <a:pt x="545952" y="63557"/>
                  </a:cubicBezTo>
                  <a:cubicBezTo>
                    <a:pt x="574293" y="78898"/>
                    <a:pt x="545952" y="77954"/>
                    <a:pt x="570514" y="94004"/>
                  </a:cubicBezTo>
                  <a:cubicBezTo>
                    <a:pt x="600509" y="113358"/>
                    <a:pt x="631920" y="122091"/>
                    <a:pt x="665457" y="179210"/>
                  </a:cubicBezTo>
                  <a:cubicBezTo>
                    <a:pt x="740560" y="307373"/>
                    <a:pt x="719540" y="408156"/>
                    <a:pt x="682933" y="555437"/>
                  </a:cubicBezTo>
                  <a:cubicBezTo>
                    <a:pt x="670652" y="605239"/>
                    <a:pt x="640658" y="680059"/>
                    <a:pt x="616805" y="718060"/>
                  </a:cubicBezTo>
                  <a:cubicBezTo>
                    <a:pt x="575946" y="783439"/>
                    <a:pt x="528003" y="791228"/>
                    <a:pt x="477462" y="926943"/>
                  </a:cubicBezTo>
                  <a:cubicBezTo>
                    <a:pt x="464000" y="963056"/>
                    <a:pt x="456206" y="976273"/>
                    <a:pt x="416765" y="981466"/>
                  </a:cubicBezTo>
                  <a:cubicBezTo>
                    <a:pt x="384881" y="985714"/>
                    <a:pt x="344260" y="976745"/>
                    <a:pt x="314029" y="970608"/>
                  </a:cubicBezTo>
                  <a:cubicBezTo>
                    <a:pt x="258764" y="959751"/>
                    <a:pt x="281201" y="953142"/>
                    <a:pt x="261599" y="908297"/>
                  </a:cubicBezTo>
                  <a:cubicBezTo>
                    <a:pt x="250498" y="883042"/>
                    <a:pt x="243885" y="850943"/>
                    <a:pt x="229479" y="826396"/>
                  </a:cubicBezTo>
                  <a:cubicBezTo>
                    <a:pt x="214127" y="799961"/>
                    <a:pt x="110683" y="691388"/>
                    <a:pt x="74312" y="633562"/>
                  </a:cubicBezTo>
                  <a:cubicBezTo>
                    <a:pt x="11490" y="533014"/>
                    <a:pt x="-4334" y="379125"/>
                    <a:pt x="53529" y="259459"/>
                  </a:cubicBezTo>
                  <a:cubicBezTo>
                    <a:pt x="116588" y="128936"/>
                    <a:pt x="152014" y="120203"/>
                    <a:pt x="244830" y="52935"/>
                  </a:cubicBezTo>
                  <a:cubicBezTo>
                    <a:pt x="262071" y="40426"/>
                    <a:pt x="269628" y="36414"/>
                    <a:pt x="293718" y="33581"/>
                  </a:cubicBezTo>
                  <a:close/>
                  <a:moveTo>
                    <a:pt x="504386" y="1231418"/>
                  </a:moveTo>
                  <a:cubicBezTo>
                    <a:pt x="481949" y="1232126"/>
                    <a:pt x="468487" y="1240151"/>
                    <a:pt x="457387" y="1239915"/>
                  </a:cubicBezTo>
                  <a:lnTo>
                    <a:pt x="302220" y="1227170"/>
                  </a:lnTo>
                  <a:cubicBezTo>
                    <a:pt x="325129" y="1209704"/>
                    <a:pt x="329381" y="1235903"/>
                    <a:pt x="349928" y="1220561"/>
                  </a:cubicBezTo>
                  <a:cubicBezTo>
                    <a:pt x="285924" y="1187753"/>
                    <a:pt x="295608" y="1236139"/>
                    <a:pt x="253805" y="1203803"/>
                  </a:cubicBezTo>
                  <a:cubicBezTo>
                    <a:pt x="232313" y="1187045"/>
                    <a:pt x="245539" y="1194362"/>
                    <a:pt x="249317" y="1179492"/>
                  </a:cubicBezTo>
                  <a:cubicBezTo>
                    <a:pt x="256403" y="1151877"/>
                    <a:pt x="250262" y="1119069"/>
                    <a:pt x="252152" y="1089802"/>
                  </a:cubicBezTo>
                  <a:cubicBezTo>
                    <a:pt x="254041" y="1060299"/>
                    <a:pt x="266322" y="1040236"/>
                    <a:pt x="272699" y="1022298"/>
                  </a:cubicBezTo>
                  <a:cubicBezTo>
                    <a:pt x="296788" y="1025131"/>
                    <a:pt x="353470" y="1024187"/>
                    <a:pt x="378741" y="1022770"/>
                  </a:cubicBezTo>
                  <a:cubicBezTo>
                    <a:pt x="440855" y="1019230"/>
                    <a:pt x="432353" y="1009553"/>
                    <a:pt x="441563" y="1006012"/>
                  </a:cubicBezTo>
                  <a:cubicBezTo>
                    <a:pt x="461402" y="998460"/>
                    <a:pt x="442980" y="1002000"/>
                    <a:pt x="455970" y="1007429"/>
                  </a:cubicBezTo>
                  <a:cubicBezTo>
                    <a:pt x="449593" y="1026547"/>
                    <a:pt x="468960" y="1013801"/>
                    <a:pt x="438257" y="1024423"/>
                  </a:cubicBezTo>
                  <a:cubicBezTo>
                    <a:pt x="432353" y="1026547"/>
                    <a:pt x="420071" y="1028435"/>
                    <a:pt x="416056" y="1029143"/>
                  </a:cubicBezTo>
                  <a:cubicBezTo>
                    <a:pt x="397635" y="1031975"/>
                    <a:pt x="380867" y="1033628"/>
                    <a:pt x="363153" y="1035044"/>
                  </a:cubicBezTo>
                  <a:cubicBezTo>
                    <a:pt x="278603" y="1041653"/>
                    <a:pt x="278839" y="1023242"/>
                    <a:pt x="272935" y="1045193"/>
                  </a:cubicBezTo>
                  <a:cubicBezTo>
                    <a:pt x="301984" y="1063603"/>
                    <a:pt x="440855" y="1031739"/>
                    <a:pt x="489271" y="1033864"/>
                  </a:cubicBezTo>
                  <a:cubicBezTo>
                    <a:pt x="494703" y="1046845"/>
                    <a:pt x="495175" y="1045901"/>
                    <a:pt x="499426" y="1057466"/>
                  </a:cubicBezTo>
                  <a:cubicBezTo>
                    <a:pt x="457387" y="1087914"/>
                    <a:pt x="297261" y="1077057"/>
                    <a:pt x="273407" y="1103020"/>
                  </a:cubicBezTo>
                  <a:lnTo>
                    <a:pt x="498954" y="1082249"/>
                  </a:lnTo>
                  <a:cubicBezTo>
                    <a:pt x="501552" y="1086026"/>
                    <a:pt x="502732" y="1086734"/>
                    <a:pt x="506039" y="1094523"/>
                  </a:cubicBezTo>
                  <a:cubicBezTo>
                    <a:pt x="517375" y="1122610"/>
                    <a:pt x="506275" y="1198138"/>
                    <a:pt x="516431" y="1232598"/>
                  </a:cubicBezTo>
                  <a:cubicBezTo>
                    <a:pt x="532254" y="1212772"/>
                    <a:pt x="549731" y="1102075"/>
                    <a:pt x="514777" y="1024895"/>
                  </a:cubicBezTo>
                  <a:cubicBezTo>
                    <a:pt x="496828" y="985006"/>
                    <a:pt x="502260" y="1005304"/>
                    <a:pt x="470613" y="988310"/>
                  </a:cubicBezTo>
                  <a:cubicBezTo>
                    <a:pt x="478406" y="968012"/>
                    <a:pt x="496828" y="948658"/>
                    <a:pt x="507220" y="920335"/>
                  </a:cubicBezTo>
                  <a:cubicBezTo>
                    <a:pt x="536978" y="840558"/>
                    <a:pt x="582796" y="820023"/>
                    <a:pt x="605468" y="783439"/>
                  </a:cubicBezTo>
                  <a:cubicBezTo>
                    <a:pt x="617986" y="763141"/>
                    <a:pt x="607830" y="766917"/>
                    <a:pt x="621528" y="745439"/>
                  </a:cubicBezTo>
                  <a:cubicBezTo>
                    <a:pt x="625307" y="739774"/>
                    <a:pt x="626015" y="739774"/>
                    <a:pt x="630975" y="732929"/>
                  </a:cubicBezTo>
                  <a:cubicBezTo>
                    <a:pt x="657663" y="697053"/>
                    <a:pt x="684350" y="631910"/>
                    <a:pt x="696632" y="592257"/>
                  </a:cubicBezTo>
                  <a:cubicBezTo>
                    <a:pt x="728279" y="487461"/>
                    <a:pt x="757328" y="360243"/>
                    <a:pt x="719540" y="254739"/>
                  </a:cubicBezTo>
                  <a:cubicBezTo>
                    <a:pt x="686712" y="163396"/>
                    <a:pt x="683642" y="175906"/>
                    <a:pt x="644673" y="123271"/>
                  </a:cubicBezTo>
                  <a:cubicBezTo>
                    <a:pt x="612790" y="80315"/>
                    <a:pt x="528948" y="25792"/>
                    <a:pt x="484311" y="27209"/>
                  </a:cubicBezTo>
                  <a:cubicBezTo>
                    <a:pt x="442744" y="28625"/>
                    <a:pt x="420308" y="-1587"/>
                    <a:pt x="374726" y="65"/>
                  </a:cubicBezTo>
                  <a:cubicBezTo>
                    <a:pt x="353706" y="1010"/>
                    <a:pt x="273407" y="19420"/>
                    <a:pt x="251679" y="33345"/>
                  </a:cubicBezTo>
                  <a:cubicBezTo>
                    <a:pt x="137843" y="105569"/>
                    <a:pt x="100291" y="129172"/>
                    <a:pt x="28967" y="272205"/>
                  </a:cubicBezTo>
                  <a:cubicBezTo>
                    <a:pt x="-13545" y="357646"/>
                    <a:pt x="-8113" y="526406"/>
                    <a:pt x="37705" y="611139"/>
                  </a:cubicBezTo>
                  <a:cubicBezTo>
                    <a:pt x="122020" y="766445"/>
                    <a:pt x="200193" y="769513"/>
                    <a:pt x="236328" y="923403"/>
                  </a:cubicBezTo>
                  <a:cubicBezTo>
                    <a:pt x="244122" y="956683"/>
                    <a:pt x="250734" y="973441"/>
                    <a:pt x="260181" y="997515"/>
                  </a:cubicBezTo>
                  <a:cubicBezTo>
                    <a:pt x="237509" y="1015926"/>
                    <a:pt x="242468" y="1022062"/>
                    <a:pt x="233966" y="1058646"/>
                  </a:cubicBezTo>
                  <a:cubicBezTo>
                    <a:pt x="228770" y="1080125"/>
                    <a:pt x="221921" y="1103728"/>
                    <a:pt x="217906" y="1124262"/>
                  </a:cubicBezTo>
                  <a:cubicBezTo>
                    <a:pt x="203027" y="1200263"/>
                    <a:pt x="245775" y="1192946"/>
                    <a:pt x="259709" y="1242039"/>
                  </a:cubicBezTo>
                  <a:cubicBezTo>
                    <a:pt x="305763" y="1236611"/>
                    <a:pt x="327727" y="1247940"/>
                    <a:pt x="368349" y="1251008"/>
                  </a:cubicBezTo>
                  <a:cubicBezTo>
                    <a:pt x="437785" y="1255965"/>
                    <a:pt x="492813" y="1271543"/>
                    <a:pt x="504386" y="123141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6C30D138-E931-B647-91C2-90AABFACEA07}"/>
                </a:ext>
              </a:extLst>
            </p:cNvPr>
            <p:cNvSpPr/>
            <p:nvPr/>
          </p:nvSpPr>
          <p:spPr>
            <a:xfrm>
              <a:off x="8286043" y="2333598"/>
              <a:ext cx="279899" cy="686366"/>
            </a:xfrm>
            <a:custGeom>
              <a:avLst/>
              <a:gdLst>
                <a:gd name="connsiteX0" fmla="*/ 196261 w 279899"/>
                <a:gd name="connsiteY0" fmla="*/ 108336 h 686366"/>
                <a:gd name="connsiteX1" fmla="*/ 200512 w 279899"/>
                <a:gd name="connsiteY1" fmla="*/ 238623 h 686366"/>
                <a:gd name="connsiteX2" fmla="*/ 167211 w 279899"/>
                <a:gd name="connsiteY2" fmla="*/ 341767 h 686366"/>
                <a:gd name="connsiteX3" fmla="*/ 146428 w 279899"/>
                <a:gd name="connsiteY3" fmla="*/ 87094 h 686366"/>
                <a:gd name="connsiteX4" fmla="*/ 177367 w 279899"/>
                <a:gd name="connsiteY4" fmla="*/ 92523 h 686366"/>
                <a:gd name="connsiteX5" fmla="*/ 196261 w 279899"/>
                <a:gd name="connsiteY5" fmla="*/ 108336 h 686366"/>
                <a:gd name="connsiteX6" fmla="*/ 118559 w 279899"/>
                <a:gd name="connsiteY6" fmla="*/ 96299 h 686366"/>
                <a:gd name="connsiteX7" fmla="*/ 137217 w 279899"/>
                <a:gd name="connsiteY7" fmla="*/ 339171 h 686366"/>
                <a:gd name="connsiteX8" fmla="*/ 55029 w 279899"/>
                <a:gd name="connsiteY8" fmla="*/ 307779 h 686366"/>
                <a:gd name="connsiteX9" fmla="*/ 118559 w 279899"/>
                <a:gd name="connsiteY9" fmla="*/ 96299 h 686366"/>
                <a:gd name="connsiteX10" fmla="*/ 232868 w 279899"/>
                <a:gd name="connsiteY10" fmla="*/ 382600 h 686366"/>
                <a:gd name="connsiteX11" fmla="*/ 250817 w 279899"/>
                <a:gd name="connsiteY11" fmla="*/ 412339 h 686366"/>
                <a:gd name="connsiteX12" fmla="*/ 220587 w 279899"/>
                <a:gd name="connsiteY12" fmla="*/ 512415 h 686366"/>
                <a:gd name="connsiteX13" fmla="*/ 232868 w 279899"/>
                <a:gd name="connsiteY13" fmla="*/ 382600 h 686366"/>
                <a:gd name="connsiteX14" fmla="*/ 178312 w 279899"/>
                <a:gd name="connsiteY14" fmla="*/ 545458 h 686366"/>
                <a:gd name="connsiteX15" fmla="*/ 164141 w 279899"/>
                <a:gd name="connsiteY15" fmla="*/ 528936 h 686366"/>
                <a:gd name="connsiteX16" fmla="*/ 165794 w 279899"/>
                <a:gd name="connsiteY16" fmla="*/ 467097 h 686366"/>
                <a:gd name="connsiteX17" fmla="*/ 166739 w 279899"/>
                <a:gd name="connsiteY17" fmla="*/ 369382 h 686366"/>
                <a:gd name="connsiteX18" fmla="*/ 199331 w 279899"/>
                <a:gd name="connsiteY18" fmla="*/ 370090 h 686366"/>
                <a:gd name="connsiteX19" fmla="*/ 196733 w 279899"/>
                <a:gd name="connsiteY19" fmla="*/ 467333 h 686366"/>
                <a:gd name="connsiteX20" fmla="*/ 178312 w 279899"/>
                <a:gd name="connsiteY20" fmla="*/ 545458 h 686366"/>
                <a:gd name="connsiteX21" fmla="*/ 221768 w 279899"/>
                <a:gd name="connsiteY21" fmla="*/ 342239 h 686366"/>
                <a:gd name="connsiteX22" fmla="*/ 224602 w 279899"/>
                <a:gd name="connsiteY22" fmla="*/ 228946 h 686366"/>
                <a:gd name="connsiteX23" fmla="*/ 221059 w 279899"/>
                <a:gd name="connsiteY23" fmla="*/ 113765 h 686366"/>
                <a:gd name="connsiteX24" fmla="*/ 230034 w 279899"/>
                <a:gd name="connsiteY24" fmla="*/ 112349 h 686366"/>
                <a:gd name="connsiteX25" fmla="*/ 233340 w 279899"/>
                <a:gd name="connsiteY25" fmla="*/ 111641 h 686366"/>
                <a:gd name="connsiteX26" fmla="*/ 243968 w 279899"/>
                <a:gd name="connsiteY26" fmla="*/ 108336 h 686366"/>
                <a:gd name="connsiteX27" fmla="*/ 215627 w 279899"/>
                <a:gd name="connsiteY27" fmla="*/ 67268 h 686366"/>
                <a:gd name="connsiteX28" fmla="*/ 213029 w 279899"/>
                <a:gd name="connsiteY28" fmla="*/ 0 h 686366"/>
                <a:gd name="connsiteX29" fmla="*/ 194371 w 279899"/>
                <a:gd name="connsiteY29" fmla="*/ 0 h 686366"/>
                <a:gd name="connsiteX30" fmla="*/ 190593 w 279899"/>
                <a:gd name="connsiteY30" fmla="*/ 60659 h 686366"/>
                <a:gd name="connsiteX31" fmla="*/ 140051 w 279899"/>
                <a:gd name="connsiteY31" fmla="*/ 61131 h 686366"/>
                <a:gd name="connsiteX32" fmla="*/ 124464 w 279899"/>
                <a:gd name="connsiteY32" fmla="*/ 12981 h 686366"/>
                <a:gd name="connsiteX33" fmla="*/ 114545 w 279899"/>
                <a:gd name="connsiteY33" fmla="*/ 71044 h 686366"/>
                <a:gd name="connsiteX34" fmla="*/ 136745 w 279899"/>
                <a:gd name="connsiteY34" fmla="*/ 366786 h 686366"/>
                <a:gd name="connsiteX35" fmla="*/ 137217 w 279899"/>
                <a:gd name="connsiteY35" fmla="*/ 550651 h 686366"/>
                <a:gd name="connsiteX36" fmla="*/ 56209 w 279899"/>
                <a:gd name="connsiteY36" fmla="*/ 534837 h 686366"/>
                <a:gd name="connsiteX37" fmla="*/ 0 w 279899"/>
                <a:gd name="connsiteY37" fmla="*/ 537669 h 686366"/>
                <a:gd name="connsiteX38" fmla="*/ 31884 w 279899"/>
                <a:gd name="connsiteY38" fmla="*/ 548055 h 686366"/>
                <a:gd name="connsiteX39" fmla="*/ 57863 w 279899"/>
                <a:gd name="connsiteY39" fmla="*/ 565521 h 686366"/>
                <a:gd name="connsiteX40" fmla="*/ 134619 w 279899"/>
                <a:gd name="connsiteY40" fmla="*/ 575434 h 686366"/>
                <a:gd name="connsiteX41" fmla="*/ 145720 w 279899"/>
                <a:gd name="connsiteY41" fmla="*/ 634205 h 686366"/>
                <a:gd name="connsiteX42" fmla="*/ 183744 w 279899"/>
                <a:gd name="connsiteY42" fmla="*/ 569769 h 686366"/>
                <a:gd name="connsiteX43" fmla="*/ 191774 w 279899"/>
                <a:gd name="connsiteY43" fmla="*/ 635857 h 686366"/>
                <a:gd name="connsiteX44" fmla="*/ 202874 w 279899"/>
                <a:gd name="connsiteY44" fmla="*/ 686366 h 686366"/>
                <a:gd name="connsiteX45" fmla="*/ 214919 w 279899"/>
                <a:gd name="connsiteY45" fmla="*/ 640813 h 686366"/>
                <a:gd name="connsiteX46" fmla="*/ 257194 w 279899"/>
                <a:gd name="connsiteY46" fmla="*/ 508402 h 686366"/>
                <a:gd name="connsiteX47" fmla="*/ 279158 w 279899"/>
                <a:gd name="connsiteY47" fmla="*/ 409035 h 686366"/>
                <a:gd name="connsiteX48" fmla="*/ 221768 w 279899"/>
                <a:gd name="connsiteY48" fmla="*/ 342239 h 686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79899" h="686366">
                  <a:moveTo>
                    <a:pt x="196261" y="108336"/>
                  </a:moveTo>
                  <a:cubicBezTo>
                    <a:pt x="195552" y="157194"/>
                    <a:pt x="200276" y="194014"/>
                    <a:pt x="200512" y="238623"/>
                  </a:cubicBezTo>
                  <a:cubicBezTo>
                    <a:pt x="200984" y="353568"/>
                    <a:pt x="206652" y="340587"/>
                    <a:pt x="167211" y="341767"/>
                  </a:cubicBezTo>
                  <a:lnTo>
                    <a:pt x="146428" y="87094"/>
                  </a:lnTo>
                  <a:cubicBezTo>
                    <a:pt x="168865" y="84734"/>
                    <a:pt x="162724" y="84262"/>
                    <a:pt x="177367" y="92523"/>
                  </a:cubicBezTo>
                  <a:lnTo>
                    <a:pt x="196261" y="108336"/>
                  </a:lnTo>
                  <a:close/>
                  <a:moveTo>
                    <a:pt x="118559" y="96299"/>
                  </a:moveTo>
                  <a:cubicBezTo>
                    <a:pt x="132730" y="124386"/>
                    <a:pt x="137217" y="293146"/>
                    <a:pt x="137217" y="339171"/>
                  </a:cubicBezTo>
                  <a:cubicBezTo>
                    <a:pt x="108168" y="338463"/>
                    <a:pt x="69671" y="324301"/>
                    <a:pt x="55029" y="307779"/>
                  </a:cubicBezTo>
                  <a:cubicBezTo>
                    <a:pt x="945" y="246648"/>
                    <a:pt x="38969" y="109044"/>
                    <a:pt x="118559" y="96299"/>
                  </a:cubicBezTo>
                  <a:close/>
                  <a:moveTo>
                    <a:pt x="232868" y="382600"/>
                  </a:moveTo>
                  <a:cubicBezTo>
                    <a:pt x="247511" y="391805"/>
                    <a:pt x="248455" y="388028"/>
                    <a:pt x="250817" y="412339"/>
                  </a:cubicBezTo>
                  <a:cubicBezTo>
                    <a:pt x="253887" y="443259"/>
                    <a:pt x="246566" y="492116"/>
                    <a:pt x="220587" y="512415"/>
                  </a:cubicBezTo>
                  <a:cubicBezTo>
                    <a:pt x="219642" y="491408"/>
                    <a:pt x="221295" y="399122"/>
                    <a:pt x="232868" y="382600"/>
                  </a:cubicBezTo>
                  <a:close/>
                  <a:moveTo>
                    <a:pt x="178312" y="545458"/>
                  </a:moveTo>
                  <a:cubicBezTo>
                    <a:pt x="159890" y="538850"/>
                    <a:pt x="170045" y="548055"/>
                    <a:pt x="164141" y="528936"/>
                  </a:cubicBezTo>
                  <a:lnTo>
                    <a:pt x="165794" y="467097"/>
                  </a:lnTo>
                  <a:cubicBezTo>
                    <a:pt x="167920" y="434526"/>
                    <a:pt x="163905" y="401482"/>
                    <a:pt x="166739" y="369382"/>
                  </a:cubicBezTo>
                  <a:lnTo>
                    <a:pt x="199331" y="370090"/>
                  </a:lnTo>
                  <a:cubicBezTo>
                    <a:pt x="202165" y="401954"/>
                    <a:pt x="197678" y="433582"/>
                    <a:pt x="196733" y="467333"/>
                  </a:cubicBezTo>
                  <a:cubicBezTo>
                    <a:pt x="194608" y="529881"/>
                    <a:pt x="196261" y="536253"/>
                    <a:pt x="178312" y="545458"/>
                  </a:cubicBezTo>
                  <a:close/>
                  <a:moveTo>
                    <a:pt x="221768" y="342239"/>
                  </a:moveTo>
                  <a:cubicBezTo>
                    <a:pt x="221768" y="303059"/>
                    <a:pt x="227200" y="270251"/>
                    <a:pt x="224602" y="228946"/>
                  </a:cubicBezTo>
                  <a:cubicBezTo>
                    <a:pt x="222240" y="191890"/>
                    <a:pt x="217517" y="154834"/>
                    <a:pt x="221059" y="113765"/>
                  </a:cubicBezTo>
                  <a:cubicBezTo>
                    <a:pt x="248692" y="101964"/>
                    <a:pt x="194608" y="120374"/>
                    <a:pt x="230034" y="112349"/>
                  </a:cubicBezTo>
                  <a:cubicBezTo>
                    <a:pt x="230742" y="112349"/>
                    <a:pt x="232395" y="111877"/>
                    <a:pt x="233340" y="111641"/>
                  </a:cubicBezTo>
                  <a:lnTo>
                    <a:pt x="243968" y="108336"/>
                  </a:lnTo>
                  <a:cubicBezTo>
                    <a:pt x="244440" y="78597"/>
                    <a:pt x="234285" y="76709"/>
                    <a:pt x="215627" y="67268"/>
                  </a:cubicBezTo>
                  <a:lnTo>
                    <a:pt x="213029" y="0"/>
                  </a:lnTo>
                  <a:lnTo>
                    <a:pt x="194371" y="0"/>
                  </a:lnTo>
                  <a:cubicBezTo>
                    <a:pt x="185633" y="20770"/>
                    <a:pt x="191301" y="34460"/>
                    <a:pt x="190593" y="60659"/>
                  </a:cubicBezTo>
                  <a:lnTo>
                    <a:pt x="140051" y="61131"/>
                  </a:lnTo>
                  <a:cubicBezTo>
                    <a:pt x="139579" y="44845"/>
                    <a:pt x="142649" y="10621"/>
                    <a:pt x="124464" y="12981"/>
                  </a:cubicBezTo>
                  <a:cubicBezTo>
                    <a:pt x="104153" y="15814"/>
                    <a:pt x="115253" y="48622"/>
                    <a:pt x="114545" y="71044"/>
                  </a:cubicBezTo>
                  <a:cubicBezTo>
                    <a:pt x="-22909" y="114945"/>
                    <a:pt x="-51250" y="360885"/>
                    <a:pt x="136745" y="366786"/>
                  </a:cubicBezTo>
                  <a:cubicBezTo>
                    <a:pt x="140288" y="431693"/>
                    <a:pt x="134383" y="487396"/>
                    <a:pt x="137217" y="550651"/>
                  </a:cubicBezTo>
                  <a:cubicBezTo>
                    <a:pt x="98248" y="552303"/>
                    <a:pt x="81244" y="555372"/>
                    <a:pt x="56209" y="534837"/>
                  </a:cubicBezTo>
                  <a:cubicBezTo>
                    <a:pt x="37788" y="519731"/>
                    <a:pt x="7085" y="498253"/>
                    <a:pt x="0" y="537669"/>
                  </a:cubicBezTo>
                  <a:cubicBezTo>
                    <a:pt x="13934" y="545694"/>
                    <a:pt x="12753" y="538378"/>
                    <a:pt x="31884" y="548055"/>
                  </a:cubicBezTo>
                  <a:cubicBezTo>
                    <a:pt x="42039" y="553011"/>
                    <a:pt x="45818" y="559384"/>
                    <a:pt x="57863" y="565521"/>
                  </a:cubicBezTo>
                  <a:cubicBezTo>
                    <a:pt x="79355" y="576378"/>
                    <a:pt x="107223" y="576614"/>
                    <a:pt x="134619" y="575434"/>
                  </a:cubicBezTo>
                  <a:cubicBezTo>
                    <a:pt x="136745" y="606353"/>
                    <a:pt x="131549" y="620043"/>
                    <a:pt x="145720" y="634205"/>
                  </a:cubicBezTo>
                  <a:cubicBezTo>
                    <a:pt x="185633" y="607297"/>
                    <a:pt x="135564" y="578266"/>
                    <a:pt x="183744" y="569769"/>
                  </a:cubicBezTo>
                  <a:cubicBezTo>
                    <a:pt x="196025" y="586291"/>
                    <a:pt x="192482" y="615322"/>
                    <a:pt x="191774" y="635857"/>
                  </a:cubicBezTo>
                  <a:cubicBezTo>
                    <a:pt x="190829" y="661584"/>
                    <a:pt x="184216" y="678814"/>
                    <a:pt x="202874" y="686366"/>
                  </a:cubicBezTo>
                  <a:cubicBezTo>
                    <a:pt x="212793" y="676925"/>
                    <a:pt x="213265" y="666776"/>
                    <a:pt x="214919" y="640813"/>
                  </a:cubicBezTo>
                  <a:cubicBezTo>
                    <a:pt x="223893" y="483147"/>
                    <a:pt x="222476" y="586999"/>
                    <a:pt x="257194" y="508402"/>
                  </a:cubicBezTo>
                  <a:cubicBezTo>
                    <a:pt x="270183" y="479371"/>
                    <a:pt x="283173" y="447271"/>
                    <a:pt x="279158" y="409035"/>
                  </a:cubicBezTo>
                  <a:cubicBezTo>
                    <a:pt x="274198" y="361829"/>
                    <a:pt x="256721" y="359705"/>
                    <a:pt x="221768" y="34223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3" name="Forma libre 52">
              <a:extLst>
                <a:ext uri="{FF2B5EF4-FFF2-40B4-BE49-F238E27FC236}">
                  <a16:creationId xmlns:a16="http://schemas.microsoft.com/office/drawing/2014/main" id="{4378AA6F-85B7-8349-ADB6-22F0EF73B9D5}"/>
                </a:ext>
              </a:extLst>
            </p:cNvPr>
            <p:cNvSpPr/>
            <p:nvPr/>
          </p:nvSpPr>
          <p:spPr>
            <a:xfrm>
              <a:off x="8119243" y="2536029"/>
              <a:ext cx="49051" cy="274343"/>
            </a:xfrm>
            <a:custGeom>
              <a:avLst/>
              <a:gdLst>
                <a:gd name="connsiteX0" fmla="*/ 24151 w 49051"/>
                <a:gd name="connsiteY0" fmla="*/ 274344 h 274343"/>
                <a:gd name="connsiteX1" fmla="*/ 22970 w 49051"/>
                <a:gd name="connsiteY1" fmla="*/ 46105 h 274343"/>
                <a:gd name="connsiteX2" fmla="*/ 39266 w 49051"/>
                <a:gd name="connsiteY2" fmla="*/ 552 h 274343"/>
                <a:gd name="connsiteX3" fmla="*/ 24151 w 49051"/>
                <a:gd name="connsiteY3" fmla="*/ 274344 h 274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051" h="274343">
                  <a:moveTo>
                    <a:pt x="24151" y="274344"/>
                  </a:moveTo>
                  <a:cubicBezTo>
                    <a:pt x="30292" y="255697"/>
                    <a:pt x="-3481" y="96615"/>
                    <a:pt x="22970" y="46105"/>
                  </a:cubicBezTo>
                  <a:cubicBezTo>
                    <a:pt x="28402" y="36192"/>
                    <a:pt x="66662" y="7397"/>
                    <a:pt x="39266" y="552"/>
                  </a:cubicBezTo>
                  <a:cubicBezTo>
                    <a:pt x="-17416" y="-13137"/>
                    <a:pt x="-3718" y="231859"/>
                    <a:pt x="24151" y="274344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4" name="Forma libre 53">
              <a:extLst>
                <a:ext uri="{FF2B5EF4-FFF2-40B4-BE49-F238E27FC236}">
                  <a16:creationId xmlns:a16="http://schemas.microsoft.com/office/drawing/2014/main" id="{17FA5AD1-1043-D94D-A718-5D39D2F4904D}"/>
                </a:ext>
              </a:extLst>
            </p:cNvPr>
            <p:cNvSpPr/>
            <p:nvPr/>
          </p:nvSpPr>
          <p:spPr>
            <a:xfrm>
              <a:off x="8372247" y="3361492"/>
              <a:ext cx="162015" cy="43166"/>
            </a:xfrm>
            <a:custGeom>
              <a:avLst/>
              <a:gdLst>
                <a:gd name="connsiteX0" fmla="*/ 162016 w 162015"/>
                <a:gd name="connsiteY0" fmla="*/ 240 h 43166"/>
                <a:gd name="connsiteX1" fmla="*/ 91872 w 162015"/>
                <a:gd name="connsiteY1" fmla="*/ 26911 h 43166"/>
                <a:gd name="connsiteX2" fmla="*/ 21256 w 162015"/>
                <a:gd name="connsiteY2" fmla="*/ 32340 h 43166"/>
                <a:gd name="connsiteX3" fmla="*/ 11100 w 162015"/>
                <a:gd name="connsiteY3" fmla="*/ 33048 h 43166"/>
                <a:gd name="connsiteX4" fmla="*/ 0 w 162015"/>
                <a:gd name="connsiteY4" fmla="*/ 37060 h 43166"/>
                <a:gd name="connsiteX5" fmla="*/ 162016 w 162015"/>
                <a:gd name="connsiteY5" fmla="*/ 240 h 4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2015" h="43166">
                  <a:moveTo>
                    <a:pt x="162016" y="240"/>
                  </a:moveTo>
                  <a:cubicBezTo>
                    <a:pt x="114308" y="-2356"/>
                    <a:pt x="170045" y="16762"/>
                    <a:pt x="91872" y="26911"/>
                  </a:cubicBezTo>
                  <a:lnTo>
                    <a:pt x="21256" y="32340"/>
                  </a:lnTo>
                  <a:cubicBezTo>
                    <a:pt x="19130" y="32576"/>
                    <a:pt x="12753" y="32812"/>
                    <a:pt x="11100" y="33048"/>
                  </a:cubicBezTo>
                  <a:cubicBezTo>
                    <a:pt x="-8266" y="36352"/>
                    <a:pt x="8266" y="32812"/>
                    <a:pt x="0" y="37060"/>
                  </a:cubicBezTo>
                  <a:cubicBezTo>
                    <a:pt x="9211" y="42961"/>
                    <a:pt x="160835" y="57594"/>
                    <a:pt x="162016" y="24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4A334AF0-7235-FF42-A696-0C1495692CCB}"/>
                </a:ext>
              </a:extLst>
            </p:cNvPr>
            <p:cNvSpPr/>
            <p:nvPr/>
          </p:nvSpPr>
          <p:spPr>
            <a:xfrm>
              <a:off x="8716869" y="2515188"/>
              <a:ext cx="25613" cy="109903"/>
            </a:xfrm>
            <a:custGeom>
              <a:avLst/>
              <a:gdLst>
                <a:gd name="connsiteX0" fmla="*/ 14363 w 25613"/>
                <a:gd name="connsiteY0" fmla="*/ 109904 h 109903"/>
                <a:gd name="connsiteX1" fmla="*/ 24991 w 25613"/>
                <a:gd name="connsiteY1" fmla="*/ 51841 h 109903"/>
                <a:gd name="connsiteX2" fmla="*/ 10348 w 25613"/>
                <a:gd name="connsiteY2" fmla="*/ 387 h 109903"/>
                <a:gd name="connsiteX3" fmla="*/ 10112 w 25613"/>
                <a:gd name="connsiteY3" fmla="*/ 79220 h 109903"/>
                <a:gd name="connsiteX4" fmla="*/ 9640 w 25613"/>
                <a:gd name="connsiteY4" fmla="*/ 95506 h 109903"/>
                <a:gd name="connsiteX5" fmla="*/ 14363 w 25613"/>
                <a:gd name="connsiteY5" fmla="*/ 109904 h 109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613" h="109903">
                  <a:moveTo>
                    <a:pt x="14363" y="109904"/>
                  </a:moveTo>
                  <a:cubicBezTo>
                    <a:pt x="24283" y="96450"/>
                    <a:pt x="25227" y="74972"/>
                    <a:pt x="24991" y="51841"/>
                  </a:cubicBezTo>
                  <a:cubicBezTo>
                    <a:pt x="24755" y="35319"/>
                    <a:pt x="30659" y="-4333"/>
                    <a:pt x="10348" y="387"/>
                  </a:cubicBezTo>
                  <a:cubicBezTo>
                    <a:pt x="-12797" y="5580"/>
                    <a:pt x="10112" y="21158"/>
                    <a:pt x="10112" y="79220"/>
                  </a:cubicBezTo>
                  <a:cubicBezTo>
                    <a:pt x="10112" y="83233"/>
                    <a:pt x="9404" y="91730"/>
                    <a:pt x="9640" y="95506"/>
                  </a:cubicBezTo>
                  <a:cubicBezTo>
                    <a:pt x="11529" y="115097"/>
                    <a:pt x="8695" y="101171"/>
                    <a:pt x="14363" y="109904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6" name="Forma libre 55">
              <a:extLst>
                <a:ext uri="{FF2B5EF4-FFF2-40B4-BE49-F238E27FC236}">
                  <a16:creationId xmlns:a16="http://schemas.microsoft.com/office/drawing/2014/main" id="{0E7A6181-2E51-1749-B00F-790F225BA4CA}"/>
                </a:ext>
              </a:extLst>
            </p:cNvPr>
            <p:cNvSpPr/>
            <p:nvPr/>
          </p:nvSpPr>
          <p:spPr>
            <a:xfrm>
              <a:off x="8383552" y="3115476"/>
              <a:ext cx="40181" cy="58690"/>
            </a:xfrm>
            <a:custGeom>
              <a:avLst/>
              <a:gdLst>
                <a:gd name="connsiteX0" fmla="*/ 15619 w 40181"/>
                <a:gd name="connsiteY0" fmla="*/ 552 h 58690"/>
                <a:gd name="connsiteX1" fmla="*/ 8062 w 40181"/>
                <a:gd name="connsiteY1" fmla="*/ 35720 h 58690"/>
                <a:gd name="connsiteX2" fmla="*/ 40181 w 40181"/>
                <a:gd name="connsiteY2" fmla="*/ 58614 h 58690"/>
                <a:gd name="connsiteX3" fmla="*/ 15619 w 40181"/>
                <a:gd name="connsiteY3" fmla="*/ 552 h 58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181" h="58690">
                  <a:moveTo>
                    <a:pt x="15619" y="552"/>
                  </a:moveTo>
                  <a:cubicBezTo>
                    <a:pt x="15383" y="552"/>
                    <a:pt x="-13666" y="-7237"/>
                    <a:pt x="8062" y="35720"/>
                  </a:cubicBezTo>
                  <a:cubicBezTo>
                    <a:pt x="16091" y="51770"/>
                    <a:pt x="21524" y="59558"/>
                    <a:pt x="40181" y="58614"/>
                  </a:cubicBezTo>
                  <a:cubicBezTo>
                    <a:pt x="40181" y="57670"/>
                    <a:pt x="18453" y="5508"/>
                    <a:pt x="15619" y="55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3CEA06F9-8CF1-2E4B-A324-8009C8F743CB}"/>
                </a:ext>
              </a:extLst>
            </p:cNvPr>
            <p:cNvSpPr/>
            <p:nvPr/>
          </p:nvSpPr>
          <p:spPr>
            <a:xfrm>
              <a:off x="8700293" y="2642558"/>
              <a:ext cx="26064" cy="85441"/>
            </a:xfrm>
            <a:custGeom>
              <a:avLst/>
              <a:gdLst>
                <a:gd name="connsiteX0" fmla="*/ 19839 w 26064"/>
                <a:gd name="connsiteY0" fmla="*/ 0 h 85441"/>
                <a:gd name="connsiteX1" fmla="*/ 5668 w 26064"/>
                <a:gd name="connsiteY1" fmla="*/ 45789 h 85441"/>
                <a:gd name="connsiteX2" fmla="*/ 0 w 26064"/>
                <a:gd name="connsiteY2" fmla="*/ 85442 h 85441"/>
                <a:gd name="connsiteX3" fmla="*/ 17241 w 26064"/>
                <a:gd name="connsiteY3" fmla="*/ 47441 h 85441"/>
                <a:gd name="connsiteX4" fmla="*/ 19839 w 26064"/>
                <a:gd name="connsiteY4" fmla="*/ 0 h 85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64" h="85441">
                  <a:moveTo>
                    <a:pt x="19839" y="0"/>
                  </a:moveTo>
                  <a:cubicBezTo>
                    <a:pt x="6849" y="10149"/>
                    <a:pt x="7085" y="30684"/>
                    <a:pt x="5668" y="45789"/>
                  </a:cubicBezTo>
                  <a:lnTo>
                    <a:pt x="0" y="85442"/>
                  </a:lnTo>
                  <a:cubicBezTo>
                    <a:pt x="23854" y="81193"/>
                    <a:pt x="8502" y="75529"/>
                    <a:pt x="17241" y="47441"/>
                  </a:cubicBezTo>
                  <a:cubicBezTo>
                    <a:pt x="22673" y="29975"/>
                    <a:pt x="32592" y="19118"/>
                    <a:pt x="1983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8" name="Forma libre 57">
              <a:extLst>
                <a:ext uri="{FF2B5EF4-FFF2-40B4-BE49-F238E27FC236}">
                  <a16:creationId xmlns:a16="http://schemas.microsoft.com/office/drawing/2014/main" id="{AC6D588E-0A9C-244A-A38C-F1F208753E69}"/>
                </a:ext>
              </a:extLst>
            </p:cNvPr>
            <p:cNvSpPr/>
            <p:nvPr/>
          </p:nvSpPr>
          <p:spPr>
            <a:xfrm>
              <a:off x="8354152" y="3106823"/>
              <a:ext cx="20808" cy="56410"/>
            </a:xfrm>
            <a:custGeom>
              <a:avLst/>
              <a:gdLst>
                <a:gd name="connsiteX0" fmla="*/ 17859 w 20808"/>
                <a:gd name="connsiteY0" fmla="*/ 0 h 56410"/>
                <a:gd name="connsiteX1" fmla="*/ 6995 w 20808"/>
                <a:gd name="connsiteY1" fmla="*/ 56410 h 56410"/>
                <a:gd name="connsiteX2" fmla="*/ 17859 w 20808"/>
                <a:gd name="connsiteY2" fmla="*/ 0 h 56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808" h="56410">
                  <a:moveTo>
                    <a:pt x="17859" y="0"/>
                  </a:moveTo>
                  <a:cubicBezTo>
                    <a:pt x="-3397" y="8025"/>
                    <a:pt x="-3869" y="40125"/>
                    <a:pt x="6995" y="56410"/>
                  </a:cubicBezTo>
                  <a:cubicBezTo>
                    <a:pt x="17859" y="44609"/>
                    <a:pt x="25180" y="15342"/>
                    <a:pt x="1785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9" name="Forma libre 58">
              <a:extLst>
                <a:ext uri="{FF2B5EF4-FFF2-40B4-BE49-F238E27FC236}">
                  <a16:creationId xmlns:a16="http://schemas.microsoft.com/office/drawing/2014/main" id="{F03EC580-07B3-7C43-9E68-EE5E87B4C7ED}"/>
                </a:ext>
              </a:extLst>
            </p:cNvPr>
            <p:cNvSpPr/>
            <p:nvPr/>
          </p:nvSpPr>
          <p:spPr>
            <a:xfrm>
              <a:off x="8472149" y="3152997"/>
              <a:ext cx="38975" cy="31729"/>
            </a:xfrm>
            <a:custGeom>
              <a:avLst/>
              <a:gdLst>
                <a:gd name="connsiteX0" fmla="*/ 0 w 38975"/>
                <a:gd name="connsiteY0" fmla="*/ 2211 h 31729"/>
                <a:gd name="connsiteX1" fmla="*/ 14170 w 38975"/>
                <a:gd name="connsiteY1" fmla="*/ 22510 h 31729"/>
                <a:gd name="connsiteX2" fmla="*/ 38969 w 38975"/>
                <a:gd name="connsiteY2" fmla="*/ 31715 h 31729"/>
                <a:gd name="connsiteX3" fmla="*/ 0 w 38975"/>
                <a:gd name="connsiteY3" fmla="*/ 2211 h 3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975" h="31729">
                  <a:moveTo>
                    <a:pt x="0" y="2211"/>
                  </a:moveTo>
                  <a:cubicBezTo>
                    <a:pt x="945" y="17789"/>
                    <a:pt x="-3306" y="10000"/>
                    <a:pt x="14170" y="22510"/>
                  </a:cubicBezTo>
                  <a:cubicBezTo>
                    <a:pt x="23617" y="29354"/>
                    <a:pt x="23854" y="31951"/>
                    <a:pt x="38969" y="31715"/>
                  </a:cubicBezTo>
                  <a:cubicBezTo>
                    <a:pt x="39441" y="6932"/>
                    <a:pt x="14170" y="-5341"/>
                    <a:pt x="0" y="221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7C31E0CB-18DE-5A47-9062-D84AE69FD330}"/>
                </a:ext>
              </a:extLst>
            </p:cNvPr>
            <p:cNvSpPr/>
            <p:nvPr/>
          </p:nvSpPr>
          <p:spPr>
            <a:xfrm>
              <a:off x="8165331" y="2699204"/>
              <a:ext cx="18462" cy="82373"/>
            </a:xfrm>
            <a:custGeom>
              <a:avLst/>
              <a:gdLst>
                <a:gd name="connsiteX0" fmla="*/ 8530 w 18462"/>
                <a:gd name="connsiteY0" fmla="*/ 0 h 82373"/>
                <a:gd name="connsiteX1" fmla="*/ 13017 w 18462"/>
                <a:gd name="connsiteY1" fmla="*/ 82373 h 82373"/>
                <a:gd name="connsiteX2" fmla="*/ 13489 w 18462"/>
                <a:gd name="connsiteY2" fmla="*/ 49802 h 82373"/>
                <a:gd name="connsiteX3" fmla="*/ 8530 w 18462"/>
                <a:gd name="connsiteY3" fmla="*/ 0 h 82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62" h="82373">
                  <a:moveTo>
                    <a:pt x="8530" y="0"/>
                  </a:moveTo>
                  <a:cubicBezTo>
                    <a:pt x="-7294" y="21242"/>
                    <a:pt x="1681" y="61603"/>
                    <a:pt x="13017" y="82373"/>
                  </a:cubicBezTo>
                  <a:cubicBezTo>
                    <a:pt x="21992" y="70808"/>
                    <a:pt x="18213" y="72224"/>
                    <a:pt x="13489" y="49802"/>
                  </a:cubicBezTo>
                  <a:cubicBezTo>
                    <a:pt x="9474" y="30920"/>
                    <a:pt x="10655" y="18646"/>
                    <a:pt x="853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61" name="Gráfico 626">
            <a:extLst>
              <a:ext uri="{FF2B5EF4-FFF2-40B4-BE49-F238E27FC236}">
                <a16:creationId xmlns:a16="http://schemas.microsoft.com/office/drawing/2014/main" id="{7D8388DD-BAD7-DB4E-A8C9-438C96831779}"/>
              </a:ext>
            </a:extLst>
          </p:cNvPr>
          <p:cNvGrpSpPr/>
          <p:nvPr/>
        </p:nvGrpSpPr>
        <p:grpSpPr>
          <a:xfrm rot="1453524">
            <a:off x="9903889" y="3077925"/>
            <a:ext cx="257622" cy="422524"/>
            <a:chOff x="5728160" y="3844101"/>
            <a:chExt cx="744338" cy="1220782"/>
          </a:xfrm>
          <a:solidFill>
            <a:srgbClr val="262626"/>
          </a:solidFill>
        </p:grpSpPr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F753D288-7989-AE40-877F-1CCBABA61006}"/>
                </a:ext>
              </a:extLst>
            </p:cNvPr>
            <p:cNvSpPr/>
            <p:nvPr/>
          </p:nvSpPr>
          <p:spPr>
            <a:xfrm>
              <a:off x="5728160" y="3844101"/>
              <a:ext cx="744338" cy="1220782"/>
            </a:xfrm>
            <a:custGeom>
              <a:avLst/>
              <a:gdLst>
                <a:gd name="connsiteX0" fmla="*/ 212673 w 744338"/>
                <a:gd name="connsiteY0" fmla="*/ 49400 h 1220782"/>
                <a:gd name="connsiteX1" fmla="*/ 318479 w 744338"/>
                <a:gd name="connsiteY1" fmla="*/ 26505 h 1220782"/>
                <a:gd name="connsiteX2" fmla="*/ 437275 w 744338"/>
                <a:gd name="connsiteY2" fmla="*/ 23201 h 1220782"/>
                <a:gd name="connsiteX3" fmla="*/ 616295 w 744338"/>
                <a:gd name="connsiteY3" fmla="*/ 95189 h 1220782"/>
                <a:gd name="connsiteX4" fmla="*/ 711473 w 744338"/>
                <a:gd name="connsiteY4" fmla="*/ 250967 h 1220782"/>
                <a:gd name="connsiteX5" fmla="*/ 706041 w 744338"/>
                <a:gd name="connsiteY5" fmla="*/ 470000 h 1220782"/>
                <a:gd name="connsiteX6" fmla="*/ 607792 w 744338"/>
                <a:gd name="connsiteY6" fmla="*/ 622001 h 1220782"/>
                <a:gd name="connsiteX7" fmla="*/ 509072 w 744338"/>
                <a:gd name="connsiteY7" fmla="*/ 772586 h 1220782"/>
                <a:gd name="connsiteX8" fmla="*/ 469631 w 744338"/>
                <a:gd name="connsiteY8" fmla="*/ 920103 h 1220782"/>
                <a:gd name="connsiteX9" fmla="*/ 465616 w 744338"/>
                <a:gd name="connsiteY9" fmla="*/ 969433 h 1220782"/>
                <a:gd name="connsiteX10" fmla="*/ 412004 w 744338"/>
                <a:gd name="connsiteY10" fmla="*/ 978638 h 1220782"/>
                <a:gd name="connsiteX11" fmla="*/ 274314 w 744338"/>
                <a:gd name="connsiteY11" fmla="*/ 999408 h 1220782"/>
                <a:gd name="connsiteX12" fmla="*/ 311158 w 744338"/>
                <a:gd name="connsiteY12" fmla="*/ 979818 h 1220782"/>
                <a:gd name="connsiteX13" fmla="*/ 297459 w 744338"/>
                <a:gd name="connsiteY13" fmla="*/ 975806 h 1220782"/>
                <a:gd name="connsiteX14" fmla="*/ 271244 w 744338"/>
                <a:gd name="connsiteY14" fmla="*/ 956924 h 1220782"/>
                <a:gd name="connsiteX15" fmla="*/ 242903 w 744338"/>
                <a:gd name="connsiteY15" fmla="*/ 904289 h 1220782"/>
                <a:gd name="connsiteX16" fmla="*/ 242195 w 744338"/>
                <a:gd name="connsiteY16" fmla="*/ 866289 h 1220782"/>
                <a:gd name="connsiteX17" fmla="*/ 228733 w 744338"/>
                <a:gd name="connsiteY17" fmla="*/ 928600 h 1220782"/>
                <a:gd name="connsiteX18" fmla="*/ 252114 w 744338"/>
                <a:gd name="connsiteY18" fmla="*/ 971085 h 1220782"/>
                <a:gd name="connsiteX19" fmla="*/ 254948 w 744338"/>
                <a:gd name="connsiteY19" fmla="*/ 974862 h 1220782"/>
                <a:gd name="connsiteX20" fmla="*/ 261325 w 744338"/>
                <a:gd name="connsiteY20" fmla="*/ 983123 h 1220782"/>
                <a:gd name="connsiteX21" fmla="*/ 210547 w 744338"/>
                <a:gd name="connsiteY21" fmla="*/ 942290 h 1220782"/>
                <a:gd name="connsiteX22" fmla="*/ 215979 w 744338"/>
                <a:gd name="connsiteY22" fmla="*/ 866525 h 1220782"/>
                <a:gd name="connsiteX23" fmla="*/ 120801 w 744338"/>
                <a:gd name="connsiteY23" fmla="*/ 617281 h 1220782"/>
                <a:gd name="connsiteX24" fmla="*/ 34834 w 744338"/>
                <a:gd name="connsiteY24" fmla="*/ 229960 h 1220782"/>
                <a:gd name="connsiteX25" fmla="*/ 103324 w 744338"/>
                <a:gd name="connsiteY25" fmla="*/ 123512 h 1220782"/>
                <a:gd name="connsiteX26" fmla="*/ 151031 w 744338"/>
                <a:gd name="connsiteY26" fmla="*/ 84096 h 1220782"/>
                <a:gd name="connsiteX27" fmla="*/ 177247 w 744338"/>
                <a:gd name="connsiteY27" fmla="*/ 66866 h 1220782"/>
                <a:gd name="connsiteX28" fmla="*/ 193070 w 744338"/>
                <a:gd name="connsiteY28" fmla="*/ 59785 h 1220782"/>
                <a:gd name="connsiteX29" fmla="*/ 198030 w 744338"/>
                <a:gd name="connsiteY29" fmla="*/ 57897 h 1220782"/>
                <a:gd name="connsiteX30" fmla="*/ 168744 w 744338"/>
                <a:gd name="connsiteY30" fmla="*/ 91177 h 1220782"/>
                <a:gd name="connsiteX31" fmla="*/ 134972 w 744338"/>
                <a:gd name="connsiteY31" fmla="*/ 127761 h 1220782"/>
                <a:gd name="connsiteX32" fmla="*/ 68134 w 744338"/>
                <a:gd name="connsiteY32" fmla="*/ 202109 h 1220782"/>
                <a:gd name="connsiteX33" fmla="*/ 57506 w 744338"/>
                <a:gd name="connsiteY33" fmla="*/ 413589 h 1220782"/>
                <a:gd name="connsiteX34" fmla="*/ 49476 w 744338"/>
                <a:gd name="connsiteY34" fmla="*/ 288023 h 1220782"/>
                <a:gd name="connsiteX35" fmla="*/ 90571 w 744338"/>
                <a:gd name="connsiteY35" fmla="*/ 187003 h 1220782"/>
                <a:gd name="connsiteX36" fmla="*/ 202281 w 744338"/>
                <a:gd name="connsiteY36" fmla="*/ 85748 h 1220782"/>
                <a:gd name="connsiteX37" fmla="*/ 242431 w 744338"/>
                <a:gd name="connsiteY37" fmla="*/ 66630 h 1220782"/>
                <a:gd name="connsiteX38" fmla="*/ 229914 w 744338"/>
                <a:gd name="connsiteY38" fmla="*/ 58133 h 1220782"/>
                <a:gd name="connsiteX39" fmla="*/ 212673 w 744338"/>
                <a:gd name="connsiteY39" fmla="*/ 49400 h 1220782"/>
                <a:gd name="connsiteX40" fmla="*/ 513323 w 744338"/>
                <a:gd name="connsiteY40" fmla="*/ 1152826 h 1220782"/>
                <a:gd name="connsiteX41" fmla="*/ 476952 w 744338"/>
                <a:gd name="connsiteY41" fmla="*/ 1176901 h 1220782"/>
                <a:gd name="connsiteX42" fmla="*/ 410587 w 744338"/>
                <a:gd name="connsiteY42" fmla="*/ 1203336 h 1220782"/>
                <a:gd name="connsiteX43" fmla="*/ 339262 w 744338"/>
                <a:gd name="connsiteY43" fmla="*/ 1202864 h 1220782"/>
                <a:gd name="connsiteX44" fmla="*/ 356503 w 744338"/>
                <a:gd name="connsiteY44" fmla="*/ 1181149 h 1220782"/>
                <a:gd name="connsiteX45" fmla="*/ 223065 w 744338"/>
                <a:gd name="connsiteY45" fmla="*/ 1174068 h 1220782"/>
                <a:gd name="connsiteX46" fmla="*/ 200864 w 744338"/>
                <a:gd name="connsiteY46" fmla="*/ 1042365 h 1220782"/>
                <a:gd name="connsiteX47" fmla="*/ 228260 w 744338"/>
                <a:gd name="connsiteY47" fmla="*/ 1017110 h 1220782"/>
                <a:gd name="connsiteX48" fmla="*/ 202517 w 744338"/>
                <a:gd name="connsiteY48" fmla="*/ 1132528 h 1220782"/>
                <a:gd name="connsiteX49" fmla="*/ 229441 w 744338"/>
                <a:gd name="connsiteY49" fmla="*/ 1059831 h 1220782"/>
                <a:gd name="connsiteX50" fmla="*/ 232512 w 744338"/>
                <a:gd name="connsiteY50" fmla="*/ 1099720 h 1220782"/>
                <a:gd name="connsiteX51" fmla="*/ 247154 w 744338"/>
                <a:gd name="connsiteY51" fmla="*/ 1125919 h 1220782"/>
                <a:gd name="connsiteX52" fmla="*/ 274787 w 744338"/>
                <a:gd name="connsiteY52" fmla="*/ 1039769 h 1220782"/>
                <a:gd name="connsiteX53" fmla="*/ 256601 w 744338"/>
                <a:gd name="connsiteY53" fmla="*/ 1016402 h 1220782"/>
                <a:gd name="connsiteX54" fmla="*/ 404919 w 744338"/>
                <a:gd name="connsiteY54" fmla="*/ 1007433 h 1220782"/>
                <a:gd name="connsiteX55" fmla="*/ 412476 w 744338"/>
                <a:gd name="connsiteY55" fmla="*/ 1014278 h 1220782"/>
                <a:gd name="connsiteX56" fmla="*/ 470575 w 744338"/>
                <a:gd name="connsiteY56" fmla="*/ 984303 h 1220782"/>
                <a:gd name="connsiteX57" fmla="*/ 490178 w 744338"/>
                <a:gd name="connsiteY57" fmla="*/ 997992 h 1220782"/>
                <a:gd name="connsiteX58" fmla="*/ 518282 w 744338"/>
                <a:gd name="connsiteY58" fmla="*/ 1119074 h 1220782"/>
                <a:gd name="connsiteX59" fmla="*/ 486399 w 744338"/>
                <a:gd name="connsiteY59" fmla="*/ 1152118 h 1220782"/>
                <a:gd name="connsiteX60" fmla="*/ 502223 w 744338"/>
                <a:gd name="connsiteY60" fmla="*/ 1153770 h 1220782"/>
                <a:gd name="connsiteX61" fmla="*/ 513323 w 744338"/>
                <a:gd name="connsiteY61" fmla="*/ 1152826 h 1220782"/>
                <a:gd name="connsiteX62" fmla="*/ 488288 w 744338"/>
                <a:gd name="connsiteY62" fmla="*/ 1165099 h 1220782"/>
                <a:gd name="connsiteX63" fmla="*/ 481439 w 744338"/>
                <a:gd name="connsiteY63" fmla="*/ 1162031 h 1220782"/>
                <a:gd name="connsiteX64" fmla="*/ 488288 w 744338"/>
                <a:gd name="connsiteY64" fmla="*/ 1165099 h 1220782"/>
                <a:gd name="connsiteX65" fmla="*/ 362644 w 744338"/>
                <a:gd name="connsiteY65" fmla="*/ 1183037 h 1220782"/>
                <a:gd name="connsiteX66" fmla="*/ 360518 w 744338"/>
                <a:gd name="connsiteY66" fmla="*/ 1180205 h 1220782"/>
                <a:gd name="connsiteX67" fmla="*/ 362644 w 744338"/>
                <a:gd name="connsiteY67" fmla="*/ 1183037 h 1220782"/>
                <a:gd name="connsiteX68" fmla="*/ 152212 w 744338"/>
                <a:gd name="connsiteY68" fmla="*/ 1121198 h 1220782"/>
                <a:gd name="connsiteX69" fmla="*/ 187875 w 744338"/>
                <a:gd name="connsiteY69" fmla="*/ 1180205 h 1220782"/>
                <a:gd name="connsiteX70" fmla="*/ 213381 w 744338"/>
                <a:gd name="connsiteY70" fmla="*/ 1187286 h 1220782"/>
                <a:gd name="connsiteX71" fmla="*/ 310921 w 744338"/>
                <a:gd name="connsiteY71" fmla="*/ 1209708 h 1220782"/>
                <a:gd name="connsiteX72" fmla="*/ 521353 w 744338"/>
                <a:gd name="connsiteY72" fmla="*/ 999408 h 1220782"/>
                <a:gd name="connsiteX73" fmla="*/ 510961 w 744338"/>
                <a:gd name="connsiteY73" fmla="*/ 977222 h 1220782"/>
                <a:gd name="connsiteX74" fmla="*/ 604014 w 744338"/>
                <a:gd name="connsiteY74" fmla="*/ 656933 h 1220782"/>
                <a:gd name="connsiteX75" fmla="*/ 656681 w 744338"/>
                <a:gd name="connsiteY75" fmla="*/ 579280 h 1220782"/>
                <a:gd name="connsiteX76" fmla="*/ 741703 w 744338"/>
                <a:gd name="connsiteY76" fmla="*/ 403912 h 1220782"/>
                <a:gd name="connsiteX77" fmla="*/ 707930 w 744338"/>
                <a:gd name="connsiteY77" fmla="*/ 177562 h 1220782"/>
                <a:gd name="connsiteX78" fmla="*/ 581105 w 744338"/>
                <a:gd name="connsiteY78" fmla="*/ 38070 h 1220782"/>
                <a:gd name="connsiteX79" fmla="*/ 252350 w 744338"/>
                <a:gd name="connsiteY79" fmla="*/ 17536 h 1220782"/>
                <a:gd name="connsiteX80" fmla="*/ 125997 w 744338"/>
                <a:gd name="connsiteY80" fmla="*/ 86220 h 1220782"/>
                <a:gd name="connsiteX81" fmla="*/ 3659 w 744338"/>
                <a:gd name="connsiteY81" fmla="*/ 414533 h 1220782"/>
                <a:gd name="connsiteX82" fmla="*/ 135208 w 744338"/>
                <a:gd name="connsiteY82" fmla="*/ 674163 h 1220782"/>
                <a:gd name="connsiteX83" fmla="*/ 173704 w 744338"/>
                <a:gd name="connsiteY83" fmla="*/ 766214 h 1220782"/>
                <a:gd name="connsiteX84" fmla="*/ 198502 w 744338"/>
                <a:gd name="connsiteY84" fmla="*/ 978874 h 1220782"/>
                <a:gd name="connsiteX85" fmla="*/ 152212 w 744338"/>
                <a:gd name="connsiteY85" fmla="*/ 1121198 h 1220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744338" h="1220782">
                  <a:moveTo>
                    <a:pt x="212673" y="49400"/>
                  </a:moveTo>
                  <a:cubicBezTo>
                    <a:pt x="255657" y="37126"/>
                    <a:pt x="264867" y="28393"/>
                    <a:pt x="318479" y="26505"/>
                  </a:cubicBezTo>
                  <a:cubicBezTo>
                    <a:pt x="360046" y="24853"/>
                    <a:pt x="392874" y="18480"/>
                    <a:pt x="437275" y="23201"/>
                  </a:cubicBezTo>
                  <a:cubicBezTo>
                    <a:pt x="504584" y="30282"/>
                    <a:pt x="579688" y="53648"/>
                    <a:pt x="616295" y="95189"/>
                  </a:cubicBezTo>
                  <a:cubicBezTo>
                    <a:pt x="649831" y="133189"/>
                    <a:pt x="696358" y="190072"/>
                    <a:pt x="711473" y="250967"/>
                  </a:cubicBezTo>
                  <a:cubicBezTo>
                    <a:pt x="727060" y="315402"/>
                    <a:pt x="732256" y="411465"/>
                    <a:pt x="706041" y="470000"/>
                  </a:cubicBezTo>
                  <a:lnTo>
                    <a:pt x="607792" y="622001"/>
                  </a:lnTo>
                  <a:cubicBezTo>
                    <a:pt x="574728" y="664958"/>
                    <a:pt x="531272" y="717592"/>
                    <a:pt x="509072" y="772586"/>
                  </a:cubicBezTo>
                  <a:cubicBezTo>
                    <a:pt x="499625" y="795953"/>
                    <a:pt x="470103" y="891544"/>
                    <a:pt x="469631" y="920103"/>
                  </a:cubicBezTo>
                  <a:cubicBezTo>
                    <a:pt x="469394" y="934265"/>
                    <a:pt x="480967" y="948191"/>
                    <a:pt x="465616" y="969433"/>
                  </a:cubicBezTo>
                  <a:cubicBezTo>
                    <a:pt x="455224" y="984067"/>
                    <a:pt x="433968" y="984067"/>
                    <a:pt x="412004" y="978638"/>
                  </a:cubicBezTo>
                  <a:cubicBezTo>
                    <a:pt x="361463" y="966129"/>
                    <a:pt x="325564" y="1004365"/>
                    <a:pt x="274314" y="999408"/>
                  </a:cubicBezTo>
                  <a:lnTo>
                    <a:pt x="311158" y="979818"/>
                  </a:lnTo>
                  <a:cubicBezTo>
                    <a:pt x="288957" y="964476"/>
                    <a:pt x="313519" y="985011"/>
                    <a:pt x="297459" y="975806"/>
                  </a:cubicBezTo>
                  <a:lnTo>
                    <a:pt x="271244" y="956924"/>
                  </a:lnTo>
                  <a:cubicBezTo>
                    <a:pt x="251878" y="947010"/>
                    <a:pt x="241722" y="934265"/>
                    <a:pt x="242903" y="904289"/>
                  </a:cubicBezTo>
                  <a:cubicBezTo>
                    <a:pt x="243376" y="894848"/>
                    <a:pt x="249044" y="877854"/>
                    <a:pt x="242195" y="866289"/>
                  </a:cubicBezTo>
                  <a:cubicBezTo>
                    <a:pt x="228969" y="877618"/>
                    <a:pt x="225426" y="907122"/>
                    <a:pt x="228733" y="928600"/>
                  </a:cubicBezTo>
                  <a:cubicBezTo>
                    <a:pt x="232748" y="953619"/>
                    <a:pt x="241250" y="958340"/>
                    <a:pt x="252114" y="971085"/>
                  </a:cubicBezTo>
                  <a:cubicBezTo>
                    <a:pt x="252823" y="972029"/>
                    <a:pt x="254240" y="973917"/>
                    <a:pt x="254948" y="974862"/>
                  </a:cubicBezTo>
                  <a:lnTo>
                    <a:pt x="261325" y="983123"/>
                  </a:lnTo>
                  <a:cubicBezTo>
                    <a:pt x="228260" y="980526"/>
                    <a:pt x="210311" y="976514"/>
                    <a:pt x="210547" y="942290"/>
                  </a:cubicBezTo>
                  <a:cubicBezTo>
                    <a:pt x="210784" y="923644"/>
                    <a:pt x="216216" y="886351"/>
                    <a:pt x="215979" y="866525"/>
                  </a:cubicBezTo>
                  <a:cubicBezTo>
                    <a:pt x="214798" y="783444"/>
                    <a:pt x="159770" y="681952"/>
                    <a:pt x="120801" y="617281"/>
                  </a:cubicBezTo>
                  <a:cubicBezTo>
                    <a:pt x="24914" y="458435"/>
                    <a:pt x="-10984" y="417130"/>
                    <a:pt x="34834" y="229960"/>
                  </a:cubicBezTo>
                  <a:cubicBezTo>
                    <a:pt x="46879" y="180631"/>
                    <a:pt x="71441" y="153724"/>
                    <a:pt x="103324" y="123512"/>
                  </a:cubicBezTo>
                  <a:cubicBezTo>
                    <a:pt x="118676" y="108879"/>
                    <a:pt x="132374" y="97549"/>
                    <a:pt x="151031" y="84096"/>
                  </a:cubicBezTo>
                  <a:cubicBezTo>
                    <a:pt x="159534" y="77959"/>
                    <a:pt x="165674" y="73002"/>
                    <a:pt x="177247" y="66866"/>
                  </a:cubicBezTo>
                  <a:lnTo>
                    <a:pt x="193070" y="59785"/>
                  </a:lnTo>
                  <a:cubicBezTo>
                    <a:pt x="194724" y="59077"/>
                    <a:pt x="196613" y="58369"/>
                    <a:pt x="198030" y="57897"/>
                  </a:cubicBezTo>
                  <a:lnTo>
                    <a:pt x="168744" y="91177"/>
                  </a:lnTo>
                  <a:cubicBezTo>
                    <a:pt x="155283" y="103922"/>
                    <a:pt x="148197" y="114307"/>
                    <a:pt x="134972" y="127761"/>
                  </a:cubicBezTo>
                  <a:cubicBezTo>
                    <a:pt x="109701" y="152780"/>
                    <a:pt x="86792" y="172134"/>
                    <a:pt x="68134" y="202109"/>
                  </a:cubicBezTo>
                  <a:cubicBezTo>
                    <a:pt x="34125" y="255687"/>
                    <a:pt x="7674" y="363080"/>
                    <a:pt x="57506" y="413589"/>
                  </a:cubicBezTo>
                  <a:cubicBezTo>
                    <a:pt x="46406" y="353402"/>
                    <a:pt x="38140" y="356943"/>
                    <a:pt x="49476" y="288023"/>
                  </a:cubicBezTo>
                  <a:cubicBezTo>
                    <a:pt x="56562" y="245302"/>
                    <a:pt x="67190" y="214147"/>
                    <a:pt x="90571" y="187003"/>
                  </a:cubicBezTo>
                  <a:cubicBezTo>
                    <a:pt x="103797" y="171898"/>
                    <a:pt x="187166" y="90232"/>
                    <a:pt x="202281" y="85748"/>
                  </a:cubicBezTo>
                  <a:cubicBezTo>
                    <a:pt x="229677" y="77723"/>
                    <a:pt x="230858" y="99673"/>
                    <a:pt x="242431" y="66630"/>
                  </a:cubicBezTo>
                  <a:cubicBezTo>
                    <a:pt x="234165" y="54592"/>
                    <a:pt x="242431" y="65214"/>
                    <a:pt x="229914" y="58133"/>
                  </a:cubicBezTo>
                  <a:lnTo>
                    <a:pt x="212673" y="49400"/>
                  </a:lnTo>
                  <a:close/>
                  <a:moveTo>
                    <a:pt x="513323" y="1152826"/>
                  </a:moveTo>
                  <a:cubicBezTo>
                    <a:pt x="501750" y="1161795"/>
                    <a:pt x="494901" y="1169112"/>
                    <a:pt x="476952" y="1176901"/>
                  </a:cubicBezTo>
                  <a:lnTo>
                    <a:pt x="410587" y="1203336"/>
                  </a:lnTo>
                  <a:cubicBezTo>
                    <a:pt x="390040" y="1209236"/>
                    <a:pt x="360282" y="1205460"/>
                    <a:pt x="339262" y="1202864"/>
                  </a:cubicBezTo>
                  <a:lnTo>
                    <a:pt x="356503" y="1181149"/>
                  </a:lnTo>
                  <a:cubicBezTo>
                    <a:pt x="271953" y="1203572"/>
                    <a:pt x="311394" y="1192951"/>
                    <a:pt x="223065" y="1174068"/>
                  </a:cubicBezTo>
                  <a:cubicBezTo>
                    <a:pt x="127414" y="1153298"/>
                    <a:pt x="185749" y="1080366"/>
                    <a:pt x="200864" y="1042365"/>
                  </a:cubicBezTo>
                  <a:cubicBezTo>
                    <a:pt x="211256" y="1016638"/>
                    <a:pt x="203934" y="1023955"/>
                    <a:pt x="228260" y="1017110"/>
                  </a:cubicBezTo>
                  <a:cubicBezTo>
                    <a:pt x="220703" y="1055347"/>
                    <a:pt x="194487" y="1086502"/>
                    <a:pt x="202517" y="1132528"/>
                  </a:cubicBezTo>
                  <a:cubicBezTo>
                    <a:pt x="214798" y="1121670"/>
                    <a:pt x="218577" y="1088391"/>
                    <a:pt x="229441" y="1059831"/>
                  </a:cubicBezTo>
                  <a:cubicBezTo>
                    <a:pt x="242195" y="1075173"/>
                    <a:pt x="232748" y="1072577"/>
                    <a:pt x="232512" y="1099720"/>
                  </a:cubicBezTo>
                  <a:cubicBezTo>
                    <a:pt x="232275" y="1120490"/>
                    <a:pt x="230858" y="1119310"/>
                    <a:pt x="247154" y="1125919"/>
                  </a:cubicBezTo>
                  <a:cubicBezTo>
                    <a:pt x="259908" y="1077061"/>
                    <a:pt x="234873" y="1111285"/>
                    <a:pt x="274787" y="1039769"/>
                  </a:cubicBezTo>
                  <a:cubicBezTo>
                    <a:pt x="265104" y="1026079"/>
                    <a:pt x="262978" y="1034576"/>
                    <a:pt x="256601" y="1016402"/>
                  </a:cubicBezTo>
                  <a:cubicBezTo>
                    <a:pt x="302419" y="1014750"/>
                    <a:pt x="373744" y="989259"/>
                    <a:pt x="404919" y="1007433"/>
                  </a:cubicBezTo>
                  <a:cubicBezTo>
                    <a:pt x="415783" y="1014042"/>
                    <a:pt x="400431" y="1008613"/>
                    <a:pt x="412476" y="1014278"/>
                  </a:cubicBezTo>
                  <a:cubicBezTo>
                    <a:pt x="438692" y="1001297"/>
                    <a:pt x="446722" y="1000352"/>
                    <a:pt x="470575" y="984303"/>
                  </a:cubicBezTo>
                  <a:cubicBezTo>
                    <a:pt x="471520" y="985011"/>
                    <a:pt x="487580" y="995868"/>
                    <a:pt x="490178" y="997992"/>
                  </a:cubicBezTo>
                  <a:cubicBezTo>
                    <a:pt x="515212" y="1021359"/>
                    <a:pt x="528910" y="1092875"/>
                    <a:pt x="518282" y="1119074"/>
                  </a:cubicBezTo>
                  <a:cubicBezTo>
                    <a:pt x="512142" y="1133944"/>
                    <a:pt x="497971" y="1142913"/>
                    <a:pt x="486399" y="1152118"/>
                  </a:cubicBezTo>
                  <a:cubicBezTo>
                    <a:pt x="500097" y="1161795"/>
                    <a:pt x="479786" y="1155186"/>
                    <a:pt x="502223" y="1153770"/>
                  </a:cubicBezTo>
                  <a:cubicBezTo>
                    <a:pt x="514267" y="1153062"/>
                    <a:pt x="493484" y="1145037"/>
                    <a:pt x="513323" y="1152826"/>
                  </a:cubicBezTo>
                  <a:close/>
                  <a:moveTo>
                    <a:pt x="488288" y="1165099"/>
                  </a:moveTo>
                  <a:cubicBezTo>
                    <a:pt x="496554" y="1156602"/>
                    <a:pt x="481675" y="1162031"/>
                    <a:pt x="481439" y="1162031"/>
                  </a:cubicBezTo>
                  <a:cubicBezTo>
                    <a:pt x="467505" y="1156602"/>
                    <a:pt x="482856" y="1170528"/>
                    <a:pt x="488288" y="1165099"/>
                  </a:cubicBezTo>
                  <a:close/>
                  <a:moveTo>
                    <a:pt x="362644" y="1183037"/>
                  </a:moveTo>
                  <a:cubicBezTo>
                    <a:pt x="363352" y="1182093"/>
                    <a:pt x="360754" y="1180441"/>
                    <a:pt x="360518" y="1180205"/>
                  </a:cubicBezTo>
                  <a:lnTo>
                    <a:pt x="362644" y="1183037"/>
                  </a:lnTo>
                  <a:close/>
                  <a:moveTo>
                    <a:pt x="152212" y="1121198"/>
                  </a:moveTo>
                  <a:cubicBezTo>
                    <a:pt x="155991" y="1150230"/>
                    <a:pt x="162604" y="1171708"/>
                    <a:pt x="187875" y="1180205"/>
                  </a:cubicBezTo>
                  <a:cubicBezTo>
                    <a:pt x="194724" y="1182565"/>
                    <a:pt x="204171" y="1184454"/>
                    <a:pt x="213381" y="1187286"/>
                  </a:cubicBezTo>
                  <a:cubicBezTo>
                    <a:pt x="270772" y="1205224"/>
                    <a:pt x="280219" y="1195075"/>
                    <a:pt x="310921" y="1209708"/>
                  </a:cubicBezTo>
                  <a:cubicBezTo>
                    <a:pt x="387442" y="1245821"/>
                    <a:pt x="615822" y="1198143"/>
                    <a:pt x="521353" y="999408"/>
                  </a:cubicBezTo>
                  <a:cubicBezTo>
                    <a:pt x="516393" y="988787"/>
                    <a:pt x="515684" y="990675"/>
                    <a:pt x="510961" y="977222"/>
                  </a:cubicBezTo>
                  <a:cubicBezTo>
                    <a:pt x="467269" y="852600"/>
                    <a:pt x="535759" y="748040"/>
                    <a:pt x="604014" y="656933"/>
                  </a:cubicBezTo>
                  <a:cubicBezTo>
                    <a:pt x="623616" y="630498"/>
                    <a:pt x="637787" y="606659"/>
                    <a:pt x="656681" y="579280"/>
                  </a:cubicBezTo>
                  <a:cubicBezTo>
                    <a:pt x="690926" y="529951"/>
                    <a:pt x="734618" y="480385"/>
                    <a:pt x="741703" y="403912"/>
                  </a:cubicBezTo>
                  <a:cubicBezTo>
                    <a:pt x="748789" y="328620"/>
                    <a:pt x="742884" y="226892"/>
                    <a:pt x="707930" y="177562"/>
                  </a:cubicBezTo>
                  <a:cubicBezTo>
                    <a:pt x="660223" y="110531"/>
                    <a:pt x="653374" y="82916"/>
                    <a:pt x="581105" y="38070"/>
                  </a:cubicBezTo>
                  <a:cubicBezTo>
                    <a:pt x="507182" y="-7719"/>
                    <a:pt x="337845" y="-9135"/>
                    <a:pt x="252350" y="17536"/>
                  </a:cubicBezTo>
                  <a:cubicBezTo>
                    <a:pt x="161187" y="45859"/>
                    <a:pt x="172996" y="50816"/>
                    <a:pt x="125997" y="86220"/>
                  </a:cubicBezTo>
                  <a:cubicBezTo>
                    <a:pt x="18538" y="167177"/>
                    <a:pt x="-11456" y="264420"/>
                    <a:pt x="3659" y="414533"/>
                  </a:cubicBezTo>
                  <a:cubicBezTo>
                    <a:pt x="10980" y="488646"/>
                    <a:pt x="116786" y="634039"/>
                    <a:pt x="135208" y="674163"/>
                  </a:cubicBezTo>
                  <a:lnTo>
                    <a:pt x="173704" y="766214"/>
                  </a:lnTo>
                  <a:cubicBezTo>
                    <a:pt x="223773" y="869830"/>
                    <a:pt x="144655" y="917271"/>
                    <a:pt x="198502" y="978874"/>
                  </a:cubicBezTo>
                  <a:cubicBezTo>
                    <a:pt x="172996" y="1052987"/>
                    <a:pt x="144891" y="1066204"/>
                    <a:pt x="152212" y="112119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7754BC59-F028-C146-81BD-C30752778AA0}"/>
                </a:ext>
              </a:extLst>
            </p:cNvPr>
            <p:cNvSpPr/>
            <p:nvPr/>
          </p:nvSpPr>
          <p:spPr>
            <a:xfrm>
              <a:off x="5992463" y="3970295"/>
              <a:ext cx="186862" cy="509777"/>
            </a:xfrm>
            <a:custGeom>
              <a:avLst/>
              <a:gdLst>
                <a:gd name="connsiteX0" fmla="*/ 125973 w 186862"/>
                <a:gd name="connsiteY0" fmla="*/ 38387 h 509777"/>
                <a:gd name="connsiteX1" fmla="*/ 50397 w 186862"/>
                <a:gd name="connsiteY1" fmla="*/ 454738 h 509777"/>
                <a:gd name="connsiteX2" fmla="*/ 34337 w 186862"/>
                <a:gd name="connsiteY2" fmla="*/ 399744 h 509777"/>
                <a:gd name="connsiteX3" fmla="*/ 32448 w 186862"/>
                <a:gd name="connsiteY3" fmla="*/ 120288 h 509777"/>
                <a:gd name="connsiteX4" fmla="*/ 57482 w 186862"/>
                <a:gd name="connsiteY4" fmla="*/ 46884 h 509777"/>
                <a:gd name="connsiteX5" fmla="*/ 62678 w 186862"/>
                <a:gd name="connsiteY5" fmla="*/ 41219 h 509777"/>
                <a:gd name="connsiteX6" fmla="*/ 82281 w 186862"/>
                <a:gd name="connsiteY6" fmla="*/ 21629 h 509777"/>
                <a:gd name="connsiteX7" fmla="*/ 51578 w 186862"/>
                <a:gd name="connsiteY7" fmla="*/ 105182 h 509777"/>
                <a:gd name="connsiteX8" fmla="*/ 67874 w 186862"/>
                <a:gd name="connsiteY8" fmla="*/ 199593 h 509777"/>
                <a:gd name="connsiteX9" fmla="*/ 125973 w 186862"/>
                <a:gd name="connsiteY9" fmla="*/ 38387 h 509777"/>
                <a:gd name="connsiteX10" fmla="*/ 100702 w 186862"/>
                <a:gd name="connsiteY10" fmla="*/ 503596 h 509777"/>
                <a:gd name="connsiteX11" fmla="*/ 166359 w 186862"/>
                <a:gd name="connsiteY11" fmla="*/ 395732 h 509777"/>
                <a:gd name="connsiteX12" fmla="*/ 72597 w 186862"/>
                <a:gd name="connsiteY12" fmla="*/ 3219 h 509777"/>
                <a:gd name="connsiteX13" fmla="*/ 1509 w 186862"/>
                <a:gd name="connsiteY13" fmla="*/ 190860 h 509777"/>
                <a:gd name="connsiteX14" fmla="*/ 92 w 186862"/>
                <a:gd name="connsiteY14" fmla="*/ 271817 h 509777"/>
                <a:gd name="connsiteX15" fmla="*/ 42131 w 186862"/>
                <a:gd name="connsiteY15" fmla="*/ 484950 h 509777"/>
                <a:gd name="connsiteX16" fmla="*/ 66693 w 186862"/>
                <a:gd name="connsiteY16" fmla="*/ 504304 h 509777"/>
                <a:gd name="connsiteX17" fmla="*/ 82281 w 186862"/>
                <a:gd name="connsiteY17" fmla="*/ 509497 h 509777"/>
                <a:gd name="connsiteX18" fmla="*/ 100702 w 186862"/>
                <a:gd name="connsiteY18" fmla="*/ 503596 h 509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862" h="509777">
                  <a:moveTo>
                    <a:pt x="125973" y="38387"/>
                  </a:moveTo>
                  <a:cubicBezTo>
                    <a:pt x="225402" y="153804"/>
                    <a:pt x="138962" y="603671"/>
                    <a:pt x="50397" y="454738"/>
                  </a:cubicBezTo>
                  <a:cubicBezTo>
                    <a:pt x="36699" y="431608"/>
                    <a:pt x="38352" y="431372"/>
                    <a:pt x="34337" y="399744"/>
                  </a:cubicBezTo>
                  <a:cubicBezTo>
                    <a:pt x="21820" y="301793"/>
                    <a:pt x="19458" y="219183"/>
                    <a:pt x="32448" y="120288"/>
                  </a:cubicBezTo>
                  <a:cubicBezTo>
                    <a:pt x="38588" y="73791"/>
                    <a:pt x="38352" y="68126"/>
                    <a:pt x="57482" y="46884"/>
                  </a:cubicBezTo>
                  <a:lnTo>
                    <a:pt x="62678" y="41219"/>
                  </a:lnTo>
                  <a:cubicBezTo>
                    <a:pt x="76612" y="24697"/>
                    <a:pt x="57482" y="33194"/>
                    <a:pt x="82281" y="21629"/>
                  </a:cubicBezTo>
                  <a:cubicBezTo>
                    <a:pt x="76612" y="50188"/>
                    <a:pt x="57482" y="68126"/>
                    <a:pt x="51578" y="105182"/>
                  </a:cubicBezTo>
                  <a:lnTo>
                    <a:pt x="67874" y="199593"/>
                  </a:lnTo>
                  <a:cubicBezTo>
                    <a:pt x="69999" y="181891"/>
                    <a:pt x="44965" y="32014"/>
                    <a:pt x="125973" y="38387"/>
                  </a:cubicBezTo>
                  <a:close/>
                  <a:moveTo>
                    <a:pt x="100702" y="503596"/>
                  </a:moveTo>
                  <a:cubicBezTo>
                    <a:pt x="139671" y="475745"/>
                    <a:pt x="149118" y="464651"/>
                    <a:pt x="166359" y="395732"/>
                  </a:cubicBezTo>
                  <a:cubicBezTo>
                    <a:pt x="192102" y="293532"/>
                    <a:pt x="219734" y="-35962"/>
                    <a:pt x="72597" y="3219"/>
                  </a:cubicBezTo>
                  <a:cubicBezTo>
                    <a:pt x="19931" y="17144"/>
                    <a:pt x="1981" y="147431"/>
                    <a:pt x="1509" y="190860"/>
                  </a:cubicBezTo>
                  <a:lnTo>
                    <a:pt x="92" y="271817"/>
                  </a:lnTo>
                  <a:cubicBezTo>
                    <a:pt x="-380" y="327284"/>
                    <a:pt x="-617" y="443645"/>
                    <a:pt x="42131" y="484950"/>
                  </a:cubicBezTo>
                  <a:cubicBezTo>
                    <a:pt x="47091" y="489434"/>
                    <a:pt x="62442" y="501944"/>
                    <a:pt x="66693" y="504304"/>
                  </a:cubicBezTo>
                  <a:cubicBezTo>
                    <a:pt x="70708" y="506428"/>
                    <a:pt x="77085" y="509260"/>
                    <a:pt x="82281" y="509497"/>
                  </a:cubicBezTo>
                  <a:cubicBezTo>
                    <a:pt x="109677" y="510913"/>
                    <a:pt x="96215" y="506664"/>
                    <a:pt x="100702" y="50359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FEAC6CBA-BA64-C445-808F-66481E1118EA}"/>
                </a:ext>
              </a:extLst>
            </p:cNvPr>
            <p:cNvSpPr/>
            <p:nvPr/>
          </p:nvSpPr>
          <p:spPr>
            <a:xfrm>
              <a:off x="6016792" y="4562233"/>
              <a:ext cx="137314" cy="153869"/>
            </a:xfrm>
            <a:custGeom>
              <a:avLst/>
              <a:gdLst>
                <a:gd name="connsiteX0" fmla="*/ 110383 w 137314"/>
                <a:gd name="connsiteY0" fmla="*/ 50678 h 153869"/>
                <a:gd name="connsiteX1" fmla="*/ 78027 w 137314"/>
                <a:gd name="connsiteY1" fmla="*/ 126207 h 153869"/>
                <a:gd name="connsiteX2" fmla="*/ 26068 w 137314"/>
                <a:gd name="connsiteY2" fmla="*/ 63424 h 153869"/>
                <a:gd name="connsiteX3" fmla="*/ 53228 w 137314"/>
                <a:gd name="connsiteY3" fmla="*/ 58703 h 153869"/>
                <a:gd name="connsiteX4" fmla="*/ 47324 w 137314"/>
                <a:gd name="connsiteY4" fmla="*/ 88679 h 153869"/>
                <a:gd name="connsiteX5" fmla="*/ 48741 w 137314"/>
                <a:gd name="connsiteY5" fmla="*/ 101424 h 153869"/>
                <a:gd name="connsiteX6" fmla="*/ 51575 w 137314"/>
                <a:gd name="connsiteY6" fmla="*/ 108269 h 153869"/>
                <a:gd name="connsiteX7" fmla="*/ 73303 w 137314"/>
                <a:gd name="connsiteY7" fmla="*/ 65784 h 153869"/>
                <a:gd name="connsiteX8" fmla="*/ 89127 w 137314"/>
                <a:gd name="connsiteY8" fmla="*/ 50678 h 153869"/>
                <a:gd name="connsiteX9" fmla="*/ 89599 w 137314"/>
                <a:gd name="connsiteY9" fmla="*/ 38877 h 153869"/>
                <a:gd name="connsiteX10" fmla="*/ 110383 w 137314"/>
                <a:gd name="connsiteY10" fmla="*/ 50678 h 153869"/>
                <a:gd name="connsiteX11" fmla="*/ 94086 w 137314"/>
                <a:gd name="connsiteY11" fmla="*/ 146741 h 153869"/>
                <a:gd name="connsiteX12" fmla="*/ 131166 w 137314"/>
                <a:gd name="connsiteY12" fmla="*/ 113225 h 153869"/>
                <a:gd name="connsiteX13" fmla="*/ 133291 w 137314"/>
                <a:gd name="connsiteY13" fmla="*/ 48318 h 153869"/>
                <a:gd name="connsiteX14" fmla="*/ 64092 w 137314"/>
                <a:gd name="connsiteY14" fmla="*/ 9846 h 153869"/>
                <a:gd name="connsiteX15" fmla="*/ 6938 w 137314"/>
                <a:gd name="connsiteY15" fmla="*/ 43125 h 153869"/>
                <a:gd name="connsiteX16" fmla="*/ 31264 w 137314"/>
                <a:gd name="connsiteY16" fmla="*/ 145561 h 153869"/>
                <a:gd name="connsiteX17" fmla="*/ 78027 w 137314"/>
                <a:gd name="connsiteY17" fmla="*/ 153114 h 153869"/>
                <a:gd name="connsiteX18" fmla="*/ 94086 w 137314"/>
                <a:gd name="connsiteY18" fmla="*/ 146741 h 15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7314" h="153869">
                  <a:moveTo>
                    <a:pt x="110383" y="50678"/>
                  </a:moveTo>
                  <a:cubicBezTo>
                    <a:pt x="119121" y="91275"/>
                    <a:pt x="116995" y="121958"/>
                    <a:pt x="78027" y="126207"/>
                  </a:cubicBezTo>
                  <a:cubicBezTo>
                    <a:pt x="26777" y="131872"/>
                    <a:pt x="27249" y="107797"/>
                    <a:pt x="26068" y="63424"/>
                  </a:cubicBezTo>
                  <a:cubicBezTo>
                    <a:pt x="43781" y="64132"/>
                    <a:pt x="40711" y="64840"/>
                    <a:pt x="53228" y="58703"/>
                  </a:cubicBezTo>
                  <a:cubicBezTo>
                    <a:pt x="50394" y="73573"/>
                    <a:pt x="47796" y="74989"/>
                    <a:pt x="47324" y="88679"/>
                  </a:cubicBezTo>
                  <a:cubicBezTo>
                    <a:pt x="47088" y="93399"/>
                    <a:pt x="48033" y="97412"/>
                    <a:pt x="48741" y="101424"/>
                  </a:cubicBezTo>
                  <a:lnTo>
                    <a:pt x="51575" y="108269"/>
                  </a:lnTo>
                  <a:cubicBezTo>
                    <a:pt x="66454" y="93871"/>
                    <a:pt x="56299" y="84902"/>
                    <a:pt x="73303" y="65784"/>
                  </a:cubicBezTo>
                  <a:cubicBezTo>
                    <a:pt x="81805" y="56343"/>
                    <a:pt x="84403" y="58703"/>
                    <a:pt x="89127" y="50678"/>
                  </a:cubicBezTo>
                  <a:cubicBezTo>
                    <a:pt x="92906" y="44306"/>
                    <a:pt x="88182" y="41709"/>
                    <a:pt x="89599" y="38877"/>
                  </a:cubicBezTo>
                  <a:cubicBezTo>
                    <a:pt x="100936" y="43125"/>
                    <a:pt x="102353" y="45250"/>
                    <a:pt x="110383" y="50678"/>
                  </a:cubicBezTo>
                  <a:close/>
                  <a:moveTo>
                    <a:pt x="94086" y="146741"/>
                  </a:moveTo>
                  <a:cubicBezTo>
                    <a:pt x="116995" y="136828"/>
                    <a:pt x="120538" y="141785"/>
                    <a:pt x="131166" y="113225"/>
                  </a:cubicBezTo>
                  <a:cubicBezTo>
                    <a:pt x="137779" y="95287"/>
                    <a:pt x="139904" y="69796"/>
                    <a:pt x="133291" y="48318"/>
                  </a:cubicBezTo>
                  <a:cubicBezTo>
                    <a:pt x="123372" y="15274"/>
                    <a:pt x="93142" y="26604"/>
                    <a:pt x="64092" y="9846"/>
                  </a:cubicBezTo>
                  <a:cubicBezTo>
                    <a:pt x="64092" y="9846"/>
                    <a:pt x="35279" y="-27447"/>
                    <a:pt x="6938" y="43125"/>
                  </a:cubicBezTo>
                  <a:cubicBezTo>
                    <a:pt x="-3690" y="69560"/>
                    <a:pt x="-6524" y="126915"/>
                    <a:pt x="31264" y="145561"/>
                  </a:cubicBezTo>
                  <a:cubicBezTo>
                    <a:pt x="42837" y="151226"/>
                    <a:pt x="62675" y="155710"/>
                    <a:pt x="78027" y="153114"/>
                  </a:cubicBezTo>
                  <a:cubicBezTo>
                    <a:pt x="97157" y="149810"/>
                    <a:pt x="89363" y="148866"/>
                    <a:pt x="94086" y="14674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381C8041-2B31-E548-AFD8-E7F57E649DAB}"/>
                </a:ext>
              </a:extLst>
            </p:cNvPr>
            <p:cNvSpPr/>
            <p:nvPr/>
          </p:nvSpPr>
          <p:spPr>
            <a:xfrm>
              <a:off x="6369093" y="4024492"/>
              <a:ext cx="59339" cy="218092"/>
            </a:xfrm>
            <a:custGeom>
              <a:avLst/>
              <a:gdLst>
                <a:gd name="connsiteX0" fmla="*/ 50465 w 59339"/>
                <a:gd name="connsiteY0" fmla="*/ 210539 h 218092"/>
                <a:gd name="connsiteX1" fmla="*/ 58495 w 59339"/>
                <a:gd name="connsiteY1" fmla="*/ 92526 h 218092"/>
                <a:gd name="connsiteX2" fmla="*/ 14566 w 59339"/>
                <a:gd name="connsiteY2" fmla="*/ 3 h 218092"/>
                <a:gd name="connsiteX3" fmla="*/ 43143 w 59339"/>
                <a:gd name="connsiteY3" fmla="*/ 81905 h 218092"/>
                <a:gd name="connsiteX4" fmla="*/ 47395 w 59339"/>
                <a:gd name="connsiteY4" fmla="*/ 218092 h 218092"/>
                <a:gd name="connsiteX5" fmla="*/ 50465 w 59339"/>
                <a:gd name="connsiteY5" fmla="*/ 210539 h 218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339" h="218092">
                  <a:moveTo>
                    <a:pt x="50465" y="210539"/>
                  </a:moveTo>
                  <a:cubicBezTo>
                    <a:pt x="50937" y="209123"/>
                    <a:pt x="62510" y="140675"/>
                    <a:pt x="58495" y="92526"/>
                  </a:cubicBezTo>
                  <a:cubicBezTo>
                    <a:pt x="56133" y="65147"/>
                    <a:pt x="34169" y="239"/>
                    <a:pt x="14566" y="3"/>
                  </a:cubicBezTo>
                  <a:cubicBezTo>
                    <a:pt x="-27945" y="-469"/>
                    <a:pt x="35350" y="48389"/>
                    <a:pt x="43143" y="81905"/>
                  </a:cubicBezTo>
                  <a:cubicBezTo>
                    <a:pt x="51882" y="118017"/>
                    <a:pt x="52354" y="177024"/>
                    <a:pt x="47395" y="218092"/>
                  </a:cubicBezTo>
                  <a:lnTo>
                    <a:pt x="50465" y="210539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965FB758-DECF-4147-9B35-E2810F25F7A2}"/>
                </a:ext>
              </a:extLst>
            </p:cNvPr>
            <p:cNvSpPr/>
            <p:nvPr/>
          </p:nvSpPr>
          <p:spPr>
            <a:xfrm>
              <a:off x="6083305" y="4015054"/>
              <a:ext cx="28212" cy="153889"/>
            </a:xfrm>
            <a:custGeom>
              <a:avLst/>
              <a:gdLst>
                <a:gd name="connsiteX0" fmla="*/ 28046 w 28212"/>
                <a:gd name="connsiteY0" fmla="*/ 0 h 153889"/>
                <a:gd name="connsiteX1" fmla="*/ 7499 w 28212"/>
                <a:gd name="connsiteY1" fmla="*/ 26199 h 153889"/>
                <a:gd name="connsiteX2" fmla="*/ 6791 w 28212"/>
                <a:gd name="connsiteY2" fmla="*/ 153890 h 153889"/>
                <a:gd name="connsiteX3" fmla="*/ 13876 w 28212"/>
                <a:gd name="connsiteY3" fmla="*/ 72224 h 153889"/>
                <a:gd name="connsiteX4" fmla="*/ 28046 w 28212"/>
                <a:gd name="connsiteY4" fmla="*/ 0 h 15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212" h="153889">
                  <a:moveTo>
                    <a:pt x="28046" y="0"/>
                  </a:moveTo>
                  <a:cubicBezTo>
                    <a:pt x="9388" y="3776"/>
                    <a:pt x="12223" y="2124"/>
                    <a:pt x="7499" y="26199"/>
                  </a:cubicBezTo>
                  <a:cubicBezTo>
                    <a:pt x="1831" y="55230"/>
                    <a:pt x="-5727" y="131939"/>
                    <a:pt x="6791" y="153890"/>
                  </a:cubicBezTo>
                  <a:cubicBezTo>
                    <a:pt x="19308" y="132883"/>
                    <a:pt x="9388" y="96771"/>
                    <a:pt x="13876" y="72224"/>
                  </a:cubicBezTo>
                  <a:cubicBezTo>
                    <a:pt x="18599" y="46969"/>
                    <a:pt x="29699" y="25963"/>
                    <a:pt x="28046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B1FCB0F8-5216-A342-B5CC-34610A009CDE}"/>
                </a:ext>
              </a:extLst>
            </p:cNvPr>
            <p:cNvSpPr/>
            <p:nvPr/>
          </p:nvSpPr>
          <p:spPr>
            <a:xfrm>
              <a:off x="5852966" y="3979650"/>
              <a:ext cx="65245" cy="137367"/>
            </a:xfrm>
            <a:custGeom>
              <a:avLst/>
              <a:gdLst>
                <a:gd name="connsiteX0" fmla="*/ 65194 w 65245"/>
                <a:gd name="connsiteY0" fmla="*/ 0 h 137367"/>
                <a:gd name="connsiteX1" fmla="*/ 20557 w 65245"/>
                <a:gd name="connsiteY1" fmla="*/ 56883 h 137367"/>
                <a:gd name="connsiteX2" fmla="*/ 3316 w 65245"/>
                <a:gd name="connsiteY2" fmla="*/ 137368 h 137367"/>
                <a:gd name="connsiteX3" fmla="*/ 51496 w 65245"/>
                <a:gd name="connsiteY3" fmla="*/ 28087 h 137367"/>
                <a:gd name="connsiteX4" fmla="*/ 65194 w 65245"/>
                <a:gd name="connsiteY4" fmla="*/ 0 h 137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245" h="137367">
                  <a:moveTo>
                    <a:pt x="65194" y="0"/>
                  </a:moveTo>
                  <a:cubicBezTo>
                    <a:pt x="43230" y="9677"/>
                    <a:pt x="31893" y="31156"/>
                    <a:pt x="20557" y="56883"/>
                  </a:cubicBezTo>
                  <a:cubicBezTo>
                    <a:pt x="11818" y="76945"/>
                    <a:pt x="-7784" y="114709"/>
                    <a:pt x="3316" y="137368"/>
                  </a:cubicBezTo>
                  <a:cubicBezTo>
                    <a:pt x="13472" y="117069"/>
                    <a:pt x="22446" y="64907"/>
                    <a:pt x="51496" y="28087"/>
                  </a:cubicBezTo>
                  <a:cubicBezTo>
                    <a:pt x="59289" y="18410"/>
                    <a:pt x="65902" y="14162"/>
                    <a:pt x="65194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BC895C3F-F1B5-474C-82A1-8A23AE1E5D5B}"/>
                </a:ext>
              </a:extLst>
            </p:cNvPr>
            <p:cNvSpPr/>
            <p:nvPr/>
          </p:nvSpPr>
          <p:spPr>
            <a:xfrm>
              <a:off x="6207626" y="4020719"/>
              <a:ext cx="29497" cy="53578"/>
            </a:xfrm>
            <a:custGeom>
              <a:avLst/>
              <a:gdLst>
                <a:gd name="connsiteX0" fmla="*/ 3391 w 29497"/>
                <a:gd name="connsiteY0" fmla="*/ 0 h 53578"/>
                <a:gd name="connsiteX1" fmla="*/ 18506 w 29497"/>
                <a:gd name="connsiteY1" fmla="*/ 53578 h 53578"/>
                <a:gd name="connsiteX2" fmla="*/ 3391 w 29497"/>
                <a:gd name="connsiteY2" fmla="*/ 0 h 53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497" h="53578">
                  <a:moveTo>
                    <a:pt x="3391" y="0"/>
                  </a:moveTo>
                  <a:cubicBezTo>
                    <a:pt x="-5584" y="21714"/>
                    <a:pt x="4572" y="37528"/>
                    <a:pt x="18506" y="53578"/>
                  </a:cubicBezTo>
                  <a:cubicBezTo>
                    <a:pt x="30315" y="39889"/>
                    <a:pt x="40942" y="2360"/>
                    <a:pt x="339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9EB0EB90-B28A-B943-AE94-D2155BDF9521}"/>
                </a:ext>
              </a:extLst>
            </p:cNvPr>
            <p:cNvSpPr/>
            <p:nvPr/>
          </p:nvSpPr>
          <p:spPr>
            <a:xfrm>
              <a:off x="6024203" y="4873249"/>
              <a:ext cx="20476" cy="71280"/>
            </a:xfrm>
            <a:custGeom>
              <a:avLst/>
              <a:gdLst>
                <a:gd name="connsiteX0" fmla="*/ 0 w 20476"/>
                <a:gd name="connsiteY0" fmla="*/ 71280 h 71280"/>
                <a:gd name="connsiteX1" fmla="*/ 17477 w 20476"/>
                <a:gd name="connsiteY1" fmla="*/ 34224 h 71280"/>
                <a:gd name="connsiteX2" fmla="*/ 11573 w 20476"/>
                <a:gd name="connsiteY2" fmla="*/ 0 h 71280"/>
                <a:gd name="connsiteX3" fmla="*/ 0 w 20476"/>
                <a:gd name="connsiteY3" fmla="*/ 71280 h 71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76" h="71280">
                  <a:moveTo>
                    <a:pt x="0" y="71280"/>
                  </a:moveTo>
                  <a:cubicBezTo>
                    <a:pt x="12281" y="62547"/>
                    <a:pt x="12281" y="57119"/>
                    <a:pt x="17477" y="34224"/>
                  </a:cubicBezTo>
                  <a:cubicBezTo>
                    <a:pt x="26452" y="-5429"/>
                    <a:pt x="12517" y="944"/>
                    <a:pt x="11573" y="0"/>
                  </a:cubicBezTo>
                  <a:cubicBezTo>
                    <a:pt x="-2362" y="12273"/>
                    <a:pt x="709" y="45081"/>
                    <a:pt x="0" y="7128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6BA17767-BE26-1C43-8B55-A0FBCE0CEEF8}"/>
                </a:ext>
              </a:extLst>
            </p:cNvPr>
            <p:cNvSpPr/>
            <p:nvPr/>
          </p:nvSpPr>
          <p:spPr>
            <a:xfrm>
              <a:off x="5983344" y="4738632"/>
              <a:ext cx="35662" cy="29820"/>
            </a:xfrm>
            <a:custGeom>
              <a:avLst/>
              <a:gdLst>
                <a:gd name="connsiteX0" fmla="*/ 0 w 35662"/>
                <a:gd name="connsiteY0" fmla="*/ 81 h 29820"/>
                <a:gd name="connsiteX1" fmla="*/ 35662 w 35662"/>
                <a:gd name="connsiteY1" fmla="*/ 29821 h 29820"/>
                <a:gd name="connsiteX2" fmla="*/ 25507 w 35662"/>
                <a:gd name="connsiteY2" fmla="*/ 8814 h 29820"/>
                <a:gd name="connsiteX3" fmla="*/ 0 w 35662"/>
                <a:gd name="connsiteY3" fmla="*/ 81 h 29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62" h="29820">
                  <a:moveTo>
                    <a:pt x="0" y="81"/>
                  </a:moveTo>
                  <a:cubicBezTo>
                    <a:pt x="1181" y="24864"/>
                    <a:pt x="16060" y="24628"/>
                    <a:pt x="35662" y="29821"/>
                  </a:cubicBezTo>
                  <a:cubicBezTo>
                    <a:pt x="34954" y="12827"/>
                    <a:pt x="36607" y="18727"/>
                    <a:pt x="25507" y="8814"/>
                  </a:cubicBezTo>
                  <a:cubicBezTo>
                    <a:pt x="16532" y="1025"/>
                    <a:pt x="14407" y="-391"/>
                    <a:pt x="0" y="8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3A09ABDA-13A2-1247-B4F5-79AC706D3716}"/>
                </a:ext>
              </a:extLst>
            </p:cNvPr>
            <p:cNvSpPr/>
            <p:nvPr/>
          </p:nvSpPr>
          <p:spPr>
            <a:xfrm>
              <a:off x="6233330" y="4125279"/>
              <a:ext cx="12875" cy="59478"/>
            </a:xfrm>
            <a:custGeom>
              <a:avLst/>
              <a:gdLst>
                <a:gd name="connsiteX0" fmla="*/ 11931 w 12875"/>
                <a:gd name="connsiteY0" fmla="*/ 0 h 59478"/>
                <a:gd name="connsiteX1" fmla="*/ 122 w 12875"/>
                <a:gd name="connsiteY1" fmla="*/ 30211 h 59478"/>
                <a:gd name="connsiteX2" fmla="*/ 12876 w 12875"/>
                <a:gd name="connsiteY2" fmla="*/ 59479 h 59478"/>
                <a:gd name="connsiteX3" fmla="*/ 11931 w 12875"/>
                <a:gd name="connsiteY3" fmla="*/ 0 h 59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75" h="59478">
                  <a:moveTo>
                    <a:pt x="11931" y="0"/>
                  </a:moveTo>
                  <a:cubicBezTo>
                    <a:pt x="6972" y="17230"/>
                    <a:pt x="1303" y="8497"/>
                    <a:pt x="122" y="30211"/>
                  </a:cubicBezTo>
                  <a:cubicBezTo>
                    <a:pt x="-586" y="44609"/>
                    <a:pt x="1540" y="55466"/>
                    <a:pt x="12876" y="59479"/>
                  </a:cubicBezTo>
                  <a:lnTo>
                    <a:pt x="11931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4159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E2F258-0C5A-6942-A7FE-22BA7F304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Three</a:t>
            </a:r>
            <a:r>
              <a:rPr lang="es-ES" dirty="0"/>
              <a:t> </a:t>
            </a:r>
            <a:r>
              <a:rPr lang="es-ES" dirty="0" err="1"/>
              <a:t>ways</a:t>
            </a:r>
            <a:r>
              <a:rPr lang="es-ES" dirty="0"/>
              <a:t> to use benchmarking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B5DD929-AE25-5345-90BA-733EBC23A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4026" y="2402321"/>
            <a:ext cx="5967201" cy="3047932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s-ES" sz="1600" dirty="0" err="1"/>
              <a:t>This</a:t>
            </a:r>
            <a:r>
              <a:rPr lang="es-ES" sz="1600" dirty="0"/>
              <a:t> </a:t>
            </a:r>
            <a:r>
              <a:rPr lang="es-ES" sz="1600" dirty="0" err="1"/>
              <a:t>involves</a:t>
            </a:r>
            <a:r>
              <a:rPr lang="es-ES" sz="1600" dirty="0"/>
              <a:t> </a:t>
            </a:r>
            <a:r>
              <a:rPr lang="es-ES" sz="1600" dirty="0" err="1"/>
              <a:t>collecting</a:t>
            </a:r>
            <a:r>
              <a:rPr lang="es-ES" sz="1600" dirty="0"/>
              <a:t> </a:t>
            </a:r>
            <a:r>
              <a:rPr lang="es-ES" sz="1600" dirty="0" err="1"/>
              <a:t>information</a:t>
            </a:r>
            <a:r>
              <a:rPr lang="es-ES" sz="1600" dirty="0"/>
              <a:t> </a:t>
            </a:r>
            <a:r>
              <a:rPr lang="es-ES" sz="1600" dirty="0" err="1"/>
              <a:t>on</a:t>
            </a:r>
            <a:r>
              <a:rPr lang="es-ES" sz="1600" dirty="0"/>
              <a:t> </a:t>
            </a:r>
            <a:r>
              <a:rPr lang="es-ES" sz="1600" dirty="0" err="1"/>
              <a:t>how</a:t>
            </a:r>
            <a:r>
              <a:rPr lang="es-ES" sz="1600" dirty="0"/>
              <a:t> </a:t>
            </a:r>
            <a:r>
              <a:rPr lang="es-ES" sz="1600" dirty="0" err="1"/>
              <a:t>well</a:t>
            </a:r>
            <a:r>
              <a:rPr lang="es-ES" sz="1600" dirty="0"/>
              <a:t> </a:t>
            </a:r>
            <a:r>
              <a:rPr lang="es-ES" sz="1600" dirty="0" err="1"/>
              <a:t>you’re</a:t>
            </a:r>
            <a:r>
              <a:rPr lang="es-ES" sz="1600" dirty="0"/>
              <a:t> </a:t>
            </a:r>
            <a:r>
              <a:rPr lang="es-ES" sz="1600" dirty="0" err="1"/>
              <a:t>doing</a:t>
            </a:r>
            <a:r>
              <a:rPr lang="es-ES" sz="1600" dirty="0"/>
              <a:t> in </a:t>
            </a:r>
            <a:r>
              <a:rPr lang="es-ES" sz="1600" dirty="0" err="1"/>
              <a:t>terms</a:t>
            </a:r>
            <a:r>
              <a:rPr lang="es-ES" sz="1600" dirty="0"/>
              <a:t> of </a:t>
            </a:r>
            <a:r>
              <a:rPr lang="es-ES" sz="1600" b="1" dirty="0" err="1"/>
              <a:t>outcomes</a:t>
            </a:r>
            <a:r>
              <a:rPr lang="es-ES" sz="1600" dirty="0"/>
              <a:t> (</a:t>
            </a:r>
            <a:r>
              <a:rPr lang="es-ES" sz="1600" dirty="0" err="1"/>
              <a:t>which</a:t>
            </a:r>
            <a:r>
              <a:rPr lang="es-ES" sz="1600" dirty="0"/>
              <a:t> </a:t>
            </a:r>
            <a:r>
              <a:rPr lang="es-ES" sz="1600" dirty="0" err="1"/>
              <a:t>could</a:t>
            </a:r>
            <a:r>
              <a:rPr lang="es-ES" sz="1600" dirty="0"/>
              <a:t> mean </a:t>
            </a:r>
            <a:r>
              <a:rPr lang="es-ES" sz="1600" dirty="0" err="1"/>
              <a:t>anything</a:t>
            </a:r>
            <a:r>
              <a:rPr lang="es-ES" sz="1600" dirty="0"/>
              <a:t> </a:t>
            </a:r>
            <a:r>
              <a:rPr lang="es-ES" sz="1600" dirty="0" err="1"/>
              <a:t>from</a:t>
            </a:r>
            <a:r>
              <a:rPr lang="es-ES" sz="1600" dirty="0"/>
              <a:t> </a:t>
            </a:r>
            <a:r>
              <a:rPr lang="es-ES" sz="1600" dirty="0" err="1"/>
              <a:t>revenue</a:t>
            </a:r>
            <a:r>
              <a:rPr lang="es-ES" sz="1600" dirty="0"/>
              <a:t> </a:t>
            </a:r>
            <a:r>
              <a:rPr lang="es-ES" sz="1600" dirty="0" err="1"/>
              <a:t>growth</a:t>
            </a:r>
            <a:r>
              <a:rPr lang="es-ES" sz="1600" dirty="0"/>
              <a:t> to </a:t>
            </a:r>
            <a:r>
              <a:rPr lang="es-ES" sz="1600" dirty="0" err="1"/>
              <a:t>customer</a:t>
            </a:r>
            <a:r>
              <a:rPr lang="es-ES" sz="1600" dirty="0"/>
              <a:t> </a:t>
            </a:r>
            <a:r>
              <a:rPr lang="es-ES" sz="1600" dirty="0" err="1"/>
              <a:t>satisfaction</a:t>
            </a:r>
            <a:r>
              <a:rPr lang="es-ES" sz="1600" dirty="0"/>
              <a:t>) and </a:t>
            </a:r>
            <a:r>
              <a:rPr lang="es-ES" sz="1600" dirty="0" err="1"/>
              <a:t>comparing</a:t>
            </a:r>
            <a:r>
              <a:rPr lang="es-ES" sz="1600" dirty="0"/>
              <a:t> </a:t>
            </a:r>
            <a:r>
              <a:rPr lang="es-ES" sz="1600" dirty="0" err="1"/>
              <a:t>these</a:t>
            </a:r>
            <a:r>
              <a:rPr lang="es-ES" sz="1600" dirty="0"/>
              <a:t> </a:t>
            </a:r>
            <a:r>
              <a:rPr lang="es-ES" sz="1600" dirty="0" err="1"/>
              <a:t>outcomes</a:t>
            </a:r>
            <a:r>
              <a:rPr lang="es-ES" sz="1600" dirty="0"/>
              <a:t> </a:t>
            </a:r>
            <a:r>
              <a:rPr lang="es-ES" sz="1600" b="1" dirty="0" err="1"/>
              <a:t>internally</a:t>
            </a:r>
            <a:r>
              <a:rPr lang="es-ES" sz="1600" dirty="0"/>
              <a:t> </a:t>
            </a:r>
            <a:r>
              <a:rPr lang="es-ES" sz="1600" dirty="0" err="1"/>
              <a:t>or</a:t>
            </a:r>
            <a:r>
              <a:rPr lang="es-ES" sz="1600" dirty="0"/>
              <a:t> </a:t>
            </a:r>
            <a:r>
              <a:rPr lang="es-ES" sz="1600" b="1" dirty="0" err="1"/>
              <a:t>externally</a:t>
            </a:r>
            <a:r>
              <a:rPr lang="es-ES" sz="1600" dirty="0"/>
              <a:t>. </a:t>
            </a:r>
            <a:r>
              <a:rPr lang="es-ES" sz="1600" dirty="0" err="1"/>
              <a:t>This</a:t>
            </a:r>
            <a:r>
              <a:rPr lang="es-ES" sz="1600" dirty="0"/>
              <a:t> can </a:t>
            </a:r>
            <a:r>
              <a:rPr lang="es-ES" sz="1600" dirty="0" err="1"/>
              <a:t>also</a:t>
            </a:r>
            <a:r>
              <a:rPr lang="es-ES" sz="1600" dirty="0"/>
              <a:t> </a:t>
            </a:r>
            <a:r>
              <a:rPr lang="es-ES" sz="1600" dirty="0" err="1"/>
              <a:t>refer</a:t>
            </a:r>
            <a:r>
              <a:rPr lang="es-ES" sz="1600" dirty="0"/>
              <a:t> to </a:t>
            </a:r>
            <a:r>
              <a:rPr lang="es-ES" sz="1600" b="1" dirty="0" err="1"/>
              <a:t>functional</a:t>
            </a:r>
            <a:r>
              <a:rPr lang="es-ES" sz="1600" b="1" dirty="0"/>
              <a:t> performance</a:t>
            </a:r>
            <a:r>
              <a:rPr lang="es-ES" sz="1600" dirty="0"/>
              <a:t> benchmarking, </a:t>
            </a:r>
            <a:r>
              <a:rPr lang="es-ES" sz="1600" dirty="0" err="1"/>
              <a:t>such</a:t>
            </a:r>
            <a:r>
              <a:rPr lang="es-ES" sz="1600" dirty="0"/>
              <a:t> as benchmarking </a:t>
            </a:r>
            <a:r>
              <a:rPr lang="es-ES" sz="1600" dirty="0" err="1"/>
              <a:t>the</a:t>
            </a:r>
            <a:r>
              <a:rPr lang="es-ES" sz="1600" dirty="0"/>
              <a:t> performance of </a:t>
            </a:r>
            <a:r>
              <a:rPr lang="es-ES" sz="1600" dirty="0" err="1"/>
              <a:t>the</a:t>
            </a:r>
            <a:r>
              <a:rPr lang="es-ES" sz="1600" dirty="0"/>
              <a:t> HR </a:t>
            </a:r>
            <a:r>
              <a:rPr lang="es-ES" sz="1600" dirty="0" err="1"/>
              <a:t>team</a:t>
            </a:r>
            <a:r>
              <a:rPr lang="es-ES" sz="1600" dirty="0"/>
              <a:t> </a:t>
            </a:r>
            <a:r>
              <a:rPr lang="es-ES" sz="1600" dirty="0" err="1"/>
              <a:t>or</a:t>
            </a:r>
            <a:r>
              <a:rPr lang="es-ES" sz="1600" dirty="0"/>
              <a:t> </a:t>
            </a:r>
            <a:r>
              <a:rPr lang="es-ES" sz="1600" dirty="0" err="1"/>
              <a:t>the</a:t>
            </a:r>
            <a:r>
              <a:rPr lang="es-ES" sz="1600" dirty="0"/>
              <a:t> marketing </a:t>
            </a:r>
            <a:r>
              <a:rPr lang="es-ES" sz="1600" dirty="0" err="1"/>
              <a:t>team</a:t>
            </a:r>
            <a:r>
              <a:rPr lang="es-ES" sz="1600" dirty="0"/>
              <a:t> (</a:t>
            </a:r>
            <a:r>
              <a:rPr lang="es-ES" sz="1600" dirty="0" err="1"/>
              <a:t>measuring</a:t>
            </a:r>
            <a:r>
              <a:rPr lang="es-ES" sz="1600" dirty="0"/>
              <a:t> net </a:t>
            </a:r>
            <a:r>
              <a:rPr lang="es-ES" sz="1600" dirty="0" err="1"/>
              <a:t>promoter</a:t>
            </a:r>
            <a:r>
              <a:rPr lang="es-ES" sz="1600" dirty="0"/>
              <a:t> score </a:t>
            </a:r>
            <a:r>
              <a:rPr lang="es-ES" sz="1600" dirty="0" err="1"/>
              <a:t>or</a:t>
            </a:r>
            <a:r>
              <a:rPr lang="es-ES" sz="1600" dirty="0"/>
              <a:t> </a:t>
            </a:r>
            <a:r>
              <a:rPr lang="es-ES" sz="1600" dirty="0" err="1"/>
              <a:t>brand</a:t>
            </a:r>
            <a:r>
              <a:rPr lang="es-ES" sz="1600" dirty="0"/>
              <a:t> </a:t>
            </a:r>
            <a:r>
              <a:rPr lang="es-ES" sz="1600" dirty="0" err="1"/>
              <a:t>awareness</a:t>
            </a:r>
            <a:r>
              <a:rPr lang="es-ES" sz="1600" dirty="0"/>
              <a:t>, </a:t>
            </a:r>
            <a:r>
              <a:rPr lang="es-ES" sz="1600" dirty="0" err="1"/>
              <a:t>for</a:t>
            </a:r>
            <a:r>
              <a:rPr lang="es-ES" sz="1600" dirty="0"/>
              <a:t> </a:t>
            </a:r>
            <a:r>
              <a:rPr lang="es-ES" sz="1600" dirty="0" err="1"/>
              <a:t>instance</a:t>
            </a:r>
            <a:r>
              <a:rPr lang="es-ES" sz="1600" dirty="0"/>
              <a:t>).</a:t>
            </a:r>
          </a:p>
          <a:p>
            <a:endParaRPr lang="es-ES" sz="1600" dirty="0"/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6C97895D-ED14-7042-96B4-4BDEF1FCE9F4}"/>
              </a:ext>
            </a:extLst>
          </p:cNvPr>
          <p:cNvSpPr/>
          <p:nvPr/>
        </p:nvSpPr>
        <p:spPr>
          <a:xfrm>
            <a:off x="1181907" y="2034622"/>
            <a:ext cx="2788755" cy="2788755"/>
          </a:xfrm>
          <a:prstGeom prst="ellipse">
            <a:avLst/>
          </a:prstGeom>
          <a:solidFill>
            <a:schemeClr val="tx2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BDE32419-C5D4-8347-9D1D-022329FB4031}"/>
              </a:ext>
            </a:extLst>
          </p:cNvPr>
          <p:cNvSpPr txBox="1">
            <a:spLocks/>
          </p:cNvSpPr>
          <p:nvPr/>
        </p:nvSpPr>
        <p:spPr>
          <a:xfrm>
            <a:off x="987043" y="4258370"/>
            <a:ext cx="3340510" cy="12094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s-ES" b="1" dirty="0"/>
              <a:t>Performance benchmarking</a:t>
            </a:r>
          </a:p>
        </p:txBody>
      </p:sp>
      <p:grpSp>
        <p:nvGrpSpPr>
          <p:cNvPr id="6" name="Gráfico 626">
            <a:extLst>
              <a:ext uri="{FF2B5EF4-FFF2-40B4-BE49-F238E27FC236}">
                <a16:creationId xmlns:a16="http://schemas.microsoft.com/office/drawing/2014/main" id="{921A7EB9-DA82-5244-972F-C3D1C659830D}"/>
              </a:ext>
            </a:extLst>
          </p:cNvPr>
          <p:cNvGrpSpPr/>
          <p:nvPr/>
        </p:nvGrpSpPr>
        <p:grpSpPr>
          <a:xfrm>
            <a:off x="2135457" y="2593237"/>
            <a:ext cx="1086216" cy="1392869"/>
            <a:chOff x="9166737" y="2335765"/>
            <a:chExt cx="871748" cy="1117854"/>
          </a:xfrm>
          <a:solidFill>
            <a:srgbClr val="262626"/>
          </a:solidFill>
        </p:grpSpPr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408AA239-36E7-7443-B915-315BACF65750}"/>
                </a:ext>
              </a:extLst>
            </p:cNvPr>
            <p:cNvSpPr/>
            <p:nvPr/>
          </p:nvSpPr>
          <p:spPr>
            <a:xfrm>
              <a:off x="9166737" y="2335765"/>
              <a:ext cx="871748" cy="1117854"/>
            </a:xfrm>
            <a:custGeom>
              <a:avLst/>
              <a:gdLst>
                <a:gd name="connsiteX0" fmla="*/ 585948 w 871748"/>
                <a:gd name="connsiteY0" fmla="*/ 176034 h 1117854"/>
                <a:gd name="connsiteX1" fmla="*/ 333478 w 871748"/>
                <a:gd name="connsiteY1" fmla="*/ 221115 h 1117854"/>
                <a:gd name="connsiteX2" fmla="*/ 92816 w 871748"/>
                <a:gd name="connsiteY2" fmla="*/ 152431 h 1117854"/>
                <a:gd name="connsiteX3" fmla="*/ 353317 w 871748"/>
                <a:gd name="connsiteY3" fmla="*/ 29697 h 1117854"/>
                <a:gd name="connsiteX4" fmla="*/ 585948 w 871748"/>
                <a:gd name="connsiteY4" fmla="*/ 176034 h 1117854"/>
                <a:gd name="connsiteX5" fmla="*/ 582406 w 871748"/>
                <a:gd name="connsiteY5" fmla="*/ 313638 h 1117854"/>
                <a:gd name="connsiteX6" fmla="*/ 529267 w 871748"/>
                <a:gd name="connsiteY6" fmla="*/ 337240 h 1117854"/>
                <a:gd name="connsiteX7" fmla="*/ 476364 w 871748"/>
                <a:gd name="connsiteY7" fmla="*/ 360135 h 1117854"/>
                <a:gd name="connsiteX8" fmla="*/ 74631 w 871748"/>
                <a:gd name="connsiteY8" fmla="*/ 373588 h 1117854"/>
                <a:gd name="connsiteX9" fmla="*/ 86676 w 871748"/>
                <a:gd name="connsiteY9" fmla="*/ 180754 h 1117854"/>
                <a:gd name="connsiteX10" fmla="*/ 123519 w 871748"/>
                <a:gd name="connsiteY10" fmla="*/ 194916 h 1117854"/>
                <a:gd name="connsiteX11" fmla="*/ 116198 w 871748"/>
                <a:gd name="connsiteY11" fmla="*/ 302072 h 1117854"/>
                <a:gd name="connsiteX12" fmla="*/ 135328 w 871748"/>
                <a:gd name="connsiteY12" fmla="*/ 198692 h 1117854"/>
                <a:gd name="connsiteX13" fmla="*/ 360874 w 871748"/>
                <a:gd name="connsiteY13" fmla="*/ 246842 h 1117854"/>
                <a:gd name="connsiteX14" fmla="*/ 582406 w 871748"/>
                <a:gd name="connsiteY14" fmla="*/ 313638 h 1117854"/>
                <a:gd name="connsiteX15" fmla="*/ 582642 w 871748"/>
                <a:gd name="connsiteY15" fmla="*/ 351166 h 1117854"/>
                <a:gd name="connsiteX16" fmla="*/ 566346 w 871748"/>
                <a:gd name="connsiteY16" fmla="*/ 433775 h 1117854"/>
                <a:gd name="connsiteX17" fmla="*/ 441174 w 871748"/>
                <a:gd name="connsiteY17" fmla="*/ 601826 h 1117854"/>
                <a:gd name="connsiteX18" fmla="*/ 232159 w 871748"/>
                <a:gd name="connsiteY18" fmla="*/ 595218 h 1117854"/>
                <a:gd name="connsiteX19" fmla="*/ 139815 w 871748"/>
                <a:gd name="connsiteY19" fmla="*/ 577280 h 1117854"/>
                <a:gd name="connsiteX20" fmla="*/ 99193 w 871748"/>
                <a:gd name="connsiteY20" fmla="*/ 563590 h 1117854"/>
                <a:gd name="connsiteX21" fmla="*/ 63767 w 871748"/>
                <a:gd name="connsiteY21" fmla="*/ 547540 h 1117854"/>
                <a:gd name="connsiteX22" fmla="*/ 76048 w 871748"/>
                <a:gd name="connsiteY22" fmla="*/ 387278 h 1117854"/>
                <a:gd name="connsiteX23" fmla="*/ 215155 w 871748"/>
                <a:gd name="connsiteY23" fmla="*/ 397899 h 1117854"/>
                <a:gd name="connsiteX24" fmla="*/ 472112 w 871748"/>
                <a:gd name="connsiteY24" fmla="*/ 380669 h 1117854"/>
                <a:gd name="connsiteX25" fmla="*/ 582642 w 871748"/>
                <a:gd name="connsiteY25" fmla="*/ 351166 h 1117854"/>
                <a:gd name="connsiteX26" fmla="*/ 660579 w 871748"/>
                <a:gd name="connsiteY26" fmla="*/ 898040 h 1117854"/>
                <a:gd name="connsiteX27" fmla="*/ 501870 w 871748"/>
                <a:gd name="connsiteY27" fmla="*/ 839978 h 1117854"/>
                <a:gd name="connsiteX28" fmla="*/ 450621 w 871748"/>
                <a:gd name="connsiteY28" fmla="*/ 666734 h 1117854"/>
                <a:gd name="connsiteX29" fmla="*/ 461721 w 871748"/>
                <a:gd name="connsiteY29" fmla="*/ 617640 h 1117854"/>
                <a:gd name="connsiteX30" fmla="*/ 564693 w 871748"/>
                <a:gd name="connsiteY30" fmla="*/ 458322 h 1117854"/>
                <a:gd name="connsiteX31" fmla="*/ 596104 w 871748"/>
                <a:gd name="connsiteY31" fmla="*/ 446049 h 1117854"/>
                <a:gd name="connsiteX32" fmla="*/ 656801 w 871748"/>
                <a:gd name="connsiteY32" fmla="*/ 423390 h 1117854"/>
                <a:gd name="connsiteX33" fmla="*/ 798741 w 871748"/>
                <a:gd name="connsiteY33" fmla="*/ 472720 h 1117854"/>
                <a:gd name="connsiteX34" fmla="*/ 852117 w 871748"/>
                <a:gd name="connsiteY34" fmla="*/ 645255 h 1117854"/>
                <a:gd name="connsiteX35" fmla="*/ 660579 w 871748"/>
                <a:gd name="connsiteY35" fmla="*/ 898040 h 1117854"/>
                <a:gd name="connsiteX36" fmla="*/ 335840 w 871748"/>
                <a:gd name="connsiteY36" fmla="*/ 624957 h 1117854"/>
                <a:gd name="connsiteX37" fmla="*/ 434797 w 871748"/>
                <a:gd name="connsiteY37" fmla="*/ 624249 h 1117854"/>
                <a:gd name="connsiteX38" fmla="*/ 430546 w 871748"/>
                <a:gd name="connsiteY38" fmla="*/ 726685 h 1117854"/>
                <a:gd name="connsiteX39" fmla="*/ 454635 w 871748"/>
                <a:gd name="connsiteY39" fmla="*/ 826760 h 1117854"/>
                <a:gd name="connsiteX40" fmla="*/ 235230 w 871748"/>
                <a:gd name="connsiteY40" fmla="*/ 825816 h 1117854"/>
                <a:gd name="connsiteX41" fmla="*/ 132966 w 871748"/>
                <a:gd name="connsiteY41" fmla="*/ 807878 h 1117854"/>
                <a:gd name="connsiteX42" fmla="*/ 39205 w 871748"/>
                <a:gd name="connsiteY42" fmla="*/ 786400 h 1117854"/>
                <a:gd name="connsiteX43" fmla="*/ 52195 w 871748"/>
                <a:gd name="connsiteY43" fmla="*/ 676411 h 1117854"/>
                <a:gd name="connsiteX44" fmla="*/ 64476 w 871748"/>
                <a:gd name="connsiteY44" fmla="*/ 568075 h 1117854"/>
                <a:gd name="connsiteX45" fmla="*/ 234993 w 871748"/>
                <a:gd name="connsiteY45" fmla="*/ 615280 h 1117854"/>
                <a:gd name="connsiteX46" fmla="*/ 335840 w 871748"/>
                <a:gd name="connsiteY46" fmla="*/ 624957 h 1117854"/>
                <a:gd name="connsiteX47" fmla="*/ 606732 w 871748"/>
                <a:gd name="connsiteY47" fmla="*/ 933444 h 1117854"/>
                <a:gd name="connsiteX48" fmla="*/ 577210 w 871748"/>
                <a:gd name="connsiteY48" fmla="*/ 1037296 h 1117854"/>
                <a:gd name="connsiteX49" fmla="*/ 359930 w 871748"/>
                <a:gd name="connsiteY49" fmla="*/ 1092763 h 1117854"/>
                <a:gd name="connsiteX50" fmla="*/ 46526 w 871748"/>
                <a:gd name="connsiteY50" fmla="*/ 1050750 h 1117854"/>
                <a:gd name="connsiteX51" fmla="*/ 15351 w 871748"/>
                <a:gd name="connsiteY51" fmla="*/ 1031160 h 1117854"/>
                <a:gd name="connsiteX52" fmla="*/ 26688 w 871748"/>
                <a:gd name="connsiteY52" fmla="*/ 857444 h 1117854"/>
                <a:gd name="connsiteX53" fmla="*/ 34954 w 871748"/>
                <a:gd name="connsiteY53" fmla="*/ 814959 h 1117854"/>
                <a:gd name="connsiteX54" fmla="*/ 36843 w 871748"/>
                <a:gd name="connsiteY54" fmla="*/ 810710 h 1117854"/>
                <a:gd name="connsiteX55" fmla="*/ 38733 w 871748"/>
                <a:gd name="connsiteY55" fmla="*/ 806226 h 1117854"/>
                <a:gd name="connsiteX56" fmla="*/ 359693 w 871748"/>
                <a:gd name="connsiteY56" fmla="*/ 860512 h 1117854"/>
                <a:gd name="connsiteX57" fmla="*/ 464555 w 871748"/>
                <a:gd name="connsiteY57" fmla="*/ 845170 h 1117854"/>
                <a:gd name="connsiteX58" fmla="*/ 517694 w 871748"/>
                <a:gd name="connsiteY58" fmla="*/ 905829 h 1117854"/>
                <a:gd name="connsiteX59" fmla="*/ 561150 w 871748"/>
                <a:gd name="connsiteY59" fmla="*/ 920935 h 1117854"/>
                <a:gd name="connsiteX60" fmla="*/ 606732 w 871748"/>
                <a:gd name="connsiteY60" fmla="*/ 933444 h 1117854"/>
                <a:gd name="connsiteX61" fmla="*/ 609093 w 871748"/>
                <a:gd name="connsiteY61" fmla="*/ 1047445 h 1117854"/>
                <a:gd name="connsiteX62" fmla="*/ 626098 w 871748"/>
                <a:gd name="connsiteY62" fmla="*/ 928016 h 1117854"/>
                <a:gd name="connsiteX63" fmla="*/ 830625 w 871748"/>
                <a:gd name="connsiteY63" fmla="*/ 806462 h 1117854"/>
                <a:gd name="connsiteX64" fmla="*/ 847866 w 871748"/>
                <a:gd name="connsiteY64" fmla="*/ 758548 h 1117854"/>
                <a:gd name="connsiteX65" fmla="*/ 854479 w 871748"/>
                <a:gd name="connsiteY65" fmla="*/ 530546 h 1117854"/>
                <a:gd name="connsiteX66" fmla="*/ 715372 w 871748"/>
                <a:gd name="connsiteY66" fmla="*/ 404744 h 1117854"/>
                <a:gd name="connsiteX67" fmla="*/ 603425 w 871748"/>
                <a:gd name="connsiteY67" fmla="*/ 412533 h 1117854"/>
                <a:gd name="connsiteX68" fmla="*/ 603425 w 871748"/>
                <a:gd name="connsiteY68" fmla="*/ 216394 h 1117854"/>
                <a:gd name="connsiteX69" fmla="*/ 488172 w 871748"/>
                <a:gd name="connsiteY69" fmla="*/ 16952 h 1117854"/>
                <a:gd name="connsiteX70" fmla="*/ 268530 w 871748"/>
                <a:gd name="connsiteY70" fmla="*/ 21908 h 1117854"/>
                <a:gd name="connsiteX71" fmla="*/ 173824 w 871748"/>
                <a:gd name="connsiteY71" fmla="*/ 57312 h 1117854"/>
                <a:gd name="connsiteX72" fmla="*/ 70380 w 871748"/>
                <a:gd name="connsiteY72" fmla="*/ 148183 h 1117854"/>
                <a:gd name="connsiteX73" fmla="*/ 57863 w 871748"/>
                <a:gd name="connsiteY73" fmla="*/ 327327 h 1117854"/>
                <a:gd name="connsiteX74" fmla="*/ 0 w 871748"/>
                <a:gd name="connsiteY74" fmla="*/ 1047445 h 1117854"/>
                <a:gd name="connsiteX75" fmla="*/ 7321 w 871748"/>
                <a:gd name="connsiteY75" fmla="*/ 1051694 h 1117854"/>
                <a:gd name="connsiteX76" fmla="*/ 136745 w 871748"/>
                <a:gd name="connsiteY76" fmla="*/ 1095595 h 1117854"/>
                <a:gd name="connsiteX77" fmla="*/ 542728 w 871748"/>
                <a:gd name="connsiteY77" fmla="*/ 1077893 h 1117854"/>
                <a:gd name="connsiteX78" fmla="*/ 609093 w 871748"/>
                <a:gd name="connsiteY78" fmla="*/ 1047445 h 111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71748" h="1117854">
                  <a:moveTo>
                    <a:pt x="585948" y="176034"/>
                  </a:moveTo>
                  <a:cubicBezTo>
                    <a:pt x="503524" y="217102"/>
                    <a:pt x="455580" y="239289"/>
                    <a:pt x="333478" y="221115"/>
                  </a:cubicBezTo>
                  <a:cubicBezTo>
                    <a:pt x="232868" y="206245"/>
                    <a:pt x="182090" y="213326"/>
                    <a:pt x="92816" y="152431"/>
                  </a:cubicBezTo>
                  <a:cubicBezTo>
                    <a:pt x="112419" y="86580"/>
                    <a:pt x="300178" y="36306"/>
                    <a:pt x="353317" y="29697"/>
                  </a:cubicBezTo>
                  <a:cubicBezTo>
                    <a:pt x="461957" y="16480"/>
                    <a:pt x="580989" y="65101"/>
                    <a:pt x="585948" y="176034"/>
                  </a:cubicBezTo>
                  <a:close/>
                  <a:moveTo>
                    <a:pt x="582406" y="313638"/>
                  </a:moveTo>
                  <a:cubicBezTo>
                    <a:pt x="557135" y="331812"/>
                    <a:pt x="549578" y="326383"/>
                    <a:pt x="529267" y="337240"/>
                  </a:cubicBezTo>
                  <a:cubicBezTo>
                    <a:pt x="514624" y="345265"/>
                    <a:pt x="529030" y="348333"/>
                    <a:pt x="476364" y="360135"/>
                  </a:cubicBezTo>
                  <a:cubicBezTo>
                    <a:pt x="215863" y="418197"/>
                    <a:pt x="175714" y="349750"/>
                    <a:pt x="74631" y="373588"/>
                  </a:cubicBezTo>
                  <a:lnTo>
                    <a:pt x="86676" y="180754"/>
                  </a:lnTo>
                  <a:cubicBezTo>
                    <a:pt x="100138" y="181934"/>
                    <a:pt x="119268" y="183351"/>
                    <a:pt x="123519" y="194916"/>
                  </a:cubicBezTo>
                  <a:cubicBezTo>
                    <a:pt x="131785" y="216158"/>
                    <a:pt x="95887" y="280594"/>
                    <a:pt x="116198" y="302072"/>
                  </a:cubicBezTo>
                  <a:lnTo>
                    <a:pt x="135328" y="198692"/>
                  </a:lnTo>
                  <a:cubicBezTo>
                    <a:pt x="226255" y="239761"/>
                    <a:pt x="259319" y="229140"/>
                    <a:pt x="360874" y="246842"/>
                  </a:cubicBezTo>
                  <a:cubicBezTo>
                    <a:pt x="587838" y="286494"/>
                    <a:pt x="582878" y="109002"/>
                    <a:pt x="582406" y="313638"/>
                  </a:cubicBezTo>
                  <a:close/>
                  <a:moveTo>
                    <a:pt x="582642" y="351166"/>
                  </a:moveTo>
                  <a:cubicBezTo>
                    <a:pt x="581933" y="391526"/>
                    <a:pt x="592089" y="413005"/>
                    <a:pt x="566346" y="433775"/>
                  </a:cubicBezTo>
                  <a:cubicBezTo>
                    <a:pt x="529030" y="463751"/>
                    <a:pt x="452510" y="505055"/>
                    <a:pt x="441174" y="601826"/>
                  </a:cubicBezTo>
                  <a:cubicBezTo>
                    <a:pt x="364417" y="603007"/>
                    <a:pt x="301831" y="603243"/>
                    <a:pt x="232159" y="595218"/>
                  </a:cubicBezTo>
                  <a:cubicBezTo>
                    <a:pt x="197678" y="590969"/>
                    <a:pt x="170045" y="587193"/>
                    <a:pt x="139815" y="577280"/>
                  </a:cubicBezTo>
                  <a:cubicBezTo>
                    <a:pt x="124700" y="572559"/>
                    <a:pt x="114072" y="570199"/>
                    <a:pt x="99193" y="563590"/>
                  </a:cubicBezTo>
                  <a:lnTo>
                    <a:pt x="63767" y="547540"/>
                  </a:lnTo>
                  <a:lnTo>
                    <a:pt x="76048" y="387278"/>
                  </a:lnTo>
                  <a:cubicBezTo>
                    <a:pt x="120213" y="391762"/>
                    <a:pt x="173588" y="389638"/>
                    <a:pt x="215155" y="397899"/>
                  </a:cubicBezTo>
                  <a:cubicBezTo>
                    <a:pt x="289786" y="413241"/>
                    <a:pt x="397481" y="393415"/>
                    <a:pt x="472112" y="380669"/>
                  </a:cubicBezTo>
                  <a:cubicBezTo>
                    <a:pt x="506121" y="374768"/>
                    <a:pt x="546507" y="349750"/>
                    <a:pt x="582642" y="351166"/>
                  </a:cubicBezTo>
                  <a:close/>
                  <a:moveTo>
                    <a:pt x="660579" y="898040"/>
                  </a:moveTo>
                  <a:cubicBezTo>
                    <a:pt x="575321" y="922823"/>
                    <a:pt x="532573" y="888835"/>
                    <a:pt x="501870" y="839978"/>
                  </a:cubicBezTo>
                  <a:cubicBezTo>
                    <a:pt x="469987" y="789232"/>
                    <a:pt x="447078" y="747691"/>
                    <a:pt x="450621" y="666734"/>
                  </a:cubicBezTo>
                  <a:cubicBezTo>
                    <a:pt x="451801" y="636522"/>
                    <a:pt x="454163" y="638175"/>
                    <a:pt x="461721" y="617640"/>
                  </a:cubicBezTo>
                  <a:cubicBezTo>
                    <a:pt x="470931" y="592857"/>
                    <a:pt x="459831" y="529838"/>
                    <a:pt x="564693" y="458322"/>
                  </a:cubicBezTo>
                  <a:cubicBezTo>
                    <a:pt x="591617" y="439676"/>
                    <a:pt x="578155" y="459030"/>
                    <a:pt x="596104" y="446049"/>
                  </a:cubicBezTo>
                  <a:cubicBezTo>
                    <a:pt x="601300" y="442272"/>
                    <a:pt x="617123" y="414893"/>
                    <a:pt x="656801" y="423390"/>
                  </a:cubicBezTo>
                  <a:cubicBezTo>
                    <a:pt x="703327" y="433303"/>
                    <a:pt x="767803" y="442980"/>
                    <a:pt x="798741" y="472720"/>
                  </a:cubicBezTo>
                  <a:cubicBezTo>
                    <a:pt x="829916" y="502695"/>
                    <a:pt x="854242" y="581528"/>
                    <a:pt x="852117" y="645255"/>
                  </a:cubicBezTo>
                  <a:cubicBezTo>
                    <a:pt x="847866" y="785691"/>
                    <a:pt x="788350" y="860984"/>
                    <a:pt x="660579" y="898040"/>
                  </a:cubicBezTo>
                  <a:close/>
                  <a:moveTo>
                    <a:pt x="335840" y="624957"/>
                  </a:moveTo>
                  <a:cubicBezTo>
                    <a:pt x="373155" y="628734"/>
                    <a:pt x="403386" y="624721"/>
                    <a:pt x="434797" y="624249"/>
                  </a:cubicBezTo>
                  <a:cubicBezTo>
                    <a:pt x="430310" y="656585"/>
                    <a:pt x="426295" y="696709"/>
                    <a:pt x="430546" y="726685"/>
                  </a:cubicBezTo>
                  <a:cubicBezTo>
                    <a:pt x="439993" y="790412"/>
                    <a:pt x="451565" y="809294"/>
                    <a:pt x="454635" y="826760"/>
                  </a:cubicBezTo>
                  <a:cubicBezTo>
                    <a:pt x="366070" y="840214"/>
                    <a:pt x="327338" y="837145"/>
                    <a:pt x="235230" y="825816"/>
                  </a:cubicBezTo>
                  <a:cubicBezTo>
                    <a:pt x="200512" y="821332"/>
                    <a:pt x="168628" y="814959"/>
                    <a:pt x="132966" y="807878"/>
                  </a:cubicBezTo>
                  <a:cubicBezTo>
                    <a:pt x="94470" y="800089"/>
                    <a:pt x="79355" y="786636"/>
                    <a:pt x="39205" y="786400"/>
                  </a:cubicBezTo>
                  <a:cubicBezTo>
                    <a:pt x="44165" y="750051"/>
                    <a:pt x="46999" y="711107"/>
                    <a:pt x="52195" y="676411"/>
                  </a:cubicBezTo>
                  <a:cubicBezTo>
                    <a:pt x="57390" y="641715"/>
                    <a:pt x="61405" y="603479"/>
                    <a:pt x="64476" y="568075"/>
                  </a:cubicBezTo>
                  <a:cubicBezTo>
                    <a:pt x="121157" y="588373"/>
                    <a:pt x="172171" y="611032"/>
                    <a:pt x="234993" y="615280"/>
                  </a:cubicBezTo>
                  <a:cubicBezTo>
                    <a:pt x="268294" y="617640"/>
                    <a:pt x="301122" y="621181"/>
                    <a:pt x="335840" y="624957"/>
                  </a:cubicBezTo>
                  <a:close/>
                  <a:moveTo>
                    <a:pt x="606732" y="933444"/>
                  </a:moveTo>
                  <a:cubicBezTo>
                    <a:pt x="604134" y="1007085"/>
                    <a:pt x="606732" y="1026439"/>
                    <a:pt x="577210" y="1037296"/>
                  </a:cubicBezTo>
                  <a:cubicBezTo>
                    <a:pt x="494077" y="1068216"/>
                    <a:pt x="471876" y="1082141"/>
                    <a:pt x="359930" y="1092763"/>
                  </a:cubicBezTo>
                  <a:cubicBezTo>
                    <a:pt x="300414" y="1098427"/>
                    <a:pt x="105098" y="1081433"/>
                    <a:pt x="46526" y="1050750"/>
                  </a:cubicBezTo>
                  <a:lnTo>
                    <a:pt x="15351" y="1031160"/>
                  </a:lnTo>
                  <a:cubicBezTo>
                    <a:pt x="10392" y="943121"/>
                    <a:pt x="18422" y="931792"/>
                    <a:pt x="26688" y="857444"/>
                  </a:cubicBezTo>
                  <a:lnTo>
                    <a:pt x="34954" y="814959"/>
                  </a:lnTo>
                  <a:cubicBezTo>
                    <a:pt x="35190" y="814015"/>
                    <a:pt x="36371" y="809766"/>
                    <a:pt x="36843" y="810710"/>
                  </a:cubicBezTo>
                  <a:cubicBezTo>
                    <a:pt x="37079" y="811418"/>
                    <a:pt x="38024" y="807642"/>
                    <a:pt x="38733" y="806226"/>
                  </a:cubicBezTo>
                  <a:cubicBezTo>
                    <a:pt x="42039" y="806462"/>
                    <a:pt x="234993" y="860276"/>
                    <a:pt x="359693" y="860512"/>
                  </a:cubicBezTo>
                  <a:cubicBezTo>
                    <a:pt x="415667" y="860512"/>
                    <a:pt x="421571" y="849891"/>
                    <a:pt x="464555" y="845170"/>
                  </a:cubicBezTo>
                  <a:cubicBezTo>
                    <a:pt x="477072" y="870189"/>
                    <a:pt x="491715" y="891904"/>
                    <a:pt x="517694" y="905829"/>
                  </a:cubicBezTo>
                  <a:cubicBezTo>
                    <a:pt x="529030" y="911730"/>
                    <a:pt x="548160" y="917867"/>
                    <a:pt x="561150" y="920935"/>
                  </a:cubicBezTo>
                  <a:lnTo>
                    <a:pt x="606732" y="933444"/>
                  </a:lnTo>
                  <a:close/>
                  <a:moveTo>
                    <a:pt x="609093" y="1047445"/>
                  </a:moveTo>
                  <a:cubicBezTo>
                    <a:pt x="608857" y="1011805"/>
                    <a:pt x="620430" y="966960"/>
                    <a:pt x="626098" y="928016"/>
                  </a:cubicBezTo>
                  <a:cubicBezTo>
                    <a:pt x="690810" y="924711"/>
                    <a:pt x="793782" y="871605"/>
                    <a:pt x="830625" y="806462"/>
                  </a:cubicBezTo>
                  <a:cubicBezTo>
                    <a:pt x="839363" y="791356"/>
                    <a:pt x="841725" y="774362"/>
                    <a:pt x="847866" y="758548"/>
                  </a:cubicBezTo>
                  <a:cubicBezTo>
                    <a:pt x="877624" y="681840"/>
                    <a:pt x="879277" y="614572"/>
                    <a:pt x="854479" y="530546"/>
                  </a:cubicBezTo>
                  <a:cubicBezTo>
                    <a:pt x="833459" y="459030"/>
                    <a:pt x="780084" y="427875"/>
                    <a:pt x="715372" y="404744"/>
                  </a:cubicBezTo>
                  <a:cubicBezTo>
                    <a:pt x="658218" y="384446"/>
                    <a:pt x="646173" y="404744"/>
                    <a:pt x="603425" y="412533"/>
                  </a:cubicBezTo>
                  <a:lnTo>
                    <a:pt x="603425" y="216394"/>
                  </a:lnTo>
                  <a:cubicBezTo>
                    <a:pt x="616887" y="122692"/>
                    <a:pt x="595632" y="51884"/>
                    <a:pt x="488172" y="16952"/>
                  </a:cubicBezTo>
                  <a:cubicBezTo>
                    <a:pt x="406928" y="-9247"/>
                    <a:pt x="347176" y="-3111"/>
                    <a:pt x="268530" y="21908"/>
                  </a:cubicBezTo>
                  <a:cubicBezTo>
                    <a:pt x="252470" y="27101"/>
                    <a:pt x="185869" y="50231"/>
                    <a:pt x="173824" y="57312"/>
                  </a:cubicBezTo>
                  <a:cubicBezTo>
                    <a:pt x="147609" y="73362"/>
                    <a:pt x="79355" y="112070"/>
                    <a:pt x="70380" y="148183"/>
                  </a:cubicBezTo>
                  <a:lnTo>
                    <a:pt x="57863" y="327327"/>
                  </a:lnTo>
                  <a:cubicBezTo>
                    <a:pt x="80299" y="459502"/>
                    <a:pt x="472" y="860984"/>
                    <a:pt x="0" y="1047445"/>
                  </a:cubicBezTo>
                  <a:lnTo>
                    <a:pt x="7321" y="1051694"/>
                  </a:lnTo>
                  <a:cubicBezTo>
                    <a:pt x="47235" y="1073880"/>
                    <a:pt x="89038" y="1091346"/>
                    <a:pt x="136745" y="1095595"/>
                  </a:cubicBezTo>
                  <a:cubicBezTo>
                    <a:pt x="274435" y="1108104"/>
                    <a:pt x="374336" y="1147049"/>
                    <a:pt x="542728" y="1077893"/>
                  </a:cubicBezTo>
                  <a:cubicBezTo>
                    <a:pt x="577682" y="1063495"/>
                    <a:pt x="580280" y="1069160"/>
                    <a:pt x="609093" y="104744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9A016770-A84A-3049-A35A-67802988457C}"/>
                </a:ext>
              </a:extLst>
            </p:cNvPr>
            <p:cNvSpPr/>
            <p:nvPr/>
          </p:nvSpPr>
          <p:spPr>
            <a:xfrm>
              <a:off x="9707977" y="2804236"/>
              <a:ext cx="225317" cy="404550"/>
            </a:xfrm>
            <a:custGeom>
              <a:avLst/>
              <a:gdLst>
                <a:gd name="connsiteX0" fmla="*/ 80607 w 225317"/>
                <a:gd name="connsiteY0" fmla="*/ 62075 h 404550"/>
                <a:gd name="connsiteX1" fmla="*/ 86276 w 225317"/>
                <a:gd name="connsiteY1" fmla="*/ 202747 h 404550"/>
                <a:gd name="connsiteX2" fmla="*/ 22272 w 225317"/>
                <a:gd name="connsiteY2" fmla="*/ 138784 h 404550"/>
                <a:gd name="connsiteX3" fmla="*/ 80607 w 225317"/>
                <a:gd name="connsiteY3" fmla="*/ 62075 h 404550"/>
                <a:gd name="connsiteX4" fmla="*/ 101391 w 225317"/>
                <a:gd name="connsiteY4" fmla="*/ 197791 h 404550"/>
                <a:gd name="connsiteX5" fmla="*/ 101155 w 225317"/>
                <a:gd name="connsiteY5" fmla="*/ 53814 h 404550"/>
                <a:gd name="connsiteX6" fmla="*/ 128551 w 225317"/>
                <a:gd name="connsiteY6" fmla="*/ 54286 h 404550"/>
                <a:gd name="connsiteX7" fmla="*/ 140360 w 225317"/>
                <a:gd name="connsiteY7" fmla="*/ 144449 h 404550"/>
                <a:gd name="connsiteX8" fmla="*/ 101391 w 225317"/>
                <a:gd name="connsiteY8" fmla="*/ 197791 h 404550"/>
                <a:gd name="connsiteX9" fmla="*/ 160198 w 225317"/>
                <a:gd name="connsiteY9" fmla="*/ 223990 h 404550"/>
                <a:gd name="connsiteX10" fmla="*/ 200112 w 225317"/>
                <a:gd name="connsiteY10" fmla="*/ 263878 h 404550"/>
                <a:gd name="connsiteX11" fmla="*/ 155947 w 225317"/>
                <a:gd name="connsiteY11" fmla="*/ 307543 h 404550"/>
                <a:gd name="connsiteX12" fmla="*/ 160198 w 225317"/>
                <a:gd name="connsiteY12" fmla="*/ 223990 h 404550"/>
                <a:gd name="connsiteX13" fmla="*/ 139415 w 225317"/>
                <a:gd name="connsiteY13" fmla="*/ 219269 h 404550"/>
                <a:gd name="connsiteX14" fmla="*/ 138470 w 225317"/>
                <a:gd name="connsiteY14" fmla="*/ 322177 h 404550"/>
                <a:gd name="connsiteX15" fmla="*/ 102099 w 225317"/>
                <a:gd name="connsiteY15" fmla="*/ 329494 h 404550"/>
                <a:gd name="connsiteX16" fmla="*/ 101391 w 225317"/>
                <a:gd name="connsiteY16" fmla="*/ 262698 h 404550"/>
                <a:gd name="connsiteX17" fmla="*/ 139415 w 225317"/>
                <a:gd name="connsiteY17" fmla="*/ 219269 h 404550"/>
                <a:gd name="connsiteX18" fmla="*/ 159962 w 225317"/>
                <a:gd name="connsiteY18" fmla="*/ 333270 h 404550"/>
                <a:gd name="connsiteX19" fmla="*/ 160671 w 225317"/>
                <a:gd name="connsiteY19" fmla="*/ 199443 h 404550"/>
                <a:gd name="connsiteX20" fmla="*/ 159254 w 225317"/>
                <a:gd name="connsiteY20" fmla="*/ 73640 h 404550"/>
                <a:gd name="connsiteX21" fmla="*/ 167283 w 225317"/>
                <a:gd name="connsiteY21" fmla="*/ 58535 h 404550"/>
                <a:gd name="connsiteX22" fmla="*/ 175077 w 225317"/>
                <a:gd name="connsiteY22" fmla="*/ 46261 h 404550"/>
                <a:gd name="connsiteX23" fmla="*/ 157128 w 225317"/>
                <a:gd name="connsiteY23" fmla="*/ 28323 h 404550"/>
                <a:gd name="connsiteX24" fmla="*/ 148390 w 225317"/>
                <a:gd name="connsiteY24" fmla="*/ 0 h 404550"/>
                <a:gd name="connsiteX25" fmla="*/ 129259 w 225317"/>
                <a:gd name="connsiteY25" fmla="*/ 24547 h 404550"/>
                <a:gd name="connsiteX26" fmla="*/ 121229 w 225317"/>
                <a:gd name="connsiteY26" fmla="*/ 34224 h 404550"/>
                <a:gd name="connsiteX27" fmla="*/ 102099 w 225317"/>
                <a:gd name="connsiteY27" fmla="*/ 24311 h 404550"/>
                <a:gd name="connsiteX28" fmla="*/ 90291 w 225317"/>
                <a:gd name="connsiteY28" fmla="*/ 3068 h 404550"/>
                <a:gd name="connsiteX29" fmla="*/ 65965 w 225317"/>
                <a:gd name="connsiteY29" fmla="*/ 49330 h 404550"/>
                <a:gd name="connsiteX30" fmla="*/ 3615 w 225317"/>
                <a:gd name="connsiteY30" fmla="*/ 116125 h 404550"/>
                <a:gd name="connsiteX31" fmla="*/ 14243 w 225317"/>
                <a:gd name="connsiteY31" fmla="*/ 193306 h 404550"/>
                <a:gd name="connsiteX32" fmla="*/ 85331 w 225317"/>
                <a:gd name="connsiteY32" fmla="*/ 224462 h 404550"/>
                <a:gd name="connsiteX33" fmla="*/ 84859 w 225317"/>
                <a:gd name="connsiteY33" fmla="*/ 333506 h 404550"/>
                <a:gd name="connsiteX34" fmla="*/ 27232 w 225317"/>
                <a:gd name="connsiteY34" fmla="*/ 320525 h 404550"/>
                <a:gd name="connsiteX35" fmla="*/ 21564 w 225317"/>
                <a:gd name="connsiteY35" fmla="*/ 342239 h 404550"/>
                <a:gd name="connsiteX36" fmla="*/ 82025 w 225317"/>
                <a:gd name="connsiteY36" fmla="*/ 353804 h 404550"/>
                <a:gd name="connsiteX37" fmla="*/ 90763 w 225317"/>
                <a:gd name="connsiteY37" fmla="*/ 393929 h 404550"/>
                <a:gd name="connsiteX38" fmla="*/ 95723 w 225317"/>
                <a:gd name="connsiteY38" fmla="*/ 404550 h 404550"/>
                <a:gd name="connsiteX39" fmla="*/ 102336 w 225317"/>
                <a:gd name="connsiteY39" fmla="*/ 351680 h 404550"/>
                <a:gd name="connsiteX40" fmla="*/ 144138 w 225317"/>
                <a:gd name="connsiteY40" fmla="*/ 404078 h 404550"/>
                <a:gd name="connsiteX41" fmla="*/ 159962 w 225317"/>
                <a:gd name="connsiteY41" fmla="*/ 333270 h 404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25317" h="404550">
                  <a:moveTo>
                    <a:pt x="80607" y="62075"/>
                  </a:moveTo>
                  <a:lnTo>
                    <a:pt x="86276" y="202747"/>
                  </a:lnTo>
                  <a:cubicBezTo>
                    <a:pt x="42111" y="205343"/>
                    <a:pt x="21800" y="182685"/>
                    <a:pt x="22272" y="138784"/>
                  </a:cubicBezTo>
                  <a:cubicBezTo>
                    <a:pt x="23217" y="91815"/>
                    <a:pt x="50613" y="76237"/>
                    <a:pt x="80607" y="62075"/>
                  </a:cubicBezTo>
                  <a:close/>
                  <a:moveTo>
                    <a:pt x="101391" y="197791"/>
                  </a:moveTo>
                  <a:lnTo>
                    <a:pt x="101155" y="53814"/>
                  </a:lnTo>
                  <a:lnTo>
                    <a:pt x="128551" y="54286"/>
                  </a:lnTo>
                  <a:cubicBezTo>
                    <a:pt x="139651" y="74112"/>
                    <a:pt x="140123" y="121790"/>
                    <a:pt x="140360" y="144449"/>
                  </a:cubicBezTo>
                  <a:cubicBezTo>
                    <a:pt x="140832" y="190002"/>
                    <a:pt x="159017" y="200859"/>
                    <a:pt x="101391" y="197791"/>
                  </a:cubicBezTo>
                  <a:close/>
                  <a:moveTo>
                    <a:pt x="160198" y="223990"/>
                  </a:moveTo>
                  <a:cubicBezTo>
                    <a:pt x="185705" y="229418"/>
                    <a:pt x="193971" y="238151"/>
                    <a:pt x="200112" y="263878"/>
                  </a:cubicBezTo>
                  <a:cubicBezTo>
                    <a:pt x="191137" y="286065"/>
                    <a:pt x="182635" y="301406"/>
                    <a:pt x="155947" y="307543"/>
                  </a:cubicBezTo>
                  <a:lnTo>
                    <a:pt x="160198" y="223990"/>
                  </a:lnTo>
                  <a:close/>
                  <a:moveTo>
                    <a:pt x="139415" y="219269"/>
                  </a:moveTo>
                  <a:lnTo>
                    <a:pt x="138470" y="322177"/>
                  </a:lnTo>
                  <a:lnTo>
                    <a:pt x="102099" y="329494"/>
                  </a:lnTo>
                  <a:cubicBezTo>
                    <a:pt x="102336" y="299518"/>
                    <a:pt x="104697" y="292673"/>
                    <a:pt x="101391" y="262698"/>
                  </a:cubicBezTo>
                  <a:cubicBezTo>
                    <a:pt x="96431" y="217617"/>
                    <a:pt x="99974" y="219269"/>
                    <a:pt x="139415" y="219269"/>
                  </a:cubicBezTo>
                  <a:close/>
                  <a:moveTo>
                    <a:pt x="159962" y="333270"/>
                  </a:moveTo>
                  <a:cubicBezTo>
                    <a:pt x="236010" y="282760"/>
                    <a:pt x="257266" y="230598"/>
                    <a:pt x="160671" y="199443"/>
                  </a:cubicBezTo>
                  <a:lnTo>
                    <a:pt x="159254" y="73640"/>
                  </a:lnTo>
                  <a:cubicBezTo>
                    <a:pt x="163977" y="56174"/>
                    <a:pt x="157600" y="73640"/>
                    <a:pt x="167283" y="58535"/>
                  </a:cubicBezTo>
                  <a:cubicBezTo>
                    <a:pt x="176730" y="43665"/>
                    <a:pt x="169173" y="64907"/>
                    <a:pt x="175077" y="46261"/>
                  </a:cubicBezTo>
                  <a:cubicBezTo>
                    <a:pt x="168228" y="38708"/>
                    <a:pt x="164686" y="43901"/>
                    <a:pt x="157128" y="28323"/>
                  </a:cubicBezTo>
                  <a:cubicBezTo>
                    <a:pt x="148153" y="9913"/>
                    <a:pt x="161379" y="18646"/>
                    <a:pt x="148390" y="0"/>
                  </a:cubicBezTo>
                  <a:cubicBezTo>
                    <a:pt x="125244" y="2360"/>
                    <a:pt x="138943" y="6137"/>
                    <a:pt x="129259" y="24547"/>
                  </a:cubicBezTo>
                  <a:cubicBezTo>
                    <a:pt x="120757" y="40833"/>
                    <a:pt x="141777" y="24311"/>
                    <a:pt x="121229" y="34224"/>
                  </a:cubicBezTo>
                  <a:cubicBezTo>
                    <a:pt x="97848" y="45553"/>
                    <a:pt x="102099" y="24311"/>
                    <a:pt x="102099" y="24311"/>
                  </a:cubicBezTo>
                  <a:cubicBezTo>
                    <a:pt x="93125" y="8261"/>
                    <a:pt x="115561" y="17466"/>
                    <a:pt x="90291" y="3068"/>
                  </a:cubicBezTo>
                  <a:cubicBezTo>
                    <a:pt x="67382" y="24311"/>
                    <a:pt x="95250" y="32572"/>
                    <a:pt x="65965" y="49330"/>
                  </a:cubicBezTo>
                  <a:cubicBezTo>
                    <a:pt x="54156" y="56174"/>
                    <a:pt x="19202" y="65852"/>
                    <a:pt x="3615" y="116125"/>
                  </a:cubicBezTo>
                  <a:cubicBezTo>
                    <a:pt x="-4415" y="141616"/>
                    <a:pt x="1725" y="173244"/>
                    <a:pt x="14243" y="193306"/>
                  </a:cubicBezTo>
                  <a:cubicBezTo>
                    <a:pt x="31011" y="220213"/>
                    <a:pt x="47307" y="223046"/>
                    <a:pt x="85331" y="224462"/>
                  </a:cubicBezTo>
                  <a:lnTo>
                    <a:pt x="84859" y="333506"/>
                  </a:lnTo>
                  <a:cubicBezTo>
                    <a:pt x="49196" y="335630"/>
                    <a:pt x="48015" y="337519"/>
                    <a:pt x="27232" y="320525"/>
                  </a:cubicBezTo>
                  <a:lnTo>
                    <a:pt x="21564" y="342239"/>
                  </a:lnTo>
                  <a:cubicBezTo>
                    <a:pt x="38332" y="352152"/>
                    <a:pt x="57462" y="354749"/>
                    <a:pt x="82025" y="353804"/>
                  </a:cubicBezTo>
                  <a:lnTo>
                    <a:pt x="90763" y="393929"/>
                  </a:lnTo>
                  <a:cubicBezTo>
                    <a:pt x="95723" y="406911"/>
                    <a:pt x="92416" y="399594"/>
                    <a:pt x="95723" y="404550"/>
                  </a:cubicBezTo>
                  <a:cubicBezTo>
                    <a:pt x="124536" y="387792"/>
                    <a:pt x="103044" y="383308"/>
                    <a:pt x="102336" y="351680"/>
                  </a:cubicBezTo>
                  <a:cubicBezTo>
                    <a:pt x="167283" y="333270"/>
                    <a:pt x="124772" y="368910"/>
                    <a:pt x="144138" y="404078"/>
                  </a:cubicBezTo>
                  <a:cubicBezTo>
                    <a:pt x="165158" y="390389"/>
                    <a:pt x="157128" y="367022"/>
                    <a:pt x="159962" y="33327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B88189FC-2DC5-5D46-958D-0955EC394D5A}"/>
                </a:ext>
              </a:extLst>
            </p:cNvPr>
            <p:cNvSpPr/>
            <p:nvPr/>
          </p:nvSpPr>
          <p:spPr>
            <a:xfrm>
              <a:off x="9423503" y="2385288"/>
              <a:ext cx="149361" cy="139491"/>
            </a:xfrm>
            <a:custGeom>
              <a:avLst/>
              <a:gdLst>
                <a:gd name="connsiteX0" fmla="*/ 100566 w 149361"/>
                <a:gd name="connsiteY0" fmla="*/ 136424 h 139491"/>
                <a:gd name="connsiteX1" fmla="*/ 130087 w 149361"/>
                <a:gd name="connsiteY1" fmla="*/ 90870 h 139491"/>
                <a:gd name="connsiteX2" fmla="*/ 146383 w 149361"/>
                <a:gd name="connsiteY2" fmla="*/ 37528 h 139491"/>
                <a:gd name="connsiteX3" fmla="*/ 91119 w 149361"/>
                <a:gd name="connsiteY3" fmla="*/ 79069 h 139491"/>
                <a:gd name="connsiteX4" fmla="*/ 111430 w 149361"/>
                <a:gd name="connsiteY4" fmla="*/ 0 h 139491"/>
                <a:gd name="connsiteX5" fmla="*/ 63250 w 149361"/>
                <a:gd name="connsiteY5" fmla="*/ 7081 h 139491"/>
                <a:gd name="connsiteX6" fmla="*/ 29005 w 149361"/>
                <a:gd name="connsiteY6" fmla="*/ 54522 h 139491"/>
                <a:gd name="connsiteX7" fmla="*/ 2789 w 149361"/>
                <a:gd name="connsiteY7" fmla="*/ 102908 h 139491"/>
                <a:gd name="connsiteX8" fmla="*/ 23809 w 149361"/>
                <a:gd name="connsiteY8" fmla="*/ 87566 h 139491"/>
                <a:gd name="connsiteX9" fmla="*/ 89938 w 149361"/>
                <a:gd name="connsiteY9" fmla="*/ 33044 h 139491"/>
                <a:gd name="connsiteX10" fmla="*/ 44120 w 149361"/>
                <a:gd name="connsiteY10" fmla="*/ 139492 h 139491"/>
                <a:gd name="connsiteX11" fmla="*/ 122766 w 149361"/>
                <a:gd name="connsiteY11" fmla="*/ 78125 h 139491"/>
                <a:gd name="connsiteX12" fmla="*/ 100566 w 149361"/>
                <a:gd name="connsiteY12" fmla="*/ 136424 h 13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9361" h="139491">
                  <a:moveTo>
                    <a:pt x="100566" y="136424"/>
                  </a:moveTo>
                  <a:cubicBezTo>
                    <a:pt x="126309" y="137132"/>
                    <a:pt x="114972" y="119194"/>
                    <a:pt x="130087" y="90870"/>
                  </a:cubicBezTo>
                  <a:cubicBezTo>
                    <a:pt x="140715" y="71280"/>
                    <a:pt x="155830" y="59479"/>
                    <a:pt x="146383" y="37528"/>
                  </a:cubicBezTo>
                  <a:cubicBezTo>
                    <a:pt x="121113" y="41777"/>
                    <a:pt x="117334" y="64671"/>
                    <a:pt x="91119" y="79069"/>
                  </a:cubicBezTo>
                  <a:cubicBezTo>
                    <a:pt x="95370" y="40597"/>
                    <a:pt x="124892" y="30211"/>
                    <a:pt x="111430" y="0"/>
                  </a:cubicBezTo>
                  <a:cubicBezTo>
                    <a:pt x="79782" y="2832"/>
                    <a:pt x="101746" y="20298"/>
                    <a:pt x="63250" y="7081"/>
                  </a:cubicBezTo>
                  <a:cubicBezTo>
                    <a:pt x="50733" y="20534"/>
                    <a:pt x="41522" y="39180"/>
                    <a:pt x="29005" y="54522"/>
                  </a:cubicBezTo>
                  <a:cubicBezTo>
                    <a:pt x="-3587" y="94647"/>
                    <a:pt x="-2406" y="79305"/>
                    <a:pt x="2789" y="102908"/>
                  </a:cubicBezTo>
                  <a:cubicBezTo>
                    <a:pt x="14362" y="93703"/>
                    <a:pt x="7513" y="105032"/>
                    <a:pt x="23809" y="87566"/>
                  </a:cubicBezTo>
                  <a:cubicBezTo>
                    <a:pt x="45065" y="64907"/>
                    <a:pt x="56873" y="42485"/>
                    <a:pt x="89938" y="33044"/>
                  </a:cubicBezTo>
                  <a:cubicBezTo>
                    <a:pt x="83325" y="76709"/>
                    <a:pt x="51914" y="103380"/>
                    <a:pt x="44120" y="139492"/>
                  </a:cubicBezTo>
                  <a:cubicBezTo>
                    <a:pt x="81435" y="138076"/>
                    <a:pt x="69391" y="98423"/>
                    <a:pt x="122766" y="78125"/>
                  </a:cubicBezTo>
                  <a:lnTo>
                    <a:pt x="100566" y="136424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427DFE3F-C939-BD43-8F87-944E80D70C6F}"/>
                </a:ext>
              </a:extLst>
            </p:cNvPr>
            <p:cNvSpPr/>
            <p:nvPr/>
          </p:nvSpPr>
          <p:spPr>
            <a:xfrm>
              <a:off x="9338846" y="3232389"/>
              <a:ext cx="79419" cy="136423"/>
            </a:xfrm>
            <a:custGeom>
              <a:avLst/>
              <a:gdLst>
                <a:gd name="connsiteX0" fmla="*/ 18956 w 79419"/>
                <a:gd name="connsiteY0" fmla="*/ 118486 h 136423"/>
                <a:gd name="connsiteX1" fmla="*/ 58161 w 79419"/>
                <a:gd name="connsiteY1" fmla="*/ 112113 h 136423"/>
                <a:gd name="connsiteX2" fmla="*/ 75402 w 79419"/>
                <a:gd name="connsiteY2" fmla="*/ 136424 h 136423"/>
                <a:gd name="connsiteX3" fmla="*/ 62176 w 79419"/>
                <a:gd name="connsiteY3" fmla="*/ 81901 h 136423"/>
                <a:gd name="connsiteX4" fmla="*/ 40684 w 79419"/>
                <a:gd name="connsiteY4" fmla="*/ 102908 h 136423"/>
                <a:gd name="connsiteX5" fmla="*/ 41393 w 79419"/>
                <a:gd name="connsiteY5" fmla="*/ 20534 h 136423"/>
                <a:gd name="connsiteX6" fmla="*/ 13760 w 79419"/>
                <a:gd name="connsiteY6" fmla="*/ 0 h 136423"/>
                <a:gd name="connsiteX7" fmla="*/ 2660 w 79419"/>
                <a:gd name="connsiteY7" fmla="*/ 96535 h 136423"/>
                <a:gd name="connsiteX8" fmla="*/ 18956 w 79419"/>
                <a:gd name="connsiteY8" fmla="*/ 53578 h 136423"/>
                <a:gd name="connsiteX9" fmla="*/ 18956 w 79419"/>
                <a:gd name="connsiteY9" fmla="*/ 118486 h 136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419" h="136423">
                  <a:moveTo>
                    <a:pt x="18956" y="118486"/>
                  </a:moveTo>
                  <a:cubicBezTo>
                    <a:pt x="24388" y="149169"/>
                    <a:pt x="41865" y="121318"/>
                    <a:pt x="58161" y="112113"/>
                  </a:cubicBezTo>
                  <a:cubicBezTo>
                    <a:pt x="65955" y="130051"/>
                    <a:pt x="71151" y="128871"/>
                    <a:pt x="75402" y="136424"/>
                  </a:cubicBezTo>
                  <a:cubicBezTo>
                    <a:pt x="86266" y="120138"/>
                    <a:pt x="72804" y="94647"/>
                    <a:pt x="62176" y="81901"/>
                  </a:cubicBezTo>
                  <a:lnTo>
                    <a:pt x="40684" y="102908"/>
                  </a:lnTo>
                  <a:lnTo>
                    <a:pt x="41393" y="20534"/>
                  </a:lnTo>
                  <a:cubicBezTo>
                    <a:pt x="19665" y="-944"/>
                    <a:pt x="33363" y="3304"/>
                    <a:pt x="13760" y="0"/>
                  </a:cubicBezTo>
                  <a:cubicBezTo>
                    <a:pt x="6675" y="16286"/>
                    <a:pt x="-5370" y="80721"/>
                    <a:pt x="2660" y="96535"/>
                  </a:cubicBezTo>
                  <a:cubicBezTo>
                    <a:pt x="14233" y="80249"/>
                    <a:pt x="6675" y="70808"/>
                    <a:pt x="18956" y="53578"/>
                  </a:cubicBezTo>
                  <a:cubicBezTo>
                    <a:pt x="35725" y="78125"/>
                    <a:pt x="13524" y="87330"/>
                    <a:pt x="18956" y="11848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422E2F48-58B1-ED47-A3FD-05FFDC160215}"/>
                </a:ext>
              </a:extLst>
            </p:cNvPr>
            <p:cNvSpPr/>
            <p:nvPr/>
          </p:nvSpPr>
          <p:spPr>
            <a:xfrm>
              <a:off x="9289337" y="3001319"/>
              <a:ext cx="30670" cy="108100"/>
            </a:xfrm>
            <a:custGeom>
              <a:avLst/>
              <a:gdLst>
                <a:gd name="connsiteX0" fmla="*/ 19577 w 30670"/>
                <a:gd name="connsiteY0" fmla="*/ 0 h 108100"/>
                <a:gd name="connsiteX1" fmla="*/ 3990 w 30670"/>
                <a:gd name="connsiteY1" fmla="*/ 55938 h 108100"/>
                <a:gd name="connsiteX2" fmla="*/ 7769 w 30670"/>
                <a:gd name="connsiteY2" fmla="*/ 108100 h 108100"/>
                <a:gd name="connsiteX3" fmla="*/ 20522 w 30670"/>
                <a:gd name="connsiteY3" fmla="*/ 52870 h 108100"/>
                <a:gd name="connsiteX4" fmla="*/ 19577 w 30670"/>
                <a:gd name="connsiteY4" fmla="*/ 0 h 10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670" h="108100">
                  <a:moveTo>
                    <a:pt x="19577" y="0"/>
                  </a:moveTo>
                  <a:cubicBezTo>
                    <a:pt x="-1914" y="12273"/>
                    <a:pt x="17216" y="-9677"/>
                    <a:pt x="3990" y="55938"/>
                  </a:cubicBezTo>
                  <a:cubicBezTo>
                    <a:pt x="-1206" y="80249"/>
                    <a:pt x="-2623" y="88038"/>
                    <a:pt x="7769" y="108100"/>
                  </a:cubicBezTo>
                  <a:cubicBezTo>
                    <a:pt x="13909" y="95119"/>
                    <a:pt x="16035" y="70100"/>
                    <a:pt x="20522" y="52870"/>
                  </a:cubicBezTo>
                  <a:cubicBezTo>
                    <a:pt x="36110" y="-8025"/>
                    <a:pt x="32095" y="6845"/>
                    <a:pt x="19577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2" name="Forma libre 11">
              <a:extLst>
                <a:ext uri="{FF2B5EF4-FFF2-40B4-BE49-F238E27FC236}">
                  <a16:creationId xmlns:a16="http://schemas.microsoft.com/office/drawing/2014/main" id="{86EBE78D-131E-A743-A91A-EF1D29645848}"/>
                </a:ext>
              </a:extLst>
            </p:cNvPr>
            <p:cNvSpPr/>
            <p:nvPr/>
          </p:nvSpPr>
          <p:spPr>
            <a:xfrm>
              <a:off x="9315464" y="2760335"/>
              <a:ext cx="24668" cy="105740"/>
            </a:xfrm>
            <a:custGeom>
              <a:avLst/>
              <a:gdLst>
                <a:gd name="connsiteX0" fmla="*/ 24153 w 24668"/>
                <a:gd name="connsiteY0" fmla="*/ 0 h 105740"/>
                <a:gd name="connsiteX1" fmla="*/ 5022 w 24668"/>
                <a:gd name="connsiteY1" fmla="*/ 52398 h 105740"/>
                <a:gd name="connsiteX2" fmla="*/ 9746 w 24668"/>
                <a:gd name="connsiteY2" fmla="*/ 105740 h 105740"/>
                <a:gd name="connsiteX3" fmla="*/ 24153 w 24668"/>
                <a:gd name="connsiteY3" fmla="*/ 0 h 105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68" h="105740">
                  <a:moveTo>
                    <a:pt x="24153" y="0"/>
                  </a:moveTo>
                  <a:cubicBezTo>
                    <a:pt x="3369" y="7553"/>
                    <a:pt x="7384" y="24547"/>
                    <a:pt x="5022" y="52398"/>
                  </a:cubicBezTo>
                  <a:cubicBezTo>
                    <a:pt x="2661" y="79305"/>
                    <a:pt x="-7259" y="92759"/>
                    <a:pt x="9746" y="105740"/>
                  </a:cubicBezTo>
                  <a:cubicBezTo>
                    <a:pt x="20610" y="87094"/>
                    <a:pt x="26514" y="28559"/>
                    <a:pt x="2415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AA0832A4-0DE5-764E-A031-0E11C31BE50A}"/>
                </a:ext>
              </a:extLst>
            </p:cNvPr>
            <p:cNvSpPr/>
            <p:nvPr/>
          </p:nvSpPr>
          <p:spPr>
            <a:xfrm>
              <a:off x="9474000" y="3356398"/>
              <a:ext cx="93052" cy="25166"/>
            </a:xfrm>
            <a:custGeom>
              <a:avLst/>
              <a:gdLst>
                <a:gd name="connsiteX0" fmla="*/ 93053 w 93052"/>
                <a:gd name="connsiteY0" fmla="*/ 10527 h 25166"/>
                <a:gd name="connsiteX1" fmla="*/ 47471 w 93052"/>
                <a:gd name="connsiteY1" fmla="*/ 1557 h 25166"/>
                <a:gd name="connsiteX2" fmla="*/ 0 w 93052"/>
                <a:gd name="connsiteY2" fmla="*/ 11471 h 25166"/>
                <a:gd name="connsiteX3" fmla="*/ 48180 w 93052"/>
                <a:gd name="connsiteY3" fmla="*/ 21148 h 25166"/>
                <a:gd name="connsiteX4" fmla="*/ 93053 w 93052"/>
                <a:gd name="connsiteY4" fmla="*/ 10527 h 2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052" h="25166">
                  <a:moveTo>
                    <a:pt x="93053" y="10527"/>
                  </a:moveTo>
                  <a:cubicBezTo>
                    <a:pt x="80299" y="-1747"/>
                    <a:pt x="71325" y="-1039"/>
                    <a:pt x="47471" y="1557"/>
                  </a:cubicBezTo>
                  <a:cubicBezTo>
                    <a:pt x="32828" y="2974"/>
                    <a:pt x="10155" y="6278"/>
                    <a:pt x="0" y="11471"/>
                  </a:cubicBezTo>
                  <a:cubicBezTo>
                    <a:pt x="4251" y="26104"/>
                    <a:pt x="5668" y="28465"/>
                    <a:pt x="48180" y="21148"/>
                  </a:cubicBezTo>
                  <a:cubicBezTo>
                    <a:pt x="72033" y="17135"/>
                    <a:pt x="81008" y="24452"/>
                    <a:pt x="93053" y="1052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97B11570-DED6-1641-946D-A18BB156A19F}"/>
                </a:ext>
              </a:extLst>
            </p:cNvPr>
            <p:cNvSpPr/>
            <p:nvPr/>
          </p:nvSpPr>
          <p:spPr>
            <a:xfrm>
              <a:off x="9369139" y="2874727"/>
              <a:ext cx="90218" cy="32225"/>
            </a:xfrm>
            <a:custGeom>
              <a:avLst/>
              <a:gdLst>
                <a:gd name="connsiteX0" fmla="*/ 90219 w 90218"/>
                <a:gd name="connsiteY0" fmla="*/ 19435 h 32225"/>
                <a:gd name="connsiteX1" fmla="*/ 42039 w 90218"/>
                <a:gd name="connsiteY1" fmla="*/ 9758 h 32225"/>
                <a:gd name="connsiteX2" fmla="*/ 0 w 90218"/>
                <a:gd name="connsiteY2" fmla="*/ 3150 h 32225"/>
                <a:gd name="connsiteX3" fmla="*/ 39913 w 90218"/>
                <a:gd name="connsiteY3" fmla="*/ 27224 h 32225"/>
                <a:gd name="connsiteX4" fmla="*/ 90219 w 90218"/>
                <a:gd name="connsiteY4" fmla="*/ 19435 h 3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8" h="32225">
                  <a:moveTo>
                    <a:pt x="90219" y="19435"/>
                  </a:moveTo>
                  <a:cubicBezTo>
                    <a:pt x="80535" y="14715"/>
                    <a:pt x="57154" y="14951"/>
                    <a:pt x="42039" y="9758"/>
                  </a:cubicBezTo>
                  <a:cubicBezTo>
                    <a:pt x="25743" y="4330"/>
                    <a:pt x="15351" y="-4875"/>
                    <a:pt x="0" y="3150"/>
                  </a:cubicBezTo>
                  <a:cubicBezTo>
                    <a:pt x="3306" y="13299"/>
                    <a:pt x="-9447" y="12119"/>
                    <a:pt x="39913" y="27224"/>
                  </a:cubicBezTo>
                  <a:cubicBezTo>
                    <a:pt x="58807" y="32889"/>
                    <a:pt x="86204" y="37374"/>
                    <a:pt x="90219" y="1943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2E9B11C3-3097-5048-BB91-A3D2284A4F96}"/>
                </a:ext>
              </a:extLst>
            </p:cNvPr>
            <p:cNvSpPr/>
            <p:nvPr/>
          </p:nvSpPr>
          <p:spPr>
            <a:xfrm>
              <a:off x="9278157" y="2757739"/>
              <a:ext cx="19149" cy="111876"/>
            </a:xfrm>
            <a:custGeom>
              <a:avLst/>
              <a:gdLst>
                <a:gd name="connsiteX0" fmla="*/ 14461 w 19149"/>
                <a:gd name="connsiteY0" fmla="*/ 0 h 111876"/>
                <a:gd name="connsiteX1" fmla="*/ 4069 w 19149"/>
                <a:gd name="connsiteY1" fmla="*/ 54994 h 111876"/>
                <a:gd name="connsiteX2" fmla="*/ 3597 w 19149"/>
                <a:gd name="connsiteY2" fmla="*/ 111877 h 111876"/>
                <a:gd name="connsiteX3" fmla="*/ 14461 w 19149"/>
                <a:gd name="connsiteY3" fmla="*/ 0 h 111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49" h="111876">
                  <a:moveTo>
                    <a:pt x="14461" y="0"/>
                  </a:moveTo>
                  <a:cubicBezTo>
                    <a:pt x="-11282" y="5665"/>
                    <a:pt x="5486" y="19590"/>
                    <a:pt x="4069" y="54994"/>
                  </a:cubicBezTo>
                  <a:cubicBezTo>
                    <a:pt x="3361" y="73876"/>
                    <a:pt x="-3961" y="97243"/>
                    <a:pt x="3597" y="111877"/>
                  </a:cubicBezTo>
                  <a:cubicBezTo>
                    <a:pt x="6431" y="106684"/>
                    <a:pt x="28631" y="22187"/>
                    <a:pt x="1446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E6DE3D31-0E76-E547-AB41-3061AC6F0A91}"/>
                </a:ext>
              </a:extLst>
            </p:cNvPr>
            <p:cNvSpPr/>
            <p:nvPr/>
          </p:nvSpPr>
          <p:spPr>
            <a:xfrm>
              <a:off x="9331302" y="3004859"/>
              <a:ext cx="27738" cy="91106"/>
            </a:xfrm>
            <a:custGeom>
              <a:avLst/>
              <a:gdLst>
                <a:gd name="connsiteX0" fmla="*/ 21068 w 27738"/>
                <a:gd name="connsiteY0" fmla="*/ 0 h 91106"/>
                <a:gd name="connsiteX1" fmla="*/ 5244 w 27738"/>
                <a:gd name="connsiteY1" fmla="*/ 40833 h 91106"/>
                <a:gd name="connsiteX2" fmla="*/ 48 w 27738"/>
                <a:gd name="connsiteY2" fmla="*/ 68920 h 91106"/>
                <a:gd name="connsiteX3" fmla="*/ 10204 w 27738"/>
                <a:gd name="connsiteY3" fmla="*/ 91106 h 91106"/>
                <a:gd name="connsiteX4" fmla="*/ 12329 w 27738"/>
                <a:gd name="connsiteY4" fmla="*/ 87566 h 91106"/>
                <a:gd name="connsiteX5" fmla="*/ 16108 w 27738"/>
                <a:gd name="connsiteY5" fmla="*/ 68684 h 91106"/>
                <a:gd name="connsiteX6" fmla="*/ 21068 w 27738"/>
                <a:gd name="connsiteY6" fmla="*/ 0 h 91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738" h="91106">
                  <a:moveTo>
                    <a:pt x="21068" y="0"/>
                  </a:moveTo>
                  <a:cubicBezTo>
                    <a:pt x="5953" y="10149"/>
                    <a:pt x="9732" y="18174"/>
                    <a:pt x="5244" y="40833"/>
                  </a:cubicBezTo>
                  <a:cubicBezTo>
                    <a:pt x="3827" y="49330"/>
                    <a:pt x="285" y="57355"/>
                    <a:pt x="48" y="68920"/>
                  </a:cubicBezTo>
                  <a:cubicBezTo>
                    <a:pt x="-188" y="94175"/>
                    <a:pt x="48" y="84498"/>
                    <a:pt x="10204" y="91106"/>
                  </a:cubicBezTo>
                  <a:cubicBezTo>
                    <a:pt x="10912" y="89926"/>
                    <a:pt x="12093" y="89690"/>
                    <a:pt x="12329" y="87566"/>
                  </a:cubicBezTo>
                  <a:lnTo>
                    <a:pt x="16108" y="68684"/>
                  </a:lnTo>
                  <a:cubicBezTo>
                    <a:pt x="20123" y="13218"/>
                    <a:pt x="36892" y="19590"/>
                    <a:pt x="2106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323445FA-7477-394F-BB1A-A7CC669CF20F}"/>
                </a:ext>
              </a:extLst>
            </p:cNvPr>
            <p:cNvSpPr/>
            <p:nvPr/>
          </p:nvSpPr>
          <p:spPr>
            <a:xfrm>
              <a:off x="9380938" y="2407239"/>
              <a:ext cx="53647" cy="93466"/>
            </a:xfrm>
            <a:custGeom>
              <a:avLst/>
              <a:gdLst>
                <a:gd name="connsiteX0" fmla="*/ 47481 w 53647"/>
                <a:gd name="connsiteY0" fmla="*/ 0 h 93466"/>
                <a:gd name="connsiteX1" fmla="*/ 10 w 53647"/>
                <a:gd name="connsiteY1" fmla="*/ 93467 h 93466"/>
                <a:gd name="connsiteX2" fmla="*/ 16069 w 53647"/>
                <a:gd name="connsiteY2" fmla="*/ 70100 h 93466"/>
                <a:gd name="connsiteX3" fmla="*/ 47481 w 53647"/>
                <a:gd name="connsiteY3" fmla="*/ 0 h 93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647" h="93466">
                  <a:moveTo>
                    <a:pt x="47481" y="0"/>
                  </a:moveTo>
                  <a:cubicBezTo>
                    <a:pt x="38270" y="6609"/>
                    <a:pt x="-699" y="71988"/>
                    <a:pt x="10" y="93467"/>
                  </a:cubicBezTo>
                  <a:cubicBezTo>
                    <a:pt x="15361" y="86622"/>
                    <a:pt x="8748" y="84970"/>
                    <a:pt x="16069" y="70100"/>
                  </a:cubicBezTo>
                  <a:cubicBezTo>
                    <a:pt x="32838" y="37292"/>
                    <a:pt x="67792" y="19118"/>
                    <a:pt x="4748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925C9EE9-2FED-A94A-92A9-AE9251EA93D0}"/>
                </a:ext>
              </a:extLst>
            </p:cNvPr>
            <p:cNvSpPr/>
            <p:nvPr/>
          </p:nvSpPr>
          <p:spPr>
            <a:xfrm>
              <a:off x="9475181" y="3096145"/>
              <a:ext cx="75811" cy="21836"/>
            </a:xfrm>
            <a:custGeom>
              <a:avLst/>
              <a:gdLst>
                <a:gd name="connsiteX0" fmla="*/ 75812 w 75811"/>
                <a:gd name="connsiteY0" fmla="*/ 13510 h 21836"/>
                <a:gd name="connsiteX1" fmla="*/ 0 w 75811"/>
                <a:gd name="connsiteY1" fmla="*/ 12802 h 21836"/>
                <a:gd name="connsiteX2" fmla="*/ 40622 w 75811"/>
                <a:gd name="connsiteY2" fmla="*/ 19647 h 21836"/>
                <a:gd name="connsiteX3" fmla="*/ 75812 w 75811"/>
                <a:gd name="connsiteY3" fmla="*/ 13510 h 21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811" h="21836">
                  <a:moveTo>
                    <a:pt x="75812" y="13510"/>
                  </a:moveTo>
                  <a:cubicBezTo>
                    <a:pt x="56682" y="3597"/>
                    <a:pt x="12045" y="-10801"/>
                    <a:pt x="0" y="12802"/>
                  </a:cubicBezTo>
                  <a:cubicBezTo>
                    <a:pt x="14407" y="22479"/>
                    <a:pt x="18422" y="17287"/>
                    <a:pt x="40622" y="19647"/>
                  </a:cubicBezTo>
                  <a:cubicBezTo>
                    <a:pt x="91636" y="25076"/>
                    <a:pt x="57154" y="19411"/>
                    <a:pt x="75812" y="1351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C423493F-AE0C-1443-A303-AE3DCA0EDDDD}"/>
                </a:ext>
              </a:extLst>
            </p:cNvPr>
            <p:cNvSpPr/>
            <p:nvPr/>
          </p:nvSpPr>
          <p:spPr>
            <a:xfrm>
              <a:off x="9602462" y="2450196"/>
              <a:ext cx="30587" cy="68175"/>
            </a:xfrm>
            <a:custGeom>
              <a:avLst/>
              <a:gdLst>
                <a:gd name="connsiteX0" fmla="*/ 25288 w 30587"/>
                <a:gd name="connsiteY0" fmla="*/ 0 h 68175"/>
                <a:gd name="connsiteX1" fmla="*/ 10409 w 30587"/>
                <a:gd name="connsiteY1" fmla="*/ 29267 h 68175"/>
                <a:gd name="connsiteX2" fmla="*/ 2851 w 30587"/>
                <a:gd name="connsiteY2" fmla="*/ 50038 h 68175"/>
                <a:gd name="connsiteX3" fmla="*/ 5449 w 30587"/>
                <a:gd name="connsiteY3" fmla="*/ 67976 h 68175"/>
                <a:gd name="connsiteX4" fmla="*/ 23634 w 30587"/>
                <a:gd name="connsiteY4" fmla="*/ 38236 h 68175"/>
                <a:gd name="connsiteX5" fmla="*/ 25288 w 30587"/>
                <a:gd name="connsiteY5" fmla="*/ 0 h 6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587" h="68175">
                  <a:moveTo>
                    <a:pt x="25288" y="0"/>
                  </a:moveTo>
                  <a:cubicBezTo>
                    <a:pt x="9228" y="14162"/>
                    <a:pt x="17022" y="6373"/>
                    <a:pt x="10409" y="29267"/>
                  </a:cubicBezTo>
                  <a:cubicBezTo>
                    <a:pt x="9228" y="33044"/>
                    <a:pt x="2851" y="49802"/>
                    <a:pt x="2851" y="50038"/>
                  </a:cubicBezTo>
                  <a:cubicBezTo>
                    <a:pt x="-3762" y="78361"/>
                    <a:pt x="2851" y="63963"/>
                    <a:pt x="5449" y="67976"/>
                  </a:cubicBezTo>
                  <a:cubicBezTo>
                    <a:pt x="13007" y="59951"/>
                    <a:pt x="17966" y="50038"/>
                    <a:pt x="23634" y="38236"/>
                  </a:cubicBezTo>
                  <a:cubicBezTo>
                    <a:pt x="32609" y="19354"/>
                    <a:pt x="32609" y="18174"/>
                    <a:pt x="2528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7D25BF6B-F4D3-114E-9DAF-C349395D9BA6}"/>
                </a:ext>
              </a:extLst>
            </p:cNvPr>
            <p:cNvSpPr/>
            <p:nvPr/>
          </p:nvSpPr>
          <p:spPr>
            <a:xfrm>
              <a:off x="9645699" y="3332328"/>
              <a:ext cx="52430" cy="19296"/>
            </a:xfrm>
            <a:custGeom>
              <a:avLst/>
              <a:gdLst>
                <a:gd name="connsiteX0" fmla="*/ 52431 w 52430"/>
                <a:gd name="connsiteY0" fmla="*/ 2025 h 19296"/>
                <a:gd name="connsiteX1" fmla="*/ 0 w 52430"/>
                <a:gd name="connsiteY1" fmla="*/ 12882 h 19296"/>
                <a:gd name="connsiteX2" fmla="*/ 11809 w 52430"/>
                <a:gd name="connsiteY2" fmla="*/ 18783 h 19296"/>
                <a:gd name="connsiteX3" fmla="*/ 52431 w 52430"/>
                <a:gd name="connsiteY3" fmla="*/ 2025 h 19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430" h="19296">
                  <a:moveTo>
                    <a:pt x="52431" y="2025"/>
                  </a:moveTo>
                  <a:cubicBezTo>
                    <a:pt x="34954" y="-3876"/>
                    <a:pt x="12517" y="4149"/>
                    <a:pt x="0" y="12882"/>
                  </a:cubicBezTo>
                  <a:cubicBezTo>
                    <a:pt x="6613" y="17839"/>
                    <a:pt x="-2362" y="17131"/>
                    <a:pt x="11809" y="18783"/>
                  </a:cubicBezTo>
                  <a:cubicBezTo>
                    <a:pt x="30466" y="20907"/>
                    <a:pt x="47943" y="16659"/>
                    <a:pt x="52431" y="202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5999EAFE-CF38-2F4A-92B2-8FE9FE69BC81}"/>
                </a:ext>
              </a:extLst>
            </p:cNvPr>
            <p:cNvSpPr/>
            <p:nvPr/>
          </p:nvSpPr>
          <p:spPr>
            <a:xfrm>
              <a:off x="9356446" y="3074959"/>
              <a:ext cx="24001" cy="38472"/>
            </a:xfrm>
            <a:custGeom>
              <a:avLst/>
              <a:gdLst>
                <a:gd name="connsiteX0" fmla="*/ 6789 w 24001"/>
                <a:gd name="connsiteY0" fmla="*/ 0 h 38472"/>
                <a:gd name="connsiteX1" fmla="*/ 17653 w 24001"/>
                <a:gd name="connsiteY1" fmla="*/ 38472 h 38472"/>
                <a:gd name="connsiteX2" fmla="*/ 6789 w 24001"/>
                <a:gd name="connsiteY2" fmla="*/ 0 h 38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001" h="38472">
                  <a:moveTo>
                    <a:pt x="6789" y="0"/>
                  </a:moveTo>
                  <a:cubicBezTo>
                    <a:pt x="-7382" y="23839"/>
                    <a:pt x="2774" y="27143"/>
                    <a:pt x="17653" y="38472"/>
                  </a:cubicBezTo>
                  <a:cubicBezTo>
                    <a:pt x="29697" y="22659"/>
                    <a:pt x="23793" y="7789"/>
                    <a:pt x="678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2" name="Forma libre 21">
              <a:extLst>
                <a:ext uri="{FF2B5EF4-FFF2-40B4-BE49-F238E27FC236}">
                  <a16:creationId xmlns:a16="http://schemas.microsoft.com/office/drawing/2014/main" id="{628CAA97-451F-1247-9183-8CE9AC626A0A}"/>
                </a:ext>
              </a:extLst>
            </p:cNvPr>
            <p:cNvSpPr/>
            <p:nvPr/>
          </p:nvSpPr>
          <p:spPr>
            <a:xfrm>
              <a:off x="9345544" y="2815565"/>
              <a:ext cx="14856" cy="58062"/>
            </a:xfrm>
            <a:custGeom>
              <a:avLst/>
              <a:gdLst>
                <a:gd name="connsiteX0" fmla="*/ 14856 w 14856"/>
                <a:gd name="connsiteY0" fmla="*/ 0 h 58062"/>
                <a:gd name="connsiteX1" fmla="*/ 1158 w 14856"/>
                <a:gd name="connsiteY1" fmla="*/ 24075 h 58062"/>
                <a:gd name="connsiteX2" fmla="*/ 9896 w 14856"/>
                <a:gd name="connsiteY2" fmla="*/ 58063 h 58062"/>
                <a:gd name="connsiteX3" fmla="*/ 14856 w 14856"/>
                <a:gd name="connsiteY3" fmla="*/ 0 h 58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56" h="58062">
                  <a:moveTo>
                    <a:pt x="14856" y="0"/>
                  </a:moveTo>
                  <a:cubicBezTo>
                    <a:pt x="5645" y="3304"/>
                    <a:pt x="2811" y="12981"/>
                    <a:pt x="1158" y="24075"/>
                  </a:cubicBezTo>
                  <a:cubicBezTo>
                    <a:pt x="-3566" y="55466"/>
                    <a:pt x="7535" y="55702"/>
                    <a:pt x="9896" y="58063"/>
                  </a:cubicBezTo>
                  <a:lnTo>
                    <a:pt x="14856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3" name="Forma libre 22">
              <a:extLst>
                <a:ext uri="{FF2B5EF4-FFF2-40B4-BE49-F238E27FC236}">
                  <a16:creationId xmlns:a16="http://schemas.microsoft.com/office/drawing/2014/main" id="{5E1D65F4-926C-BB44-9173-CB01AD2046BC}"/>
                </a:ext>
              </a:extLst>
            </p:cNvPr>
            <p:cNvSpPr/>
            <p:nvPr/>
          </p:nvSpPr>
          <p:spPr>
            <a:xfrm>
              <a:off x="9515977" y="2822604"/>
              <a:ext cx="28883" cy="19951"/>
            </a:xfrm>
            <a:custGeom>
              <a:avLst/>
              <a:gdLst>
                <a:gd name="connsiteX0" fmla="*/ 28876 w 28883"/>
                <a:gd name="connsiteY0" fmla="*/ 9248 h 19951"/>
                <a:gd name="connsiteX1" fmla="*/ 15414 w 28883"/>
                <a:gd name="connsiteY1" fmla="*/ 515 h 19951"/>
                <a:gd name="connsiteX2" fmla="*/ 62 w 28883"/>
                <a:gd name="connsiteY2" fmla="*/ 6179 h 19951"/>
                <a:gd name="connsiteX3" fmla="*/ 28876 w 28883"/>
                <a:gd name="connsiteY3" fmla="*/ 9248 h 19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83" h="19951">
                  <a:moveTo>
                    <a:pt x="28876" y="9248"/>
                  </a:moveTo>
                  <a:cubicBezTo>
                    <a:pt x="18484" y="-1846"/>
                    <a:pt x="35016" y="2167"/>
                    <a:pt x="15414" y="515"/>
                  </a:cubicBezTo>
                  <a:cubicBezTo>
                    <a:pt x="-8912" y="-1610"/>
                    <a:pt x="3841" y="3347"/>
                    <a:pt x="62" y="6179"/>
                  </a:cubicBezTo>
                  <a:cubicBezTo>
                    <a:pt x="9509" y="24117"/>
                    <a:pt x="29348" y="23881"/>
                    <a:pt x="28876" y="924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24" name="Grupo 23">
            <a:extLst>
              <a:ext uri="{FF2B5EF4-FFF2-40B4-BE49-F238E27FC236}">
                <a16:creationId xmlns:a16="http://schemas.microsoft.com/office/drawing/2014/main" id="{459F9755-AC70-7B44-AB8B-B909FA42DF49}"/>
              </a:ext>
            </a:extLst>
          </p:cNvPr>
          <p:cNvGrpSpPr/>
          <p:nvPr/>
        </p:nvGrpSpPr>
        <p:grpSpPr>
          <a:xfrm rot="20706972">
            <a:off x="854474" y="3508419"/>
            <a:ext cx="811021" cy="612264"/>
            <a:chOff x="1302516" y="5201473"/>
            <a:chExt cx="636898" cy="480814"/>
          </a:xfrm>
        </p:grpSpPr>
        <p:sp>
          <p:nvSpPr>
            <p:cNvPr id="25" name="Forma libre 24">
              <a:extLst>
                <a:ext uri="{FF2B5EF4-FFF2-40B4-BE49-F238E27FC236}">
                  <a16:creationId xmlns:a16="http://schemas.microsoft.com/office/drawing/2014/main" id="{6B40CAFA-980E-714F-A0BE-FA083170E3F2}"/>
                </a:ext>
              </a:extLst>
            </p:cNvPr>
            <p:cNvSpPr/>
            <p:nvPr/>
          </p:nvSpPr>
          <p:spPr>
            <a:xfrm>
              <a:off x="1302516" y="5201473"/>
              <a:ext cx="636898" cy="232519"/>
            </a:xfrm>
            <a:custGeom>
              <a:avLst/>
              <a:gdLst>
                <a:gd name="connsiteX0" fmla="*/ 784203 w 811363"/>
                <a:gd name="connsiteY0" fmla="*/ 71516 h 296213"/>
                <a:gd name="connsiteX1" fmla="*/ 788218 w 811363"/>
                <a:gd name="connsiteY1" fmla="*/ 231542 h 296213"/>
                <a:gd name="connsiteX2" fmla="*/ 811363 w 811363"/>
                <a:gd name="connsiteY2" fmla="*/ 213840 h 296213"/>
                <a:gd name="connsiteX3" fmla="*/ 790108 w 811363"/>
                <a:gd name="connsiteY3" fmla="*/ 0 h 296213"/>
                <a:gd name="connsiteX4" fmla="*/ 686427 w 811363"/>
                <a:gd name="connsiteY4" fmla="*/ 24075 h 296213"/>
                <a:gd name="connsiteX5" fmla="*/ 653127 w 811363"/>
                <a:gd name="connsiteY5" fmla="*/ 33988 h 296213"/>
                <a:gd name="connsiteX6" fmla="*/ 777118 w 811363"/>
                <a:gd name="connsiteY6" fmla="*/ 35640 h 296213"/>
                <a:gd name="connsiteX7" fmla="*/ 725632 w 811363"/>
                <a:gd name="connsiteY7" fmla="*/ 89218 h 296213"/>
                <a:gd name="connsiteX8" fmla="*/ 621479 w 811363"/>
                <a:gd name="connsiteY8" fmla="*/ 202511 h 296213"/>
                <a:gd name="connsiteX9" fmla="*/ 588179 w 811363"/>
                <a:gd name="connsiteY9" fmla="*/ 250897 h 296213"/>
                <a:gd name="connsiteX10" fmla="*/ 569049 w 811363"/>
                <a:gd name="connsiteY10" fmla="*/ 261754 h 296213"/>
                <a:gd name="connsiteX11" fmla="*/ 508588 w 811363"/>
                <a:gd name="connsiteY11" fmla="*/ 205816 h 296213"/>
                <a:gd name="connsiteX12" fmla="*/ 474579 w 811363"/>
                <a:gd name="connsiteY12" fmla="*/ 179853 h 296213"/>
                <a:gd name="connsiteX13" fmla="*/ 380345 w 811363"/>
                <a:gd name="connsiteY13" fmla="*/ 94883 h 296213"/>
                <a:gd name="connsiteX14" fmla="*/ 340196 w 811363"/>
                <a:gd name="connsiteY14" fmla="*/ 74821 h 296213"/>
                <a:gd name="connsiteX15" fmla="*/ 318704 w 811363"/>
                <a:gd name="connsiteY15" fmla="*/ 37292 h 296213"/>
                <a:gd name="connsiteX16" fmla="*/ 147478 w 811363"/>
                <a:gd name="connsiteY16" fmla="*/ 147517 h 296213"/>
                <a:gd name="connsiteX17" fmla="*/ 68359 w 811363"/>
                <a:gd name="connsiteY17" fmla="*/ 209828 h 296213"/>
                <a:gd name="connsiteX18" fmla="*/ 813 w 811363"/>
                <a:gd name="connsiteY18" fmla="*/ 283232 h 296213"/>
                <a:gd name="connsiteX19" fmla="*/ 52772 w 811363"/>
                <a:gd name="connsiteY19" fmla="*/ 248300 h 296213"/>
                <a:gd name="connsiteX20" fmla="*/ 142518 w 811363"/>
                <a:gd name="connsiteY20" fmla="*/ 174896 h 296213"/>
                <a:gd name="connsiteX21" fmla="*/ 297212 w 811363"/>
                <a:gd name="connsiteY21" fmla="*/ 73168 h 296213"/>
                <a:gd name="connsiteX22" fmla="*/ 405380 w 811363"/>
                <a:gd name="connsiteY22" fmla="*/ 151057 h 296213"/>
                <a:gd name="connsiteX23" fmla="*/ 469619 w 811363"/>
                <a:gd name="connsiteY23" fmla="*/ 211244 h 296213"/>
                <a:gd name="connsiteX24" fmla="*/ 540472 w 811363"/>
                <a:gd name="connsiteY24" fmla="*/ 265766 h 296213"/>
                <a:gd name="connsiteX25" fmla="*/ 574481 w 811363"/>
                <a:gd name="connsiteY25" fmla="*/ 296214 h 296213"/>
                <a:gd name="connsiteX26" fmla="*/ 647459 w 811363"/>
                <a:gd name="connsiteY26" fmla="*/ 212896 h 296213"/>
                <a:gd name="connsiteX27" fmla="*/ 701779 w 811363"/>
                <a:gd name="connsiteY27" fmla="*/ 158374 h 296213"/>
                <a:gd name="connsiteX28" fmla="*/ 721145 w 811363"/>
                <a:gd name="connsiteY28" fmla="*/ 123206 h 296213"/>
                <a:gd name="connsiteX29" fmla="*/ 784203 w 811363"/>
                <a:gd name="connsiteY29" fmla="*/ 71516 h 29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11363" h="296213">
                  <a:moveTo>
                    <a:pt x="784203" y="71516"/>
                  </a:moveTo>
                  <a:lnTo>
                    <a:pt x="788218" y="231542"/>
                  </a:lnTo>
                  <a:cubicBezTo>
                    <a:pt x="802153" y="225642"/>
                    <a:pt x="799555" y="223282"/>
                    <a:pt x="811363" y="213840"/>
                  </a:cubicBezTo>
                  <a:cubicBezTo>
                    <a:pt x="800736" y="153182"/>
                    <a:pt x="822227" y="45081"/>
                    <a:pt x="790108" y="0"/>
                  </a:cubicBezTo>
                  <a:cubicBezTo>
                    <a:pt x="758224" y="1180"/>
                    <a:pt x="717602" y="19354"/>
                    <a:pt x="686427" y="24075"/>
                  </a:cubicBezTo>
                  <a:cubicBezTo>
                    <a:pt x="668950" y="26671"/>
                    <a:pt x="659976" y="21951"/>
                    <a:pt x="653127" y="33988"/>
                  </a:cubicBezTo>
                  <a:cubicBezTo>
                    <a:pt x="625730" y="81429"/>
                    <a:pt x="713351" y="33280"/>
                    <a:pt x="777118" y="35640"/>
                  </a:cubicBezTo>
                  <a:cubicBezTo>
                    <a:pt x="770741" y="59951"/>
                    <a:pt x="761531" y="49566"/>
                    <a:pt x="725632" y="89218"/>
                  </a:cubicBezTo>
                  <a:cubicBezTo>
                    <a:pt x="668242" y="152945"/>
                    <a:pt x="693985" y="135479"/>
                    <a:pt x="621479" y="202511"/>
                  </a:cubicBezTo>
                  <a:cubicBezTo>
                    <a:pt x="595264" y="226822"/>
                    <a:pt x="619590" y="227294"/>
                    <a:pt x="588179" y="250897"/>
                  </a:cubicBezTo>
                  <a:cubicBezTo>
                    <a:pt x="575662" y="260338"/>
                    <a:pt x="583219" y="255853"/>
                    <a:pt x="569049" y="261754"/>
                  </a:cubicBezTo>
                  <a:cubicBezTo>
                    <a:pt x="533623" y="239095"/>
                    <a:pt x="536220" y="223282"/>
                    <a:pt x="508588" y="205816"/>
                  </a:cubicBezTo>
                  <a:cubicBezTo>
                    <a:pt x="484971" y="190946"/>
                    <a:pt x="492056" y="196610"/>
                    <a:pt x="474579" y="179853"/>
                  </a:cubicBezTo>
                  <a:lnTo>
                    <a:pt x="380345" y="94883"/>
                  </a:lnTo>
                  <a:cubicBezTo>
                    <a:pt x="367828" y="88982"/>
                    <a:pt x="364286" y="94411"/>
                    <a:pt x="340196" y="74821"/>
                  </a:cubicBezTo>
                  <a:cubicBezTo>
                    <a:pt x="323427" y="61131"/>
                    <a:pt x="325553" y="58771"/>
                    <a:pt x="318704" y="37292"/>
                  </a:cubicBezTo>
                  <a:cubicBezTo>
                    <a:pt x="279499" y="43665"/>
                    <a:pt x="182904" y="121318"/>
                    <a:pt x="147478" y="147517"/>
                  </a:cubicBezTo>
                  <a:lnTo>
                    <a:pt x="68359" y="209828"/>
                  </a:lnTo>
                  <a:cubicBezTo>
                    <a:pt x="28918" y="244524"/>
                    <a:pt x="-5800" y="246648"/>
                    <a:pt x="813" y="283232"/>
                  </a:cubicBezTo>
                  <a:lnTo>
                    <a:pt x="52772" y="248300"/>
                  </a:lnTo>
                  <a:cubicBezTo>
                    <a:pt x="106147" y="208412"/>
                    <a:pt x="101660" y="201567"/>
                    <a:pt x="142518" y="174896"/>
                  </a:cubicBezTo>
                  <a:cubicBezTo>
                    <a:pt x="168261" y="158138"/>
                    <a:pt x="277137" y="74821"/>
                    <a:pt x="297212" y="73168"/>
                  </a:cubicBezTo>
                  <a:cubicBezTo>
                    <a:pt x="315634" y="71516"/>
                    <a:pt x="387431" y="134063"/>
                    <a:pt x="405380" y="151057"/>
                  </a:cubicBezTo>
                  <a:cubicBezTo>
                    <a:pt x="424982" y="169703"/>
                    <a:pt x="439389" y="197791"/>
                    <a:pt x="469619" y="211244"/>
                  </a:cubicBezTo>
                  <a:cubicBezTo>
                    <a:pt x="506935" y="227766"/>
                    <a:pt x="505754" y="231779"/>
                    <a:pt x="540472" y="265766"/>
                  </a:cubicBezTo>
                  <a:cubicBezTo>
                    <a:pt x="556059" y="281108"/>
                    <a:pt x="554170" y="289605"/>
                    <a:pt x="574481" y="296214"/>
                  </a:cubicBezTo>
                  <a:lnTo>
                    <a:pt x="647459" y="212896"/>
                  </a:lnTo>
                  <a:cubicBezTo>
                    <a:pt x="663046" y="194014"/>
                    <a:pt x="695638" y="170884"/>
                    <a:pt x="701779" y="158374"/>
                  </a:cubicBezTo>
                  <a:cubicBezTo>
                    <a:pt x="714768" y="130995"/>
                    <a:pt x="698708" y="149169"/>
                    <a:pt x="721145" y="123206"/>
                  </a:cubicBezTo>
                  <a:cubicBezTo>
                    <a:pt x="741220" y="100075"/>
                    <a:pt x="752084" y="81429"/>
                    <a:pt x="784203" y="7151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6" name="Forma libre 25">
              <a:extLst>
                <a:ext uri="{FF2B5EF4-FFF2-40B4-BE49-F238E27FC236}">
                  <a16:creationId xmlns:a16="http://schemas.microsoft.com/office/drawing/2014/main" id="{F0D35FEB-154B-6449-99F7-3F6CB95C02C2}"/>
                </a:ext>
              </a:extLst>
            </p:cNvPr>
            <p:cNvSpPr/>
            <p:nvPr/>
          </p:nvSpPr>
          <p:spPr>
            <a:xfrm>
              <a:off x="1573874" y="5389729"/>
              <a:ext cx="178296" cy="288564"/>
            </a:xfrm>
            <a:custGeom>
              <a:avLst/>
              <a:gdLst>
                <a:gd name="connsiteX0" fmla="*/ 201157 w 227136"/>
                <a:gd name="connsiteY0" fmla="*/ 198715 h 367611"/>
                <a:gd name="connsiteX1" fmla="*/ 202574 w 227136"/>
                <a:gd name="connsiteY1" fmla="*/ 318853 h 367611"/>
                <a:gd name="connsiteX2" fmla="*/ 103617 w 227136"/>
                <a:gd name="connsiteY2" fmla="*/ 337499 h 367611"/>
                <a:gd name="connsiteX3" fmla="*/ 54493 w 227136"/>
                <a:gd name="connsiteY3" fmla="*/ 336319 h 367611"/>
                <a:gd name="connsiteX4" fmla="*/ 29931 w 227136"/>
                <a:gd name="connsiteY4" fmla="*/ 307995 h 367611"/>
                <a:gd name="connsiteX5" fmla="*/ 33001 w 227136"/>
                <a:gd name="connsiteY5" fmla="*/ 73149 h 367611"/>
                <a:gd name="connsiteX6" fmla="*/ 126054 w 227136"/>
                <a:gd name="connsiteY6" fmla="*/ 89434 h 367611"/>
                <a:gd name="connsiteX7" fmla="*/ 166912 w 227136"/>
                <a:gd name="connsiteY7" fmla="*/ 107845 h 367611"/>
                <a:gd name="connsiteX8" fmla="*/ 201157 w 227136"/>
                <a:gd name="connsiteY8" fmla="*/ 198715 h 367611"/>
                <a:gd name="connsiteX9" fmla="*/ 227136 w 227136"/>
                <a:gd name="connsiteY9" fmla="*/ 361810 h 367611"/>
                <a:gd name="connsiteX10" fmla="*/ 214383 w 227136"/>
                <a:gd name="connsiteY10" fmla="*/ 167795 h 367611"/>
                <a:gd name="connsiteX11" fmla="*/ 216036 w 227136"/>
                <a:gd name="connsiteY11" fmla="*/ 106192 h 367611"/>
                <a:gd name="connsiteX12" fmla="*/ 56855 w 227136"/>
                <a:gd name="connsiteY12" fmla="*/ 16974 h 367611"/>
                <a:gd name="connsiteX13" fmla="*/ 3243 w 227136"/>
                <a:gd name="connsiteY13" fmla="*/ 452 h 367611"/>
                <a:gd name="connsiteX14" fmla="*/ 12218 w 227136"/>
                <a:gd name="connsiteY14" fmla="*/ 188330 h 367611"/>
                <a:gd name="connsiteX15" fmla="*/ 12454 w 227136"/>
                <a:gd name="connsiteY15" fmla="*/ 269287 h 367611"/>
                <a:gd name="connsiteX16" fmla="*/ 124164 w 227136"/>
                <a:gd name="connsiteY16" fmla="*/ 363934 h 367611"/>
                <a:gd name="connsiteX17" fmla="*/ 227136 w 227136"/>
                <a:gd name="connsiteY17" fmla="*/ 361810 h 36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7136" h="367611">
                  <a:moveTo>
                    <a:pt x="201157" y="198715"/>
                  </a:moveTo>
                  <a:cubicBezTo>
                    <a:pt x="202810" y="211932"/>
                    <a:pt x="204227" y="307051"/>
                    <a:pt x="202574" y="318853"/>
                  </a:cubicBezTo>
                  <a:cubicBezTo>
                    <a:pt x="198087" y="350008"/>
                    <a:pt x="190765" y="338443"/>
                    <a:pt x="103617" y="337499"/>
                  </a:cubicBezTo>
                  <a:cubicBezTo>
                    <a:pt x="72678" y="337263"/>
                    <a:pt x="80000" y="330418"/>
                    <a:pt x="54493" y="336319"/>
                  </a:cubicBezTo>
                  <a:cubicBezTo>
                    <a:pt x="32529" y="341275"/>
                    <a:pt x="33001" y="342927"/>
                    <a:pt x="29931" y="307995"/>
                  </a:cubicBezTo>
                  <a:cubicBezTo>
                    <a:pt x="22373" y="215945"/>
                    <a:pt x="32056" y="156702"/>
                    <a:pt x="33001" y="73149"/>
                  </a:cubicBezTo>
                  <a:cubicBezTo>
                    <a:pt x="33709" y="12962"/>
                    <a:pt x="51895" y="39633"/>
                    <a:pt x="126054" y="89434"/>
                  </a:cubicBezTo>
                  <a:cubicBezTo>
                    <a:pt x="141877" y="100292"/>
                    <a:pt x="149671" y="99820"/>
                    <a:pt x="166912" y="107845"/>
                  </a:cubicBezTo>
                  <a:cubicBezTo>
                    <a:pt x="203755" y="124838"/>
                    <a:pt x="195489" y="154342"/>
                    <a:pt x="201157" y="198715"/>
                  </a:cubicBezTo>
                  <a:close/>
                  <a:moveTo>
                    <a:pt x="227136" y="361810"/>
                  </a:moveTo>
                  <a:lnTo>
                    <a:pt x="214383" y="167795"/>
                  </a:lnTo>
                  <a:cubicBezTo>
                    <a:pt x="211785" y="138764"/>
                    <a:pt x="217217" y="132863"/>
                    <a:pt x="216036" y="106192"/>
                  </a:cubicBezTo>
                  <a:cubicBezTo>
                    <a:pt x="189821" y="83534"/>
                    <a:pt x="113536" y="64888"/>
                    <a:pt x="56855" y="16974"/>
                  </a:cubicBezTo>
                  <a:cubicBezTo>
                    <a:pt x="42684" y="5173"/>
                    <a:pt x="19539" y="-1908"/>
                    <a:pt x="3243" y="452"/>
                  </a:cubicBezTo>
                  <a:cubicBezTo>
                    <a:pt x="4660" y="101000"/>
                    <a:pt x="-9510" y="85658"/>
                    <a:pt x="12218" y="188330"/>
                  </a:cubicBezTo>
                  <a:lnTo>
                    <a:pt x="12454" y="269287"/>
                  </a:lnTo>
                  <a:cubicBezTo>
                    <a:pt x="11273" y="366766"/>
                    <a:pt x="-27460" y="374083"/>
                    <a:pt x="124164" y="363934"/>
                  </a:cubicBezTo>
                  <a:cubicBezTo>
                    <a:pt x="154867" y="362046"/>
                    <a:pt x="206117" y="374555"/>
                    <a:pt x="227136" y="36181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7" name="Forma libre 26">
              <a:extLst>
                <a:ext uri="{FF2B5EF4-FFF2-40B4-BE49-F238E27FC236}">
                  <a16:creationId xmlns:a16="http://schemas.microsoft.com/office/drawing/2014/main" id="{3AFE16F9-53EE-5E40-A9AC-77016DB29199}"/>
                </a:ext>
              </a:extLst>
            </p:cNvPr>
            <p:cNvSpPr/>
            <p:nvPr/>
          </p:nvSpPr>
          <p:spPr>
            <a:xfrm>
              <a:off x="1330407" y="5346914"/>
              <a:ext cx="191398" cy="327009"/>
            </a:xfrm>
            <a:custGeom>
              <a:avLst/>
              <a:gdLst>
                <a:gd name="connsiteX0" fmla="*/ 21256 w 243828"/>
                <a:gd name="connsiteY0" fmla="*/ 389917 h 416587"/>
                <a:gd name="connsiteX1" fmla="*/ 27160 w 243828"/>
                <a:gd name="connsiteY1" fmla="*/ 225878 h 416587"/>
                <a:gd name="connsiteX2" fmla="*/ 37788 w 243828"/>
                <a:gd name="connsiteY2" fmla="*/ 153890 h 416587"/>
                <a:gd name="connsiteX3" fmla="*/ 65184 w 243828"/>
                <a:gd name="connsiteY3" fmla="*/ 138312 h 416587"/>
                <a:gd name="connsiteX4" fmla="*/ 183271 w 243828"/>
                <a:gd name="connsiteY4" fmla="*/ 60423 h 416587"/>
                <a:gd name="connsiteX5" fmla="*/ 223893 w 243828"/>
                <a:gd name="connsiteY5" fmla="*/ 39889 h 416587"/>
                <a:gd name="connsiteX6" fmla="*/ 214682 w 243828"/>
                <a:gd name="connsiteY6" fmla="*/ 379767 h 416587"/>
                <a:gd name="connsiteX7" fmla="*/ 21256 w 243828"/>
                <a:gd name="connsiteY7" fmla="*/ 389917 h 416587"/>
                <a:gd name="connsiteX8" fmla="*/ 229089 w 243828"/>
                <a:gd name="connsiteY8" fmla="*/ 403370 h 416587"/>
                <a:gd name="connsiteX9" fmla="*/ 242315 w 243828"/>
                <a:gd name="connsiteY9" fmla="*/ 388972 h 416587"/>
                <a:gd name="connsiteX10" fmla="*/ 233813 w 243828"/>
                <a:gd name="connsiteY10" fmla="*/ 291257 h 416587"/>
                <a:gd name="connsiteX11" fmla="*/ 241842 w 243828"/>
                <a:gd name="connsiteY11" fmla="*/ 250897 h 416587"/>
                <a:gd name="connsiteX12" fmla="*/ 243260 w 243828"/>
                <a:gd name="connsiteY12" fmla="*/ 144921 h 416587"/>
                <a:gd name="connsiteX13" fmla="*/ 236410 w 243828"/>
                <a:gd name="connsiteY13" fmla="*/ 99367 h 416587"/>
                <a:gd name="connsiteX14" fmla="*/ 227672 w 243828"/>
                <a:gd name="connsiteY14" fmla="*/ 0 h 416587"/>
                <a:gd name="connsiteX15" fmla="*/ 216336 w 243828"/>
                <a:gd name="connsiteY15" fmla="*/ 7317 h 416587"/>
                <a:gd name="connsiteX16" fmla="*/ 203110 w 243828"/>
                <a:gd name="connsiteY16" fmla="*/ 15578 h 416587"/>
                <a:gd name="connsiteX17" fmla="*/ 179965 w 243828"/>
                <a:gd name="connsiteY17" fmla="*/ 40833 h 416587"/>
                <a:gd name="connsiteX18" fmla="*/ 120685 w 243828"/>
                <a:gd name="connsiteY18" fmla="*/ 79777 h 416587"/>
                <a:gd name="connsiteX19" fmla="*/ 62350 w 243828"/>
                <a:gd name="connsiteY19" fmla="*/ 119666 h 416587"/>
                <a:gd name="connsiteX20" fmla="*/ 472 w 243828"/>
                <a:gd name="connsiteY20" fmla="*/ 155306 h 416587"/>
                <a:gd name="connsiteX21" fmla="*/ 0 w 243828"/>
                <a:gd name="connsiteY21" fmla="*/ 323829 h 416587"/>
                <a:gd name="connsiteX22" fmla="*/ 6849 w 243828"/>
                <a:gd name="connsiteY22" fmla="*/ 356637 h 416587"/>
                <a:gd name="connsiteX23" fmla="*/ 5668 w 243828"/>
                <a:gd name="connsiteY23" fmla="*/ 416588 h 416587"/>
                <a:gd name="connsiteX24" fmla="*/ 77465 w 243828"/>
                <a:gd name="connsiteY24" fmla="*/ 410215 h 416587"/>
                <a:gd name="connsiteX25" fmla="*/ 110530 w 243828"/>
                <a:gd name="connsiteY25" fmla="*/ 405494 h 416587"/>
                <a:gd name="connsiteX26" fmla="*/ 141941 w 243828"/>
                <a:gd name="connsiteY26" fmla="*/ 414463 h 416587"/>
                <a:gd name="connsiteX27" fmla="*/ 229089 w 243828"/>
                <a:gd name="connsiteY27" fmla="*/ 403370 h 416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3828" h="416587">
                  <a:moveTo>
                    <a:pt x="21256" y="389917"/>
                  </a:moveTo>
                  <a:cubicBezTo>
                    <a:pt x="16532" y="265058"/>
                    <a:pt x="26452" y="291257"/>
                    <a:pt x="27160" y="225878"/>
                  </a:cubicBezTo>
                  <a:cubicBezTo>
                    <a:pt x="27396" y="177492"/>
                    <a:pt x="-5668" y="185517"/>
                    <a:pt x="37788" y="153890"/>
                  </a:cubicBezTo>
                  <a:cubicBezTo>
                    <a:pt x="47471" y="146809"/>
                    <a:pt x="54792" y="142796"/>
                    <a:pt x="65184" y="138312"/>
                  </a:cubicBezTo>
                  <a:lnTo>
                    <a:pt x="183271" y="60423"/>
                  </a:lnTo>
                  <a:cubicBezTo>
                    <a:pt x="203582" y="41777"/>
                    <a:pt x="205235" y="41541"/>
                    <a:pt x="223893" y="39889"/>
                  </a:cubicBezTo>
                  <a:cubicBezTo>
                    <a:pt x="226727" y="156958"/>
                    <a:pt x="220823" y="266711"/>
                    <a:pt x="214682" y="379767"/>
                  </a:cubicBezTo>
                  <a:lnTo>
                    <a:pt x="21256" y="389917"/>
                  </a:lnTo>
                  <a:close/>
                  <a:moveTo>
                    <a:pt x="229089" y="403370"/>
                  </a:moveTo>
                  <a:cubicBezTo>
                    <a:pt x="236174" y="395109"/>
                    <a:pt x="232632" y="397705"/>
                    <a:pt x="242315" y="388972"/>
                  </a:cubicBezTo>
                  <a:cubicBezTo>
                    <a:pt x="240189" y="360649"/>
                    <a:pt x="225783" y="325481"/>
                    <a:pt x="233813" y="291257"/>
                  </a:cubicBezTo>
                  <a:cubicBezTo>
                    <a:pt x="240189" y="263878"/>
                    <a:pt x="247038" y="291257"/>
                    <a:pt x="241842" y="250897"/>
                  </a:cubicBezTo>
                  <a:cubicBezTo>
                    <a:pt x="234049" y="187641"/>
                    <a:pt x="246566" y="173716"/>
                    <a:pt x="243260" y="144921"/>
                  </a:cubicBezTo>
                  <a:cubicBezTo>
                    <a:pt x="240425" y="119430"/>
                    <a:pt x="232395" y="139020"/>
                    <a:pt x="236410" y="99367"/>
                  </a:cubicBezTo>
                  <a:cubicBezTo>
                    <a:pt x="240662" y="60659"/>
                    <a:pt x="243968" y="26435"/>
                    <a:pt x="227672" y="0"/>
                  </a:cubicBezTo>
                  <a:cubicBezTo>
                    <a:pt x="213974" y="6845"/>
                    <a:pt x="230742" y="-1888"/>
                    <a:pt x="216336" y="7317"/>
                  </a:cubicBezTo>
                  <a:cubicBezTo>
                    <a:pt x="211848" y="10385"/>
                    <a:pt x="209014" y="11565"/>
                    <a:pt x="203110" y="15578"/>
                  </a:cubicBezTo>
                  <a:cubicBezTo>
                    <a:pt x="188231" y="25963"/>
                    <a:pt x="192010" y="26671"/>
                    <a:pt x="179965" y="40833"/>
                  </a:cubicBezTo>
                  <a:cubicBezTo>
                    <a:pt x="169101" y="53106"/>
                    <a:pt x="137926" y="66560"/>
                    <a:pt x="120685" y="79777"/>
                  </a:cubicBezTo>
                  <a:cubicBezTo>
                    <a:pt x="100374" y="95591"/>
                    <a:pt x="84787" y="106212"/>
                    <a:pt x="62350" y="119666"/>
                  </a:cubicBezTo>
                  <a:lnTo>
                    <a:pt x="472" y="155306"/>
                  </a:lnTo>
                  <a:lnTo>
                    <a:pt x="0" y="323829"/>
                  </a:lnTo>
                  <a:cubicBezTo>
                    <a:pt x="2126" y="349084"/>
                    <a:pt x="4960" y="331146"/>
                    <a:pt x="6849" y="356637"/>
                  </a:cubicBezTo>
                  <a:cubicBezTo>
                    <a:pt x="8738" y="384252"/>
                    <a:pt x="-709" y="385432"/>
                    <a:pt x="5668" y="416588"/>
                  </a:cubicBezTo>
                  <a:cubicBezTo>
                    <a:pt x="30230" y="416352"/>
                    <a:pt x="57863" y="413519"/>
                    <a:pt x="77465" y="410215"/>
                  </a:cubicBezTo>
                  <a:cubicBezTo>
                    <a:pt x="84787" y="409035"/>
                    <a:pt x="105806" y="405494"/>
                    <a:pt x="110530" y="405494"/>
                  </a:cubicBezTo>
                  <a:cubicBezTo>
                    <a:pt x="140996" y="404550"/>
                    <a:pt x="123047" y="407147"/>
                    <a:pt x="141941" y="414463"/>
                  </a:cubicBezTo>
                  <a:cubicBezTo>
                    <a:pt x="162016" y="394165"/>
                    <a:pt x="201220" y="395345"/>
                    <a:pt x="229089" y="40337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8" name="Forma libre 27">
              <a:extLst>
                <a:ext uri="{FF2B5EF4-FFF2-40B4-BE49-F238E27FC236}">
                  <a16:creationId xmlns:a16="http://schemas.microsoft.com/office/drawing/2014/main" id="{6B5694F3-AB00-3340-A12F-A74D88EC966B}"/>
                </a:ext>
              </a:extLst>
            </p:cNvPr>
            <p:cNvSpPr/>
            <p:nvPr/>
          </p:nvSpPr>
          <p:spPr>
            <a:xfrm>
              <a:off x="1788292" y="5386007"/>
              <a:ext cx="114421" cy="296280"/>
            </a:xfrm>
            <a:custGeom>
              <a:avLst/>
              <a:gdLst>
                <a:gd name="connsiteX0" fmla="*/ 118597 w 145764"/>
                <a:gd name="connsiteY0" fmla="*/ 338699 h 377440"/>
                <a:gd name="connsiteX1" fmla="*/ 69945 w 145764"/>
                <a:gd name="connsiteY1" fmla="*/ 356165 h 377440"/>
                <a:gd name="connsiteX2" fmla="*/ 24599 w 145764"/>
                <a:gd name="connsiteY2" fmla="*/ 203219 h 377440"/>
                <a:gd name="connsiteX3" fmla="*/ 55538 w 145764"/>
                <a:gd name="connsiteY3" fmla="*/ 101964 h 377440"/>
                <a:gd name="connsiteX4" fmla="*/ 124501 w 145764"/>
                <a:gd name="connsiteY4" fmla="*/ 38708 h 377440"/>
                <a:gd name="connsiteX5" fmla="*/ 118597 w 145764"/>
                <a:gd name="connsiteY5" fmla="*/ 338699 h 377440"/>
                <a:gd name="connsiteX6" fmla="*/ 143395 w 145764"/>
                <a:gd name="connsiteY6" fmla="*/ 352860 h 377440"/>
                <a:gd name="connsiteX7" fmla="*/ 143395 w 145764"/>
                <a:gd name="connsiteY7" fmla="*/ 83790 h 377440"/>
                <a:gd name="connsiteX8" fmla="*/ 133476 w 145764"/>
                <a:gd name="connsiteY8" fmla="*/ 0 h 377440"/>
                <a:gd name="connsiteX9" fmla="*/ 38298 w 145764"/>
                <a:gd name="connsiteY9" fmla="*/ 90162 h 377440"/>
                <a:gd name="connsiteX10" fmla="*/ 273 w 145764"/>
                <a:gd name="connsiteY10" fmla="*/ 117305 h 377440"/>
                <a:gd name="connsiteX11" fmla="*/ 7359 w 145764"/>
                <a:gd name="connsiteY11" fmla="*/ 236027 h 377440"/>
                <a:gd name="connsiteX12" fmla="*/ 2163 w 145764"/>
                <a:gd name="connsiteY12" fmla="*/ 361121 h 377440"/>
                <a:gd name="connsiteX13" fmla="*/ 127808 w 145764"/>
                <a:gd name="connsiteY13" fmla="*/ 363954 h 377440"/>
                <a:gd name="connsiteX14" fmla="*/ 143395 w 145764"/>
                <a:gd name="connsiteY14" fmla="*/ 352860 h 377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5764" h="377440">
                  <a:moveTo>
                    <a:pt x="118597" y="338699"/>
                  </a:moveTo>
                  <a:cubicBezTo>
                    <a:pt x="97577" y="346016"/>
                    <a:pt x="94035" y="354985"/>
                    <a:pt x="69945" y="356165"/>
                  </a:cubicBezTo>
                  <a:cubicBezTo>
                    <a:pt x="6414" y="359233"/>
                    <a:pt x="25780" y="319108"/>
                    <a:pt x="24599" y="203219"/>
                  </a:cubicBezTo>
                  <a:cubicBezTo>
                    <a:pt x="24127" y="148697"/>
                    <a:pt x="25544" y="131231"/>
                    <a:pt x="55538" y="101964"/>
                  </a:cubicBezTo>
                  <a:cubicBezTo>
                    <a:pt x="95452" y="63019"/>
                    <a:pt x="90728" y="45789"/>
                    <a:pt x="124501" y="38708"/>
                  </a:cubicBezTo>
                  <a:cubicBezTo>
                    <a:pt x="128516" y="141380"/>
                    <a:pt x="123556" y="240039"/>
                    <a:pt x="118597" y="338699"/>
                  </a:cubicBezTo>
                  <a:close/>
                  <a:moveTo>
                    <a:pt x="143395" y="352860"/>
                  </a:moveTo>
                  <a:cubicBezTo>
                    <a:pt x="149063" y="314152"/>
                    <a:pt x="142687" y="149641"/>
                    <a:pt x="143395" y="83790"/>
                  </a:cubicBezTo>
                  <a:cubicBezTo>
                    <a:pt x="143867" y="45317"/>
                    <a:pt x="152370" y="22659"/>
                    <a:pt x="133476" y="0"/>
                  </a:cubicBezTo>
                  <a:cubicBezTo>
                    <a:pt x="111984" y="1180"/>
                    <a:pt x="67111" y="58771"/>
                    <a:pt x="38298" y="90162"/>
                  </a:cubicBezTo>
                  <a:cubicBezTo>
                    <a:pt x="17750" y="112349"/>
                    <a:pt x="24836" y="103380"/>
                    <a:pt x="273" y="117305"/>
                  </a:cubicBezTo>
                  <a:cubicBezTo>
                    <a:pt x="-1616" y="147753"/>
                    <a:pt x="6886" y="196847"/>
                    <a:pt x="7359" y="236027"/>
                  </a:cubicBezTo>
                  <a:cubicBezTo>
                    <a:pt x="8303" y="319581"/>
                    <a:pt x="4761" y="304239"/>
                    <a:pt x="2163" y="361121"/>
                  </a:cubicBezTo>
                  <a:cubicBezTo>
                    <a:pt x="36172" y="385668"/>
                    <a:pt x="90964" y="379059"/>
                    <a:pt x="127808" y="363954"/>
                  </a:cubicBezTo>
                  <a:lnTo>
                    <a:pt x="143395" y="35286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9" name="Forma libre 28">
              <a:extLst>
                <a:ext uri="{FF2B5EF4-FFF2-40B4-BE49-F238E27FC236}">
                  <a16:creationId xmlns:a16="http://schemas.microsoft.com/office/drawing/2014/main" id="{0BB001BD-03A2-6944-8308-32D9DCEBA57C}"/>
                </a:ext>
              </a:extLst>
            </p:cNvPr>
            <p:cNvSpPr/>
            <p:nvPr/>
          </p:nvSpPr>
          <p:spPr>
            <a:xfrm>
              <a:off x="1835636" y="5478529"/>
              <a:ext cx="32217" cy="57366"/>
            </a:xfrm>
            <a:custGeom>
              <a:avLst/>
              <a:gdLst>
                <a:gd name="connsiteX0" fmla="*/ 41043 w 41042"/>
                <a:gd name="connsiteY0" fmla="*/ 20210 h 73080"/>
                <a:gd name="connsiteX1" fmla="*/ 6089 w 41042"/>
                <a:gd name="connsiteY1" fmla="*/ 148 h 73080"/>
                <a:gd name="connsiteX2" fmla="*/ 4199 w 41042"/>
                <a:gd name="connsiteY2" fmla="*/ 73080 h 73080"/>
                <a:gd name="connsiteX3" fmla="*/ 18842 w 41042"/>
                <a:gd name="connsiteY3" fmla="*/ 40272 h 73080"/>
                <a:gd name="connsiteX4" fmla="*/ 41043 w 41042"/>
                <a:gd name="connsiteY4" fmla="*/ 20210 h 73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042" h="73080">
                  <a:moveTo>
                    <a:pt x="41043" y="20210"/>
                  </a:moveTo>
                  <a:cubicBezTo>
                    <a:pt x="40570" y="19502"/>
                    <a:pt x="39389" y="-1977"/>
                    <a:pt x="6089" y="148"/>
                  </a:cubicBezTo>
                  <a:cubicBezTo>
                    <a:pt x="184" y="15725"/>
                    <a:pt x="-3122" y="56322"/>
                    <a:pt x="4199" y="73080"/>
                  </a:cubicBezTo>
                  <a:cubicBezTo>
                    <a:pt x="24274" y="62223"/>
                    <a:pt x="5380" y="61043"/>
                    <a:pt x="18842" y="40272"/>
                  </a:cubicBezTo>
                  <a:cubicBezTo>
                    <a:pt x="27817" y="26347"/>
                    <a:pt x="28998" y="38384"/>
                    <a:pt x="41043" y="2021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0" name="Forma libre 29">
              <a:extLst>
                <a:ext uri="{FF2B5EF4-FFF2-40B4-BE49-F238E27FC236}">
                  <a16:creationId xmlns:a16="http://schemas.microsoft.com/office/drawing/2014/main" id="{D354B815-219D-B647-8205-11AC48CB8533}"/>
                </a:ext>
              </a:extLst>
            </p:cNvPr>
            <p:cNvSpPr/>
            <p:nvPr/>
          </p:nvSpPr>
          <p:spPr>
            <a:xfrm>
              <a:off x="1370220" y="5492909"/>
              <a:ext cx="17427" cy="92268"/>
            </a:xfrm>
            <a:custGeom>
              <a:avLst/>
              <a:gdLst>
                <a:gd name="connsiteX0" fmla="*/ 17063 w 22201"/>
                <a:gd name="connsiteY0" fmla="*/ 2 h 117543"/>
                <a:gd name="connsiteX1" fmla="*/ 5490 w 22201"/>
                <a:gd name="connsiteY1" fmla="*/ 34698 h 117543"/>
                <a:gd name="connsiteX2" fmla="*/ 15173 w 22201"/>
                <a:gd name="connsiteY2" fmla="*/ 117543 h 117543"/>
                <a:gd name="connsiteX3" fmla="*/ 20369 w 22201"/>
                <a:gd name="connsiteY3" fmla="*/ 56412 h 117543"/>
                <a:gd name="connsiteX4" fmla="*/ 17063 w 22201"/>
                <a:gd name="connsiteY4" fmla="*/ 2 h 117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201" h="117543">
                  <a:moveTo>
                    <a:pt x="17063" y="2"/>
                  </a:moveTo>
                  <a:cubicBezTo>
                    <a:pt x="-11042" y="-234"/>
                    <a:pt x="3601" y="25493"/>
                    <a:pt x="5490" y="34698"/>
                  </a:cubicBezTo>
                  <a:cubicBezTo>
                    <a:pt x="14229" y="77418"/>
                    <a:pt x="3601" y="99369"/>
                    <a:pt x="15173" y="117543"/>
                  </a:cubicBezTo>
                  <a:cubicBezTo>
                    <a:pt x="26510" y="100313"/>
                    <a:pt x="20841" y="82375"/>
                    <a:pt x="20369" y="56412"/>
                  </a:cubicBezTo>
                  <a:cubicBezTo>
                    <a:pt x="20133" y="34462"/>
                    <a:pt x="22258" y="21952"/>
                    <a:pt x="17063" y="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ADF9A21A-C4D4-1F4F-9E8B-6387DC7EB620}"/>
                </a:ext>
              </a:extLst>
            </p:cNvPr>
            <p:cNvSpPr/>
            <p:nvPr/>
          </p:nvSpPr>
          <p:spPr>
            <a:xfrm>
              <a:off x="1621236" y="5465120"/>
              <a:ext cx="26492" cy="67625"/>
            </a:xfrm>
            <a:custGeom>
              <a:avLst/>
              <a:gdLst>
                <a:gd name="connsiteX0" fmla="*/ 11870 w 33749"/>
                <a:gd name="connsiteY0" fmla="*/ 16286 h 86149"/>
                <a:gd name="connsiteX1" fmla="*/ 61 w 33749"/>
                <a:gd name="connsiteY1" fmla="*/ 86150 h 86149"/>
                <a:gd name="connsiteX2" fmla="*/ 13050 w 33749"/>
                <a:gd name="connsiteY2" fmla="*/ 70336 h 86149"/>
                <a:gd name="connsiteX3" fmla="*/ 31000 w 33749"/>
                <a:gd name="connsiteY3" fmla="*/ 24075 h 86149"/>
                <a:gd name="connsiteX4" fmla="*/ 27221 w 33749"/>
                <a:gd name="connsiteY4" fmla="*/ 0 h 86149"/>
                <a:gd name="connsiteX5" fmla="*/ 11870 w 33749"/>
                <a:gd name="connsiteY5" fmla="*/ 16286 h 8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749" h="86149">
                  <a:moveTo>
                    <a:pt x="11870" y="16286"/>
                  </a:moveTo>
                  <a:cubicBezTo>
                    <a:pt x="1714" y="39180"/>
                    <a:pt x="-412" y="61603"/>
                    <a:pt x="61" y="86150"/>
                  </a:cubicBezTo>
                  <a:cubicBezTo>
                    <a:pt x="17065" y="80957"/>
                    <a:pt x="10216" y="91342"/>
                    <a:pt x="13050" y="70336"/>
                  </a:cubicBezTo>
                  <a:cubicBezTo>
                    <a:pt x="17774" y="35168"/>
                    <a:pt x="26985" y="36348"/>
                    <a:pt x="31000" y="24075"/>
                  </a:cubicBezTo>
                  <a:cubicBezTo>
                    <a:pt x="37140" y="5193"/>
                    <a:pt x="31708" y="6609"/>
                    <a:pt x="27221" y="0"/>
                  </a:cubicBezTo>
                  <a:cubicBezTo>
                    <a:pt x="13523" y="5429"/>
                    <a:pt x="22261" y="-7317"/>
                    <a:pt x="11870" y="1628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D7DE10F6-3EE7-4842-B40E-C43CE33D3D5D}"/>
                </a:ext>
              </a:extLst>
            </p:cNvPr>
            <p:cNvSpPr/>
            <p:nvPr/>
          </p:nvSpPr>
          <p:spPr>
            <a:xfrm>
              <a:off x="1838871" y="5562945"/>
              <a:ext cx="17070" cy="46689"/>
            </a:xfrm>
            <a:custGeom>
              <a:avLst/>
              <a:gdLst>
                <a:gd name="connsiteX0" fmla="*/ 16375 w 21746"/>
                <a:gd name="connsiteY0" fmla="*/ 0 h 59478"/>
                <a:gd name="connsiteX1" fmla="*/ 788 w 21746"/>
                <a:gd name="connsiteY1" fmla="*/ 43429 h 59478"/>
                <a:gd name="connsiteX2" fmla="*/ 3622 w 21746"/>
                <a:gd name="connsiteY2" fmla="*/ 56174 h 59478"/>
                <a:gd name="connsiteX3" fmla="*/ 5511 w 21746"/>
                <a:gd name="connsiteY3" fmla="*/ 59479 h 59478"/>
                <a:gd name="connsiteX4" fmla="*/ 16375 w 21746"/>
                <a:gd name="connsiteY4" fmla="*/ 0 h 59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46" h="59478">
                  <a:moveTo>
                    <a:pt x="16375" y="0"/>
                  </a:moveTo>
                  <a:cubicBezTo>
                    <a:pt x="6220" y="2124"/>
                    <a:pt x="-2755" y="-6373"/>
                    <a:pt x="788" y="43429"/>
                  </a:cubicBezTo>
                  <a:lnTo>
                    <a:pt x="3622" y="56174"/>
                  </a:lnTo>
                  <a:cubicBezTo>
                    <a:pt x="3858" y="56883"/>
                    <a:pt x="4803" y="58299"/>
                    <a:pt x="5511" y="59479"/>
                  </a:cubicBezTo>
                  <a:cubicBezTo>
                    <a:pt x="19682" y="46733"/>
                    <a:pt x="27712" y="17466"/>
                    <a:pt x="16375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231B12B4-186F-8D48-B3B3-BEA70D83BA22}"/>
                </a:ext>
              </a:extLst>
            </p:cNvPr>
            <p:cNvSpPr/>
            <p:nvPr/>
          </p:nvSpPr>
          <p:spPr>
            <a:xfrm>
              <a:off x="1403080" y="5499766"/>
              <a:ext cx="9533" cy="75777"/>
            </a:xfrm>
            <a:custGeom>
              <a:avLst/>
              <a:gdLst>
                <a:gd name="connsiteX0" fmla="*/ 1417 w 12145"/>
                <a:gd name="connsiteY0" fmla="*/ 96535 h 96535"/>
                <a:gd name="connsiteX1" fmla="*/ 7794 w 12145"/>
                <a:gd name="connsiteY1" fmla="*/ 44373 h 96535"/>
                <a:gd name="connsiteX2" fmla="*/ 0 w 12145"/>
                <a:gd name="connsiteY2" fmla="*/ 0 h 96535"/>
                <a:gd name="connsiteX3" fmla="*/ 1417 w 12145"/>
                <a:gd name="connsiteY3" fmla="*/ 96535 h 96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5" h="96535">
                  <a:moveTo>
                    <a:pt x="1417" y="96535"/>
                  </a:moveTo>
                  <a:cubicBezTo>
                    <a:pt x="5196" y="82609"/>
                    <a:pt x="4960" y="62783"/>
                    <a:pt x="7794" y="44373"/>
                  </a:cubicBezTo>
                  <a:cubicBezTo>
                    <a:pt x="11809" y="17938"/>
                    <a:pt x="17949" y="10385"/>
                    <a:pt x="0" y="0"/>
                  </a:cubicBezTo>
                  <a:lnTo>
                    <a:pt x="1417" y="96535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sp>
        <p:nvSpPr>
          <p:cNvPr id="34" name="Forma libre 33">
            <a:extLst>
              <a:ext uri="{FF2B5EF4-FFF2-40B4-BE49-F238E27FC236}">
                <a16:creationId xmlns:a16="http://schemas.microsoft.com/office/drawing/2014/main" id="{7F09F954-8191-0E48-A040-40A756FA55BD}"/>
              </a:ext>
            </a:extLst>
          </p:cNvPr>
          <p:cNvSpPr/>
          <p:nvPr/>
        </p:nvSpPr>
        <p:spPr>
          <a:xfrm rot="1790866">
            <a:off x="3562758" y="2330738"/>
            <a:ext cx="218032" cy="391470"/>
          </a:xfrm>
          <a:custGeom>
            <a:avLst/>
            <a:gdLst>
              <a:gd name="connsiteX0" fmla="*/ 80607 w 225317"/>
              <a:gd name="connsiteY0" fmla="*/ 62075 h 404550"/>
              <a:gd name="connsiteX1" fmla="*/ 86276 w 225317"/>
              <a:gd name="connsiteY1" fmla="*/ 202747 h 404550"/>
              <a:gd name="connsiteX2" fmla="*/ 22272 w 225317"/>
              <a:gd name="connsiteY2" fmla="*/ 138784 h 404550"/>
              <a:gd name="connsiteX3" fmla="*/ 80607 w 225317"/>
              <a:gd name="connsiteY3" fmla="*/ 62075 h 404550"/>
              <a:gd name="connsiteX4" fmla="*/ 101391 w 225317"/>
              <a:gd name="connsiteY4" fmla="*/ 197791 h 404550"/>
              <a:gd name="connsiteX5" fmla="*/ 101155 w 225317"/>
              <a:gd name="connsiteY5" fmla="*/ 53814 h 404550"/>
              <a:gd name="connsiteX6" fmla="*/ 128551 w 225317"/>
              <a:gd name="connsiteY6" fmla="*/ 54286 h 404550"/>
              <a:gd name="connsiteX7" fmla="*/ 140360 w 225317"/>
              <a:gd name="connsiteY7" fmla="*/ 144449 h 404550"/>
              <a:gd name="connsiteX8" fmla="*/ 101391 w 225317"/>
              <a:gd name="connsiteY8" fmla="*/ 197791 h 404550"/>
              <a:gd name="connsiteX9" fmla="*/ 160198 w 225317"/>
              <a:gd name="connsiteY9" fmla="*/ 223990 h 404550"/>
              <a:gd name="connsiteX10" fmla="*/ 200112 w 225317"/>
              <a:gd name="connsiteY10" fmla="*/ 263878 h 404550"/>
              <a:gd name="connsiteX11" fmla="*/ 155947 w 225317"/>
              <a:gd name="connsiteY11" fmla="*/ 307543 h 404550"/>
              <a:gd name="connsiteX12" fmla="*/ 160198 w 225317"/>
              <a:gd name="connsiteY12" fmla="*/ 223990 h 404550"/>
              <a:gd name="connsiteX13" fmla="*/ 139415 w 225317"/>
              <a:gd name="connsiteY13" fmla="*/ 219269 h 404550"/>
              <a:gd name="connsiteX14" fmla="*/ 138470 w 225317"/>
              <a:gd name="connsiteY14" fmla="*/ 322177 h 404550"/>
              <a:gd name="connsiteX15" fmla="*/ 102099 w 225317"/>
              <a:gd name="connsiteY15" fmla="*/ 329494 h 404550"/>
              <a:gd name="connsiteX16" fmla="*/ 101391 w 225317"/>
              <a:gd name="connsiteY16" fmla="*/ 262698 h 404550"/>
              <a:gd name="connsiteX17" fmla="*/ 139415 w 225317"/>
              <a:gd name="connsiteY17" fmla="*/ 219269 h 404550"/>
              <a:gd name="connsiteX18" fmla="*/ 159962 w 225317"/>
              <a:gd name="connsiteY18" fmla="*/ 333270 h 404550"/>
              <a:gd name="connsiteX19" fmla="*/ 160671 w 225317"/>
              <a:gd name="connsiteY19" fmla="*/ 199443 h 404550"/>
              <a:gd name="connsiteX20" fmla="*/ 159254 w 225317"/>
              <a:gd name="connsiteY20" fmla="*/ 73640 h 404550"/>
              <a:gd name="connsiteX21" fmla="*/ 167283 w 225317"/>
              <a:gd name="connsiteY21" fmla="*/ 58535 h 404550"/>
              <a:gd name="connsiteX22" fmla="*/ 175077 w 225317"/>
              <a:gd name="connsiteY22" fmla="*/ 46261 h 404550"/>
              <a:gd name="connsiteX23" fmla="*/ 157128 w 225317"/>
              <a:gd name="connsiteY23" fmla="*/ 28323 h 404550"/>
              <a:gd name="connsiteX24" fmla="*/ 148390 w 225317"/>
              <a:gd name="connsiteY24" fmla="*/ 0 h 404550"/>
              <a:gd name="connsiteX25" fmla="*/ 129259 w 225317"/>
              <a:gd name="connsiteY25" fmla="*/ 24547 h 404550"/>
              <a:gd name="connsiteX26" fmla="*/ 121229 w 225317"/>
              <a:gd name="connsiteY26" fmla="*/ 34224 h 404550"/>
              <a:gd name="connsiteX27" fmla="*/ 102099 w 225317"/>
              <a:gd name="connsiteY27" fmla="*/ 24311 h 404550"/>
              <a:gd name="connsiteX28" fmla="*/ 90291 w 225317"/>
              <a:gd name="connsiteY28" fmla="*/ 3068 h 404550"/>
              <a:gd name="connsiteX29" fmla="*/ 65965 w 225317"/>
              <a:gd name="connsiteY29" fmla="*/ 49330 h 404550"/>
              <a:gd name="connsiteX30" fmla="*/ 3615 w 225317"/>
              <a:gd name="connsiteY30" fmla="*/ 116125 h 404550"/>
              <a:gd name="connsiteX31" fmla="*/ 14243 w 225317"/>
              <a:gd name="connsiteY31" fmla="*/ 193306 h 404550"/>
              <a:gd name="connsiteX32" fmla="*/ 85331 w 225317"/>
              <a:gd name="connsiteY32" fmla="*/ 224462 h 404550"/>
              <a:gd name="connsiteX33" fmla="*/ 84859 w 225317"/>
              <a:gd name="connsiteY33" fmla="*/ 333506 h 404550"/>
              <a:gd name="connsiteX34" fmla="*/ 27232 w 225317"/>
              <a:gd name="connsiteY34" fmla="*/ 320525 h 404550"/>
              <a:gd name="connsiteX35" fmla="*/ 21564 w 225317"/>
              <a:gd name="connsiteY35" fmla="*/ 342239 h 404550"/>
              <a:gd name="connsiteX36" fmla="*/ 82025 w 225317"/>
              <a:gd name="connsiteY36" fmla="*/ 353804 h 404550"/>
              <a:gd name="connsiteX37" fmla="*/ 90763 w 225317"/>
              <a:gd name="connsiteY37" fmla="*/ 393929 h 404550"/>
              <a:gd name="connsiteX38" fmla="*/ 95723 w 225317"/>
              <a:gd name="connsiteY38" fmla="*/ 404550 h 404550"/>
              <a:gd name="connsiteX39" fmla="*/ 102336 w 225317"/>
              <a:gd name="connsiteY39" fmla="*/ 351680 h 404550"/>
              <a:gd name="connsiteX40" fmla="*/ 144138 w 225317"/>
              <a:gd name="connsiteY40" fmla="*/ 404078 h 404550"/>
              <a:gd name="connsiteX41" fmla="*/ 159962 w 225317"/>
              <a:gd name="connsiteY41" fmla="*/ 333270 h 40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25317" h="404550">
                <a:moveTo>
                  <a:pt x="80607" y="62075"/>
                </a:moveTo>
                <a:lnTo>
                  <a:pt x="86276" y="202747"/>
                </a:lnTo>
                <a:cubicBezTo>
                  <a:pt x="42111" y="205343"/>
                  <a:pt x="21800" y="182685"/>
                  <a:pt x="22272" y="138784"/>
                </a:cubicBezTo>
                <a:cubicBezTo>
                  <a:pt x="23217" y="91815"/>
                  <a:pt x="50613" y="76237"/>
                  <a:pt x="80607" y="62075"/>
                </a:cubicBezTo>
                <a:close/>
                <a:moveTo>
                  <a:pt x="101391" y="197791"/>
                </a:moveTo>
                <a:lnTo>
                  <a:pt x="101155" y="53814"/>
                </a:lnTo>
                <a:lnTo>
                  <a:pt x="128551" y="54286"/>
                </a:lnTo>
                <a:cubicBezTo>
                  <a:pt x="139651" y="74112"/>
                  <a:pt x="140123" y="121790"/>
                  <a:pt x="140360" y="144449"/>
                </a:cubicBezTo>
                <a:cubicBezTo>
                  <a:pt x="140832" y="190002"/>
                  <a:pt x="159017" y="200859"/>
                  <a:pt x="101391" y="197791"/>
                </a:cubicBezTo>
                <a:close/>
                <a:moveTo>
                  <a:pt x="160198" y="223990"/>
                </a:moveTo>
                <a:cubicBezTo>
                  <a:pt x="185705" y="229418"/>
                  <a:pt x="193971" y="238151"/>
                  <a:pt x="200112" y="263878"/>
                </a:cubicBezTo>
                <a:cubicBezTo>
                  <a:pt x="191137" y="286065"/>
                  <a:pt x="182635" y="301406"/>
                  <a:pt x="155947" y="307543"/>
                </a:cubicBezTo>
                <a:lnTo>
                  <a:pt x="160198" y="223990"/>
                </a:lnTo>
                <a:close/>
                <a:moveTo>
                  <a:pt x="139415" y="219269"/>
                </a:moveTo>
                <a:lnTo>
                  <a:pt x="138470" y="322177"/>
                </a:lnTo>
                <a:lnTo>
                  <a:pt x="102099" y="329494"/>
                </a:lnTo>
                <a:cubicBezTo>
                  <a:pt x="102336" y="299518"/>
                  <a:pt x="104697" y="292673"/>
                  <a:pt x="101391" y="262698"/>
                </a:cubicBezTo>
                <a:cubicBezTo>
                  <a:pt x="96431" y="217617"/>
                  <a:pt x="99974" y="219269"/>
                  <a:pt x="139415" y="219269"/>
                </a:cubicBezTo>
                <a:close/>
                <a:moveTo>
                  <a:pt x="159962" y="333270"/>
                </a:moveTo>
                <a:cubicBezTo>
                  <a:pt x="236010" y="282760"/>
                  <a:pt x="257266" y="230598"/>
                  <a:pt x="160671" y="199443"/>
                </a:cubicBezTo>
                <a:lnTo>
                  <a:pt x="159254" y="73640"/>
                </a:lnTo>
                <a:cubicBezTo>
                  <a:pt x="163977" y="56174"/>
                  <a:pt x="157600" y="73640"/>
                  <a:pt x="167283" y="58535"/>
                </a:cubicBezTo>
                <a:cubicBezTo>
                  <a:pt x="176730" y="43665"/>
                  <a:pt x="169173" y="64907"/>
                  <a:pt x="175077" y="46261"/>
                </a:cubicBezTo>
                <a:cubicBezTo>
                  <a:pt x="168228" y="38708"/>
                  <a:pt x="164686" y="43901"/>
                  <a:pt x="157128" y="28323"/>
                </a:cubicBezTo>
                <a:cubicBezTo>
                  <a:pt x="148153" y="9913"/>
                  <a:pt x="161379" y="18646"/>
                  <a:pt x="148390" y="0"/>
                </a:cubicBezTo>
                <a:cubicBezTo>
                  <a:pt x="125244" y="2360"/>
                  <a:pt x="138943" y="6137"/>
                  <a:pt x="129259" y="24547"/>
                </a:cubicBezTo>
                <a:cubicBezTo>
                  <a:pt x="120757" y="40833"/>
                  <a:pt x="141777" y="24311"/>
                  <a:pt x="121229" y="34224"/>
                </a:cubicBezTo>
                <a:cubicBezTo>
                  <a:pt x="97848" y="45553"/>
                  <a:pt x="102099" y="24311"/>
                  <a:pt x="102099" y="24311"/>
                </a:cubicBezTo>
                <a:cubicBezTo>
                  <a:pt x="93125" y="8261"/>
                  <a:pt x="115561" y="17466"/>
                  <a:pt x="90291" y="3068"/>
                </a:cubicBezTo>
                <a:cubicBezTo>
                  <a:pt x="67382" y="24311"/>
                  <a:pt x="95250" y="32572"/>
                  <a:pt x="65965" y="49330"/>
                </a:cubicBezTo>
                <a:cubicBezTo>
                  <a:pt x="54156" y="56174"/>
                  <a:pt x="19202" y="65852"/>
                  <a:pt x="3615" y="116125"/>
                </a:cubicBezTo>
                <a:cubicBezTo>
                  <a:pt x="-4415" y="141616"/>
                  <a:pt x="1725" y="173244"/>
                  <a:pt x="14243" y="193306"/>
                </a:cubicBezTo>
                <a:cubicBezTo>
                  <a:pt x="31011" y="220213"/>
                  <a:pt x="47307" y="223046"/>
                  <a:pt x="85331" y="224462"/>
                </a:cubicBezTo>
                <a:lnTo>
                  <a:pt x="84859" y="333506"/>
                </a:lnTo>
                <a:cubicBezTo>
                  <a:pt x="49196" y="335630"/>
                  <a:pt x="48015" y="337519"/>
                  <a:pt x="27232" y="320525"/>
                </a:cubicBezTo>
                <a:lnTo>
                  <a:pt x="21564" y="342239"/>
                </a:lnTo>
                <a:cubicBezTo>
                  <a:pt x="38332" y="352152"/>
                  <a:pt x="57462" y="354749"/>
                  <a:pt x="82025" y="353804"/>
                </a:cubicBezTo>
                <a:lnTo>
                  <a:pt x="90763" y="393929"/>
                </a:lnTo>
                <a:cubicBezTo>
                  <a:pt x="95723" y="406911"/>
                  <a:pt x="92416" y="399594"/>
                  <a:pt x="95723" y="404550"/>
                </a:cubicBezTo>
                <a:cubicBezTo>
                  <a:pt x="124536" y="387792"/>
                  <a:pt x="103044" y="383308"/>
                  <a:pt x="102336" y="351680"/>
                </a:cubicBezTo>
                <a:cubicBezTo>
                  <a:pt x="167283" y="333270"/>
                  <a:pt x="124772" y="368910"/>
                  <a:pt x="144138" y="404078"/>
                </a:cubicBezTo>
                <a:cubicBezTo>
                  <a:pt x="165158" y="390389"/>
                  <a:pt x="157128" y="367022"/>
                  <a:pt x="159962" y="333270"/>
                </a:cubicBezTo>
                <a:close/>
              </a:path>
            </a:pathLst>
          </a:custGeom>
          <a:solidFill>
            <a:srgbClr val="262626"/>
          </a:solidFill>
          <a:ln w="236" cap="flat">
            <a:noFill/>
            <a:prstDash val="solid"/>
            <a:miter/>
          </a:ln>
        </p:spPr>
        <p:txBody>
          <a:bodyPr rtlCol="0" anchor="ctr"/>
          <a:lstStyle/>
          <a:p>
            <a:endParaRPr lang="es-ES" dirty="0">
              <a:latin typeface="Quicksand" pitchFamily="2" charset="77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5D5BF5E1-3A9C-A746-B957-04788EDECA7C}"/>
              </a:ext>
            </a:extLst>
          </p:cNvPr>
          <p:cNvGrpSpPr/>
          <p:nvPr/>
        </p:nvGrpSpPr>
        <p:grpSpPr>
          <a:xfrm rot="1866046">
            <a:off x="3580600" y="3716311"/>
            <a:ext cx="434560" cy="328062"/>
            <a:chOff x="1302516" y="5201473"/>
            <a:chExt cx="636898" cy="480814"/>
          </a:xfrm>
        </p:grpSpPr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3286E4E2-3C5C-484E-A9EA-06F2EE572DAF}"/>
                </a:ext>
              </a:extLst>
            </p:cNvPr>
            <p:cNvSpPr/>
            <p:nvPr/>
          </p:nvSpPr>
          <p:spPr>
            <a:xfrm>
              <a:off x="1302516" y="5201473"/>
              <a:ext cx="636898" cy="232519"/>
            </a:xfrm>
            <a:custGeom>
              <a:avLst/>
              <a:gdLst>
                <a:gd name="connsiteX0" fmla="*/ 784203 w 811363"/>
                <a:gd name="connsiteY0" fmla="*/ 71516 h 296213"/>
                <a:gd name="connsiteX1" fmla="*/ 788218 w 811363"/>
                <a:gd name="connsiteY1" fmla="*/ 231542 h 296213"/>
                <a:gd name="connsiteX2" fmla="*/ 811363 w 811363"/>
                <a:gd name="connsiteY2" fmla="*/ 213840 h 296213"/>
                <a:gd name="connsiteX3" fmla="*/ 790108 w 811363"/>
                <a:gd name="connsiteY3" fmla="*/ 0 h 296213"/>
                <a:gd name="connsiteX4" fmla="*/ 686427 w 811363"/>
                <a:gd name="connsiteY4" fmla="*/ 24075 h 296213"/>
                <a:gd name="connsiteX5" fmla="*/ 653127 w 811363"/>
                <a:gd name="connsiteY5" fmla="*/ 33988 h 296213"/>
                <a:gd name="connsiteX6" fmla="*/ 777118 w 811363"/>
                <a:gd name="connsiteY6" fmla="*/ 35640 h 296213"/>
                <a:gd name="connsiteX7" fmla="*/ 725632 w 811363"/>
                <a:gd name="connsiteY7" fmla="*/ 89218 h 296213"/>
                <a:gd name="connsiteX8" fmla="*/ 621479 w 811363"/>
                <a:gd name="connsiteY8" fmla="*/ 202511 h 296213"/>
                <a:gd name="connsiteX9" fmla="*/ 588179 w 811363"/>
                <a:gd name="connsiteY9" fmla="*/ 250897 h 296213"/>
                <a:gd name="connsiteX10" fmla="*/ 569049 w 811363"/>
                <a:gd name="connsiteY10" fmla="*/ 261754 h 296213"/>
                <a:gd name="connsiteX11" fmla="*/ 508588 w 811363"/>
                <a:gd name="connsiteY11" fmla="*/ 205816 h 296213"/>
                <a:gd name="connsiteX12" fmla="*/ 474579 w 811363"/>
                <a:gd name="connsiteY12" fmla="*/ 179853 h 296213"/>
                <a:gd name="connsiteX13" fmla="*/ 380345 w 811363"/>
                <a:gd name="connsiteY13" fmla="*/ 94883 h 296213"/>
                <a:gd name="connsiteX14" fmla="*/ 340196 w 811363"/>
                <a:gd name="connsiteY14" fmla="*/ 74821 h 296213"/>
                <a:gd name="connsiteX15" fmla="*/ 318704 w 811363"/>
                <a:gd name="connsiteY15" fmla="*/ 37292 h 296213"/>
                <a:gd name="connsiteX16" fmla="*/ 147478 w 811363"/>
                <a:gd name="connsiteY16" fmla="*/ 147517 h 296213"/>
                <a:gd name="connsiteX17" fmla="*/ 68359 w 811363"/>
                <a:gd name="connsiteY17" fmla="*/ 209828 h 296213"/>
                <a:gd name="connsiteX18" fmla="*/ 813 w 811363"/>
                <a:gd name="connsiteY18" fmla="*/ 283232 h 296213"/>
                <a:gd name="connsiteX19" fmla="*/ 52772 w 811363"/>
                <a:gd name="connsiteY19" fmla="*/ 248300 h 296213"/>
                <a:gd name="connsiteX20" fmla="*/ 142518 w 811363"/>
                <a:gd name="connsiteY20" fmla="*/ 174896 h 296213"/>
                <a:gd name="connsiteX21" fmla="*/ 297212 w 811363"/>
                <a:gd name="connsiteY21" fmla="*/ 73168 h 296213"/>
                <a:gd name="connsiteX22" fmla="*/ 405380 w 811363"/>
                <a:gd name="connsiteY22" fmla="*/ 151057 h 296213"/>
                <a:gd name="connsiteX23" fmla="*/ 469619 w 811363"/>
                <a:gd name="connsiteY23" fmla="*/ 211244 h 296213"/>
                <a:gd name="connsiteX24" fmla="*/ 540472 w 811363"/>
                <a:gd name="connsiteY24" fmla="*/ 265766 h 296213"/>
                <a:gd name="connsiteX25" fmla="*/ 574481 w 811363"/>
                <a:gd name="connsiteY25" fmla="*/ 296214 h 296213"/>
                <a:gd name="connsiteX26" fmla="*/ 647459 w 811363"/>
                <a:gd name="connsiteY26" fmla="*/ 212896 h 296213"/>
                <a:gd name="connsiteX27" fmla="*/ 701779 w 811363"/>
                <a:gd name="connsiteY27" fmla="*/ 158374 h 296213"/>
                <a:gd name="connsiteX28" fmla="*/ 721145 w 811363"/>
                <a:gd name="connsiteY28" fmla="*/ 123206 h 296213"/>
                <a:gd name="connsiteX29" fmla="*/ 784203 w 811363"/>
                <a:gd name="connsiteY29" fmla="*/ 71516 h 29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11363" h="296213">
                  <a:moveTo>
                    <a:pt x="784203" y="71516"/>
                  </a:moveTo>
                  <a:lnTo>
                    <a:pt x="788218" y="231542"/>
                  </a:lnTo>
                  <a:cubicBezTo>
                    <a:pt x="802153" y="225642"/>
                    <a:pt x="799555" y="223282"/>
                    <a:pt x="811363" y="213840"/>
                  </a:cubicBezTo>
                  <a:cubicBezTo>
                    <a:pt x="800736" y="153182"/>
                    <a:pt x="822227" y="45081"/>
                    <a:pt x="790108" y="0"/>
                  </a:cubicBezTo>
                  <a:cubicBezTo>
                    <a:pt x="758224" y="1180"/>
                    <a:pt x="717602" y="19354"/>
                    <a:pt x="686427" y="24075"/>
                  </a:cubicBezTo>
                  <a:cubicBezTo>
                    <a:pt x="668950" y="26671"/>
                    <a:pt x="659976" y="21951"/>
                    <a:pt x="653127" y="33988"/>
                  </a:cubicBezTo>
                  <a:cubicBezTo>
                    <a:pt x="625730" y="81429"/>
                    <a:pt x="713351" y="33280"/>
                    <a:pt x="777118" y="35640"/>
                  </a:cubicBezTo>
                  <a:cubicBezTo>
                    <a:pt x="770741" y="59951"/>
                    <a:pt x="761531" y="49566"/>
                    <a:pt x="725632" y="89218"/>
                  </a:cubicBezTo>
                  <a:cubicBezTo>
                    <a:pt x="668242" y="152945"/>
                    <a:pt x="693985" y="135479"/>
                    <a:pt x="621479" y="202511"/>
                  </a:cubicBezTo>
                  <a:cubicBezTo>
                    <a:pt x="595264" y="226822"/>
                    <a:pt x="619590" y="227294"/>
                    <a:pt x="588179" y="250897"/>
                  </a:cubicBezTo>
                  <a:cubicBezTo>
                    <a:pt x="575662" y="260338"/>
                    <a:pt x="583219" y="255853"/>
                    <a:pt x="569049" y="261754"/>
                  </a:cubicBezTo>
                  <a:cubicBezTo>
                    <a:pt x="533623" y="239095"/>
                    <a:pt x="536220" y="223282"/>
                    <a:pt x="508588" y="205816"/>
                  </a:cubicBezTo>
                  <a:cubicBezTo>
                    <a:pt x="484971" y="190946"/>
                    <a:pt x="492056" y="196610"/>
                    <a:pt x="474579" y="179853"/>
                  </a:cubicBezTo>
                  <a:lnTo>
                    <a:pt x="380345" y="94883"/>
                  </a:lnTo>
                  <a:cubicBezTo>
                    <a:pt x="367828" y="88982"/>
                    <a:pt x="364286" y="94411"/>
                    <a:pt x="340196" y="74821"/>
                  </a:cubicBezTo>
                  <a:cubicBezTo>
                    <a:pt x="323427" y="61131"/>
                    <a:pt x="325553" y="58771"/>
                    <a:pt x="318704" y="37292"/>
                  </a:cubicBezTo>
                  <a:cubicBezTo>
                    <a:pt x="279499" y="43665"/>
                    <a:pt x="182904" y="121318"/>
                    <a:pt x="147478" y="147517"/>
                  </a:cubicBezTo>
                  <a:lnTo>
                    <a:pt x="68359" y="209828"/>
                  </a:lnTo>
                  <a:cubicBezTo>
                    <a:pt x="28918" y="244524"/>
                    <a:pt x="-5800" y="246648"/>
                    <a:pt x="813" y="283232"/>
                  </a:cubicBezTo>
                  <a:lnTo>
                    <a:pt x="52772" y="248300"/>
                  </a:lnTo>
                  <a:cubicBezTo>
                    <a:pt x="106147" y="208412"/>
                    <a:pt x="101660" y="201567"/>
                    <a:pt x="142518" y="174896"/>
                  </a:cubicBezTo>
                  <a:cubicBezTo>
                    <a:pt x="168261" y="158138"/>
                    <a:pt x="277137" y="74821"/>
                    <a:pt x="297212" y="73168"/>
                  </a:cubicBezTo>
                  <a:cubicBezTo>
                    <a:pt x="315634" y="71516"/>
                    <a:pt x="387431" y="134063"/>
                    <a:pt x="405380" y="151057"/>
                  </a:cubicBezTo>
                  <a:cubicBezTo>
                    <a:pt x="424982" y="169703"/>
                    <a:pt x="439389" y="197791"/>
                    <a:pt x="469619" y="211244"/>
                  </a:cubicBezTo>
                  <a:cubicBezTo>
                    <a:pt x="506935" y="227766"/>
                    <a:pt x="505754" y="231779"/>
                    <a:pt x="540472" y="265766"/>
                  </a:cubicBezTo>
                  <a:cubicBezTo>
                    <a:pt x="556059" y="281108"/>
                    <a:pt x="554170" y="289605"/>
                    <a:pt x="574481" y="296214"/>
                  </a:cubicBezTo>
                  <a:lnTo>
                    <a:pt x="647459" y="212896"/>
                  </a:lnTo>
                  <a:cubicBezTo>
                    <a:pt x="663046" y="194014"/>
                    <a:pt x="695638" y="170884"/>
                    <a:pt x="701779" y="158374"/>
                  </a:cubicBezTo>
                  <a:cubicBezTo>
                    <a:pt x="714768" y="130995"/>
                    <a:pt x="698708" y="149169"/>
                    <a:pt x="721145" y="123206"/>
                  </a:cubicBezTo>
                  <a:cubicBezTo>
                    <a:pt x="741220" y="100075"/>
                    <a:pt x="752084" y="81429"/>
                    <a:pt x="784203" y="7151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B847DB3F-967C-6145-B74A-D27B08A3BB76}"/>
                </a:ext>
              </a:extLst>
            </p:cNvPr>
            <p:cNvSpPr/>
            <p:nvPr/>
          </p:nvSpPr>
          <p:spPr>
            <a:xfrm>
              <a:off x="1573874" y="5389729"/>
              <a:ext cx="178296" cy="288564"/>
            </a:xfrm>
            <a:custGeom>
              <a:avLst/>
              <a:gdLst>
                <a:gd name="connsiteX0" fmla="*/ 201157 w 227136"/>
                <a:gd name="connsiteY0" fmla="*/ 198715 h 367611"/>
                <a:gd name="connsiteX1" fmla="*/ 202574 w 227136"/>
                <a:gd name="connsiteY1" fmla="*/ 318853 h 367611"/>
                <a:gd name="connsiteX2" fmla="*/ 103617 w 227136"/>
                <a:gd name="connsiteY2" fmla="*/ 337499 h 367611"/>
                <a:gd name="connsiteX3" fmla="*/ 54493 w 227136"/>
                <a:gd name="connsiteY3" fmla="*/ 336319 h 367611"/>
                <a:gd name="connsiteX4" fmla="*/ 29931 w 227136"/>
                <a:gd name="connsiteY4" fmla="*/ 307995 h 367611"/>
                <a:gd name="connsiteX5" fmla="*/ 33001 w 227136"/>
                <a:gd name="connsiteY5" fmla="*/ 73149 h 367611"/>
                <a:gd name="connsiteX6" fmla="*/ 126054 w 227136"/>
                <a:gd name="connsiteY6" fmla="*/ 89434 h 367611"/>
                <a:gd name="connsiteX7" fmla="*/ 166912 w 227136"/>
                <a:gd name="connsiteY7" fmla="*/ 107845 h 367611"/>
                <a:gd name="connsiteX8" fmla="*/ 201157 w 227136"/>
                <a:gd name="connsiteY8" fmla="*/ 198715 h 367611"/>
                <a:gd name="connsiteX9" fmla="*/ 227136 w 227136"/>
                <a:gd name="connsiteY9" fmla="*/ 361810 h 367611"/>
                <a:gd name="connsiteX10" fmla="*/ 214383 w 227136"/>
                <a:gd name="connsiteY10" fmla="*/ 167795 h 367611"/>
                <a:gd name="connsiteX11" fmla="*/ 216036 w 227136"/>
                <a:gd name="connsiteY11" fmla="*/ 106192 h 367611"/>
                <a:gd name="connsiteX12" fmla="*/ 56855 w 227136"/>
                <a:gd name="connsiteY12" fmla="*/ 16974 h 367611"/>
                <a:gd name="connsiteX13" fmla="*/ 3243 w 227136"/>
                <a:gd name="connsiteY13" fmla="*/ 452 h 367611"/>
                <a:gd name="connsiteX14" fmla="*/ 12218 w 227136"/>
                <a:gd name="connsiteY14" fmla="*/ 188330 h 367611"/>
                <a:gd name="connsiteX15" fmla="*/ 12454 w 227136"/>
                <a:gd name="connsiteY15" fmla="*/ 269287 h 367611"/>
                <a:gd name="connsiteX16" fmla="*/ 124164 w 227136"/>
                <a:gd name="connsiteY16" fmla="*/ 363934 h 367611"/>
                <a:gd name="connsiteX17" fmla="*/ 227136 w 227136"/>
                <a:gd name="connsiteY17" fmla="*/ 361810 h 36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7136" h="367611">
                  <a:moveTo>
                    <a:pt x="201157" y="198715"/>
                  </a:moveTo>
                  <a:cubicBezTo>
                    <a:pt x="202810" y="211932"/>
                    <a:pt x="204227" y="307051"/>
                    <a:pt x="202574" y="318853"/>
                  </a:cubicBezTo>
                  <a:cubicBezTo>
                    <a:pt x="198087" y="350008"/>
                    <a:pt x="190765" y="338443"/>
                    <a:pt x="103617" y="337499"/>
                  </a:cubicBezTo>
                  <a:cubicBezTo>
                    <a:pt x="72678" y="337263"/>
                    <a:pt x="80000" y="330418"/>
                    <a:pt x="54493" y="336319"/>
                  </a:cubicBezTo>
                  <a:cubicBezTo>
                    <a:pt x="32529" y="341275"/>
                    <a:pt x="33001" y="342927"/>
                    <a:pt x="29931" y="307995"/>
                  </a:cubicBezTo>
                  <a:cubicBezTo>
                    <a:pt x="22373" y="215945"/>
                    <a:pt x="32056" y="156702"/>
                    <a:pt x="33001" y="73149"/>
                  </a:cubicBezTo>
                  <a:cubicBezTo>
                    <a:pt x="33709" y="12962"/>
                    <a:pt x="51895" y="39633"/>
                    <a:pt x="126054" y="89434"/>
                  </a:cubicBezTo>
                  <a:cubicBezTo>
                    <a:pt x="141877" y="100292"/>
                    <a:pt x="149671" y="99820"/>
                    <a:pt x="166912" y="107845"/>
                  </a:cubicBezTo>
                  <a:cubicBezTo>
                    <a:pt x="203755" y="124838"/>
                    <a:pt x="195489" y="154342"/>
                    <a:pt x="201157" y="198715"/>
                  </a:cubicBezTo>
                  <a:close/>
                  <a:moveTo>
                    <a:pt x="227136" y="361810"/>
                  </a:moveTo>
                  <a:lnTo>
                    <a:pt x="214383" y="167795"/>
                  </a:lnTo>
                  <a:cubicBezTo>
                    <a:pt x="211785" y="138764"/>
                    <a:pt x="217217" y="132863"/>
                    <a:pt x="216036" y="106192"/>
                  </a:cubicBezTo>
                  <a:cubicBezTo>
                    <a:pt x="189821" y="83534"/>
                    <a:pt x="113536" y="64888"/>
                    <a:pt x="56855" y="16974"/>
                  </a:cubicBezTo>
                  <a:cubicBezTo>
                    <a:pt x="42684" y="5173"/>
                    <a:pt x="19539" y="-1908"/>
                    <a:pt x="3243" y="452"/>
                  </a:cubicBezTo>
                  <a:cubicBezTo>
                    <a:pt x="4660" y="101000"/>
                    <a:pt x="-9510" y="85658"/>
                    <a:pt x="12218" y="188330"/>
                  </a:cubicBezTo>
                  <a:lnTo>
                    <a:pt x="12454" y="269287"/>
                  </a:lnTo>
                  <a:cubicBezTo>
                    <a:pt x="11273" y="366766"/>
                    <a:pt x="-27460" y="374083"/>
                    <a:pt x="124164" y="363934"/>
                  </a:cubicBezTo>
                  <a:cubicBezTo>
                    <a:pt x="154867" y="362046"/>
                    <a:pt x="206117" y="374555"/>
                    <a:pt x="227136" y="36181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8" name="Forma libre 37">
              <a:extLst>
                <a:ext uri="{FF2B5EF4-FFF2-40B4-BE49-F238E27FC236}">
                  <a16:creationId xmlns:a16="http://schemas.microsoft.com/office/drawing/2014/main" id="{7849966A-4E80-114F-87E5-E2BF39912EF4}"/>
                </a:ext>
              </a:extLst>
            </p:cNvPr>
            <p:cNvSpPr/>
            <p:nvPr/>
          </p:nvSpPr>
          <p:spPr>
            <a:xfrm>
              <a:off x="1330407" y="5346914"/>
              <a:ext cx="191398" cy="327009"/>
            </a:xfrm>
            <a:custGeom>
              <a:avLst/>
              <a:gdLst>
                <a:gd name="connsiteX0" fmla="*/ 21256 w 243828"/>
                <a:gd name="connsiteY0" fmla="*/ 389917 h 416587"/>
                <a:gd name="connsiteX1" fmla="*/ 27160 w 243828"/>
                <a:gd name="connsiteY1" fmla="*/ 225878 h 416587"/>
                <a:gd name="connsiteX2" fmla="*/ 37788 w 243828"/>
                <a:gd name="connsiteY2" fmla="*/ 153890 h 416587"/>
                <a:gd name="connsiteX3" fmla="*/ 65184 w 243828"/>
                <a:gd name="connsiteY3" fmla="*/ 138312 h 416587"/>
                <a:gd name="connsiteX4" fmla="*/ 183271 w 243828"/>
                <a:gd name="connsiteY4" fmla="*/ 60423 h 416587"/>
                <a:gd name="connsiteX5" fmla="*/ 223893 w 243828"/>
                <a:gd name="connsiteY5" fmla="*/ 39889 h 416587"/>
                <a:gd name="connsiteX6" fmla="*/ 214682 w 243828"/>
                <a:gd name="connsiteY6" fmla="*/ 379767 h 416587"/>
                <a:gd name="connsiteX7" fmla="*/ 21256 w 243828"/>
                <a:gd name="connsiteY7" fmla="*/ 389917 h 416587"/>
                <a:gd name="connsiteX8" fmla="*/ 229089 w 243828"/>
                <a:gd name="connsiteY8" fmla="*/ 403370 h 416587"/>
                <a:gd name="connsiteX9" fmla="*/ 242315 w 243828"/>
                <a:gd name="connsiteY9" fmla="*/ 388972 h 416587"/>
                <a:gd name="connsiteX10" fmla="*/ 233813 w 243828"/>
                <a:gd name="connsiteY10" fmla="*/ 291257 h 416587"/>
                <a:gd name="connsiteX11" fmla="*/ 241842 w 243828"/>
                <a:gd name="connsiteY11" fmla="*/ 250897 h 416587"/>
                <a:gd name="connsiteX12" fmla="*/ 243260 w 243828"/>
                <a:gd name="connsiteY12" fmla="*/ 144921 h 416587"/>
                <a:gd name="connsiteX13" fmla="*/ 236410 w 243828"/>
                <a:gd name="connsiteY13" fmla="*/ 99367 h 416587"/>
                <a:gd name="connsiteX14" fmla="*/ 227672 w 243828"/>
                <a:gd name="connsiteY14" fmla="*/ 0 h 416587"/>
                <a:gd name="connsiteX15" fmla="*/ 216336 w 243828"/>
                <a:gd name="connsiteY15" fmla="*/ 7317 h 416587"/>
                <a:gd name="connsiteX16" fmla="*/ 203110 w 243828"/>
                <a:gd name="connsiteY16" fmla="*/ 15578 h 416587"/>
                <a:gd name="connsiteX17" fmla="*/ 179965 w 243828"/>
                <a:gd name="connsiteY17" fmla="*/ 40833 h 416587"/>
                <a:gd name="connsiteX18" fmla="*/ 120685 w 243828"/>
                <a:gd name="connsiteY18" fmla="*/ 79777 h 416587"/>
                <a:gd name="connsiteX19" fmla="*/ 62350 w 243828"/>
                <a:gd name="connsiteY19" fmla="*/ 119666 h 416587"/>
                <a:gd name="connsiteX20" fmla="*/ 472 w 243828"/>
                <a:gd name="connsiteY20" fmla="*/ 155306 h 416587"/>
                <a:gd name="connsiteX21" fmla="*/ 0 w 243828"/>
                <a:gd name="connsiteY21" fmla="*/ 323829 h 416587"/>
                <a:gd name="connsiteX22" fmla="*/ 6849 w 243828"/>
                <a:gd name="connsiteY22" fmla="*/ 356637 h 416587"/>
                <a:gd name="connsiteX23" fmla="*/ 5668 w 243828"/>
                <a:gd name="connsiteY23" fmla="*/ 416588 h 416587"/>
                <a:gd name="connsiteX24" fmla="*/ 77465 w 243828"/>
                <a:gd name="connsiteY24" fmla="*/ 410215 h 416587"/>
                <a:gd name="connsiteX25" fmla="*/ 110530 w 243828"/>
                <a:gd name="connsiteY25" fmla="*/ 405494 h 416587"/>
                <a:gd name="connsiteX26" fmla="*/ 141941 w 243828"/>
                <a:gd name="connsiteY26" fmla="*/ 414463 h 416587"/>
                <a:gd name="connsiteX27" fmla="*/ 229089 w 243828"/>
                <a:gd name="connsiteY27" fmla="*/ 403370 h 416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3828" h="416587">
                  <a:moveTo>
                    <a:pt x="21256" y="389917"/>
                  </a:moveTo>
                  <a:cubicBezTo>
                    <a:pt x="16532" y="265058"/>
                    <a:pt x="26452" y="291257"/>
                    <a:pt x="27160" y="225878"/>
                  </a:cubicBezTo>
                  <a:cubicBezTo>
                    <a:pt x="27396" y="177492"/>
                    <a:pt x="-5668" y="185517"/>
                    <a:pt x="37788" y="153890"/>
                  </a:cubicBezTo>
                  <a:cubicBezTo>
                    <a:pt x="47471" y="146809"/>
                    <a:pt x="54792" y="142796"/>
                    <a:pt x="65184" y="138312"/>
                  </a:cubicBezTo>
                  <a:lnTo>
                    <a:pt x="183271" y="60423"/>
                  </a:lnTo>
                  <a:cubicBezTo>
                    <a:pt x="203582" y="41777"/>
                    <a:pt x="205235" y="41541"/>
                    <a:pt x="223893" y="39889"/>
                  </a:cubicBezTo>
                  <a:cubicBezTo>
                    <a:pt x="226727" y="156958"/>
                    <a:pt x="220823" y="266711"/>
                    <a:pt x="214682" y="379767"/>
                  </a:cubicBezTo>
                  <a:lnTo>
                    <a:pt x="21256" y="389917"/>
                  </a:lnTo>
                  <a:close/>
                  <a:moveTo>
                    <a:pt x="229089" y="403370"/>
                  </a:moveTo>
                  <a:cubicBezTo>
                    <a:pt x="236174" y="395109"/>
                    <a:pt x="232632" y="397705"/>
                    <a:pt x="242315" y="388972"/>
                  </a:cubicBezTo>
                  <a:cubicBezTo>
                    <a:pt x="240189" y="360649"/>
                    <a:pt x="225783" y="325481"/>
                    <a:pt x="233813" y="291257"/>
                  </a:cubicBezTo>
                  <a:cubicBezTo>
                    <a:pt x="240189" y="263878"/>
                    <a:pt x="247038" y="291257"/>
                    <a:pt x="241842" y="250897"/>
                  </a:cubicBezTo>
                  <a:cubicBezTo>
                    <a:pt x="234049" y="187641"/>
                    <a:pt x="246566" y="173716"/>
                    <a:pt x="243260" y="144921"/>
                  </a:cubicBezTo>
                  <a:cubicBezTo>
                    <a:pt x="240425" y="119430"/>
                    <a:pt x="232395" y="139020"/>
                    <a:pt x="236410" y="99367"/>
                  </a:cubicBezTo>
                  <a:cubicBezTo>
                    <a:pt x="240662" y="60659"/>
                    <a:pt x="243968" y="26435"/>
                    <a:pt x="227672" y="0"/>
                  </a:cubicBezTo>
                  <a:cubicBezTo>
                    <a:pt x="213974" y="6845"/>
                    <a:pt x="230742" y="-1888"/>
                    <a:pt x="216336" y="7317"/>
                  </a:cubicBezTo>
                  <a:cubicBezTo>
                    <a:pt x="211848" y="10385"/>
                    <a:pt x="209014" y="11565"/>
                    <a:pt x="203110" y="15578"/>
                  </a:cubicBezTo>
                  <a:cubicBezTo>
                    <a:pt x="188231" y="25963"/>
                    <a:pt x="192010" y="26671"/>
                    <a:pt x="179965" y="40833"/>
                  </a:cubicBezTo>
                  <a:cubicBezTo>
                    <a:pt x="169101" y="53106"/>
                    <a:pt x="137926" y="66560"/>
                    <a:pt x="120685" y="79777"/>
                  </a:cubicBezTo>
                  <a:cubicBezTo>
                    <a:pt x="100374" y="95591"/>
                    <a:pt x="84787" y="106212"/>
                    <a:pt x="62350" y="119666"/>
                  </a:cubicBezTo>
                  <a:lnTo>
                    <a:pt x="472" y="155306"/>
                  </a:lnTo>
                  <a:lnTo>
                    <a:pt x="0" y="323829"/>
                  </a:lnTo>
                  <a:cubicBezTo>
                    <a:pt x="2126" y="349084"/>
                    <a:pt x="4960" y="331146"/>
                    <a:pt x="6849" y="356637"/>
                  </a:cubicBezTo>
                  <a:cubicBezTo>
                    <a:pt x="8738" y="384252"/>
                    <a:pt x="-709" y="385432"/>
                    <a:pt x="5668" y="416588"/>
                  </a:cubicBezTo>
                  <a:cubicBezTo>
                    <a:pt x="30230" y="416352"/>
                    <a:pt x="57863" y="413519"/>
                    <a:pt x="77465" y="410215"/>
                  </a:cubicBezTo>
                  <a:cubicBezTo>
                    <a:pt x="84787" y="409035"/>
                    <a:pt x="105806" y="405494"/>
                    <a:pt x="110530" y="405494"/>
                  </a:cubicBezTo>
                  <a:cubicBezTo>
                    <a:pt x="140996" y="404550"/>
                    <a:pt x="123047" y="407147"/>
                    <a:pt x="141941" y="414463"/>
                  </a:cubicBezTo>
                  <a:cubicBezTo>
                    <a:pt x="162016" y="394165"/>
                    <a:pt x="201220" y="395345"/>
                    <a:pt x="229089" y="40337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9" name="Forma libre 38">
              <a:extLst>
                <a:ext uri="{FF2B5EF4-FFF2-40B4-BE49-F238E27FC236}">
                  <a16:creationId xmlns:a16="http://schemas.microsoft.com/office/drawing/2014/main" id="{B8B07CA5-5995-A542-98A4-6B2E49BEB675}"/>
                </a:ext>
              </a:extLst>
            </p:cNvPr>
            <p:cNvSpPr/>
            <p:nvPr/>
          </p:nvSpPr>
          <p:spPr>
            <a:xfrm>
              <a:off x="1788292" y="5386007"/>
              <a:ext cx="114421" cy="296280"/>
            </a:xfrm>
            <a:custGeom>
              <a:avLst/>
              <a:gdLst>
                <a:gd name="connsiteX0" fmla="*/ 118597 w 145764"/>
                <a:gd name="connsiteY0" fmla="*/ 338699 h 377440"/>
                <a:gd name="connsiteX1" fmla="*/ 69945 w 145764"/>
                <a:gd name="connsiteY1" fmla="*/ 356165 h 377440"/>
                <a:gd name="connsiteX2" fmla="*/ 24599 w 145764"/>
                <a:gd name="connsiteY2" fmla="*/ 203219 h 377440"/>
                <a:gd name="connsiteX3" fmla="*/ 55538 w 145764"/>
                <a:gd name="connsiteY3" fmla="*/ 101964 h 377440"/>
                <a:gd name="connsiteX4" fmla="*/ 124501 w 145764"/>
                <a:gd name="connsiteY4" fmla="*/ 38708 h 377440"/>
                <a:gd name="connsiteX5" fmla="*/ 118597 w 145764"/>
                <a:gd name="connsiteY5" fmla="*/ 338699 h 377440"/>
                <a:gd name="connsiteX6" fmla="*/ 143395 w 145764"/>
                <a:gd name="connsiteY6" fmla="*/ 352860 h 377440"/>
                <a:gd name="connsiteX7" fmla="*/ 143395 w 145764"/>
                <a:gd name="connsiteY7" fmla="*/ 83790 h 377440"/>
                <a:gd name="connsiteX8" fmla="*/ 133476 w 145764"/>
                <a:gd name="connsiteY8" fmla="*/ 0 h 377440"/>
                <a:gd name="connsiteX9" fmla="*/ 38298 w 145764"/>
                <a:gd name="connsiteY9" fmla="*/ 90162 h 377440"/>
                <a:gd name="connsiteX10" fmla="*/ 273 w 145764"/>
                <a:gd name="connsiteY10" fmla="*/ 117305 h 377440"/>
                <a:gd name="connsiteX11" fmla="*/ 7359 w 145764"/>
                <a:gd name="connsiteY11" fmla="*/ 236027 h 377440"/>
                <a:gd name="connsiteX12" fmla="*/ 2163 w 145764"/>
                <a:gd name="connsiteY12" fmla="*/ 361121 h 377440"/>
                <a:gd name="connsiteX13" fmla="*/ 127808 w 145764"/>
                <a:gd name="connsiteY13" fmla="*/ 363954 h 377440"/>
                <a:gd name="connsiteX14" fmla="*/ 143395 w 145764"/>
                <a:gd name="connsiteY14" fmla="*/ 352860 h 377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5764" h="377440">
                  <a:moveTo>
                    <a:pt x="118597" y="338699"/>
                  </a:moveTo>
                  <a:cubicBezTo>
                    <a:pt x="97577" y="346016"/>
                    <a:pt x="94035" y="354985"/>
                    <a:pt x="69945" y="356165"/>
                  </a:cubicBezTo>
                  <a:cubicBezTo>
                    <a:pt x="6414" y="359233"/>
                    <a:pt x="25780" y="319108"/>
                    <a:pt x="24599" y="203219"/>
                  </a:cubicBezTo>
                  <a:cubicBezTo>
                    <a:pt x="24127" y="148697"/>
                    <a:pt x="25544" y="131231"/>
                    <a:pt x="55538" y="101964"/>
                  </a:cubicBezTo>
                  <a:cubicBezTo>
                    <a:pt x="95452" y="63019"/>
                    <a:pt x="90728" y="45789"/>
                    <a:pt x="124501" y="38708"/>
                  </a:cubicBezTo>
                  <a:cubicBezTo>
                    <a:pt x="128516" y="141380"/>
                    <a:pt x="123556" y="240039"/>
                    <a:pt x="118597" y="338699"/>
                  </a:cubicBezTo>
                  <a:close/>
                  <a:moveTo>
                    <a:pt x="143395" y="352860"/>
                  </a:moveTo>
                  <a:cubicBezTo>
                    <a:pt x="149063" y="314152"/>
                    <a:pt x="142687" y="149641"/>
                    <a:pt x="143395" y="83790"/>
                  </a:cubicBezTo>
                  <a:cubicBezTo>
                    <a:pt x="143867" y="45317"/>
                    <a:pt x="152370" y="22659"/>
                    <a:pt x="133476" y="0"/>
                  </a:cubicBezTo>
                  <a:cubicBezTo>
                    <a:pt x="111984" y="1180"/>
                    <a:pt x="67111" y="58771"/>
                    <a:pt x="38298" y="90162"/>
                  </a:cubicBezTo>
                  <a:cubicBezTo>
                    <a:pt x="17750" y="112349"/>
                    <a:pt x="24836" y="103380"/>
                    <a:pt x="273" y="117305"/>
                  </a:cubicBezTo>
                  <a:cubicBezTo>
                    <a:pt x="-1616" y="147753"/>
                    <a:pt x="6886" y="196847"/>
                    <a:pt x="7359" y="236027"/>
                  </a:cubicBezTo>
                  <a:cubicBezTo>
                    <a:pt x="8303" y="319581"/>
                    <a:pt x="4761" y="304239"/>
                    <a:pt x="2163" y="361121"/>
                  </a:cubicBezTo>
                  <a:cubicBezTo>
                    <a:pt x="36172" y="385668"/>
                    <a:pt x="90964" y="379059"/>
                    <a:pt x="127808" y="363954"/>
                  </a:cubicBezTo>
                  <a:lnTo>
                    <a:pt x="143395" y="35286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0" name="Forma libre 39">
              <a:extLst>
                <a:ext uri="{FF2B5EF4-FFF2-40B4-BE49-F238E27FC236}">
                  <a16:creationId xmlns:a16="http://schemas.microsoft.com/office/drawing/2014/main" id="{9F7E2EC4-90EA-BA48-9752-6A2E2234E92B}"/>
                </a:ext>
              </a:extLst>
            </p:cNvPr>
            <p:cNvSpPr/>
            <p:nvPr/>
          </p:nvSpPr>
          <p:spPr>
            <a:xfrm>
              <a:off x="1835636" y="5478529"/>
              <a:ext cx="32217" cy="57366"/>
            </a:xfrm>
            <a:custGeom>
              <a:avLst/>
              <a:gdLst>
                <a:gd name="connsiteX0" fmla="*/ 41043 w 41042"/>
                <a:gd name="connsiteY0" fmla="*/ 20210 h 73080"/>
                <a:gd name="connsiteX1" fmla="*/ 6089 w 41042"/>
                <a:gd name="connsiteY1" fmla="*/ 148 h 73080"/>
                <a:gd name="connsiteX2" fmla="*/ 4199 w 41042"/>
                <a:gd name="connsiteY2" fmla="*/ 73080 h 73080"/>
                <a:gd name="connsiteX3" fmla="*/ 18842 w 41042"/>
                <a:gd name="connsiteY3" fmla="*/ 40272 h 73080"/>
                <a:gd name="connsiteX4" fmla="*/ 41043 w 41042"/>
                <a:gd name="connsiteY4" fmla="*/ 20210 h 73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042" h="73080">
                  <a:moveTo>
                    <a:pt x="41043" y="20210"/>
                  </a:moveTo>
                  <a:cubicBezTo>
                    <a:pt x="40570" y="19502"/>
                    <a:pt x="39389" y="-1977"/>
                    <a:pt x="6089" y="148"/>
                  </a:cubicBezTo>
                  <a:cubicBezTo>
                    <a:pt x="184" y="15725"/>
                    <a:pt x="-3122" y="56322"/>
                    <a:pt x="4199" y="73080"/>
                  </a:cubicBezTo>
                  <a:cubicBezTo>
                    <a:pt x="24274" y="62223"/>
                    <a:pt x="5380" y="61043"/>
                    <a:pt x="18842" y="40272"/>
                  </a:cubicBezTo>
                  <a:cubicBezTo>
                    <a:pt x="27817" y="26347"/>
                    <a:pt x="28998" y="38384"/>
                    <a:pt x="41043" y="2021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1" name="Forma libre 40">
              <a:extLst>
                <a:ext uri="{FF2B5EF4-FFF2-40B4-BE49-F238E27FC236}">
                  <a16:creationId xmlns:a16="http://schemas.microsoft.com/office/drawing/2014/main" id="{8040716D-57EB-4E4B-9C38-13E2E35E1004}"/>
                </a:ext>
              </a:extLst>
            </p:cNvPr>
            <p:cNvSpPr/>
            <p:nvPr/>
          </p:nvSpPr>
          <p:spPr>
            <a:xfrm>
              <a:off x="1370220" y="5492909"/>
              <a:ext cx="17427" cy="92268"/>
            </a:xfrm>
            <a:custGeom>
              <a:avLst/>
              <a:gdLst>
                <a:gd name="connsiteX0" fmla="*/ 17063 w 22201"/>
                <a:gd name="connsiteY0" fmla="*/ 2 h 117543"/>
                <a:gd name="connsiteX1" fmla="*/ 5490 w 22201"/>
                <a:gd name="connsiteY1" fmla="*/ 34698 h 117543"/>
                <a:gd name="connsiteX2" fmla="*/ 15173 w 22201"/>
                <a:gd name="connsiteY2" fmla="*/ 117543 h 117543"/>
                <a:gd name="connsiteX3" fmla="*/ 20369 w 22201"/>
                <a:gd name="connsiteY3" fmla="*/ 56412 h 117543"/>
                <a:gd name="connsiteX4" fmla="*/ 17063 w 22201"/>
                <a:gd name="connsiteY4" fmla="*/ 2 h 117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201" h="117543">
                  <a:moveTo>
                    <a:pt x="17063" y="2"/>
                  </a:moveTo>
                  <a:cubicBezTo>
                    <a:pt x="-11042" y="-234"/>
                    <a:pt x="3601" y="25493"/>
                    <a:pt x="5490" y="34698"/>
                  </a:cubicBezTo>
                  <a:cubicBezTo>
                    <a:pt x="14229" y="77418"/>
                    <a:pt x="3601" y="99369"/>
                    <a:pt x="15173" y="117543"/>
                  </a:cubicBezTo>
                  <a:cubicBezTo>
                    <a:pt x="26510" y="100313"/>
                    <a:pt x="20841" y="82375"/>
                    <a:pt x="20369" y="56412"/>
                  </a:cubicBezTo>
                  <a:cubicBezTo>
                    <a:pt x="20133" y="34462"/>
                    <a:pt x="22258" y="21952"/>
                    <a:pt x="17063" y="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2" name="Forma libre 41">
              <a:extLst>
                <a:ext uri="{FF2B5EF4-FFF2-40B4-BE49-F238E27FC236}">
                  <a16:creationId xmlns:a16="http://schemas.microsoft.com/office/drawing/2014/main" id="{892A2C5E-35F0-C34E-8401-0D3D569CB31F}"/>
                </a:ext>
              </a:extLst>
            </p:cNvPr>
            <p:cNvSpPr/>
            <p:nvPr/>
          </p:nvSpPr>
          <p:spPr>
            <a:xfrm>
              <a:off x="1621236" y="5465120"/>
              <a:ext cx="26492" cy="67625"/>
            </a:xfrm>
            <a:custGeom>
              <a:avLst/>
              <a:gdLst>
                <a:gd name="connsiteX0" fmla="*/ 11870 w 33749"/>
                <a:gd name="connsiteY0" fmla="*/ 16286 h 86149"/>
                <a:gd name="connsiteX1" fmla="*/ 61 w 33749"/>
                <a:gd name="connsiteY1" fmla="*/ 86150 h 86149"/>
                <a:gd name="connsiteX2" fmla="*/ 13050 w 33749"/>
                <a:gd name="connsiteY2" fmla="*/ 70336 h 86149"/>
                <a:gd name="connsiteX3" fmla="*/ 31000 w 33749"/>
                <a:gd name="connsiteY3" fmla="*/ 24075 h 86149"/>
                <a:gd name="connsiteX4" fmla="*/ 27221 w 33749"/>
                <a:gd name="connsiteY4" fmla="*/ 0 h 86149"/>
                <a:gd name="connsiteX5" fmla="*/ 11870 w 33749"/>
                <a:gd name="connsiteY5" fmla="*/ 16286 h 8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749" h="86149">
                  <a:moveTo>
                    <a:pt x="11870" y="16286"/>
                  </a:moveTo>
                  <a:cubicBezTo>
                    <a:pt x="1714" y="39180"/>
                    <a:pt x="-412" y="61603"/>
                    <a:pt x="61" y="86150"/>
                  </a:cubicBezTo>
                  <a:cubicBezTo>
                    <a:pt x="17065" y="80957"/>
                    <a:pt x="10216" y="91342"/>
                    <a:pt x="13050" y="70336"/>
                  </a:cubicBezTo>
                  <a:cubicBezTo>
                    <a:pt x="17774" y="35168"/>
                    <a:pt x="26985" y="36348"/>
                    <a:pt x="31000" y="24075"/>
                  </a:cubicBezTo>
                  <a:cubicBezTo>
                    <a:pt x="37140" y="5193"/>
                    <a:pt x="31708" y="6609"/>
                    <a:pt x="27221" y="0"/>
                  </a:cubicBezTo>
                  <a:cubicBezTo>
                    <a:pt x="13523" y="5429"/>
                    <a:pt x="22261" y="-7317"/>
                    <a:pt x="11870" y="1628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3" name="Forma libre 42">
              <a:extLst>
                <a:ext uri="{FF2B5EF4-FFF2-40B4-BE49-F238E27FC236}">
                  <a16:creationId xmlns:a16="http://schemas.microsoft.com/office/drawing/2014/main" id="{21C84E19-DD63-5243-9A19-3E92B390F412}"/>
                </a:ext>
              </a:extLst>
            </p:cNvPr>
            <p:cNvSpPr/>
            <p:nvPr/>
          </p:nvSpPr>
          <p:spPr>
            <a:xfrm>
              <a:off x="1838871" y="5562945"/>
              <a:ext cx="17070" cy="46689"/>
            </a:xfrm>
            <a:custGeom>
              <a:avLst/>
              <a:gdLst>
                <a:gd name="connsiteX0" fmla="*/ 16375 w 21746"/>
                <a:gd name="connsiteY0" fmla="*/ 0 h 59478"/>
                <a:gd name="connsiteX1" fmla="*/ 788 w 21746"/>
                <a:gd name="connsiteY1" fmla="*/ 43429 h 59478"/>
                <a:gd name="connsiteX2" fmla="*/ 3622 w 21746"/>
                <a:gd name="connsiteY2" fmla="*/ 56174 h 59478"/>
                <a:gd name="connsiteX3" fmla="*/ 5511 w 21746"/>
                <a:gd name="connsiteY3" fmla="*/ 59479 h 59478"/>
                <a:gd name="connsiteX4" fmla="*/ 16375 w 21746"/>
                <a:gd name="connsiteY4" fmla="*/ 0 h 59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46" h="59478">
                  <a:moveTo>
                    <a:pt x="16375" y="0"/>
                  </a:moveTo>
                  <a:cubicBezTo>
                    <a:pt x="6220" y="2124"/>
                    <a:pt x="-2755" y="-6373"/>
                    <a:pt x="788" y="43429"/>
                  </a:cubicBezTo>
                  <a:lnTo>
                    <a:pt x="3622" y="56174"/>
                  </a:lnTo>
                  <a:cubicBezTo>
                    <a:pt x="3858" y="56883"/>
                    <a:pt x="4803" y="58299"/>
                    <a:pt x="5511" y="59479"/>
                  </a:cubicBezTo>
                  <a:cubicBezTo>
                    <a:pt x="19682" y="46733"/>
                    <a:pt x="27712" y="17466"/>
                    <a:pt x="16375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4" name="Forma libre 43">
              <a:extLst>
                <a:ext uri="{FF2B5EF4-FFF2-40B4-BE49-F238E27FC236}">
                  <a16:creationId xmlns:a16="http://schemas.microsoft.com/office/drawing/2014/main" id="{B7CB109C-BBA9-6A40-8A69-710D03856AED}"/>
                </a:ext>
              </a:extLst>
            </p:cNvPr>
            <p:cNvSpPr/>
            <p:nvPr/>
          </p:nvSpPr>
          <p:spPr>
            <a:xfrm>
              <a:off x="1403080" y="5499766"/>
              <a:ext cx="9533" cy="75777"/>
            </a:xfrm>
            <a:custGeom>
              <a:avLst/>
              <a:gdLst>
                <a:gd name="connsiteX0" fmla="*/ 1417 w 12145"/>
                <a:gd name="connsiteY0" fmla="*/ 96535 h 96535"/>
                <a:gd name="connsiteX1" fmla="*/ 7794 w 12145"/>
                <a:gd name="connsiteY1" fmla="*/ 44373 h 96535"/>
                <a:gd name="connsiteX2" fmla="*/ 0 w 12145"/>
                <a:gd name="connsiteY2" fmla="*/ 0 h 96535"/>
                <a:gd name="connsiteX3" fmla="*/ 1417 w 12145"/>
                <a:gd name="connsiteY3" fmla="*/ 96535 h 96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5" h="96535">
                  <a:moveTo>
                    <a:pt x="1417" y="96535"/>
                  </a:moveTo>
                  <a:cubicBezTo>
                    <a:pt x="5196" y="82609"/>
                    <a:pt x="4960" y="62783"/>
                    <a:pt x="7794" y="44373"/>
                  </a:cubicBezTo>
                  <a:cubicBezTo>
                    <a:pt x="11809" y="17938"/>
                    <a:pt x="17949" y="10385"/>
                    <a:pt x="0" y="0"/>
                  </a:cubicBezTo>
                  <a:lnTo>
                    <a:pt x="1417" y="96535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72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85895BA4-A590-7E4A-A940-5B579F9D4D3D}"/>
              </a:ext>
            </a:extLst>
          </p:cNvPr>
          <p:cNvSpPr/>
          <p:nvPr/>
        </p:nvSpPr>
        <p:spPr>
          <a:xfrm>
            <a:off x="6408278" y="1329914"/>
            <a:ext cx="4277032" cy="4689987"/>
          </a:xfrm>
          <a:prstGeom prst="rect">
            <a:avLst/>
          </a:prstGeom>
          <a:pattFill prst="dashVert">
            <a:fgClr>
              <a:schemeClr val="bg1"/>
            </a:fgClr>
            <a:bgClr>
              <a:srgbClr val="F2FBEE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F7061D7-40F2-4A45-B737-6023E5D9D5A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01004" y="3240804"/>
            <a:ext cx="5386388" cy="1367094"/>
          </a:xfrm>
        </p:spPr>
        <p:txBody>
          <a:bodyPr>
            <a:normAutofit fontScale="90000"/>
          </a:bodyPr>
          <a:lstStyle/>
          <a:p>
            <a:r>
              <a:rPr lang="es-ES" sz="5400" dirty="0" err="1">
                <a:solidFill>
                  <a:schemeClr val="tx2"/>
                </a:solidFill>
              </a:rPr>
              <a:t>How</a:t>
            </a:r>
            <a:r>
              <a:rPr lang="es-ES" sz="5400" dirty="0">
                <a:solidFill>
                  <a:schemeClr val="tx2"/>
                </a:solidFill>
              </a:rPr>
              <a:t> </a:t>
            </a:r>
            <a:r>
              <a:rPr lang="es-ES" sz="5400" dirty="0" err="1">
                <a:solidFill>
                  <a:schemeClr val="tx2"/>
                </a:solidFill>
              </a:rPr>
              <a:t>does</a:t>
            </a:r>
            <a:r>
              <a:rPr lang="es-ES" sz="5400" dirty="0">
                <a:solidFill>
                  <a:schemeClr val="tx2"/>
                </a:solidFill>
              </a:rPr>
              <a:t> benchmarking </a:t>
            </a:r>
            <a:r>
              <a:rPr lang="es-ES" sz="5400" dirty="0" err="1">
                <a:solidFill>
                  <a:schemeClr val="tx2"/>
                </a:solidFill>
              </a:rPr>
              <a:t>work</a:t>
            </a:r>
            <a:r>
              <a:rPr lang="es-ES" sz="5400" dirty="0">
                <a:solidFill>
                  <a:schemeClr val="tx2"/>
                </a:solidFill>
              </a:rPr>
              <a:t>?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968A6F3-CC7D-8D4A-A18F-E5344010E5E0}"/>
              </a:ext>
            </a:extLst>
          </p:cNvPr>
          <p:cNvSpPr/>
          <p:nvPr/>
        </p:nvSpPr>
        <p:spPr>
          <a:xfrm>
            <a:off x="708095" y="153123"/>
            <a:ext cx="3841116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9900" b="1" dirty="0">
                <a:solidFill>
                  <a:srgbClr val="30B29A"/>
                </a:solidFill>
                <a:latin typeface="Quicksand" pitchFamily="2" charset="77"/>
                <a:ea typeface="+mj-ea"/>
                <a:cs typeface="+mj-cs"/>
              </a:rPr>
              <a:t>03 </a:t>
            </a:r>
            <a:endParaRPr lang="es-ES" sz="6000" dirty="0">
              <a:latin typeface="Quicksand" pitchFamily="2" charset="77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F108730-61FF-E04E-97EB-1F20F3AC3DC9}"/>
              </a:ext>
            </a:extLst>
          </p:cNvPr>
          <p:cNvSpPr/>
          <p:nvPr/>
        </p:nvSpPr>
        <p:spPr>
          <a:xfrm>
            <a:off x="8032954" y="6360904"/>
            <a:ext cx="1120877" cy="98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C3EF4D2-A2C7-2D4C-8309-6CAA25D669E6}"/>
              </a:ext>
            </a:extLst>
          </p:cNvPr>
          <p:cNvSpPr/>
          <p:nvPr/>
        </p:nvSpPr>
        <p:spPr>
          <a:xfrm>
            <a:off x="10735016" y="4277032"/>
            <a:ext cx="857761" cy="78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BEE968C-CC91-AE43-A350-978BE303CCF0}"/>
              </a:ext>
            </a:extLst>
          </p:cNvPr>
          <p:cNvSpPr/>
          <p:nvPr/>
        </p:nvSpPr>
        <p:spPr>
          <a:xfrm>
            <a:off x="5568376" y="1730478"/>
            <a:ext cx="1120877" cy="98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pic>
        <p:nvPicPr>
          <p:cNvPr id="10" name="Marcador de posición de imagen 9">
            <a:extLst>
              <a:ext uri="{FF2B5EF4-FFF2-40B4-BE49-F238E27FC236}">
                <a16:creationId xmlns:a16="http://schemas.microsoft.com/office/drawing/2014/main" id="{E2556C41-5038-384D-A500-6A74245754F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2499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orma libre 40">
            <a:extLst>
              <a:ext uri="{FF2B5EF4-FFF2-40B4-BE49-F238E27FC236}">
                <a16:creationId xmlns:a16="http://schemas.microsoft.com/office/drawing/2014/main" id="{E4C73433-2381-4047-A2AB-9336297430EC}"/>
              </a:ext>
            </a:extLst>
          </p:cNvPr>
          <p:cNvSpPr/>
          <p:nvPr/>
        </p:nvSpPr>
        <p:spPr>
          <a:xfrm>
            <a:off x="9727" y="2529853"/>
            <a:ext cx="12185382" cy="970234"/>
          </a:xfrm>
          <a:custGeom>
            <a:avLst/>
            <a:gdLst>
              <a:gd name="connsiteX0" fmla="*/ 0 w 12276307"/>
              <a:gd name="connsiteY0" fmla="*/ 836579 h 917078"/>
              <a:gd name="connsiteX1" fmla="*/ 3297677 w 12276307"/>
              <a:gd name="connsiteY1" fmla="*/ 836579 h 917078"/>
              <a:gd name="connsiteX2" fmla="*/ 6332707 w 12276307"/>
              <a:gd name="connsiteY2" fmla="*/ 0 h 917078"/>
              <a:gd name="connsiteX3" fmla="*/ 9153728 w 12276307"/>
              <a:gd name="connsiteY3" fmla="*/ 836579 h 917078"/>
              <a:gd name="connsiteX4" fmla="*/ 12276307 w 12276307"/>
              <a:gd name="connsiteY4" fmla="*/ 846306 h 917078"/>
              <a:gd name="connsiteX0" fmla="*/ 0 w 12237397"/>
              <a:gd name="connsiteY0" fmla="*/ 330741 h 894484"/>
              <a:gd name="connsiteX1" fmla="*/ 3258767 w 12237397"/>
              <a:gd name="connsiteY1" fmla="*/ 836579 h 894484"/>
              <a:gd name="connsiteX2" fmla="*/ 6293797 w 12237397"/>
              <a:gd name="connsiteY2" fmla="*/ 0 h 894484"/>
              <a:gd name="connsiteX3" fmla="*/ 9114818 w 12237397"/>
              <a:gd name="connsiteY3" fmla="*/ 836579 h 894484"/>
              <a:gd name="connsiteX4" fmla="*/ 12237397 w 12237397"/>
              <a:gd name="connsiteY4" fmla="*/ 846306 h 894484"/>
              <a:gd name="connsiteX0" fmla="*/ 0 w 12237397"/>
              <a:gd name="connsiteY0" fmla="*/ 330741 h 894484"/>
              <a:gd name="connsiteX1" fmla="*/ 3258767 w 12237397"/>
              <a:gd name="connsiteY1" fmla="*/ 836579 h 894484"/>
              <a:gd name="connsiteX2" fmla="*/ 6293797 w 12237397"/>
              <a:gd name="connsiteY2" fmla="*/ 0 h 894484"/>
              <a:gd name="connsiteX3" fmla="*/ 9114818 w 12237397"/>
              <a:gd name="connsiteY3" fmla="*/ 836579 h 894484"/>
              <a:gd name="connsiteX4" fmla="*/ 12237397 w 12237397"/>
              <a:gd name="connsiteY4" fmla="*/ 846306 h 894484"/>
              <a:gd name="connsiteX0" fmla="*/ 0 w 12266580"/>
              <a:gd name="connsiteY0" fmla="*/ 214009 h 894484"/>
              <a:gd name="connsiteX1" fmla="*/ 3287950 w 12266580"/>
              <a:gd name="connsiteY1" fmla="*/ 836579 h 894484"/>
              <a:gd name="connsiteX2" fmla="*/ 6322980 w 12266580"/>
              <a:gd name="connsiteY2" fmla="*/ 0 h 894484"/>
              <a:gd name="connsiteX3" fmla="*/ 9144001 w 12266580"/>
              <a:gd name="connsiteY3" fmla="*/ 836579 h 894484"/>
              <a:gd name="connsiteX4" fmla="*/ 12266580 w 12266580"/>
              <a:gd name="connsiteY4" fmla="*/ 846306 h 894484"/>
              <a:gd name="connsiteX0" fmla="*/ 0 w 12266580"/>
              <a:gd name="connsiteY0" fmla="*/ 214030 h 917746"/>
              <a:gd name="connsiteX1" fmla="*/ 3287950 w 12266580"/>
              <a:gd name="connsiteY1" fmla="*/ 836600 h 917746"/>
              <a:gd name="connsiteX2" fmla="*/ 6322980 w 12266580"/>
              <a:gd name="connsiteY2" fmla="*/ 21 h 917746"/>
              <a:gd name="connsiteX3" fmla="*/ 9036997 w 12266580"/>
              <a:gd name="connsiteY3" fmla="*/ 865783 h 917746"/>
              <a:gd name="connsiteX4" fmla="*/ 12266580 w 12266580"/>
              <a:gd name="connsiteY4" fmla="*/ 846327 h 917746"/>
              <a:gd name="connsiteX0" fmla="*/ 0 w 12159576"/>
              <a:gd name="connsiteY0" fmla="*/ 214030 h 887503"/>
              <a:gd name="connsiteX1" fmla="*/ 3287950 w 12159576"/>
              <a:gd name="connsiteY1" fmla="*/ 836600 h 887503"/>
              <a:gd name="connsiteX2" fmla="*/ 6322980 w 12159576"/>
              <a:gd name="connsiteY2" fmla="*/ 21 h 887503"/>
              <a:gd name="connsiteX3" fmla="*/ 9036997 w 12159576"/>
              <a:gd name="connsiteY3" fmla="*/ 865783 h 887503"/>
              <a:gd name="connsiteX4" fmla="*/ 12159576 w 12159576"/>
              <a:gd name="connsiteY4" fmla="*/ 447493 h 887503"/>
              <a:gd name="connsiteX0" fmla="*/ 0 w 12159576"/>
              <a:gd name="connsiteY0" fmla="*/ 214030 h 901044"/>
              <a:gd name="connsiteX1" fmla="*/ 3287950 w 12159576"/>
              <a:gd name="connsiteY1" fmla="*/ 836600 h 901044"/>
              <a:gd name="connsiteX2" fmla="*/ 6322980 w 12159576"/>
              <a:gd name="connsiteY2" fmla="*/ 21 h 901044"/>
              <a:gd name="connsiteX3" fmla="*/ 9036997 w 12159576"/>
              <a:gd name="connsiteY3" fmla="*/ 865783 h 901044"/>
              <a:gd name="connsiteX4" fmla="*/ 12159576 w 12159576"/>
              <a:gd name="connsiteY4" fmla="*/ 447493 h 901044"/>
              <a:gd name="connsiteX0" fmla="*/ 0 w 12140121"/>
              <a:gd name="connsiteY0" fmla="*/ 214030 h 888092"/>
              <a:gd name="connsiteX1" fmla="*/ 3287950 w 12140121"/>
              <a:gd name="connsiteY1" fmla="*/ 836600 h 888092"/>
              <a:gd name="connsiteX2" fmla="*/ 6322980 w 12140121"/>
              <a:gd name="connsiteY2" fmla="*/ 21 h 888092"/>
              <a:gd name="connsiteX3" fmla="*/ 9036997 w 12140121"/>
              <a:gd name="connsiteY3" fmla="*/ 865783 h 888092"/>
              <a:gd name="connsiteX4" fmla="*/ 12140121 w 12140121"/>
              <a:gd name="connsiteY4" fmla="*/ 194574 h 888092"/>
              <a:gd name="connsiteX0" fmla="*/ 0 w 12179032"/>
              <a:gd name="connsiteY0" fmla="*/ 214030 h 885544"/>
              <a:gd name="connsiteX1" fmla="*/ 3287950 w 12179032"/>
              <a:gd name="connsiteY1" fmla="*/ 836600 h 885544"/>
              <a:gd name="connsiteX2" fmla="*/ 6322980 w 12179032"/>
              <a:gd name="connsiteY2" fmla="*/ 21 h 885544"/>
              <a:gd name="connsiteX3" fmla="*/ 9036997 w 12179032"/>
              <a:gd name="connsiteY3" fmla="*/ 865783 h 885544"/>
              <a:gd name="connsiteX4" fmla="*/ 12179032 w 12179032"/>
              <a:gd name="connsiteY4" fmla="*/ 107025 h 885544"/>
              <a:gd name="connsiteX0" fmla="*/ 0 w 12179032"/>
              <a:gd name="connsiteY0" fmla="*/ 214030 h 890566"/>
              <a:gd name="connsiteX1" fmla="*/ 3287950 w 12179032"/>
              <a:gd name="connsiteY1" fmla="*/ 836600 h 890566"/>
              <a:gd name="connsiteX2" fmla="*/ 6322980 w 12179032"/>
              <a:gd name="connsiteY2" fmla="*/ 21 h 890566"/>
              <a:gd name="connsiteX3" fmla="*/ 9036997 w 12179032"/>
              <a:gd name="connsiteY3" fmla="*/ 865783 h 890566"/>
              <a:gd name="connsiteX4" fmla="*/ 12179032 w 12179032"/>
              <a:gd name="connsiteY4" fmla="*/ 262667 h 890566"/>
              <a:gd name="connsiteX0" fmla="*/ 0 w 12179032"/>
              <a:gd name="connsiteY0" fmla="*/ 214030 h 887874"/>
              <a:gd name="connsiteX1" fmla="*/ 3287950 w 12179032"/>
              <a:gd name="connsiteY1" fmla="*/ 836600 h 887874"/>
              <a:gd name="connsiteX2" fmla="*/ 6322980 w 12179032"/>
              <a:gd name="connsiteY2" fmla="*/ 21 h 887874"/>
              <a:gd name="connsiteX3" fmla="*/ 9036997 w 12179032"/>
              <a:gd name="connsiteY3" fmla="*/ 865783 h 887874"/>
              <a:gd name="connsiteX4" fmla="*/ 12179032 w 12179032"/>
              <a:gd name="connsiteY4" fmla="*/ 262667 h 887874"/>
              <a:gd name="connsiteX0" fmla="*/ 0 w 12179032"/>
              <a:gd name="connsiteY0" fmla="*/ 301578 h 975422"/>
              <a:gd name="connsiteX1" fmla="*/ 3287950 w 12179032"/>
              <a:gd name="connsiteY1" fmla="*/ 924148 h 975422"/>
              <a:gd name="connsiteX2" fmla="*/ 6322980 w 12179032"/>
              <a:gd name="connsiteY2" fmla="*/ 20 h 975422"/>
              <a:gd name="connsiteX3" fmla="*/ 9036997 w 12179032"/>
              <a:gd name="connsiteY3" fmla="*/ 953331 h 975422"/>
              <a:gd name="connsiteX4" fmla="*/ 12179032 w 12179032"/>
              <a:gd name="connsiteY4" fmla="*/ 350215 h 975422"/>
              <a:gd name="connsiteX0" fmla="*/ 0 w 12179032"/>
              <a:gd name="connsiteY0" fmla="*/ 301578 h 969935"/>
              <a:gd name="connsiteX1" fmla="*/ 3287950 w 12179032"/>
              <a:gd name="connsiteY1" fmla="*/ 924148 h 969935"/>
              <a:gd name="connsiteX2" fmla="*/ 6322980 w 12179032"/>
              <a:gd name="connsiteY2" fmla="*/ 20 h 969935"/>
              <a:gd name="connsiteX3" fmla="*/ 9036997 w 12179032"/>
              <a:gd name="connsiteY3" fmla="*/ 953331 h 969935"/>
              <a:gd name="connsiteX4" fmla="*/ 12179032 w 12179032"/>
              <a:gd name="connsiteY4" fmla="*/ 350215 h 969935"/>
              <a:gd name="connsiteX0" fmla="*/ 0 w 12185382"/>
              <a:gd name="connsiteY0" fmla="*/ 301578 h 970234"/>
              <a:gd name="connsiteX1" fmla="*/ 3287950 w 12185382"/>
              <a:gd name="connsiteY1" fmla="*/ 924148 h 970234"/>
              <a:gd name="connsiteX2" fmla="*/ 6322980 w 12185382"/>
              <a:gd name="connsiteY2" fmla="*/ 20 h 970234"/>
              <a:gd name="connsiteX3" fmla="*/ 9036997 w 12185382"/>
              <a:gd name="connsiteY3" fmla="*/ 953331 h 970234"/>
              <a:gd name="connsiteX4" fmla="*/ 12185382 w 12185382"/>
              <a:gd name="connsiteY4" fmla="*/ 366090 h 970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5382" h="970234">
                <a:moveTo>
                  <a:pt x="0" y="301578"/>
                </a:moveTo>
                <a:cubicBezTo>
                  <a:pt x="897377" y="896586"/>
                  <a:pt x="2234120" y="974408"/>
                  <a:pt x="3287950" y="924148"/>
                </a:cubicBezTo>
                <a:cubicBezTo>
                  <a:pt x="4341780" y="873888"/>
                  <a:pt x="5364806" y="-4844"/>
                  <a:pt x="6322980" y="20"/>
                </a:cubicBezTo>
                <a:cubicBezTo>
                  <a:pt x="7281154" y="4884"/>
                  <a:pt x="8046397" y="812280"/>
                  <a:pt x="9036997" y="953331"/>
                </a:cubicBezTo>
                <a:cubicBezTo>
                  <a:pt x="10027597" y="1094382"/>
                  <a:pt x="11761418" y="304550"/>
                  <a:pt x="12185382" y="366090"/>
                </a:cubicBezTo>
              </a:path>
            </a:pathLst>
          </a:cu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EB43034-9A6C-B146-9FD4-E12E0228D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err="1"/>
              <a:t>How</a:t>
            </a:r>
            <a:r>
              <a:rPr lang="es-ES" dirty="0"/>
              <a:t> </a:t>
            </a:r>
            <a:r>
              <a:rPr lang="es-ES" dirty="0" err="1"/>
              <a:t>does</a:t>
            </a:r>
            <a:r>
              <a:rPr lang="es-ES" dirty="0"/>
              <a:t> benchmarking </a:t>
            </a:r>
            <a:r>
              <a:rPr lang="es-ES" dirty="0" err="1"/>
              <a:t>work</a:t>
            </a:r>
            <a:r>
              <a:rPr lang="es-ES" dirty="0"/>
              <a:t>?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B93503D-0B0B-9641-A959-49FB480E8950}"/>
              </a:ext>
            </a:extLst>
          </p:cNvPr>
          <p:cNvSpPr txBox="1"/>
          <p:nvPr/>
        </p:nvSpPr>
        <p:spPr>
          <a:xfrm>
            <a:off x="1449421" y="4124593"/>
            <a:ext cx="3560323" cy="1916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es-ES" b="1" dirty="0">
                <a:latin typeface="Quicksand" pitchFamily="2" charset="77"/>
              </a:rPr>
              <a:t>Peer benchmarking</a:t>
            </a:r>
          </a:p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es-ES" sz="1200" dirty="0" err="1">
                <a:latin typeface="Quicksand" pitchFamily="2" charset="77"/>
              </a:rPr>
              <a:t>Companies</a:t>
            </a:r>
            <a:r>
              <a:rPr lang="es-ES" sz="1200" dirty="0">
                <a:latin typeface="Quicksand" pitchFamily="2" charset="77"/>
              </a:rPr>
              <a:t> look at </a:t>
            </a:r>
            <a:r>
              <a:rPr lang="es-ES" sz="1200" dirty="0" err="1">
                <a:latin typeface="Quicksand" pitchFamily="2" charset="77"/>
              </a:rPr>
              <a:t>their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closest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competitors</a:t>
            </a:r>
            <a:r>
              <a:rPr lang="es-ES" sz="1200" dirty="0">
                <a:latin typeface="Quicksand" pitchFamily="2" charset="77"/>
              </a:rPr>
              <a:t> and </a:t>
            </a:r>
            <a:r>
              <a:rPr lang="es-ES" sz="1200" dirty="0" err="1">
                <a:latin typeface="Quicksand" pitchFamily="2" charset="77"/>
              </a:rPr>
              <a:t>establish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whether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their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products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or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services</a:t>
            </a:r>
            <a:r>
              <a:rPr lang="es-ES" sz="1200" dirty="0">
                <a:latin typeface="Quicksand" pitchFamily="2" charset="77"/>
              </a:rPr>
              <a:t> are in-line </a:t>
            </a:r>
            <a:r>
              <a:rPr lang="es-ES" sz="1200" dirty="0" err="1">
                <a:latin typeface="Quicksand" pitchFamily="2" charset="77"/>
              </a:rPr>
              <a:t>with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what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else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is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being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offered</a:t>
            </a:r>
            <a:r>
              <a:rPr lang="es-ES" sz="1200" dirty="0">
                <a:latin typeface="Quicksand" pitchFamily="2" charset="77"/>
              </a:rPr>
              <a:t> in </a:t>
            </a:r>
            <a:r>
              <a:rPr lang="es-ES" sz="1200" dirty="0" err="1">
                <a:latin typeface="Quicksand" pitchFamily="2" charset="77"/>
              </a:rPr>
              <a:t>the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marketplace</a:t>
            </a:r>
            <a:r>
              <a:rPr lang="es-ES" sz="1200" dirty="0">
                <a:latin typeface="Quicksand" pitchFamily="2" charset="77"/>
              </a:rPr>
              <a:t>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A4EDE47-4174-3449-AC6B-03356F33F958}"/>
              </a:ext>
            </a:extLst>
          </p:cNvPr>
          <p:cNvSpPr txBox="1"/>
          <p:nvPr/>
        </p:nvSpPr>
        <p:spPr>
          <a:xfrm>
            <a:off x="838200" y="1413719"/>
            <a:ext cx="5941347" cy="802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 err="1">
                <a:latin typeface="Quicksand" pitchFamily="2" charset="77"/>
              </a:rPr>
              <a:t>Some</a:t>
            </a:r>
            <a:r>
              <a:rPr lang="es-ES" sz="1600" dirty="0">
                <a:latin typeface="Quicksand" pitchFamily="2" charset="77"/>
              </a:rPr>
              <a:t> of </a:t>
            </a:r>
            <a:r>
              <a:rPr lang="es-ES" sz="1600" dirty="0" err="1">
                <a:latin typeface="Quicksand" pitchFamily="2" charset="77"/>
              </a:rPr>
              <a:t>the</a:t>
            </a:r>
            <a:r>
              <a:rPr lang="es-ES" sz="1600" dirty="0">
                <a:latin typeface="Quicksand" pitchFamily="2" charset="77"/>
              </a:rPr>
              <a:t> </a:t>
            </a:r>
            <a:r>
              <a:rPr lang="es-ES" sz="1600" dirty="0" err="1">
                <a:latin typeface="Quicksand" pitchFamily="2" charset="77"/>
              </a:rPr>
              <a:t>most</a:t>
            </a:r>
            <a:r>
              <a:rPr lang="es-ES" sz="1600" dirty="0">
                <a:latin typeface="Quicksand" pitchFamily="2" charset="77"/>
              </a:rPr>
              <a:t> popular benchmarking </a:t>
            </a:r>
            <a:r>
              <a:rPr lang="es-ES" sz="1600" dirty="0" err="1">
                <a:latin typeface="Quicksand" pitchFamily="2" charset="77"/>
              </a:rPr>
              <a:t>methods</a:t>
            </a:r>
            <a:r>
              <a:rPr lang="es-ES" sz="1600" dirty="0">
                <a:latin typeface="Quicksand" pitchFamily="2" charset="77"/>
              </a:rPr>
              <a:t> </a:t>
            </a:r>
            <a:r>
              <a:rPr lang="es-ES" sz="1600" dirty="0" err="1">
                <a:latin typeface="Quicksand" pitchFamily="2" charset="77"/>
              </a:rPr>
              <a:t>include</a:t>
            </a:r>
            <a:r>
              <a:rPr lang="es-ES" sz="1600" dirty="0">
                <a:latin typeface="Quicksand" pitchFamily="2" charset="77"/>
              </a:rPr>
              <a:t>:</a:t>
            </a:r>
            <a:br>
              <a:rPr lang="es-ES" sz="1600" dirty="0">
                <a:latin typeface="Quicksand" pitchFamily="2" charset="77"/>
              </a:rPr>
            </a:br>
            <a:endParaRPr lang="es-ES" sz="1600" dirty="0">
              <a:latin typeface="Quicksand" pitchFamily="2" charset="77"/>
            </a:endParaRP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449EB5E8-D44E-4A40-B29A-76859100ACEE}"/>
              </a:ext>
            </a:extLst>
          </p:cNvPr>
          <p:cNvSpPr/>
          <p:nvPr/>
        </p:nvSpPr>
        <p:spPr>
          <a:xfrm>
            <a:off x="2582691" y="2527840"/>
            <a:ext cx="1473743" cy="1473743"/>
          </a:xfrm>
          <a:prstGeom prst="ellipse">
            <a:avLst/>
          </a:prstGeom>
          <a:solidFill>
            <a:srgbClr val="E8EB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9D32F29E-FFFE-9940-9382-74704C0309BD}"/>
              </a:ext>
            </a:extLst>
          </p:cNvPr>
          <p:cNvSpPr/>
          <p:nvPr/>
        </p:nvSpPr>
        <p:spPr>
          <a:xfrm rot="5400000">
            <a:off x="3111334" y="3912191"/>
            <a:ext cx="41450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7F2824F3-531E-3B4B-B0A3-3D5C6D759F13}"/>
              </a:ext>
            </a:extLst>
          </p:cNvPr>
          <p:cNvSpPr/>
          <p:nvPr/>
        </p:nvSpPr>
        <p:spPr>
          <a:xfrm>
            <a:off x="8419461" y="2527840"/>
            <a:ext cx="1473743" cy="1473743"/>
          </a:xfrm>
          <a:prstGeom prst="ellipse">
            <a:avLst/>
          </a:prstGeom>
          <a:solidFill>
            <a:srgbClr val="E8EB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58FB4991-D11F-2442-93C7-8BA68DA0C4D3}"/>
              </a:ext>
            </a:extLst>
          </p:cNvPr>
          <p:cNvSpPr txBox="1"/>
          <p:nvPr/>
        </p:nvSpPr>
        <p:spPr>
          <a:xfrm>
            <a:off x="7184697" y="4124593"/>
            <a:ext cx="3917002" cy="2291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es-ES" b="1" dirty="0" err="1">
                <a:latin typeface="Quicksand" pitchFamily="2" charset="77"/>
              </a:rPr>
              <a:t>Best</a:t>
            </a:r>
            <a:r>
              <a:rPr lang="es-ES" b="1" dirty="0">
                <a:latin typeface="Quicksand" pitchFamily="2" charset="77"/>
              </a:rPr>
              <a:t> </a:t>
            </a:r>
            <a:r>
              <a:rPr lang="es-ES" b="1" dirty="0" err="1">
                <a:latin typeface="Quicksand" pitchFamily="2" charset="77"/>
              </a:rPr>
              <a:t>practice</a:t>
            </a:r>
            <a:r>
              <a:rPr lang="es-ES" b="1" dirty="0">
                <a:latin typeface="Quicksand" pitchFamily="2" charset="77"/>
              </a:rPr>
              <a:t> benchmarking</a:t>
            </a:r>
          </a:p>
          <a:p>
            <a:pPr algn="ctr">
              <a:lnSpc>
                <a:spcPct val="150000"/>
              </a:lnSpc>
            </a:pPr>
            <a:r>
              <a:rPr lang="es-ES" sz="1200" dirty="0" err="1">
                <a:latin typeface="Quicksand" pitchFamily="2" charset="77"/>
              </a:rPr>
              <a:t>Businesses</a:t>
            </a:r>
            <a:r>
              <a:rPr lang="es-ES" sz="1200" dirty="0">
                <a:latin typeface="Quicksand" pitchFamily="2" charset="77"/>
              </a:rPr>
              <a:t> examine </a:t>
            </a:r>
            <a:r>
              <a:rPr lang="es-ES" sz="1200" dirty="0" err="1">
                <a:latin typeface="Quicksand" pitchFamily="2" charset="77"/>
              </a:rPr>
              <a:t>the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process</a:t>
            </a:r>
            <a:r>
              <a:rPr lang="es-ES" sz="1200" dirty="0">
                <a:latin typeface="Quicksand" pitchFamily="2" charset="77"/>
              </a:rPr>
              <a:t> of </a:t>
            </a:r>
            <a:r>
              <a:rPr lang="es-ES" sz="1200" dirty="0" err="1">
                <a:latin typeface="Quicksand" pitchFamily="2" charset="77"/>
              </a:rPr>
              <a:t>the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companies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that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they</a:t>
            </a:r>
            <a:r>
              <a:rPr lang="es-ES" sz="1200" dirty="0">
                <a:latin typeface="Quicksand" pitchFamily="2" charset="77"/>
              </a:rPr>
              <a:t> aspire to be </a:t>
            </a:r>
            <a:r>
              <a:rPr lang="es-ES" sz="1200" dirty="0" err="1">
                <a:latin typeface="Quicksand" pitchFamily="2" charset="77"/>
              </a:rPr>
              <a:t>like</a:t>
            </a:r>
            <a:r>
              <a:rPr lang="es-ES" sz="1200" dirty="0">
                <a:latin typeface="Quicksand" pitchFamily="2" charset="77"/>
              </a:rPr>
              <a:t> in </a:t>
            </a:r>
            <a:r>
              <a:rPr lang="es-ES" sz="1200" dirty="0" err="1">
                <a:latin typeface="Quicksand" pitchFamily="2" charset="77"/>
              </a:rPr>
              <a:t>their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industry</a:t>
            </a:r>
            <a:r>
              <a:rPr lang="es-ES" sz="1200" dirty="0">
                <a:latin typeface="Quicksand" pitchFamily="2" charset="77"/>
              </a:rPr>
              <a:t>, </a:t>
            </a:r>
            <a:r>
              <a:rPr lang="es-ES" sz="1200" dirty="0" err="1">
                <a:latin typeface="Quicksand" pitchFamily="2" charset="77"/>
              </a:rPr>
              <a:t>usually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those</a:t>
            </a:r>
            <a:r>
              <a:rPr lang="es-ES" sz="1200" dirty="0">
                <a:latin typeface="Quicksand" pitchFamily="2" charset="77"/>
              </a:rPr>
              <a:t> at </a:t>
            </a:r>
            <a:r>
              <a:rPr lang="es-ES" sz="1200" dirty="0" err="1">
                <a:latin typeface="Quicksand" pitchFamily="2" charset="77"/>
              </a:rPr>
              <a:t>the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cutting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edge</a:t>
            </a:r>
            <a:r>
              <a:rPr lang="es-ES" sz="1200" dirty="0">
                <a:latin typeface="Quicksand" pitchFamily="2" charset="77"/>
              </a:rPr>
              <a:t> of </a:t>
            </a:r>
            <a:r>
              <a:rPr lang="es-ES" sz="1200" dirty="0" err="1">
                <a:latin typeface="Quicksand" pitchFamily="2" charset="77"/>
              </a:rPr>
              <a:t>their</a:t>
            </a:r>
            <a:r>
              <a:rPr lang="es-ES" sz="1200" dirty="0">
                <a:latin typeface="Quicksand" pitchFamily="2" charset="77"/>
              </a:rPr>
              <a:t> sector. </a:t>
            </a:r>
            <a:r>
              <a:rPr lang="es-ES" sz="1200" dirty="0" err="1">
                <a:latin typeface="Quicksand" pitchFamily="2" charset="77"/>
              </a:rPr>
              <a:t>This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allows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them</a:t>
            </a:r>
            <a:r>
              <a:rPr lang="es-ES" sz="1200" dirty="0">
                <a:latin typeface="Quicksand" pitchFamily="2" charset="77"/>
              </a:rPr>
              <a:t> to compare </a:t>
            </a:r>
            <a:r>
              <a:rPr lang="es-ES" sz="1200" dirty="0" err="1">
                <a:latin typeface="Quicksand" pitchFamily="2" charset="77"/>
              </a:rPr>
              <a:t>results</a:t>
            </a:r>
            <a:r>
              <a:rPr lang="es-ES" sz="1200" dirty="0">
                <a:latin typeface="Quicksand" pitchFamily="2" charset="77"/>
              </a:rPr>
              <a:t>, and </a:t>
            </a:r>
            <a:r>
              <a:rPr lang="es-ES" sz="1200" dirty="0" err="1">
                <a:latin typeface="Quicksand" pitchFamily="2" charset="77"/>
              </a:rPr>
              <a:t>identify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areas</a:t>
            </a:r>
            <a:r>
              <a:rPr lang="es-ES" sz="1200" dirty="0">
                <a:latin typeface="Quicksand" pitchFamily="2" charset="77"/>
              </a:rPr>
              <a:t> in </a:t>
            </a:r>
            <a:r>
              <a:rPr lang="es-ES" sz="1200" dirty="0" err="1">
                <a:latin typeface="Quicksand" pitchFamily="2" charset="77"/>
              </a:rPr>
              <a:t>which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they</a:t>
            </a:r>
            <a:r>
              <a:rPr lang="es-ES" sz="1200" dirty="0">
                <a:latin typeface="Quicksand" pitchFamily="2" charset="77"/>
              </a:rPr>
              <a:t> can </a:t>
            </a:r>
            <a:r>
              <a:rPr lang="es-ES" sz="1200" dirty="0" err="1">
                <a:latin typeface="Quicksand" pitchFamily="2" charset="77"/>
              </a:rPr>
              <a:t>improve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their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own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processes</a:t>
            </a:r>
            <a:r>
              <a:rPr lang="es-ES" sz="1200" dirty="0">
                <a:latin typeface="Quicksand" pitchFamily="2" charset="77"/>
              </a:rPr>
              <a:t>.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EA7A50E8-6870-A344-B920-7BAC671089FB}"/>
              </a:ext>
            </a:extLst>
          </p:cNvPr>
          <p:cNvSpPr/>
          <p:nvPr/>
        </p:nvSpPr>
        <p:spPr>
          <a:xfrm rot="5400000">
            <a:off x="8958805" y="3912194"/>
            <a:ext cx="41450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grpSp>
        <p:nvGrpSpPr>
          <p:cNvPr id="55" name="Gráfico 626">
            <a:extLst>
              <a:ext uri="{FF2B5EF4-FFF2-40B4-BE49-F238E27FC236}">
                <a16:creationId xmlns:a16="http://schemas.microsoft.com/office/drawing/2014/main" id="{85A2C070-57DB-E34D-9452-9FD20D986E38}"/>
              </a:ext>
            </a:extLst>
          </p:cNvPr>
          <p:cNvGrpSpPr/>
          <p:nvPr/>
        </p:nvGrpSpPr>
        <p:grpSpPr>
          <a:xfrm>
            <a:off x="2875178" y="2791905"/>
            <a:ext cx="876328" cy="863875"/>
            <a:chOff x="2172909" y="158846"/>
            <a:chExt cx="1772015" cy="1746835"/>
          </a:xfrm>
          <a:solidFill>
            <a:srgbClr val="262626"/>
          </a:solidFill>
        </p:grpSpPr>
        <p:sp>
          <p:nvSpPr>
            <p:cNvPr id="56" name="Forma libre 55">
              <a:extLst>
                <a:ext uri="{FF2B5EF4-FFF2-40B4-BE49-F238E27FC236}">
                  <a16:creationId xmlns:a16="http://schemas.microsoft.com/office/drawing/2014/main" id="{14F63834-D7CE-0C42-992A-35740EBDFB5B}"/>
                </a:ext>
              </a:extLst>
            </p:cNvPr>
            <p:cNvSpPr/>
            <p:nvPr/>
          </p:nvSpPr>
          <p:spPr>
            <a:xfrm>
              <a:off x="2602039" y="472285"/>
              <a:ext cx="916715" cy="927826"/>
            </a:xfrm>
            <a:custGeom>
              <a:avLst/>
              <a:gdLst>
                <a:gd name="connsiteX0" fmla="*/ 249162 w 916715"/>
                <a:gd name="connsiteY0" fmla="*/ 76478 h 927826"/>
                <a:gd name="connsiteX1" fmla="*/ 229323 w 916715"/>
                <a:gd name="connsiteY1" fmla="*/ 99372 h 927826"/>
                <a:gd name="connsiteX2" fmla="*/ 183978 w 916715"/>
                <a:gd name="connsiteY2" fmla="*/ 192367 h 927826"/>
                <a:gd name="connsiteX3" fmla="*/ 150677 w 916715"/>
                <a:gd name="connsiteY3" fmla="*/ 186230 h 927826"/>
                <a:gd name="connsiteX4" fmla="*/ 122809 w 916715"/>
                <a:gd name="connsiteY4" fmla="*/ 172069 h 927826"/>
                <a:gd name="connsiteX5" fmla="*/ 150677 w 916715"/>
                <a:gd name="connsiteY5" fmla="*/ 146106 h 927826"/>
                <a:gd name="connsiteX6" fmla="*/ 249162 w 916715"/>
                <a:gd name="connsiteY6" fmla="*/ 76478 h 927826"/>
                <a:gd name="connsiteX7" fmla="*/ 412595 w 916715"/>
                <a:gd name="connsiteY7" fmla="*/ 21483 h 927826"/>
                <a:gd name="connsiteX8" fmla="*/ 378822 w 916715"/>
                <a:gd name="connsiteY8" fmla="*/ 134304 h 927826"/>
                <a:gd name="connsiteX9" fmla="*/ 348828 w 916715"/>
                <a:gd name="connsiteY9" fmla="*/ 252554 h 927826"/>
                <a:gd name="connsiteX10" fmla="*/ 200510 w 916715"/>
                <a:gd name="connsiteY10" fmla="*/ 195671 h 927826"/>
                <a:gd name="connsiteX11" fmla="*/ 273016 w 916715"/>
                <a:gd name="connsiteY11" fmla="*/ 78130 h 927826"/>
                <a:gd name="connsiteX12" fmla="*/ 282699 w 916715"/>
                <a:gd name="connsiteY12" fmla="*/ 66092 h 927826"/>
                <a:gd name="connsiteX13" fmla="*/ 331587 w 916715"/>
                <a:gd name="connsiteY13" fmla="*/ 38241 h 927826"/>
                <a:gd name="connsiteX14" fmla="*/ 412595 w 916715"/>
                <a:gd name="connsiteY14" fmla="*/ 21483 h 927826"/>
                <a:gd name="connsiteX15" fmla="*/ 798031 w 916715"/>
                <a:gd name="connsiteY15" fmla="*/ 145397 h 927826"/>
                <a:gd name="connsiteX16" fmla="*/ 853060 w 916715"/>
                <a:gd name="connsiteY16" fmla="*/ 228951 h 927826"/>
                <a:gd name="connsiteX17" fmla="*/ 776775 w 916715"/>
                <a:gd name="connsiteY17" fmla="*/ 256566 h 927826"/>
                <a:gd name="connsiteX18" fmla="*/ 725526 w 916715"/>
                <a:gd name="connsiteY18" fmla="*/ 88515 h 927826"/>
                <a:gd name="connsiteX19" fmla="*/ 760952 w 916715"/>
                <a:gd name="connsiteY19" fmla="*/ 113770 h 927826"/>
                <a:gd name="connsiteX20" fmla="*/ 781735 w 916715"/>
                <a:gd name="connsiteY20" fmla="*/ 147994 h 927826"/>
                <a:gd name="connsiteX21" fmla="*/ 803935 w 916715"/>
                <a:gd name="connsiteY21" fmla="*/ 230839 h 927826"/>
                <a:gd name="connsiteX22" fmla="*/ 798031 w 916715"/>
                <a:gd name="connsiteY22" fmla="*/ 145397 h 927826"/>
                <a:gd name="connsiteX23" fmla="*/ 750324 w 916715"/>
                <a:gd name="connsiteY23" fmla="*/ 266243 h 927826"/>
                <a:gd name="connsiteX24" fmla="*/ 667899 w 916715"/>
                <a:gd name="connsiteY24" fmla="*/ 278989 h 927826"/>
                <a:gd name="connsiteX25" fmla="*/ 637433 w 916715"/>
                <a:gd name="connsiteY25" fmla="*/ 274976 h 927826"/>
                <a:gd name="connsiteX26" fmla="*/ 605077 w 916715"/>
                <a:gd name="connsiteY26" fmla="*/ 89459 h 927826"/>
                <a:gd name="connsiteX27" fmla="*/ 585238 w 916715"/>
                <a:gd name="connsiteY27" fmla="*/ 31868 h 927826"/>
                <a:gd name="connsiteX28" fmla="*/ 707576 w 916715"/>
                <a:gd name="connsiteY28" fmla="*/ 107397 h 927826"/>
                <a:gd name="connsiteX29" fmla="*/ 750324 w 916715"/>
                <a:gd name="connsiteY29" fmla="*/ 266243 h 927826"/>
                <a:gd name="connsiteX30" fmla="*/ 362289 w 916715"/>
                <a:gd name="connsiteY30" fmla="*/ 256802 h 927826"/>
                <a:gd name="connsiteX31" fmla="*/ 437865 w 916715"/>
                <a:gd name="connsiteY31" fmla="*/ 36825 h 927826"/>
                <a:gd name="connsiteX32" fmla="*/ 470457 w 916715"/>
                <a:gd name="connsiteY32" fmla="*/ 18887 h 927826"/>
                <a:gd name="connsiteX33" fmla="*/ 430780 w 916715"/>
                <a:gd name="connsiteY33" fmla="*/ 99372 h 927826"/>
                <a:gd name="connsiteX34" fmla="*/ 434086 w 916715"/>
                <a:gd name="connsiteY34" fmla="*/ 113062 h 927826"/>
                <a:gd name="connsiteX35" fmla="*/ 490532 w 916715"/>
                <a:gd name="connsiteY35" fmla="*/ 41546 h 927826"/>
                <a:gd name="connsiteX36" fmla="*/ 483211 w 916715"/>
                <a:gd name="connsiteY36" fmla="*/ 91111 h 927826"/>
                <a:gd name="connsiteX37" fmla="*/ 504939 w 916715"/>
                <a:gd name="connsiteY37" fmla="*/ 28328 h 927826"/>
                <a:gd name="connsiteX38" fmla="*/ 504939 w 916715"/>
                <a:gd name="connsiteY38" fmla="*/ 19831 h 927826"/>
                <a:gd name="connsiteX39" fmla="*/ 532807 w 916715"/>
                <a:gd name="connsiteY39" fmla="*/ 28564 h 927826"/>
                <a:gd name="connsiteX40" fmla="*/ 585002 w 916715"/>
                <a:gd name="connsiteY40" fmla="*/ 94652 h 927826"/>
                <a:gd name="connsiteX41" fmla="*/ 613579 w 916715"/>
                <a:gd name="connsiteY41" fmla="*/ 234852 h 927826"/>
                <a:gd name="connsiteX42" fmla="*/ 592796 w 916715"/>
                <a:gd name="connsiteY42" fmla="*/ 284181 h 927826"/>
                <a:gd name="connsiteX43" fmla="*/ 507300 w 916715"/>
                <a:gd name="connsiteY43" fmla="*/ 281349 h 927826"/>
                <a:gd name="connsiteX44" fmla="*/ 362289 w 916715"/>
                <a:gd name="connsiteY44" fmla="*/ 256802 h 927826"/>
                <a:gd name="connsiteX45" fmla="*/ 311040 w 916715"/>
                <a:gd name="connsiteY45" fmla="*/ 445388 h 927826"/>
                <a:gd name="connsiteX46" fmla="*/ 153984 w 916715"/>
                <a:gd name="connsiteY46" fmla="*/ 441375 h 927826"/>
                <a:gd name="connsiteX47" fmla="*/ 193661 w 916715"/>
                <a:gd name="connsiteY47" fmla="*/ 221162 h 927826"/>
                <a:gd name="connsiteX48" fmla="*/ 340325 w 916715"/>
                <a:gd name="connsiteY48" fmla="*/ 282529 h 927826"/>
                <a:gd name="connsiteX49" fmla="*/ 311040 w 916715"/>
                <a:gd name="connsiteY49" fmla="*/ 445388 h 927826"/>
                <a:gd name="connsiteX50" fmla="*/ 627277 w 916715"/>
                <a:gd name="connsiteY50" fmla="*/ 486929 h 927826"/>
                <a:gd name="connsiteX51" fmla="*/ 328989 w 916715"/>
                <a:gd name="connsiteY51" fmla="*/ 451761 h 927826"/>
                <a:gd name="connsiteX52" fmla="*/ 353315 w 916715"/>
                <a:gd name="connsiteY52" fmla="*/ 283001 h 927826"/>
                <a:gd name="connsiteX53" fmla="*/ 481085 w 916715"/>
                <a:gd name="connsiteY53" fmla="*/ 304716 h 927826"/>
                <a:gd name="connsiteX54" fmla="*/ 624915 w 916715"/>
                <a:gd name="connsiteY54" fmla="*/ 309672 h 927826"/>
                <a:gd name="connsiteX55" fmla="*/ 627277 w 916715"/>
                <a:gd name="connsiteY55" fmla="*/ 486929 h 927826"/>
                <a:gd name="connsiteX56" fmla="*/ 898877 w 916715"/>
                <a:gd name="connsiteY56" fmla="*/ 481028 h 927826"/>
                <a:gd name="connsiteX57" fmla="*/ 802991 w 916715"/>
                <a:gd name="connsiteY57" fmla="*/ 485040 h 927826"/>
                <a:gd name="connsiteX58" fmla="*/ 793071 w 916715"/>
                <a:gd name="connsiteY58" fmla="*/ 380244 h 927826"/>
                <a:gd name="connsiteX59" fmla="*/ 779373 w 916715"/>
                <a:gd name="connsiteY59" fmla="*/ 279461 h 927826"/>
                <a:gd name="connsiteX60" fmla="*/ 841487 w 916715"/>
                <a:gd name="connsiteY60" fmla="*/ 260579 h 927826"/>
                <a:gd name="connsiteX61" fmla="*/ 851170 w 916715"/>
                <a:gd name="connsiteY61" fmla="*/ 374108 h 927826"/>
                <a:gd name="connsiteX62" fmla="*/ 854004 w 916715"/>
                <a:gd name="connsiteY62" fmla="*/ 327374 h 927826"/>
                <a:gd name="connsiteX63" fmla="*/ 858492 w 916715"/>
                <a:gd name="connsiteY63" fmla="*/ 315809 h 927826"/>
                <a:gd name="connsiteX64" fmla="*/ 874788 w 916715"/>
                <a:gd name="connsiteY64" fmla="*/ 424617 h 927826"/>
                <a:gd name="connsiteX65" fmla="*/ 876441 w 916715"/>
                <a:gd name="connsiteY65" fmla="*/ 311797 h 927826"/>
                <a:gd name="connsiteX66" fmla="*/ 890139 w 916715"/>
                <a:gd name="connsiteY66" fmla="*/ 333747 h 927826"/>
                <a:gd name="connsiteX67" fmla="*/ 898877 w 916715"/>
                <a:gd name="connsiteY67" fmla="*/ 481028 h 927826"/>
                <a:gd name="connsiteX68" fmla="*/ 118558 w 916715"/>
                <a:gd name="connsiteY68" fmla="*/ 272144 h 927826"/>
                <a:gd name="connsiteX69" fmla="*/ 75574 w 916715"/>
                <a:gd name="connsiteY69" fmla="*/ 347673 h 927826"/>
                <a:gd name="connsiteX70" fmla="*/ 54082 w 916715"/>
                <a:gd name="connsiteY70" fmla="*/ 447512 h 927826"/>
                <a:gd name="connsiteX71" fmla="*/ 20545 w 916715"/>
                <a:gd name="connsiteY71" fmla="*/ 445388 h 927826"/>
                <a:gd name="connsiteX72" fmla="*/ 73448 w 916715"/>
                <a:gd name="connsiteY72" fmla="*/ 243113 h 927826"/>
                <a:gd name="connsiteX73" fmla="*/ 108166 w 916715"/>
                <a:gd name="connsiteY73" fmla="*/ 189771 h 927826"/>
                <a:gd name="connsiteX74" fmla="*/ 179727 w 916715"/>
                <a:gd name="connsiteY74" fmla="*/ 215497 h 927826"/>
                <a:gd name="connsiteX75" fmla="*/ 135562 w 916715"/>
                <a:gd name="connsiteY75" fmla="*/ 441375 h 927826"/>
                <a:gd name="connsiteX76" fmla="*/ 96121 w 916715"/>
                <a:gd name="connsiteY76" fmla="*/ 446332 h 927826"/>
                <a:gd name="connsiteX77" fmla="*/ 104623 w 916715"/>
                <a:gd name="connsiteY77" fmla="*/ 389449 h 927826"/>
                <a:gd name="connsiteX78" fmla="*/ 67780 w 916715"/>
                <a:gd name="connsiteY78" fmla="*/ 451524 h 927826"/>
                <a:gd name="connsiteX79" fmla="*/ 102734 w 916715"/>
                <a:gd name="connsiteY79" fmla="*/ 310144 h 927826"/>
                <a:gd name="connsiteX80" fmla="*/ 118558 w 916715"/>
                <a:gd name="connsiteY80" fmla="*/ 272144 h 927826"/>
                <a:gd name="connsiteX81" fmla="*/ 643809 w 916715"/>
                <a:gd name="connsiteY81" fmla="*/ 396766 h 927826"/>
                <a:gd name="connsiteX82" fmla="*/ 640975 w 916715"/>
                <a:gd name="connsiteY82" fmla="*/ 305660 h 927826"/>
                <a:gd name="connsiteX83" fmla="*/ 760479 w 916715"/>
                <a:gd name="connsiteY83" fmla="*/ 288430 h 927826"/>
                <a:gd name="connsiteX84" fmla="*/ 783152 w 916715"/>
                <a:gd name="connsiteY84" fmla="*/ 491413 h 927826"/>
                <a:gd name="connsiteX85" fmla="*/ 641920 w 916715"/>
                <a:gd name="connsiteY85" fmla="*/ 488109 h 927826"/>
                <a:gd name="connsiteX86" fmla="*/ 643809 w 916715"/>
                <a:gd name="connsiteY86" fmla="*/ 396766 h 927826"/>
                <a:gd name="connsiteX87" fmla="*/ 141703 w 916715"/>
                <a:gd name="connsiteY87" fmla="*/ 731453 h 927826"/>
                <a:gd name="connsiteX88" fmla="*/ 85257 w 916715"/>
                <a:gd name="connsiteY88" fmla="*/ 755999 h 927826"/>
                <a:gd name="connsiteX89" fmla="*/ 34243 w 916715"/>
                <a:gd name="connsiteY89" fmla="*/ 627601 h 927826"/>
                <a:gd name="connsiteX90" fmla="*/ 20781 w 916715"/>
                <a:gd name="connsiteY90" fmla="*/ 473003 h 927826"/>
                <a:gd name="connsiteX91" fmla="*/ 45580 w 916715"/>
                <a:gd name="connsiteY91" fmla="*/ 471587 h 927826"/>
                <a:gd name="connsiteX92" fmla="*/ 36841 w 916715"/>
                <a:gd name="connsiteY92" fmla="*/ 625476 h 927826"/>
                <a:gd name="connsiteX93" fmla="*/ 56680 w 916715"/>
                <a:gd name="connsiteY93" fmla="*/ 482444 h 927826"/>
                <a:gd name="connsiteX94" fmla="*/ 69670 w 916715"/>
                <a:gd name="connsiteY94" fmla="*/ 471351 h 927826"/>
                <a:gd name="connsiteX95" fmla="*/ 86438 w 916715"/>
                <a:gd name="connsiteY95" fmla="*/ 500618 h 927826"/>
                <a:gd name="connsiteX96" fmla="*/ 96830 w 916715"/>
                <a:gd name="connsiteY96" fmla="*/ 468046 h 927826"/>
                <a:gd name="connsiteX97" fmla="*/ 130130 w 916715"/>
                <a:gd name="connsiteY97" fmla="*/ 467102 h 927826"/>
                <a:gd name="connsiteX98" fmla="*/ 141703 w 916715"/>
                <a:gd name="connsiteY98" fmla="*/ 731453 h 927826"/>
                <a:gd name="connsiteX99" fmla="*/ 619956 w 916715"/>
                <a:gd name="connsiteY99" fmla="*/ 695812 h 927826"/>
                <a:gd name="connsiteX100" fmla="*/ 370792 w 916715"/>
                <a:gd name="connsiteY100" fmla="*/ 682831 h 927826"/>
                <a:gd name="connsiteX101" fmla="*/ 341034 w 916715"/>
                <a:gd name="connsiteY101" fmla="*/ 679055 h 927826"/>
                <a:gd name="connsiteX102" fmla="*/ 337964 w 916715"/>
                <a:gd name="connsiteY102" fmla="*/ 480084 h 927826"/>
                <a:gd name="connsiteX103" fmla="*/ 347410 w 916715"/>
                <a:gd name="connsiteY103" fmla="*/ 477723 h 927826"/>
                <a:gd name="connsiteX104" fmla="*/ 481321 w 916715"/>
                <a:gd name="connsiteY104" fmla="*/ 489761 h 927826"/>
                <a:gd name="connsiteX105" fmla="*/ 626332 w 916715"/>
                <a:gd name="connsiteY105" fmla="*/ 511711 h 927826"/>
                <a:gd name="connsiteX106" fmla="*/ 619956 w 916715"/>
                <a:gd name="connsiteY106" fmla="*/ 695812 h 927826"/>
                <a:gd name="connsiteX107" fmla="*/ 784097 w 916715"/>
                <a:gd name="connsiteY107" fmla="*/ 515252 h 927826"/>
                <a:gd name="connsiteX108" fmla="*/ 777720 w 916715"/>
                <a:gd name="connsiteY108" fmla="*/ 730036 h 927826"/>
                <a:gd name="connsiteX109" fmla="*/ 633890 w 916715"/>
                <a:gd name="connsiteY109" fmla="*/ 695812 h 927826"/>
                <a:gd name="connsiteX110" fmla="*/ 641920 w 916715"/>
                <a:gd name="connsiteY110" fmla="*/ 515252 h 927826"/>
                <a:gd name="connsiteX111" fmla="*/ 784097 w 916715"/>
                <a:gd name="connsiteY111" fmla="*/ 515252 h 927826"/>
                <a:gd name="connsiteX112" fmla="*/ 847391 w 916715"/>
                <a:gd name="connsiteY112" fmla="*/ 663241 h 927826"/>
                <a:gd name="connsiteX113" fmla="*/ 838653 w 916715"/>
                <a:gd name="connsiteY113" fmla="*/ 707850 h 927826"/>
                <a:gd name="connsiteX114" fmla="*/ 803463 w 916715"/>
                <a:gd name="connsiteY114" fmla="*/ 744434 h 927826"/>
                <a:gd name="connsiteX115" fmla="*/ 797559 w 916715"/>
                <a:gd name="connsiteY115" fmla="*/ 690384 h 927826"/>
                <a:gd name="connsiteX116" fmla="*/ 802518 w 916715"/>
                <a:gd name="connsiteY116" fmla="*/ 516904 h 927826"/>
                <a:gd name="connsiteX117" fmla="*/ 892501 w 916715"/>
                <a:gd name="connsiteY117" fmla="*/ 504159 h 927826"/>
                <a:gd name="connsiteX118" fmla="*/ 859672 w 916715"/>
                <a:gd name="connsiteY118" fmla="*/ 660172 h 927826"/>
                <a:gd name="connsiteX119" fmla="*/ 862034 w 916715"/>
                <a:gd name="connsiteY119" fmla="*/ 546171 h 927826"/>
                <a:gd name="connsiteX120" fmla="*/ 850934 w 916715"/>
                <a:gd name="connsiteY120" fmla="*/ 597861 h 927826"/>
                <a:gd name="connsiteX121" fmla="*/ 847391 w 916715"/>
                <a:gd name="connsiteY121" fmla="*/ 663241 h 927826"/>
                <a:gd name="connsiteX122" fmla="*/ 320250 w 916715"/>
                <a:gd name="connsiteY122" fmla="*/ 684955 h 927826"/>
                <a:gd name="connsiteX123" fmla="*/ 162250 w 916715"/>
                <a:gd name="connsiteY123" fmla="*/ 719651 h 927826"/>
                <a:gd name="connsiteX124" fmla="*/ 160124 w 916715"/>
                <a:gd name="connsiteY124" fmla="*/ 715167 h 927826"/>
                <a:gd name="connsiteX125" fmla="*/ 145481 w 916715"/>
                <a:gd name="connsiteY125" fmla="*/ 597861 h 927826"/>
                <a:gd name="connsiteX126" fmla="*/ 150441 w 916715"/>
                <a:gd name="connsiteY126" fmla="*/ 467338 h 927826"/>
                <a:gd name="connsiteX127" fmla="*/ 274433 w 916715"/>
                <a:gd name="connsiteY127" fmla="*/ 468518 h 927826"/>
                <a:gd name="connsiteX128" fmla="*/ 292854 w 916715"/>
                <a:gd name="connsiteY128" fmla="*/ 471587 h 927826"/>
                <a:gd name="connsiteX129" fmla="*/ 297342 w 916715"/>
                <a:gd name="connsiteY129" fmla="*/ 472767 h 927826"/>
                <a:gd name="connsiteX130" fmla="*/ 309859 w 916715"/>
                <a:gd name="connsiteY130" fmla="*/ 477960 h 927826"/>
                <a:gd name="connsiteX131" fmla="*/ 309386 w 916715"/>
                <a:gd name="connsiteY131" fmla="*/ 581811 h 927826"/>
                <a:gd name="connsiteX132" fmla="*/ 320250 w 916715"/>
                <a:gd name="connsiteY132" fmla="*/ 684955 h 927826"/>
                <a:gd name="connsiteX133" fmla="*/ 616885 w 916715"/>
                <a:gd name="connsiteY133" fmla="*/ 725552 h 927826"/>
                <a:gd name="connsiteX134" fmla="*/ 590434 w 916715"/>
                <a:gd name="connsiteY134" fmla="*/ 895255 h 927826"/>
                <a:gd name="connsiteX135" fmla="*/ 543671 w 916715"/>
                <a:gd name="connsiteY135" fmla="*/ 898324 h 927826"/>
                <a:gd name="connsiteX136" fmla="*/ 417790 w 916715"/>
                <a:gd name="connsiteY136" fmla="*/ 902572 h 927826"/>
                <a:gd name="connsiteX137" fmla="*/ 398188 w 916715"/>
                <a:gd name="connsiteY137" fmla="*/ 856075 h 927826"/>
                <a:gd name="connsiteX138" fmla="*/ 345521 w 916715"/>
                <a:gd name="connsiteY138" fmla="*/ 710210 h 927826"/>
                <a:gd name="connsiteX139" fmla="*/ 616885 w 916715"/>
                <a:gd name="connsiteY139" fmla="*/ 725552 h 927826"/>
                <a:gd name="connsiteX140" fmla="*/ 135090 w 916715"/>
                <a:gd name="connsiteY140" fmla="*/ 755291 h 927826"/>
                <a:gd name="connsiteX141" fmla="*/ 163195 w 916715"/>
                <a:gd name="connsiteY141" fmla="*/ 816658 h 927826"/>
                <a:gd name="connsiteX142" fmla="*/ 130366 w 916715"/>
                <a:gd name="connsiteY142" fmla="*/ 798484 h 927826"/>
                <a:gd name="connsiteX143" fmla="*/ 106513 w 916715"/>
                <a:gd name="connsiteY143" fmla="*/ 769689 h 927826"/>
                <a:gd name="connsiteX144" fmla="*/ 135090 w 916715"/>
                <a:gd name="connsiteY144" fmla="*/ 755291 h 927826"/>
                <a:gd name="connsiteX145" fmla="*/ 820940 w 916715"/>
                <a:gd name="connsiteY145" fmla="*/ 781962 h 927826"/>
                <a:gd name="connsiteX146" fmla="*/ 806297 w 916715"/>
                <a:gd name="connsiteY146" fmla="*/ 811938 h 927826"/>
                <a:gd name="connsiteX147" fmla="*/ 780082 w 916715"/>
                <a:gd name="connsiteY147" fmla="*/ 835304 h 927826"/>
                <a:gd name="connsiteX148" fmla="*/ 820940 w 916715"/>
                <a:gd name="connsiteY148" fmla="*/ 781962 h 927826"/>
                <a:gd name="connsiteX149" fmla="*/ 765675 w 916715"/>
                <a:gd name="connsiteY149" fmla="*/ 837193 h 927826"/>
                <a:gd name="connsiteX150" fmla="*/ 616413 w 916715"/>
                <a:gd name="connsiteY150" fmla="*/ 894547 h 927826"/>
                <a:gd name="connsiteX151" fmla="*/ 633418 w 916715"/>
                <a:gd name="connsiteY151" fmla="*/ 731689 h 927826"/>
                <a:gd name="connsiteX152" fmla="*/ 711119 w 916715"/>
                <a:gd name="connsiteY152" fmla="*/ 743726 h 927826"/>
                <a:gd name="connsiteX153" fmla="*/ 773233 w 916715"/>
                <a:gd name="connsiteY153" fmla="*/ 766384 h 927826"/>
                <a:gd name="connsiteX154" fmla="*/ 756937 w 916715"/>
                <a:gd name="connsiteY154" fmla="*/ 811230 h 927826"/>
                <a:gd name="connsiteX155" fmla="*/ 765675 w 916715"/>
                <a:gd name="connsiteY155" fmla="*/ 837193 h 927826"/>
                <a:gd name="connsiteX156" fmla="*/ 327808 w 916715"/>
                <a:gd name="connsiteY156" fmla="*/ 709502 h 927826"/>
                <a:gd name="connsiteX157" fmla="*/ 397952 w 916715"/>
                <a:gd name="connsiteY157" fmla="*/ 899740 h 927826"/>
                <a:gd name="connsiteX158" fmla="*/ 334657 w 916715"/>
                <a:gd name="connsiteY158" fmla="*/ 884870 h 927826"/>
                <a:gd name="connsiteX159" fmla="*/ 319542 w 916715"/>
                <a:gd name="connsiteY159" fmla="*/ 884634 h 927826"/>
                <a:gd name="connsiteX160" fmla="*/ 189882 w 916715"/>
                <a:gd name="connsiteY160" fmla="*/ 830820 h 927826"/>
                <a:gd name="connsiteX161" fmla="*/ 167918 w 916715"/>
                <a:gd name="connsiteY161" fmla="*/ 760720 h 927826"/>
                <a:gd name="connsiteX162" fmla="*/ 327808 w 916715"/>
                <a:gd name="connsiteY162" fmla="*/ 709502 h 927826"/>
                <a:gd name="connsiteX163" fmla="*/ 651603 w 916715"/>
                <a:gd name="connsiteY163" fmla="*/ 927827 h 927826"/>
                <a:gd name="connsiteX164" fmla="*/ 715134 w 916715"/>
                <a:gd name="connsiteY164" fmla="*/ 905404 h 927826"/>
                <a:gd name="connsiteX165" fmla="*/ 742530 w 916715"/>
                <a:gd name="connsiteY165" fmla="*/ 889355 h 927826"/>
                <a:gd name="connsiteX166" fmla="*/ 775594 w 916715"/>
                <a:gd name="connsiteY166" fmla="*/ 862920 h 927826"/>
                <a:gd name="connsiteX167" fmla="*/ 806533 w 916715"/>
                <a:gd name="connsiteY167" fmla="*/ 828696 h 927826"/>
                <a:gd name="connsiteX168" fmla="*/ 851643 w 916715"/>
                <a:gd name="connsiteY168" fmla="*/ 802497 h 927826"/>
                <a:gd name="connsiteX169" fmla="*/ 850698 w 916715"/>
                <a:gd name="connsiteY169" fmla="*/ 759068 h 927826"/>
                <a:gd name="connsiteX170" fmla="*/ 895571 w 916715"/>
                <a:gd name="connsiteY170" fmla="*/ 652383 h 927826"/>
                <a:gd name="connsiteX171" fmla="*/ 883998 w 916715"/>
                <a:gd name="connsiteY171" fmla="*/ 649315 h 927826"/>
                <a:gd name="connsiteX172" fmla="*/ 875496 w 916715"/>
                <a:gd name="connsiteY172" fmla="*/ 647427 h 927826"/>
                <a:gd name="connsiteX173" fmla="*/ 912339 w 916715"/>
                <a:gd name="connsiteY173" fmla="*/ 511003 h 927826"/>
                <a:gd name="connsiteX174" fmla="*/ 911631 w 916715"/>
                <a:gd name="connsiteY174" fmla="*/ 364195 h 927826"/>
                <a:gd name="connsiteX175" fmla="*/ 812910 w 916715"/>
                <a:gd name="connsiteY175" fmla="*/ 126987 h 927826"/>
                <a:gd name="connsiteX176" fmla="*/ 720802 w 916715"/>
                <a:gd name="connsiteY176" fmla="*/ 50751 h 927826"/>
                <a:gd name="connsiteX177" fmla="*/ 434086 w 916715"/>
                <a:gd name="connsiteY177" fmla="*/ 1421 h 927826"/>
                <a:gd name="connsiteX178" fmla="*/ 308442 w 916715"/>
                <a:gd name="connsiteY178" fmla="*/ 32341 h 927826"/>
                <a:gd name="connsiteX179" fmla="*/ 7083 w 916715"/>
                <a:gd name="connsiteY179" fmla="*/ 403375 h 927826"/>
                <a:gd name="connsiteX180" fmla="*/ 100608 w 916715"/>
                <a:gd name="connsiteY180" fmla="*/ 801080 h 927826"/>
                <a:gd name="connsiteX181" fmla="*/ 191772 w 916715"/>
                <a:gd name="connsiteY181" fmla="*/ 878025 h 927826"/>
                <a:gd name="connsiteX182" fmla="*/ 290965 w 916715"/>
                <a:gd name="connsiteY182" fmla="*/ 897616 h 927826"/>
                <a:gd name="connsiteX183" fmla="*/ 345757 w 916715"/>
                <a:gd name="connsiteY183" fmla="*/ 914137 h 927826"/>
                <a:gd name="connsiteX184" fmla="*/ 406218 w 916715"/>
                <a:gd name="connsiteY184" fmla="*/ 919566 h 927826"/>
                <a:gd name="connsiteX185" fmla="*/ 651603 w 916715"/>
                <a:gd name="connsiteY185" fmla="*/ 911305 h 927826"/>
                <a:gd name="connsiteX186" fmla="*/ 651603 w 916715"/>
                <a:gd name="connsiteY186" fmla="*/ 927827 h 92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</a:cxnLst>
              <a:rect l="l" t="t" r="r" b="b"/>
              <a:pathLst>
                <a:path w="916715" h="927826">
                  <a:moveTo>
                    <a:pt x="249162" y="76478"/>
                  </a:moveTo>
                  <a:cubicBezTo>
                    <a:pt x="243494" y="89931"/>
                    <a:pt x="240424" y="83794"/>
                    <a:pt x="229323" y="99372"/>
                  </a:cubicBezTo>
                  <a:lnTo>
                    <a:pt x="183978" y="192367"/>
                  </a:lnTo>
                  <a:cubicBezTo>
                    <a:pt x="167682" y="191187"/>
                    <a:pt x="164139" y="190479"/>
                    <a:pt x="150677" y="186230"/>
                  </a:cubicBezTo>
                  <a:lnTo>
                    <a:pt x="122809" y="172069"/>
                  </a:lnTo>
                  <a:cubicBezTo>
                    <a:pt x="133437" y="164044"/>
                    <a:pt x="138869" y="156255"/>
                    <a:pt x="150677" y="146106"/>
                  </a:cubicBezTo>
                  <a:cubicBezTo>
                    <a:pt x="185395" y="116366"/>
                    <a:pt x="207359" y="98900"/>
                    <a:pt x="249162" y="76478"/>
                  </a:cubicBezTo>
                  <a:close/>
                  <a:moveTo>
                    <a:pt x="412595" y="21483"/>
                  </a:moveTo>
                  <a:cubicBezTo>
                    <a:pt x="409997" y="59956"/>
                    <a:pt x="391103" y="96540"/>
                    <a:pt x="378822" y="134304"/>
                  </a:cubicBezTo>
                  <a:cubicBezTo>
                    <a:pt x="367249" y="169472"/>
                    <a:pt x="356149" y="212193"/>
                    <a:pt x="348828" y="252554"/>
                  </a:cubicBezTo>
                  <a:cubicBezTo>
                    <a:pt x="312221" y="248305"/>
                    <a:pt x="219404" y="209833"/>
                    <a:pt x="200510" y="195671"/>
                  </a:cubicBezTo>
                  <a:cubicBezTo>
                    <a:pt x="229323" y="139497"/>
                    <a:pt x="230268" y="122503"/>
                    <a:pt x="273016" y="78130"/>
                  </a:cubicBezTo>
                  <a:lnTo>
                    <a:pt x="282699" y="66092"/>
                  </a:lnTo>
                  <a:cubicBezTo>
                    <a:pt x="296633" y="49098"/>
                    <a:pt x="305135" y="47210"/>
                    <a:pt x="331587" y="38241"/>
                  </a:cubicBezTo>
                  <a:cubicBezTo>
                    <a:pt x="357094" y="29744"/>
                    <a:pt x="383073" y="22663"/>
                    <a:pt x="412595" y="21483"/>
                  </a:cubicBezTo>
                  <a:close/>
                  <a:moveTo>
                    <a:pt x="798031" y="145397"/>
                  </a:moveTo>
                  <a:cubicBezTo>
                    <a:pt x="820940" y="160975"/>
                    <a:pt x="842668" y="197087"/>
                    <a:pt x="853060" y="228951"/>
                  </a:cubicBezTo>
                  <a:cubicBezTo>
                    <a:pt x="829915" y="238864"/>
                    <a:pt x="802518" y="247125"/>
                    <a:pt x="776775" y="256566"/>
                  </a:cubicBezTo>
                  <a:lnTo>
                    <a:pt x="725526" y="88515"/>
                  </a:lnTo>
                  <a:cubicBezTo>
                    <a:pt x="740641" y="92055"/>
                    <a:pt x="739460" y="86391"/>
                    <a:pt x="760952" y="113770"/>
                  </a:cubicBezTo>
                  <a:cubicBezTo>
                    <a:pt x="769454" y="124627"/>
                    <a:pt x="774414" y="132652"/>
                    <a:pt x="781735" y="147994"/>
                  </a:cubicBezTo>
                  <a:cubicBezTo>
                    <a:pt x="793780" y="173249"/>
                    <a:pt x="798740" y="221870"/>
                    <a:pt x="803935" y="230839"/>
                  </a:cubicBezTo>
                  <a:cubicBezTo>
                    <a:pt x="817870" y="206764"/>
                    <a:pt x="802991" y="166404"/>
                    <a:pt x="798031" y="145397"/>
                  </a:cubicBezTo>
                  <a:close/>
                  <a:moveTo>
                    <a:pt x="750324" y="266243"/>
                  </a:moveTo>
                  <a:cubicBezTo>
                    <a:pt x="720802" y="270728"/>
                    <a:pt x="697893" y="278517"/>
                    <a:pt x="667899" y="278989"/>
                  </a:cubicBezTo>
                  <a:cubicBezTo>
                    <a:pt x="647352" y="279225"/>
                    <a:pt x="653492" y="280877"/>
                    <a:pt x="637433" y="274976"/>
                  </a:cubicBezTo>
                  <a:cubicBezTo>
                    <a:pt x="622790" y="239336"/>
                    <a:pt x="625860" y="165460"/>
                    <a:pt x="605077" y="89459"/>
                  </a:cubicBezTo>
                  <a:cubicBezTo>
                    <a:pt x="598228" y="65148"/>
                    <a:pt x="590906" y="53347"/>
                    <a:pt x="585238" y="31868"/>
                  </a:cubicBezTo>
                  <a:cubicBezTo>
                    <a:pt x="676874" y="41546"/>
                    <a:pt x="666718" y="36825"/>
                    <a:pt x="707576" y="107397"/>
                  </a:cubicBezTo>
                  <a:cubicBezTo>
                    <a:pt x="721983" y="131944"/>
                    <a:pt x="752449" y="232727"/>
                    <a:pt x="750324" y="266243"/>
                  </a:cubicBezTo>
                  <a:close/>
                  <a:moveTo>
                    <a:pt x="362289" y="256802"/>
                  </a:moveTo>
                  <a:cubicBezTo>
                    <a:pt x="365596" y="206292"/>
                    <a:pt x="408343" y="80490"/>
                    <a:pt x="437865" y="36825"/>
                  </a:cubicBezTo>
                  <a:cubicBezTo>
                    <a:pt x="450146" y="18651"/>
                    <a:pt x="445895" y="21011"/>
                    <a:pt x="470457" y="18887"/>
                  </a:cubicBezTo>
                  <a:lnTo>
                    <a:pt x="430780" y="99372"/>
                  </a:lnTo>
                  <a:cubicBezTo>
                    <a:pt x="430071" y="112590"/>
                    <a:pt x="430308" y="107633"/>
                    <a:pt x="434086" y="113062"/>
                  </a:cubicBezTo>
                  <a:cubicBezTo>
                    <a:pt x="449674" y="80254"/>
                    <a:pt x="455106" y="49571"/>
                    <a:pt x="490532" y="41546"/>
                  </a:cubicBezTo>
                  <a:cubicBezTo>
                    <a:pt x="487462" y="60428"/>
                    <a:pt x="476362" y="77894"/>
                    <a:pt x="483211" y="91111"/>
                  </a:cubicBezTo>
                  <a:cubicBezTo>
                    <a:pt x="496673" y="77186"/>
                    <a:pt x="505647" y="44378"/>
                    <a:pt x="504939" y="28328"/>
                  </a:cubicBezTo>
                  <a:lnTo>
                    <a:pt x="504939" y="19831"/>
                  </a:lnTo>
                  <a:cubicBezTo>
                    <a:pt x="539893" y="25496"/>
                    <a:pt x="505411" y="24080"/>
                    <a:pt x="532807" y="28564"/>
                  </a:cubicBezTo>
                  <a:cubicBezTo>
                    <a:pt x="547686" y="30924"/>
                    <a:pt x="555008" y="9682"/>
                    <a:pt x="585002" y="94652"/>
                  </a:cubicBezTo>
                  <a:cubicBezTo>
                    <a:pt x="603187" y="146106"/>
                    <a:pt x="603423" y="182454"/>
                    <a:pt x="613579" y="234852"/>
                  </a:cubicBezTo>
                  <a:cubicBezTo>
                    <a:pt x="620664" y="272852"/>
                    <a:pt x="631292" y="282057"/>
                    <a:pt x="592796" y="284181"/>
                  </a:cubicBezTo>
                  <a:cubicBezTo>
                    <a:pt x="564927" y="285834"/>
                    <a:pt x="533752" y="284181"/>
                    <a:pt x="507300" y="281349"/>
                  </a:cubicBezTo>
                  <a:cubicBezTo>
                    <a:pt x="456287" y="275684"/>
                    <a:pt x="404092" y="270964"/>
                    <a:pt x="362289" y="256802"/>
                  </a:cubicBezTo>
                  <a:close/>
                  <a:moveTo>
                    <a:pt x="311040" y="445388"/>
                  </a:moveTo>
                  <a:lnTo>
                    <a:pt x="153984" y="441375"/>
                  </a:lnTo>
                  <a:cubicBezTo>
                    <a:pt x="153275" y="321946"/>
                    <a:pt x="181380" y="287014"/>
                    <a:pt x="193661" y="221162"/>
                  </a:cubicBezTo>
                  <a:cubicBezTo>
                    <a:pt x="217042" y="222106"/>
                    <a:pt x="319306" y="249957"/>
                    <a:pt x="340325" y="282529"/>
                  </a:cubicBezTo>
                  <a:lnTo>
                    <a:pt x="311040" y="445388"/>
                  </a:lnTo>
                  <a:close/>
                  <a:moveTo>
                    <a:pt x="627277" y="486929"/>
                  </a:moveTo>
                  <a:cubicBezTo>
                    <a:pt x="567289" y="486220"/>
                    <a:pt x="475889" y="452941"/>
                    <a:pt x="328989" y="451761"/>
                  </a:cubicBezTo>
                  <a:cubicBezTo>
                    <a:pt x="327808" y="388741"/>
                    <a:pt x="345757" y="341064"/>
                    <a:pt x="353315" y="283001"/>
                  </a:cubicBezTo>
                  <a:cubicBezTo>
                    <a:pt x="380711" y="282765"/>
                    <a:pt x="451327" y="299523"/>
                    <a:pt x="481085" y="304716"/>
                  </a:cubicBezTo>
                  <a:cubicBezTo>
                    <a:pt x="527848" y="312741"/>
                    <a:pt x="576972" y="305424"/>
                    <a:pt x="624915" y="309672"/>
                  </a:cubicBezTo>
                  <a:lnTo>
                    <a:pt x="627277" y="486929"/>
                  </a:lnTo>
                  <a:close/>
                  <a:moveTo>
                    <a:pt x="898877" y="481028"/>
                  </a:moveTo>
                  <a:cubicBezTo>
                    <a:pt x="870773" y="481972"/>
                    <a:pt x="824010" y="492357"/>
                    <a:pt x="802991" y="485040"/>
                  </a:cubicBezTo>
                  <a:cubicBezTo>
                    <a:pt x="792127" y="461910"/>
                    <a:pt x="795669" y="408568"/>
                    <a:pt x="793071" y="380244"/>
                  </a:cubicBezTo>
                  <a:cubicBezTo>
                    <a:pt x="789529" y="342952"/>
                    <a:pt x="782207" y="315101"/>
                    <a:pt x="779373" y="279461"/>
                  </a:cubicBezTo>
                  <a:lnTo>
                    <a:pt x="841487" y="260579"/>
                  </a:lnTo>
                  <a:cubicBezTo>
                    <a:pt x="842196" y="269312"/>
                    <a:pt x="829206" y="324306"/>
                    <a:pt x="851170" y="374108"/>
                  </a:cubicBezTo>
                  <a:lnTo>
                    <a:pt x="854004" y="327374"/>
                  </a:lnTo>
                  <a:cubicBezTo>
                    <a:pt x="856130" y="316753"/>
                    <a:pt x="855185" y="320530"/>
                    <a:pt x="858492" y="315809"/>
                  </a:cubicBezTo>
                  <a:cubicBezTo>
                    <a:pt x="884943" y="360418"/>
                    <a:pt x="865341" y="407859"/>
                    <a:pt x="874788" y="424617"/>
                  </a:cubicBezTo>
                  <a:cubicBezTo>
                    <a:pt x="882345" y="402667"/>
                    <a:pt x="880456" y="348381"/>
                    <a:pt x="876441" y="311797"/>
                  </a:cubicBezTo>
                  <a:cubicBezTo>
                    <a:pt x="888958" y="324070"/>
                    <a:pt x="880928" y="308728"/>
                    <a:pt x="890139" y="333747"/>
                  </a:cubicBezTo>
                  <a:cubicBezTo>
                    <a:pt x="898641" y="357586"/>
                    <a:pt x="899586" y="457661"/>
                    <a:pt x="898877" y="481028"/>
                  </a:cubicBezTo>
                  <a:close/>
                  <a:moveTo>
                    <a:pt x="118558" y="272144"/>
                  </a:moveTo>
                  <a:cubicBezTo>
                    <a:pt x="92815" y="275684"/>
                    <a:pt x="86910" y="310380"/>
                    <a:pt x="75574" y="347673"/>
                  </a:cubicBezTo>
                  <a:cubicBezTo>
                    <a:pt x="66363" y="378592"/>
                    <a:pt x="60931" y="413760"/>
                    <a:pt x="54082" y="447512"/>
                  </a:cubicBezTo>
                  <a:lnTo>
                    <a:pt x="20545" y="445388"/>
                  </a:lnTo>
                  <a:cubicBezTo>
                    <a:pt x="15586" y="393934"/>
                    <a:pt x="45580" y="294094"/>
                    <a:pt x="73448" y="243113"/>
                  </a:cubicBezTo>
                  <a:cubicBezTo>
                    <a:pt x="84076" y="223050"/>
                    <a:pt x="97538" y="212193"/>
                    <a:pt x="108166" y="189771"/>
                  </a:cubicBezTo>
                  <a:cubicBezTo>
                    <a:pt x="132256" y="198032"/>
                    <a:pt x="119975" y="200156"/>
                    <a:pt x="179727" y="215497"/>
                  </a:cubicBezTo>
                  <a:cubicBezTo>
                    <a:pt x="168627" y="293386"/>
                    <a:pt x="138632" y="349561"/>
                    <a:pt x="135562" y="441375"/>
                  </a:cubicBezTo>
                  <a:lnTo>
                    <a:pt x="96121" y="446332"/>
                  </a:lnTo>
                  <a:lnTo>
                    <a:pt x="104623" y="389449"/>
                  </a:lnTo>
                  <a:cubicBezTo>
                    <a:pt x="69433" y="410928"/>
                    <a:pt x="108874" y="438071"/>
                    <a:pt x="67780" y="451524"/>
                  </a:cubicBezTo>
                  <a:cubicBezTo>
                    <a:pt x="58806" y="420605"/>
                    <a:pt x="86438" y="333039"/>
                    <a:pt x="102734" y="310144"/>
                  </a:cubicBezTo>
                  <a:cubicBezTo>
                    <a:pt x="113126" y="295039"/>
                    <a:pt x="124226" y="292206"/>
                    <a:pt x="118558" y="272144"/>
                  </a:cubicBezTo>
                  <a:close/>
                  <a:moveTo>
                    <a:pt x="643809" y="396766"/>
                  </a:moveTo>
                  <a:cubicBezTo>
                    <a:pt x="643809" y="362778"/>
                    <a:pt x="638613" y="341300"/>
                    <a:pt x="640975" y="305660"/>
                  </a:cubicBezTo>
                  <a:lnTo>
                    <a:pt x="760479" y="288430"/>
                  </a:lnTo>
                  <a:lnTo>
                    <a:pt x="783152" y="491413"/>
                  </a:lnTo>
                  <a:lnTo>
                    <a:pt x="641920" y="488109"/>
                  </a:lnTo>
                  <a:cubicBezTo>
                    <a:pt x="639322" y="447984"/>
                    <a:pt x="643573" y="433114"/>
                    <a:pt x="643809" y="396766"/>
                  </a:cubicBezTo>
                  <a:close/>
                  <a:moveTo>
                    <a:pt x="141703" y="731453"/>
                  </a:moveTo>
                  <a:cubicBezTo>
                    <a:pt x="123990" y="741366"/>
                    <a:pt x="108166" y="752223"/>
                    <a:pt x="85257" y="755999"/>
                  </a:cubicBezTo>
                  <a:cubicBezTo>
                    <a:pt x="62584" y="718235"/>
                    <a:pt x="43690" y="680943"/>
                    <a:pt x="34243" y="627601"/>
                  </a:cubicBezTo>
                  <a:cubicBezTo>
                    <a:pt x="28339" y="594557"/>
                    <a:pt x="4249" y="500146"/>
                    <a:pt x="20781" y="473003"/>
                  </a:cubicBezTo>
                  <a:lnTo>
                    <a:pt x="45580" y="471587"/>
                  </a:lnTo>
                  <a:lnTo>
                    <a:pt x="36841" y="625476"/>
                  </a:lnTo>
                  <a:cubicBezTo>
                    <a:pt x="44871" y="608718"/>
                    <a:pt x="43454" y="504631"/>
                    <a:pt x="56680" y="482444"/>
                  </a:cubicBezTo>
                  <a:cubicBezTo>
                    <a:pt x="64001" y="470171"/>
                    <a:pt x="55027" y="477251"/>
                    <a:pt x="69670" y="471351"/>
                  </a:cubicBezTo>
                  <a:cubicBezTo>
                    <a:pt x="84076" y="478904"/>
                    <a:pt x="77699" y="489761"/>
                    <a:pt x="86438" y="500618"/>
                  </a:cubicBezTo>
                  <a:cubicBezTo>
                    <a:pt x="87855" y="481500"/>
                    <a:pt x="86910" y="480084"/>
                    <a:pt x="96830" y="468046"/>
                  </a:cubicBezTo>
                  <a:lnTo>
                    <a:pt x="130130" y="467102"/>
                  </a:lnTo>
                  <a:cubicBezTo>
                    <a:pt x="137924" y="557501"/>
                    <a:pt x="129658" y="640346"/>
                    <a:pt x="141703" y="731453"/>
                  </a:cubicBezTo>
                  <a:close/>
                  <a:moveTo>
                    <a:pt x="619956" y="695812"/>
                  </a:moveTo>
                  <a:cubicBezTo>
                    <a:pt x="530682" y="690384"/>
                    <a:pt x="478960" y="671502"/>
                    <a:pt x="370792" y="682831"/>
                  </a:cubicBezTo>
                  <a:cubicBezTo>
                    <a:pt x="362762" y="683539"/>
                    <a:pt x="347647" y="685899"/>
                    <a:pt x="341034" y="679055"/>
                  </a:cubicBezTo>
                  <a:cubicBezTo>
                    <a:pt x="325919" y="662533"/>
                    <a:pt x="303718" y="489525"/>
                    <a:pt x="337964" y="480084"/>
                  </a:cubicBezTo>
                  <a:cubicBezTo>
                    <a:pt x="362998" y="473003"/>
                    <a:pt x="316235" y="482444"/>
                    <a:pt x="347410" y="477723"/>
                  </a:cubicBezTo>
                  <a:lnTo>
                    <a:pt x="481321" y="489761"/>
                  </a:lnTo>
                  <a:cubicBezTo>
                    <a:pt x="531154" y="497314"/>
                    <a:pt x="571776" y="510531"/>
                    <a:pt x="626332" y="511711"/>
                  </a:cubicBezTo>
                  <a:lnTo>
                    <a:pt x="619956" y="695812"/>
                  </a:lnTo>
                  <a:close/>
                  <a:moveTo>
                    <a:pt x="784097" y="515252"/>
                  </a:moveTo>
                  <a:cubicBezTo>
                    <a:pt x="785750" y="595737"/>
                    <a:pt x="784097" y="649787"/>
                    <a:pt x="777720" y="730036"/>
                  </a:cubicBezTo>
                  <a:lnTo>
                    <a:pt x="633890" y="695812"/>
                  </a:lnTo>
                  <a:lnTo>
                    <a:pt x="641920" y="515252"/>
                  </a:lnTo>
                  <a:lnTo>
                    <a:pt x="784097" y="515252"/>
                  </a:lnTo>
                  <a:close/>
                  <a:moveTo>
                    <a:pt x="847391" y="663241"/>
                  </a:moveTo>
                  <a:cubicBezTo>
                    <a:pt x="849045" y="679999"/>
                    <a:pt x="854949" y="669849"/>
                    <a:pt x="838653" y="707850"/>
                  </a:cubicBezTo>
                  <a:cubicBezTo>
                    <a:pt x="816925" y="758360"/>
                    <a:pt x="822593" y="744434"/>
                    <a:pt x="803463" y="744434"/>
                  </a:cubicBezTo>
                  <a:cubicBezTo>
                    <a:pt x="790237" y="727204"/>
                    <a:pt x="795197" y="717291"/>
                    <a:pt x="797559" y="690384"/>
                  </a:cubicBezTo>
                  <a:cubicBezTo>
                    <a:pt x="804880" y="604234"/>
                    <a:pt x="799920" y="585352"/>
                    <a:pt x="802518" y="516904"/>
                  </a:cubicBezTo>
                  <a:lnTo>
                    <a:pt x="892501" y="504159"/>
                  </a:lnTo>
                  <a:cubicBezTo>
                    <a:pt x="889194" y="559389"/>
                    <a:pt x="871009" y="611551"/>
                    <a:pt x="859672" y="660172"/>
                  </a:cubicBezTo>
                  <a:cubicBezTo>
                    <a:pt x="840542" y="630669"/>
                    <a:pt x="884943" y="575439"/>
                    <a:pt x="862034" y="546171"/>
                  </a:cubicBezTo>
                  <a:cubicBezTo>
                    <a:pt x="841723" y="556793"/>
                    <a:pt x="850698" y="569538"/>
                    <a:pt x="850934" y="597861"/>
                  </a:cubicBezTo>
                  <a:cubicBezTo>
                    <a:pt x="851170" y="619104"/>
                    <a:pt x="846211" y="649315"/>
                    <a:pt x="847391" y="663241"/>
                  </a:cubicBezTo>
                  <a:close/>
                  <a:moveTo>
                    <a:pt x="320250" y="684955"/>
                  </a:moveTo>
                  <a:cubicBezTo>
                    <a:pt x="265222" y="690384"/>
                    <a:pt x="195078" y="726260"/>
                    <a:pt x="162250" y="719651"/>
                  </a:cubicBezTo>
                  <a:cubicBezTo>
                    <a:pt x="161305" y="718235"/>
                    <a:pt x="160597" y="716347"/>
                    <a:pt x="160124" y="715167"/>
                  </a:cubicBezTo>
                  <a:cubicBezTo>
                    <a:pt x="149024" y="688260"/>
                    <a:pt x="146426" y="626184"/>
                    <a:pt x="145481" y="597861"/>
                  </a:cubicBezTo>
                  <a:cubicBezTo>
                    <a:pt x="143828" y="554196"/>
                    <a:pt x="145954" y="506755"/>
                    <a:pt x="150441" y="467338"/>
                  </a:cubicBezTo>
                  <a:cubicBezTo>
                    <a:pt x="185631" y="464034"/>
                    <a:pt x="238770" y="462146"/>
                    <a:pt x="274433" y="468518"/>
                  </a:cubicBezTo>
                  <a:cubicBezTo>
                    <a:pt x="277267" y="468990"/>
                    <a:pt x="290492" y="471115"/>
                    <a:pt x="292854" y="471587"/>
                  </a:cubicBezTo>
                  <a:cubicBezTo>
                    <a:pt x="294271" y="472059"/>
                    <a:pt x="295924" y="472531"/>
                    <a:pt x="297342" y="472767"/>
                  </a:cubicBezTo>
                  <a:lnTo>
                    <a:pt x="309859" y="477960"/>
                  </a:lnTo>
                  <a:cubicBezTo>
                    <a:pt x="318361" y="498022"/>
                    <a:pt x="308678" y="550892"/>
                    <a:pt x="309386" y="581811"/>
                  </a:cubicBezTo>
                  <a:cubicBezTo>
                    <a:pt x="310095" y="618868"/>
                    <a:pt x="317180" y="651911"/>
                    <a:pt x="320250" y="684955"/>
                  </a:cubicBezTo>
                  <a:close/>
                  <a:moveTo>
                    <a:pt x="616885" y="725552"/>
                  </a:moveTo>
                  <a:cubicBezTo>
                    <a:pt x="617358" y="745850"/>
                    <a:pt x="613579" y="883690"/>
                    <a:pt x="590434" y="895255"/>
                  </a:cubicBezTo>
                  <a:cubicBezTo>
                    <a:pt x="580515" y="900212"/>
                    <a:pt x="557369" y="896435"/>
                    <a:pt x="543671" y="898324"/>
                  </a:cubicBezTo>
                  <a:cubicBezTo>
                    <a:pt x="501632" y="904224"/>
                    <a:pt x="538003" y="916026"/>
                    <a:pt x="417790" y="902572"/>
                  </a:cubicBezTo>
                  <a:cubicBezTo>
                    <a:pt x="410705" y="890299"/>
                    <a:pt x="406218" y="871653"/>
                    <a:pt x="398188" y="856075"/>
                  </a:cubicBezTo>
                  <a:cubicBezTo>
                    <a:pt x="374571" y="808869"/>
                    <a:pt x="352134" y="767093"/>
                    <a:pt x="345521" y="710210"/>
                  </a:cubicBezTo>
                  <a:cubicBezTo>
                    <a:pt x="442353" y="699353"/>
                    <a:pt x="529029" y="710682"/>
                    <a:pt x="616885" y="725552"/>
                  </a:cubicBezTo>
                  <a:close/>
                  <a:moveTo>
                    <a:pt x="135090" y="755291"/>
                  </a:moveTo>
                  <a:cubicBezTo>
                    <a:pt x="155637" y="770633"/>
                    <a:pt x="156109" y="787627"/>
                    <a:pt x="163195" y="816658"/>
                  </a:cubicBezTo>
                  <a:cubicBezTo>
                    <a:pt x="145481" y="811230"/>
                    <a:pt x="144537" y="808633"/>
                    <a:pt x="130366" y="798484"/>
                  </a:cubicBezTo>
                  <a:cubicBezTo>
                    <a:pt x="112181" y="785739"/>
                    <a:pt x="112889" y="790223"/>
                    <a:pt x="106513" y="769689"/>
                  </a:cubicBezTo>
                  <a:lnTo>
                    <a:pt x="135090" y="755291"/>
                  </a:lnTo>
                  <a:close/>
                  <a:moveTo>
                    <a:pt x="820940" y="781962"/>
                  </a:moveTo>
                  <a:cubicBezTo>
                    <a:pt x="816453" y="798484"/>
                    <a:pt x="815744" y="797540"/>
                    <a:pt x="806297" y="811938"/>
                  </a:cubicBezTo>
                  <a:cubicBezTo>
                    <a:pt x="792599" y="832944"/>
                    <a:pt x="796378" y="828460"/>
                    <a:pt x="780082" y="835304"/>
                  </a:cubicBezTo>
                  <a:cubicBezTo>
                    <a:pt x="781735" y="811466"/>
                    <a:pt x="783624" y="783378"/>
                    <a:pt x="820940" y="781962"/>
                  </a:cubicBezTo>
                  <a:close/>
                  <a:moveTo>
                    <a:pt x="765675" y="837193"/>
                  </a:moveTo>
                  <a:cubicBezTo>
                    <a:pt x="740404" y="864808"/>
                    <a:pt x="669552" y="893131"/>
                    <a:pt x="616413" y="894547"/>
                  </a:cubicBezTo>
                  <a:cubicBezTo>
                    <a:pt x="621136" y="835776"/>
                    <a:pt x="631056" y="797776"/>
                    <a:pt x="633418" y="731689"/>
                  </a:cubicBezTo>
                  <a:cubicBezTo>
                    <a:pt x="661522" y="732397"/>
                    <a:pt x="683959" y="738297"/>
                    <a:pt x="711119" y="743726"/>
                  </a:cubicBezTo>
                  <a:lnTo>
                    <a:pt x="773233" y="766384"/>
                  </a:lnTo>
                  <a:cubicBezTo>
                    <a:pt x="772997" y="796596"/>
                    <a:pt x="772997" y="796832"/>
                    <a:pt x="756937" y="811230"/>
                  </a:cubicBezTo>
                  <a:cubicBezTo>
                    <a:pt x="758354" y="817130"/>
                    <a:pt x="764967" y="823503"/>
                    <a:pt x="765675" y="837193"/>
                  </a:cubicBezTo>
                  <a:close/>
                  <a:moveTo>
                    <a:pt x="327808" y="709502"/>
                  </a:moveTo>
                  <a:cubicBezTo>
                    <a:pt x="330642" y="790931"/>
                    <a:pt x="380239" y="850646"/>
                    <a:pt x="397952" y="899740"/>
                  </a:cubicBezTo>
                  <a:cubicBezTo>
                    <a:pt x="354023" y="897379"/>
                    <a:pt x="348119" y="887230"/>
                    <a:pt x="334657" y="884870"/>
                  </a:cubicBezTo>
                  <a:cubicBezTo>
                    <a:pt x="320959" y="882510"/>
                    <a:pt x="337491" y="885814"/>
                    <a:pt x="319542" y="884634"/>
                  </a:cubicBezTo>
                  <a:cubicBezTo>
                    <a:pt x="300176" y="883218"/>
                    <a:pt x="202636" y="851118"/>
                    <a:pt x="189882" y="830820"/>
                  </a:cubicBezTo>
                  <a:cubicBezTo>
                    <a:pt x="184450" y="821851"/>
                    <a:pt x="170044" y="771105"/>
                    <a:pt x="167918" y="760720"/>
                  </a:cubicBezTo>
                  <a:cubicBezTo>
                    <a:pt x="214917" y="737825"/>
                    <a:pt x="258137" y="712098"/>
                    <a:pt x="327808" y="709502"/>
                  </a:cubicBezTo>
                  <a:close/>
                  <a:moveTo>
                    <a:pt x="651603" y="927827"/>
                  </a:moveTo>
                  <a:cubicBezTo>
                    <a:pt x="676874" y="923814"/>
                    <a:pt x="694823" y="916262"/>
                    <a:pt x="715134" y="905404"/>
                  </a:cubicBezTo>
                  <a:cubicBezTo>
                    <a:pt x="721983" y="901628"/>
                    <a:pt x="734264" y="893603"/>
                    <a:pt x="742530" y="889355"/>
                  </a:cubicBezTo>
                  <a:cubicBezTo>
                    <a:pt x="771343" y="874957"/>
                    <a:pt x="754339" y="893131"/>
                    <a:pt x="775594" y="862920"/>
                  </a:cubicBezTo>
                  <a:lnTo>
                    <a:pt x="806533" y="828696"/>
                  </a:lnTo>
                  <a:cubicBezTo>
                    <a:pt x="825427" y="805801"/>
                    <a:pt x="820704" y="787627"/>
                    <a:pt x="851643" y="802497"/>
                  </a:cubicBezTo>
                  <a:cubicBezTo>
                    <a:pt x="856366" y="772521"/>
                    <a:pt x="845738" y="777478"/>
                    <a:pt x="850698" y="759068"/>
                  </a:cubicBezTo>
                  <a:cubicBezTo>
                    <a:pt x="853532" y="748210"/>
                    <a:pt x="887305" y="695104"/>
                    <a:pt x="895571" y="652383"/>
                  </a:cubicBezTo>
                  <a:cubicBezTo>
                    <a:pt x="889430" y="648371"/>
                    <a:pt x="893209" y="651203"/>
                    <a:pt x="883998" y="649315"/>
                  </a:cubicBezTo>
                  <a:cubicBezTo>
                    <a:pt x="878330" y="648135"/>
                    <a:pt x="879275" y="649315"/>
                    <a:pt x="875496" y="647427"/>
                  </a:cubicBezTo>
                  <a:lnTo>
                    <a:pt x="912339" y="511003"/>
                  </a:lnTo>
                  <a:cubicBezTo>
                    <a:pt x="920369" y="478668"/>
                    <a:pt x="915646" y="406679"/>
                    <a:pt x="911631" y="364195"/>
                  </a:cubicBezTo>
                  <a:cubicBezTo>
                    <a:pt x="903601" y="281585"/>
                    <a:pt x="868883" y="186230"/>
                    <a:pt x="812910" y="126987"/>
                  </a:cubicBezTo>
                  <a:cubicBezTo>
                    <a:pt x="772524" y="83794"/>
                    <a:pt x="764730" y="81198"/>
                    <a:pt x="720802" y="50751"/>
                  </a:cubicBezTo>
                  <a:cubicBezTo>
                    <a:pt x="633890" y="-9672"/>
                    <a:pt x="510843" y="13694"/>
                    <a:pt x="434086" y="1421"/>
                  </a:cubicBezTo>
                  <a:cubicBezTo>
                    <a:pt x="389686" y="-5424"/>
                    <a:pt x="348119" y="13694"/>
                    <a:pt x="308442" y="32341"/>
                  </a:cubicBezTo>
                  <a:cubicBezTo>
                    <a:pt x="148316" y="108105"/>
                    <a:pt x="39439" y="209597"/>
                    <a:pt x="7083" y="403375"/>
                  </a:cubicBezTo>
                  <a:cubicBezTo>
                    <a:pt x="-13700" y="526581"/>
                    <a:pt x="9445" y="719651"/>
                    <a:pt x="100608" y="801080"/>
                  </a:cubicBezTo>
                  <a:cubicBezTo>
                    <a:pt x="172878" y="865752"/>
                    <a:pt x="152094" y="811702"/>
                    <a:pt x="191772" y="878025"/>
                  </a:cubicBezTo>
                  <a:cubicBezTo>
                    <a:pt x="210666" y="856075"/>
                    <a:pt x="213263" y="874721"/>
                    <a:pt x="290965" y="897616"/>
                  </a:cubicBezTo>
                  <a:lnTo>
                    <a:pt x="345757" y="914137"/>
                  </a:lnTo>
                  <a:cubicBezTo>
                    <a:pt x="361345" y="916734"/>
                    <a:pt x="385907" y="917442"/>
                    <a:pt x="406218" y="919566"/>
                  </a:cubicBezTo>
                  <a:cubicBezTo>
                    <a:pt x="495019" y="928535"/>
                    <a:pt x="561148" y="922634"/>
                    <a:pt x="651603" y="911305"/>
                  </a:cubicBezTo>
                  <a:lnTo>
                    <a:pt x="651603" y="927827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91146666-C3E6-6344-BD08-41748BF0E4A0}"/>
                </a:ext>
              </a:extLst>
            </p:cNvPr>
            <p:cNvSpPr/>
            <p:nvPr/>
          </p:nvSpPr>
          <p:spPr>
            <a:xfrm>
              <a:off x="3565945" y="1376273"/>
              <a:ext cx="209199" cy="230116"/>
            </a:xfrm>
            <a:custGeom>
              <a:avLst/>
              <a:gdLst>
                <a:gd name="connsiteX0" fmla="*/ 171854 w 209199"/>
                <a:gd name="connsiteY0" fmla="*/ 0 h 230116"/>
                <a:gd name="connsiteX1" fmla="*/ 176814 w 209199"/>
                <a:gd name="connsiteY1" fmla="*/ 43665 h 230116"/>
                <a:gd name="connsiteX2" fmla="*/ 188386 w 209199"/>
                <a:gd name="connsiteY2" fmla="*/ 194014 h 230116"/>
                <a:gd name="connsiteX3" fmla="*/ 6060 w 209199"/>
                <a:gd name="connsiteY3" fmla="*/ 164983 h 230116"/>
                <a:gd name="connsiteX4" fmla="*/ 85887 w 209199"/>
                <a:gd name="connsiteY4" fmla="*/ 214076 h 230116"/>
                <a:gd name="connsiteX5" fmla="*/ 205627 w 209199"/>
                <a:gd name="connsiteY5" fmla="*/ 206288 h 230116"/>
                <a:gd name="connsiteX6" fmla="*/ 207989 w 209199"/>
                <a:gd name="connsiteY6" fmla="*/ 193070 h 230116"/>
                <a:gd name="connsiteX7" fmla="*/ 171854 w 209199"/>
                <a:gd name="connsiteY7" fmla="*/ 0 h 23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9199" h="230116">
                  <a:moveTo>
                    <a:pt x="171854" y="0"/>
                  </a:moveTo>
                  <a:cubicBezTo>
                    <a:pt x="163588" y="13690"/>
                    <a:pt x="169965" y="22895"/>
                    <a:pt x="176814" y="43665"/>
                  </a:cubicBezTo>
                  <a:cubicBezTo>
                    <a:pt x="188623" y="80013"/>
                    <a:pt x="208225" y="169467"/>
                    <a:pt x="188386" y="194014"/>
                  </a:cubicBezTo>
                  <a:cubicBezTo>
                    <a:pt x="158865" y="230362"/>
                    <a:pt x="9839" y="155070"/>
                    <a:pt x="6060" y="164983"/>
                  </a:cubicBezTo>
                  <a:cubicBezTo>
                    <a:pt x="-6457" y="196610"/>
                    <a:pt x="-7874" y="188586"/>
                    <a:pt x="85887" y="214076"/>
                  </a:cubicBezTo>
                  <a:cubicBezTo>
                    <a:pt x="118951" y="223046"/>
                    <a:pt x="190748" y="249008"/>
                    <a:pt x="205627" y="206288"/>
                  </a:cubicBezTo>
                  <a:cubicBezTo>
                    <a:pt x="208225" y="199443"/>
                    <a:pt x="207280" y="200387"/>
                    <a:pt x="207989" y="193070"/>
                  </a:cubicBezTo>
                  <a:cubicBezTo>
                    <a:pt x="213421" y="144449"/>
                    <a:pt x="200431" y="19354"/>
                    <a:pt x="171854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8" name="Forma libre 57">
              <a:extLst>
                <a:ext uri="{FF2B5EF4-FFF2-40B4-BE49-F238E27FC236}">
                  <a16:creationId xmlns:a16="http://schemas.microsoft.com/office/drawing/2014/main" id="{B6D68B7E-73E7-E94E-BC70-28BEBA40572B}"/>
                </a:ext>
              </a:extLst>
            </p:cNvPr>
            <p:cNvSpPr/>
            <p:nvPr/>
          </p:nvSpPr>
          <p:spPr>
            <a:xfrm>
              <a:off x="2488201" y="366077"/>
              <a:ext cx="210026" cy="139964"/>
            </a:xfrm>
            <a:custGeom>
              <a:avLst/>
              <a:gdLst>
                <a:gd name="connsiteX0" fmla="*/ 41567 w 210026"/>
                <a:gd name="connsiteY0" fmla="*/ 80249 h 139964"/>
                <a:gd name="connsiteX1" fmla="*/ 76284 w 210026"/>
                <a:gd name="connsiteY1" fmla="*/ 139964 h 139964"/>
                <a:gd name="connsiteX2" fmla="*/ 33301 w 210026"/>
                <a:gd name="connsiteY2" fmla="*/ 25963 h 139964"/>
                <a:gd name="connsiteX3" fmla="*/ 136981 w 210026"/>
                <a:gd name="connsiteY3" fmla="*/ 37292 h 139964"/>
                <a:gd name="connsiteX4" fmla="*/ 178784 w 210026"/>
                <a:gd name="connsiteY4" fmla="*/ 51218 h 139964"/>
                <a:gd name="connsiteX5" fmla="*/ 209959 w 210026"/>
                <a:gd name="connsiteY5" fmla="*/ 67740 h 139964"/>
                <a:gd name="connsiteX6" fmla="*/ 8266 w 210026"/>
                <a:gd name="connsiteY6" fmla="*/ 0 h 139964"/>
                <a:gd name="connsiteX7" fmla="*/ 0 w 210026"/>
                <a:gd name="connsiteY7" fmla="*/ 29975 h 139964"/>
                <a:gd name="connsiteX8" fmla="*/ 41567 w 210026"/>
                <a:gd name="connsiteY8" fmla="*/ 80249 h 139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0026" h="139964">
                  <a:moveTo>
                    <a:pt x="41567" y="80249"/>
                  </a:moveTo>
                  <a:cubicBezTo>
                    <a:pt x="68018" y="126510"/>
                    <a:pt x="48180" y="126038"/>
                    <a:pt x="76284" y="139964"/>
                  </a:cubicBezTo>
                  <a:cubicBezTo>
                    <a:pt x="89038" y="105740"/>
                    <a:pt x="41803" y="63491"/>
                    <a:pt x="33301" y="25963"/>
                  </a:cubicBezTo>
                  <a:cubicBezTo>
                    <a:pt x="75812" y="27379"/>
                    <a:pt x="101555" y="28795"/>
                    <a:pt x="136981" y="37292"/>
                  </a:cubicBezTo>
                  <a:cubicBezTo>
                    <a:pt x="151624" y="40833"/>
                    <a:pt x="164850" y="42957"/>
                    <a:pt x="178784" y="51218"/>
                  </a:cubicBezTo>
                  <a:cubicBezTo>
                    <a:pt x="195316" y="60895"/>
                    <a:pt x="189648" y="63963"/>
                    <a:pt x="209959" y="67740"/>
                  </a:cubicBezTo>
                  <a:cubicBezTo>
                    <a:pt x="213738" y="-708"/>
                    <a:pt x="58807" y="7081"/>
                    <a:pt x="8266" y="0"/>
                  </a:cubicBezTo>
                  <a:lnTo>
                    <a:pt x="0" y="29975"/>
                  </a:lnTo>
                  <a:cubicBezTo>
                    <a:pt x="25271" y="45081"/>
                    <a:pt x="25271" y="51454"/>
                    <a:pt x="41567" y="8024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9" name="Forma libre 58">
              <a:extLst>
                <a:ext uri="{FF2B5EF4-FFF2-40B4-BE49-F238E27FC236}">
                  <a16:creationId xmlns:a16="http://schemas.microsoft.com/office/drawing/2014/main" id="{49AEB418-284C-4F42-8272-B9AC4387CD8B}"/>
                </a:ext>
              </a:extLst>
            </p:cNvPr>
            <p:cNvSpPr/>
            <p:nvPr/>
          </p:nvSpPr>
          <p:spPr>
            <a:xfrm>
              <a:off x="3563267" y="351256"/>
              <a:ext cx="214450" cy="201518"/>
            </a:xfrm>
            <a:custGeom>
              <a:avLst/>
              <a:gdLst>
                <a:gd name="connsiteX0" fmla="*/ 192954 w 214450"/>
                <a:gd name="connsiteY0" fmla="*/ 32051 h 201518"/>
                <a:gd name="connsiteX1" fmla="*/ 152805 w 214450"/>
                <a:gd name="connsiteY1" fmla="*/ 201519 h 201518"/>
                <a:gd name="connsiteX2" fmla="*/ 214210 w 214450"/>
                <a:gd name="connsiteY2" fmla="*/ 23082 h 201518"/>
                <a:gd name="connsiteX3" fmla="*/ 98721 w 214450"/>
                <a:gd name="connsiteY3" fmla="*/ 13405 h 201518"/>
                <a:gd name="connsiteX4" fmla="*/ 0 w 214450"/>
                <a:gd name="connsiteY4" fmla="*/ 67455 h 201518"/>
                <a:gd name="connsiteX5" fmla="*/ 42984 w 214450"/>
                <a:gd name="connsiteY5" fmla="*/ 48809 h 201518"/>
                <a:gd name="connsiteX6" fmla="*/ 91163 w 214450"/>
                <a:gd name="connsiteY6" fmla="*/ 36536 h 201518"/>
                <a:gd name="connsiteX7" fmla="*/ 192954 w 214450"/>
                <a:gd name="connsiteY7" fmla="*/ 32051 h 201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4450" h="201518">
                  <a:moveTo>
                    <a:pt x="192954" y="32051"/>
                  </a:moveTo>
                  <a:cubicBezTo>
                    <a:pt x="214210" y="100027"/>
                    <a:pt x="138398" y="170127"/>
                    <a:pt x="152805" y="201519"/>
                  </a:cubicBezTo>
                  <a:cubicBezTo>
                    <a:pt x="158945" y="197506"/>
                    <a:pt x="218697" y="87518"/>
                    <a:pt x="214210" y="23082"/>
                  </a:cubicBezTo>
                  <a:cubicBezTo>
                    <a:pt x="170282" y="-12086"/>
                    <a:pt x="158001" y="-48"/>
                    <a:pt x="98721" y="13405"/>
                  </a:cubicBezTo>
                  <a:cubicBezTo>
                    <a:pt x="57154" y="22610"/>
                    <a:pt x="13226" y="28511"/>
                    <a:pt x="0" y="67455"/>
                  </a:cubicBezTo>
                  <a:cubicBezTo>
                    <a:pt x="18894" y="62263"/>
                    <a:pt x="26688" y="55890"/>
                    <a:pt x="42984" y="48809"/>
                  </a:cubicBezTo>
                  <a:cubicBezTo>
                    <a:pt x="59280" y="41492"/>
                    <a:pt x="70144" y="40312"/>
                    <a:pt x="91163" y="36536"/>
                  </a:cubicBezTo>
                  <a:cubicBezTo>
                    <a:pt x="123047" y="30635"/>
                    <a:pt x="158709" y="20014"/>
                    <a:pt x="192954" y="3205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5698868A-5EA9-7744-89F5-C070FDCBD7F4}"/>
                </a:ext>
              </a:extLst>
            </p:cNvPr>
            <p:cNvSpPr/>
            <p:nvPr/>
          </p:nvSpPr>
          <p:spPr>
            <a:xfrm>
              <a:off x="2172909" y="869051"/>
              <a:ext cx="177603" cy="194486"/>
            </a:xfrm>
            <a:custGeom>
              <a:avLst/>
              <a:gdLst>
                <a:gd name="connsiteX0" fmla="*/ 0 w 177603"/>
                <a:gd name="connsiteY0" fmla="*/ 141380 h 194486"/>
                <a:gd name="connsiteX1" fmla="*/ 177603 w 177603"/>
                <a:gd name="connsiteY1" fmla="*/ 194486 h 194486"/>
                <a:gd name="connsiteX2" fmla="*/ 62586 w 177603"/>
                <a:gd name="connsiteY2" fmla="*/ 143740 h 194486"/>
                <a:gd name="connsiteX3" fmla="*/ 25507 w 177603"/>
                <a:gd name="connsiteY3" fmla="*/ 125094 h 194486"/>
                <a:gd name="connsiteX4" fmla="*/ 132021 w 177603"/>
                <a:gd name="connsiteY4" fmla="*/ 35640 h 194486"/>
                <a:gd name="connsiteX5" fmla="*/ 161779 w 177603"/>
                <a:gd name="connsiteY5" fmla="*/ 0 h 194486"/>
                <a:gd name="connsiteX6" fmla="*/ 76284 w 177603"/>
                <a:gd name="connsiteY6" fmla="*/ 67504 h 194486"/>
                <a:gd name="connsiteX7" fmla="*/ 0 w 177603"/>
                <a:gd name="connsiteY7" fmla="*/ 141380 h 194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7603" h="194486">
                  <a:moveTo>
                    <a:pt x="0" y="141380"/>
                  </a:moveTo>
                  <a:cubicBezTo>
                    <a:pt x="28105" y="157902"/>
                    <a:pt x="139815" y="187405"/>
                    <a:pt x="177603" y="194486"/>
                  </a:cubicBezTo>
                  <a:cubicBezTo>
                    <a:pt x="174297" y="157430"/>
                    <a:pt x="132494" y="166163"/>
                    <a:pt x="62586" y="143740"/>
                  </a:cubicBezTo>
                  <a:cubicBezTo>
                    <a:pt x="41094" y="136896"/>
                    <a:pt x="38496" y="137840"/>
                    <a:pt x="25507" y="125094"/>
                  </a:cubicBezTo>
                  <a:lnTo>
                    <a:pt x="132021" y="35640"/>
                  </a:lnTo>
                  <a:cubicBezTo>
                    <a:pt x="157056" y="18882"/>
                    <a:pt x="158001" y="35168"/>
                    <a:pt x="161779" y="0"/>
                  </a:cubicBezTo>
                  <a:cubicBezTo>
                    <a:pt x="132730" y="2832"/>
                    <a:pt x="119268" y="34932"/>
                    <a:pt x="76284" y="67504"/>
                  </a:cubicBezTo>
                  <a:cubicBezTo>
                    <a:pt x="32592" y="100547"/>
                    <a:pt x="1889" y="112349"/>
                    <a:pt x="0" y="14138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F51A7683-5014-824D-84D8-FBD0F7BBA3ED}"/>
                </a:ext>
              </a:extLst>
            </p:cNvPr>
            <p:cNvSpPr/>
            <p:nvPr/>
          </p:nvSpPr>
          <p:spPr>
            <a:xfrm>
              <a:off x="3793333" y="865377"/>
              <a:ext cx="151590" cy="148830"/>
            </a:xfrm>
            <a:custGeom>
              <a:avLst/>
              <a:gdLst>
                <a:gd name="connsiteX0" fmla="*/ 125139 w 151590"/>
                <a:gd name="connsiteY0" fmla="*/ 85339 h 148830"/>
                <a:gd name="connsiteX1" fmla="*/ 53342 w 151590"/>
                <a:gd name="connsiteY1" fmla="*/ 148830 h 148830"/>
                <a:gd name="connsiteX2" fmla="*/ 78377 w 151590"/>
                <a:gd name="connsiteY2" fmla="*/ 132072 h 148830"/>
                <a:gd name="connsiteX3" fmla="*/ 151591 w 151590"/>
                <a:gd name="connsiteY3" fmla="*/ 74482 h 148830"/>
                <a:gd name="connsiteX4" fmla="*/ 136240 w 151590"/>
                <a:gd name="connsiteY4" fmla="*/ 56780 h 148830"/>
                <a:gd name="connsiteX5" fmla="*/ 87351 w 151590"/>
                <a:gd name="connsiteY5" fmla="*/ 24444 h 148830"/>
                <a:gd name="connsiteX6" fmla="*/ 912 w 151590"/>
                <a:gd name="connsiteY6" fmla="*/ 369 h 148830"/>
                <a:gd name="connsiteX7" fmla="*/ 21223 w 151590"/>
                <a:gd name="connsiteY7" fmla="*/ 28693 h 148830"/>
                <a:gd name="connsiteX8" fmla="*/ 125139 w 151590"/>
                <a:gd name="connsiteY8" fmla="*/ 85339 h 148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1590" h="148830">
                  <a:moveTo>
                    <a:pt x="125139" y="85339"/>
                  </a:moveTo>
                  <a:cubicBezTo>
                    <a:pt x="103884" y="120035"/>
                    <a:pt x="41534" y="114370"/>
                    <a:pt x="53342" y="148830"/>
                  </a:cubicBezTo>
                  <a:cubicBezTo>
                    <a:pt x="68221" y="142694"/>
                    <a:pt x="62789" y="141277"/>
                    <a:pt x="78377" y="132072"/>
                  </a:cubicBezTo>
                  <a:cubicBezTo>
                    <a:pt x="126084" y="104929"/>
                    <a:pt x="121361" y="128532"/>
                    <a:pt x="151591" y="74482"/>
                  </a:cubicBezTo>
                  <a:cubicBezTo>
                    <a:pt x="145214" y="64333"/>
                    <a:pt x="147104" y="65513"/>
                    <a:pt x="136240" y="56780"/>
                  </a:cubicBezTo>
                  <a:lnTo>
                    <a:pt x="87351" y="24444"/>
                  </a:lnTo>
                  <a:cubicBezTo>
                    <a:pt x="68694" y="14059"/>
                    <a:pt x="20987" y="-2699"/>
                    <a:pt x="912" y="369"/>
                  </a:cubicBezTo>
                  <a:cubicBezTo>
                    <a:pt x="-978" y="26332"/>
                    <a:pt x="-2159" y="23972"/>
                    <a:pt x="21223" y="28693"/>
                  </a:cubicBezTo>
                  <a:cubicBezTo>
                    <a:pt x="57357" y="36009"/>
                    <a:pt x="105065" y="55364"/>
                    <a:pt x="125139" y="8533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15FF51F8-0550-0D49-AAE8-60CD57635809}"/>
                </a:ext>
              </a:extLst>
            </p:cNvPr>
            <p:cNvSpPr/>
            <p:nvPr/>
          </p:nvSpPr>
          <p:spPr>
            <a:xfrm>
              <a:off x="2397635" y="1471864"/>
              <a:ext cx="148901" cy="214786"/>
            </a:xfrm>
            <a:custGeom>
              <a:avLst/>
              <a:gdLst>
                <a:gd name="connsiteX0" fmla="*/ 34829 w 148901"/>
                <a:gd name="connsiteY0" fmla="*/ 0 h 214786"/>
                <a:gd name="connsiteX1" fmla="*/ 20895 w 148901"/>
                <a:gd name="connsiteY1" fmla="*/ 49566 h 214786"/>
                <a:gd name="connsiteX2" fmla="*/ 112 w 148901"/>
                <a:gd name="connsiteY2" fmla="*/ 214549 h 214786"/>
                <a:gd name="connsiteX3" fmla="*/ 84898 w 148901"/>
                <a:gd name="connsiteY3" fmla="*/ 180561 h 214786"/>
                <a:gd name="connsiteX4" fmla="*/ 148902 w 148901"/>
                <a:gd name="connsiteY4" fmla="*/ 137604 h 214786"/>
                <a:gd name="connsiteX5" fmla="*/ 117018 w 148901"/>
                <a:gd name="connsiteY5" fmla="*/ 142796 h 214786"/>
                <a:gd name="connsiteX6" fmla="*/ 17116 w 148901"/>
                <a:gd name="connsiteY6" fmla="*/ 191654 h 214786"/>
                <a:gd name="connsiteX7" fmla="*/ 34829 w 148901"/>
                <a:gd name="connsiteY7" fmla="*/ 0 h 21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8901" h="214786">
                  <a:moveTo>
                    <a:pt x="34829" y="0"/>
                  </a:moveTo>
                  <a:cubicBezTo>
                    <a:pt x="11448" y="5665"/>
                    <a:pt x="21131" y="236"/>
                    <a:pt x="20895" y="49566"/>
                  </a:cubicBezTo>
                  <a:cubicBezTo>
                    <a:pt x="20895" y="94411"/>
                    <a:pt x="-1778" y="184101"/>
                    <a:pt x="112" y="214549"/>
                  </a:cubicBezTo>
                  <a:cubicBezTo>
                    <a:pt x="31287" y="217381"/>
                    <a:pt x="59628" y="194250"/>
                    <a:pt x="84898" y="180561"/>
                  </a:cubicBezTo>
                  <a:lnTo>
                    <a:pt x="148902" y="137604"/>
                  </a:lnTo>
                  <a:cubicBezTo>
                    <a:pt x="148193" y="137132"/>
                    <a:pt x="149846" y="124386"/>
                    <a:pt x="117018" y="142796"/>
                  </a:cubicBezTo>
                  <a:cubicBezTo>
                    <a:pt x="88205" y="159082"/>
                    <a:pt x="52070" y="188114"/>
                    <a:pt x="17116" y="191654"/>
                  </a:cubicBezTo>
                  <a:cubicBezTo>
                    <a:pt x="20659" y="151765"/>
                    <a:pt x="48291" y="28559"/>
                    <a:pt x="3482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81D3F2E9-888C-F643-8725-030769F9400E}"/>
                </a:ext>
              </a:extLst>
            </p:cNvPr>
            <p:cNvSpPr/>
            <p:nvPr/>
          </p:nvSpPr>
          <p:spPr>
            <a:xfrm>
              <a:off x="3621426" y="918214"/>
              <a:ext cx="197087" cy="36816"/>
            </a:xfrm>
            <a:custGeom>
              <a:avLst/>
              <a:gdLst>
                <a:gd name="connsiteX0" fmla="*/ 3718 w 197087"/>
                <a:gd name="connsiteY0" fmla="*/ 31086 h 36816"/>
                <a:gd name="connsiteX1" fmla="*/ 195728 w 197087"/>
                <a:gd name="connsiteY1" fmla="*/ 36751 h 36816"/>
                <a:gd name="connsiteX2" fmla="*/ 90158 w 197087"/>
                <a:gd name="connsiteY2" fmla="*/ 4887 h 36816"/>
                <a:gd name="connsiteX3" fmla="*/ 3718 w 197087"/>
                <a:gd name="connsiteY3" fmla="*/ 31086 h 3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7087" h="36816">
                  <a:moveTo>
                    <a:pt x="3718" y="31086"/>
                  </a:moveTo>
                  <a:cubicBezTo>
                    <a:pt x="74806" y="15981"/>
                    <a:pt x="134086" y="38167"/>
                    <a:pt x="195728" y="36751"/>
                  </a:cubicBezTo>
                  <a:cubicBezTo>
                    <a:pt x="205411" y="-12815"/>
                    <a:pt x="162663" y="13148"/>
                    <a:pt x="90158" y="4887"/>
                  </a:cubicBezTo>
                  <a:cubicBezTo>
                    <a:pt x="1356" y="-5262"/>
                    <a:pt x="-7146" y="-1013"/>
                    <a:pt x="3718" y="3108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61647926-1C30-BB45-B05C-DF297288AF48}"/>
                </a:ext>
              </a:extLst>
            </p:cNvPr>
            <p:cNvSpPr/>
            <p:nvPr/>
          </p:nvSpPr>
          <p:spPr>
            <a:xfrm>
              <a:off x="2277490" y="955281"/>
              <a:ext cx="216619" cy="40988"/>
            </a:xfrm>
            <a:custGeom>
              <a:avLst/>
              <a:gdLst>
                <a:gd name="connsiteX0" fmla="*/ 215435 w 216619"/>
                <a:gd name="connsiteY0" fmla="*/ 6293 h 40988"/>
                <a:gd name="connsiteX1" fmla="*/ 203390 w 216619"/>
                <a:gd name="connsiteY1" fmla="*/ 864 h 40988"/>
                <a:gd name="connsiteX2" fmla="*/ 111754 w 216619"/>
                <a:gd name="connsiteY2" fmla="*/ 14554 h 40988"/>
                <a:gd name="connsiteX3" fmla="*/ 989 w 216619"/>
                <a:gd name="connsiteY3" fmla="*/ 15262 h 40988"/>
                <a:gd name="connsiteX4" fmla="*/ 5476 w 216619"/>
                <a:gd name="connsiteY4" fmla="*/ 40989 h 40988"/>
                <a:gd name="connsiteX5" fmla="*/ 114116 w 216619"/>
                <a:gd name="connsiteY5" fmla="*/ 34616 h 40988"/>
                <a:gd name="connsiteX6" fmla="*/ 208350 w 216619"/>
                <a:gd name="connsiteY6" fmla="*/ 31784 h 40988"/>
                <a:gd name="connsiteX7" fmla="*/ 215435 w 216619"/>
                <a:gd name="connsiteY7" fmla="*/ 6293 h 40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619" h="40988">
                  <a:moveTo>
                    <a:pt x="215435" y="6293"/>
                  </a:moveTo>
                  <a:cubicBezTo>
                    <a:pt x="210475" y="2988"/>
                    <a:pt x="213545" y="2752"/>
                    <a:pt x="203390" y="864"/>
                  </a:cubicBezTo>
                  <a:cubicBezTo>
                    <a:pt x="177883" y="-3856"/>
                    <a:pt x="134191" y="12193"/>
                    <a:pt x="111754" y="14554"/>
                  </a:cubicBezTo>
                  <a:cubicBezTo>
                    <a:pt x="78690" y="17622"/>
                    <a:pt x="29566" y="7709"/>
                    <a:pt x="989" y="15262"/>
                  </a:cubicBezTo>
                  <a:cubicBezTo>
                    <a:pt x="-901" y="31312"/>
                    <a:pt x="-428" y="31784"/>
                    <a:pt x="5476" y="40989"/>
                  </a:cubicBezTo>
                  <a:cubicBezTo>
                    <a:pt x="43028" y="33436"/>
                    <a:pt x="75147" y="40517"/>
                    <a:pt x="114116" y="34616"/>
                  </a:cubicBezTo>
                  <a:cubicBezTo>
                    <a:pt x="158517" y="27771"/>
                    <a:pt x="167964" y="12429"/>
                    <a:pt x="208350" y="31784"/>
                  </a:cubicBezTo>
                  <a:cubicBezTo>
                    <a:pt x="214726" y="20926"/>
                    <a:pt x="218741" y="18802"/>
                    <a:pt x="215435" y="6293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0C686C40-9D0D-6847-B29A-5E506D66906C}"/>
                </a:ext>
              </a:extLst>
            </p:cNvPr>
            <p:cNvSpPr/>
            <p:nvPr/>
          </p:nvSpPr>
          <p:spPr>
            <a:xfrm>
              <a:off x="2968891" y="1759817"/>
              <a:ext cx="145563" cy="145864"/>
            </a:xfrm>
            <a:custGeom>
              <a:avLst/>
              <a:gdLst>
                <a:gd name="connsiteX0" fmla="*/ 144936 w 145563"/>
                <a:gd name="connsiteY0" fmla="*/ 46733 h 145864"/>
                <a:gd name="connsiteX1" fmla="*/ 116831 w 145563"/>
                <a:gd name="connsiteY1" fmla="*/ 60895 h 145864"/>
                <a:gd name="connsiteX2" fmla="*/ 94394 w 145563"/>
                <a:gd name="connsiteY2" fmla="*/ 109280 h 145864"/>
                <a:gd name="connsiteX3" fmla="*/ 869 w 145563"/>
                <a:gd name="connsiteY3" fmla="*/ 0 h 145864"/>
                <a:gd name="connsiteX4" fmla="*/ 19763 w 145563"/>
                <a:gd name="connsiteY4" fmla="*/ 37528 h 145864"/>
                <a:gd name="connsiteX5" fmla="*/ 94394 w 145563"/>
                <a:gd name="connsiteY5" fmla="*/ 145865 h 145864"/>
                <a:gd name="connsiteX6" fmla="*/ 144936 w 145563"/>
                <a:gd name="connsiteY6" fmla="*/ 46733 h 145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3" h="145864">
                  <a:moveTo>
                    <a:pt x="144936" y="46733"/>
                  </a:moveTo>
                  <a:cubicBezTo>
                    <a:pt x="149659" y="23603"/>
                    <a:pt x="126514" y="34932"/>
                    <a:pt x="116831" y="60895"/>
                  </a:cubicBezTo>
                  <a:cubicBezTo>
                    <a:pt x="110218" y="78125"/>
                    <a:pt x="106675" y="96299"/>
                    <a:pt x="94394" y="109280"/>
                  </a:cubicBezTo>
                  <a:cubicBezTo>
                    <a:pt x="48813" y="67504"/>
                    <a:pt x="43381" y="4012"/>
                    <a:pt x="869" y="0"/>
                  </a:cubicBezTo>
                  <a:cubicBezTo>
                    <a:pt x="-1965" y="28087"/>
                    <a:pt x="1578" y="20062"/>
                    <a:pt x="19763" y="37528"/>
                  </a:cubicBezTo>
                  <a:cubicBezTo>
                    <a:pt x="43145" y="59715"/>
                    <a:pt x="75264" y="133119"/>
                    <a:pt x="94394" y="145865"/>
                  </a:cubicBezTo>
                  <a:lnTo>
                    <a:pt x="144936" y="46733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1B951A50-CE10-F048-BF1E-6487C3EE442A}"/>
                </a:ext>
              </a:extLst>
            </p:cNvPr>
            <p:cNvSpPr/>
            <p:nvPr/>
          </p:nvSpPr>
          <p:spPr>
            <a:xfrm>
              <a:off x="3499500" y="1359944"/>
              <a:ext cx="161268" cy="123485"/>
            </a:xfrm>
            <a:custGeom>
              <a:avLst/>
              <a:gdLst>
                <a:gd name="connsiteX0" fmla="*/ 84787 w 161268"/>
                <a:gd name="connsiteY0" fmla="*/ 70143 h 123485"/>
                <a:gd name="connsiteX1" fmla="*/ 156584 w 161268"/>
                <a:gd name="connsiteY1" fmla="*/ 123485 h 123485"/>
                <a:gd name="connsiteX2" fmla="*/ 135092 w 161268"/>
                <a:gd name="connsiteY2" fmla="*/ 80056 h 123485"/>
                <a:gd name="connsiteX3" fmla="*/ 94942 w 161268"/>
                <a:gd name="connsiteY3" fmla="*/ 49373 h 123485"/>
                <a:gd name="connsiteX4" fmla="*/ 4015 w 161268"/>
                <a:gd name="connsiteY4" fmla="*/ 43 h 123485"/>
                <a:gd name="connsiteX5" fmla="*/ 0 w 161268"/>
                <a:gd name="connsiteY5" fmla="*/ 24826 h 123485"/>
                <a:gd name="connsiteX6" fmla="*/ 84787 w 161268"/>
                <a:gd name="connsiteY6" fmla="*/ 70143 h 123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268" h="123485">
                  <a:moveTo>
                    <a:pt x="84787" y="70143"/>
                  </a:moveTo>
                  <a:cubicBezTo>
                    <a:pt x="106042" y="85957"/>
                    <a:pt x="133202" y="117584"/>
                    <a:pt x="156584" y="123485"/>
                  </a:cubicBezTo>
                  <a:cubicBezTo>
                    <a:pt x="169101" y="95870"/>
                    <a:pt x="154694" y="92802"/>
                    <a:pt x="135092" y="80056"/>
                  </a:cubicBezTo>
                  <a:cubicBezTo>
                    <a:pt x="122102" y="71323"/>
                    <a:pt x="108168" y="59522"/>
                    <a:pt x="94942" y="49373"/>
                  </a:cubicBezTo>
                  <a:cubicBezTo>
                    <a:pt x="73450" y="32615"/>
                    <a:pt x="31411" y="-1373"/>
                    <a:pt x="4015" y="43"/>
                  </a:cubicBezTo>
                  <a:lnTo>
                    <a:pt x="0" y="24826"/>
                  </a:lnTo>
                  <a:cubicBezTo>
                    <a:pt x="34245" y="36627"/>
                    <a:pt x="57627" y="49845"/>
                    <a:pt x="84787" y="70143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1AA81D60-3902-A54D-9DF9-B5A997F74AE9}"/>
                </a:ext>
              </a:extLst>
            </p:cNvPr>
            <p:cNvSpPr/>
            <p:nvPr/>
          </p:nvSpPr>
          <p:spPr>
            <a:xfrm>
              <a:off x="3051559" y="158846"/>
              <a:ext cx="133631" cy="149169"/>
            </a:xfrm>
            <a:custGeom>
              <a:avLst/>
              <a:gdLst>
                <a:gd name="connsiteX0" fmla="*/ 44555 w 133631"/>
                <a:gd name="connsiteY0" fmla="*/ 0 h 149169"/>
                <a:gd name="connsiteX1" fmla="*/ 5350 w 133631"/>
                <a:gd name="connsiteY1" fmla="*/ 110697 h 149169"/>
                <a:gd name="connsiteX2" fmla="*/ 6295 w 133631"/>
                <a:gd name="connsiteY2" fmla="*/ 149169 h 149169"/>
                <a:gd name="connsiteX3" fmla="*/ 42902 w 133631"/>
                <a:gd name="connsiteY3" fmla="*/ 29031 h 149169"/>
                <a:gd name="connsiteX4" fmla="*/ 123201 w 133631"/>
                <a:gd name="connsiteY4" fmla="*/ 104560 h 149169"/>
                <a:gd name="connsiteX5" fmla="*/ 131467 w 133631"/>
                <a:gd name="connsiteY5" fmla="*/ 111405 h 149169"/>
                <a:gd name="connsiteX6" fmla="*/ 44555 w 133631"/>
                <a:gd name="connsiteY6" fmla="*/ 0 h 14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631" h="149169">
                  <a:moveTo>
                    <a:pt x="44555" y="0"/>
                  </a:moveTo>
                  <a:cubicBezTo>
                    <a:pt x="17631" y="36348"/>
                    <a:pt x="14561" y="66796"/>
                    <a:pt x="5350" y="110697"/>
                  </a:cubicBezTo>
                  <a:cubicBezTo>
                    <a:pt x="-5514" y="161915"/>
                    <a:pt x="2989" y="144685"/>
                    <a:pt x="6295" y="149169"/>
                  </a:cubicBezTo>
                  <a:cubicBezTo>
                    <a:pt x="20229" y="127927"/>
                    <a:pt x="28259" y="60659"/>
                    <a:pt x="42902" y="29031"/>
                  </a:cubicBezTo>
                  <a:cubicBezTo>
                    <a:pt x="94624" y="29031"/>
                    <a:pt x="109739" y="86386"/>
                    <a:pt x="123201" y="104560"/>
                  </a:cubicBezTo>
                  <a:cubicBezTo>
                    <a:pt x="129578" y="112821"/>
                    <a:pt x="123201" y="106448"/>
                    <a:pt x="131467" y="111405"/>
                  </a:cubicBezTo>
                  <a:cubicBezTo>
                    <a:pt x="143985" y="82609"/>
                    <a:pt x="100528" y="20534"/>
                    <a:pt x="44555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9112C48C-CD26-404C-8BC2-93F697BD4918}"/>
                </a:ext>
              </a:extLst>
            </p:cNvPr>
            <p:cNvSpPr/>
            <p:nvPr/>
          </p:nvSpPr>
          <p:spPr>
            <a:xfrm>
              <a:off x="3049402" y="1517653"/>
              <a:ext cx="24435" cy="225169"/>
            </a:xfrm>
            <a:custGeom>
              <a:avLst/>
              <a:gdLst>
                <a:gd name="connsiteX0" fmla="*/ 4673 w 24435"/>
                <a:gd name="connsiteY0" fmla="*/ 0 h 225169"/>
                <a:gd name="connsiteX1" fmla="*/ 8924 w 24435"/>
                <a:gd name="connsiteY1" fmla="*/ 112349 h 225169"/>
                <a:gd name="connsiteX2" fmla="*/ 8451 w 24435"/>
                <a:gd name="connsiteY2" fmla="*/ 225170 h 225169"/>
                <a:gd name="connsiteX3" fmla="*/ 23094 w 24435"/>
                <a:gd name="connsiteY3" fmla="*/ 106920 h 225169"/>
                <a:gd name="connsiteX4" fmla="*/ 4673 w 24435"/>
                <a:gd name="connsiteY4" fmla="*/ 0 h 225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35" h="225169">
                  <a:moveTo>
                    <a:pt x="4673" y="0"/>
                  </a:moveTo>
                  <a:cubicBezTo>
                    <a:pt x="-7372" y="20534"/>
                    <a:pt x="7507" y="77889"/>
                    <a:pt x="8924" y="112349"/>
                  </a:cubicBezTo>
                  <a:cubicBezTo>
                    <a:pt x="9868" y="138548"/>
                    <a:pt x="1366" y="213132"/>
                    <a:pt x="8451" y="225170"/>
                  </a:cubicBezTo>
                  <a:cubicBezTo>
                    <a:pt x="30652" y="215493"/>
                    <a:pt x="23330" y="156250"/>
                    <a:pt x="23094" y="106920"/>
                  </a:cubicBezTo>
                  <a:cubicBezTo>
                    <a:pt x="22858" y="79069"/>
                    <a:pt x="25928" y="10621"/>
                    <a:pt x="467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BCB59B82-5BEB-6542-A9D1-3E57C576A49B}"/>
                </a:ext>
              </a:extLst>
            </p:cNvPr>
            <p:cNvSpPr/>
            <p:nvPr/>
          </p:nvSpPr>
          <p:spPr>
            <a:xfrm>
              <a:off x="2569445" y="410686"/>
              <a:ext cx="121865" cy="122498"/>
            </a:xfrm>
            <a:custGeom>
              <a:avLst/>
              <a:gdLst>
                <a:gd name="connsiteX0" fmla="*/ 8030 w 121865"/>
                <a:gd name="connsiteY0" fmla="*/ 0 h 122498"/>
                <a:gd name="connsiteX1" fmla="*/ 0 w 121865"/>
                <a:gd name="connsiteY1" fmla="*/ 23603 h 122498"/>
                <a:gd name="connsiteX2" fmla="*/ 31647 w 121865"/>
                <a:gd name="connsiteY2" fmla="*/ 45317 h 122498"/>
                <a:gd name="connsiteX3" fmla="*/ 114308 w 121865"/>
                <a:gd name="connsiteY3" fmla="*/ 122498 h 122498"/>
                <a:gd name="connsiteX4" fmla="*/ 121866 w 121865"/>
                <a:gd name="connsiteY4" fmla="*/ 94175 h 122498"/>
                <a:gd name="connsiteX5" fmla="*/ 8030 w 121865"/>
                <a:gd name="connsiteY5" fmla="*/ 0 h 122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865" h="122498">
                  <a:moveTo>
                    <a:pt x="8030" y="0"/>
                  </a:moveTo>
                  <a:cubicBezTo>
                    <a:pt x="3070" y="7553"/>
                    <a:pt x="1181" y="10857"/>
                    <a:pt x="0" y="23603"/>
                  </a:cubicBezTo>
                  <a:cubicBezTo>
                    <a:pt x="11336" y="35404"/>
                    <a:pt x="18422" y="34460"/>
                    <a:pt x="31647" y="45317"/>
                  </a:cubicBezTo>
                  <a:lnTo>
                    <a:pt x="114308" y="122498"/>
                  </a:lnTo>
                  <a:lnTo>
                    <a:pt x="121866" y="94175"/>
                  </a:lnTo>
                  <a:cubicBezTo>
                    <a:pt x="39205" y="40597"/>
                    <a:pt x="39205" y="19826"/>
                    <a:pt x="803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374BD4ED-52C8-2146-9486-245EA1065BC7}"/>
                </a:ext>
              </a:extLst>
            </p:cNvPr>
            <p:cNvSpPr/>
            <p:nvPr/>
          </p:nvSpPr>
          <p:spPr>
            <a:xfrm>
              <a:off x="3513184" y="462612"/>
              <a:ext cx="141718" cy="127926"/>
            </a:xfrm>
            <a:custGeom>
              <a:avLst/>
              <a:gdLst>
                <a:gd name="connsiteX0" fmla="*/ 141719 w 141718"/>
                <a:gd name="connsiteY0" fmla="*/ 0 h 127926"/>
                <a:gd name="connsiteX1" fmla="*/ 98027 w 141718"/>
                <a:gd name="connsiteY1" fmla="*/ 24547 h 127926"/>
                <a:gd name="connsiteX2" fmla="*/ 60239 w 141718"/>
                <a:gd name="connsiteY2" fmla="*/ 57355 h 127926"/>
                <a:gd name="connsiteX3" fmla="*/ 2140 w 141718"/>
                <a:gd name="connsiteY3" fmla="*/ 127927 h 127926"/>
                <a:gd name="connsiteX4" fmla="*/ 73701 w 141718"/>
                <a:gd name="connsiteY4" fmla="*/ 65379 h 127926"/>
                <a:gd name="connsiteX5" fmla="*/ 141719 w 141718"/>
                <a:gd name="connsiteY5" fmla="*/ 0 h 127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1718" h="127926">
                  <a:moveTo>
                    <a:pt x="141719" y="0"/>
                  </a:moveTo>
                  <a:cubicBezTo>
                    <a:pt x="118574" y="3068"/>
                    <a:pt x="112433" y="11565"/>
                    <a:pt x="98027" y="24547"/>
                  </a:cubicBezTo>
                  <a:cubicBezTo>
                    <a:pt x="86690" y="34696"/>
                    <a:pt x="72992" y="46497"/>
                    <a:pt x="60239" y="57355"/>
                  </a:cubicBezTo>
                  <a:cubicBezTo>
                    <a:pt x="21978" y="89926"/>
                    <a:pt x="-8488" y="104560"/>
                    <a:pt x="2140" y="127927"/>
                  </a:cubicBezTo>
                  <a:lnTo>
                    <a:pt x="73701" y="65379"/>
                  </a:lnTo>
                  <a:cubicBezTo>
                    <a:pt x="124714" y="21951"/>
                    <a:pt x="139121" y="29031"/>
                    <a:pt x="14171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0333BEB0-9130-4A41-9E57-52F4E177155D}"/>
                </a:ext>
              </a:extLst>
            </p:cNvPr>
            <p:cNvSpPr/>
            <p:nvPr/>
          </p:nvSpPr>
          <p:spPr>
            <a:xfrm>
              <a:off x="2478714" y="1389844"/>
              <a:ext cx="160638" cy="160144"/>
            </a:xfrm>
            <a:custGeom>
              <a:avLst/>
              <a:gdLst>
                <a:gd name="connsiteX0" fmla="*/ 160639 w 160638"/>
                <a:gd name="connsiteY0" fmla="*/ 590 h 160144"/>
                <a:gd name="connsiteX1" fmla="*/ 73254 w 160638"/>
                <a:gd name="connsiteY1" fmla="*/ 71634 h 160144"/>
                <a:gd name="connsiteX2" fmla="*/ 28853 w 160638"/>
                <a:gd name="connsiteY2" fmla="*/ 114119 h 160144"/>
                <a:gd name="connsiteX3" fmla="*/ 1457 w 160638"/>
                <a:gd name="connsiteY3" fmla="*/ 160145 h 160144"/>
                <a:gd name="connsiteX4" fmla="*/ 119544 w 160638"/>
                <a:gd name="connsiteY4" fmla="*/ 41659 h 160144"/>
                <a:gd name="connsiteX5" fmla="*/ 160639 w 160638"/>
                <a:gd name="connsiteY5" fmla="*/ 590 h 160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638" h="160144">
                  <a:moveTo>
                    <a:pt x="160639" y="590"/>
                  </a:moveTo>
                  <a:cubicBezTo>
                    <a:pt x="133242" y="-5546"/>
                    <a:pt x="114821" y="37410"/>
                    <a:pt x="73254" y="71634"/>
                  </a:cubicBezTo>
                  <a:cubicBezTo>
                    <a:pt x="53888" y="87684"/>
                    <a:pt x="46094" y="97125"/>
                    <a:pt x="28853" y="114119"/>
                  </a:cubicBezTo>
                  <a:cubicBezTo>
                    <a:pt x="14683" y="128281"/>
                    <a:pt x="-5628" y="134418"/>
                    <a:pt x="1457" y="160145"/>
                  </a:cubicBezTo>
                  <a:cubicBezTo>
                    <a:pt x="11140" y="157548"/>
                    <a:pt x="76324" y="76827"/>
                    <a:pt x="119544" y="41659"/>
                  </a:cubicBezTo>
                  <a:cubicBezTo>
                    <a:pt x="141272" y="23721"/>
                    <a:pt x="150719" y="25845"/>
                    <a:pt x="160639" y="59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0FE2ED80-6FB7-9B40-9F48-4B0AC396A27D}"/>
                </a:ext>
              </a:extLst>
            </p:cNvPr>
            <p:cNvSpPr/>
            <p:nvPr/>
          </p:nvSpPr>
          <p:spPr>
            <a:xfrm>
              <a:off x="3100988" y="273083"/>
              <a:ext cx="29153" cy="166162"/>
            </a:xfrm>
            <a:custGeom>
              <a:avLst/>
              <a:gdLst>
                <a:gd name="connsiteX0" fmla="*/ 27718 w 29153"/>
                <a:gd name="connsiteY0" fmla="*/ 0 h 166162"/>
                <a:gd name="connsiteX1" fmla="*/ 11895 w 29153"/>
                <a:gd name="connsiteY1" fmla="*/ 30447 h 166162"/>
                <a:gd name="connsiteX2" fmla="*/ 86 w 29153"/>
                <a:gd name="connsiteY2" fmla="*/ 166163 h 166162"/>
                <a:gd name="connsiteX3" fmla="*/ 19216 w 29153"/>
                <a:gd name="connsiteY3" fmla="*/ 133827 h 166162"/>
                <a:gd name="connsiteX4" fmla="*/ 27718 w 29153"/>
                <a:gd name="connsiteY4" fmla="*/ 0 h 166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153" h="166162">
                  <a:moveTo>
                    <a:pt x="27718" y="0"/>
                  </a:moveTo>
                  <a:cubicBezTo>
                    <a:pt x="7644" y="6845"/>
                    <a:pt x="12839" y="5901"/>
                    <a:pt x="11895" y="30447"/>
                  </a:cubicBezTo>
                  <a:cubicBezTo>
                    <a:pt x="10242" y="75765"/>
                    <a:pt x="-1095" y="125802"/>
                    <a:pt x="86" y="166163"/>
                  </a:cubicBezTo>
                  <a:cubicBezTo>
                    <a:pt x="6227" y="164275"/>
                    <a:pt x="15674" y="173008"/>
                    <a:pt x="19216" y="133827"/>
                  </a:cubicBezTo>
                  <a:cubicBezTo>
                    <a:pt x="21578" y="105740"/>
                    <a:pt x="33150" y="11565"/>
                    <a:pt x="2771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4420669F-8982-1348-83EE-B448C578D4FA}"/>
                </a:ext>
              </a:extLst>
            </p:cNvPr>
            <p:cNvSpPr/>
            <p:nvPr/>
          </p:nvSpPr>
          <p:spPr>
            <a:xfrm>
              <a:off x="2798753" y="713509"/>
              <a:ext cx="44182" cy="120373"/>
            </a:xfrm>
            <a:custGeom>
              <a:avLst/>
              <a:gdLst>
                <a:gd name="connsiteX0" fmla="*/ 32138 w 44182"/>
                <a:gd name="connsiteY0" fmla="*/ 0 h 120373"/>
                <a:gd name="connsiteX1" fmla="*/ 1671 w 44182"/>
                <a:gd name="connsiteY1" fmla="*/ 98423 h 120373"/>
                <a:gd name="connsiteX2" fmla="*/ 8992 w 44182"/>
                <a:gd name="connsiteY2" fmla="*/ 120374 h 120373"/>
                <a:gd name="connsiteX3" fmla="*/ 21274 w 44182"/>
                <a:gd name="connsiteY3" fmla="*/ 59951 h 120373"/>
                <a:gd name="connsiteX4" fmla="*/ 44182 w 44182"/>
                <a:gd name="connsiteY4" fmla="*/ 12509 h 120373"/>
                <a:gd name="connsiteX5" fmla="*/ 32138 w 44182"/>
                <a:gd name="connsiteY5" fmla="*/ 0 h 120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182" h="120373">
                  <a:moveTo>
                    <a:pt x="32138" y="0"/>
                  </a:moveTo>
                  <a:cubicBezTo>
                    <a:pt x="16314" y="23131"/>
                    <a:pt x="5686" y="66560"/>
                    <a:pt x="1671" y="98423"/>
                  </a:cubicBezTo>
                  <a:cubicBezTo>
                    <a:pt x="-1399" y="122970"/>
                    <a:pt x="-927" y="116125"/>
                    <a:pt x="8992" y="120374"/>
                  </a:cubicBezTo>
                  <a:cubicBezTo>
                    <a:pt x="13480" y="107864"/>
                    <a:pt x="16550" y="76709"/>
                    <a:pt x="21274" y="59951"/>
                  </a:cubicBezTo>
                  <a:cubicBezTo>
                    <a:pt x="28595" y="34696"/>
                    <a:pt x="31665" y="28795"/>
                    <a:pt x="44182" y="12509"/>
                  </a:cubicBezTo>
                  <a:lnTo>
                    <a:pt x="32138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143AA04C-F8B1-AF4D-98AD-03BF3599631C}"/>
                </a:ext>
              </a:extLst>
            </p:cNvPr>
            <p:cNvSpPr/>
            <p:nvPr/>
          </p:nvSpPr>
          <p:spPr>
            <a:xfrm>
              <a:off x="2857672" y="561036"/>
              <a:ext cx="46558" cy="92994"/>
            </a:xfrm>
            <a:custGeom>
              <a:avLst/>
              <a:gdLst>
                <a:gd name="connsiteX0" fmla="*/ 41709 w 46558"/>
                <a:gd name="connsiteY0" fmla="*/ 0 h 92994"/>
                <a:gd name="connsiteX1" fmla="*/ 4393 w 46558"/>
                <a:gd name="connsiteY1" fmla="*/ 92995 h 92994"/>
                <a:gd name="connsiteX2" fmla="*/ 28483 w 46558"/>
                <a:gd name="connsiteY2" fmla="*/ 43901 h 92994"/>
                <a:gd name="connsiteX3" fmla="*/ 41709 w 46558"/>
                <a:gd name="connsiteY3" fmla="*/ 0 h 92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558" h="92994">
                  <a:moveTo>
                    <a:pt x="41709" y="0"/>
                  </a:moveTo>
                  <a:cubicBezTo>
                    <a:pt x="27302" y="5665"/>
                    <a:pt x="-13320" y="78125"/>
                    <a:pt x="4393" y="92995"/>
                  </a:cubicBezTo>
                  <a:cubicBezTo>
                    <a:pt x="13604" y="77417"/>
                    <a:pt x="20217" y="56646"/>
                    <a:pt x="28483" y="43901"/>
                  </a:cubicBezTo>
                  <a:cubicBezTo>
                    <a:pt x="37930" y="28795"/>
                    <a:pt x="54934" y="24783"/>
                    <a:pt x="4170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44C4FB4A-7546-B549-B312-4F4F8779609F}"/>
                </a:ext>
              </a:extLst>
            </p:cNvPr>
            <p:cNvSpPr/>
            <p:nvPr/>
          </p:nvSpPr>
          <p:spPr>
            <a:xfrm>
              <a:off x="3098712" y="1002233"/>
              <a:ext cx="62822" cy="34633"/>
            </a:xfrm>
            <a:custGeom>
              <a:avLst/>
              <a:gdLst>
                <a:gd name="connsiteX0" fmla="*/ 62822 w 62822"/>
                <a:gd name="connsiteY0" fmla="*/ 34633 h 34633"/>
                <a:gd name="connsiteX1" fmla="*/ 53375 w 62822"/>
                <a:gd name="connsiteY1" fmla="*/ 17403 h 34633"/>
                <a:gd name="connsiteX2" fmla="*/ 0 w 62822"/>
                <a:gd name="connsiteY2" fmla="*/ 2770 h 34633"/>
                <a:gd name="connsiteX3" fmla="*/ 62822 w 62822"/>
                <a:gd name="connsiteY3" fmla="*/ 34633 h 34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822" h="34633">
                  <a:moveTo>
                    <a:pt x="62822" y="34633"/>
                  </a:moveTo>
                  <a:cubicBezTo>
                    <a:pt x="53848" y="15043"/>
                    <a:pt x="69435" y="33689"/>
                    <a:pt x="53375" y="17403"/>
                  </a:cubicBezTo>
                  <a:cubicBezTo>
                    <a:pt x="42511" y="6310"/>
                    <a:pt x="17005" y="-5491"/>
                    <a:pt x="0" y="2770"/>
                  </a:cubicBezTo>
                  <a:cubicBezTo>
                    <a:pt x="3543" y="22832"/>
                    <a:pt x="39913" y="32745"/>
                    <a:pt x="62822" y="34633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590F3101-577A-614A-9B89-59D279E084EB}"/>
                </a:ext>
              </a:extLst>
            </p:cNvPr>
            <p:cNvSpPr/>
            <p:nvPr/>
          </p:nvSpPr>
          <p:spPr>
            <a:xfrm>
              <a:off x="2953061" y="977859"/>
              <a:ext cx="24320" cy="95826"/>
            </a:xfrm>
            <a:custGeom>
              <a:avLst/>
              <a:gdLst>
                <a:gd name="connsiteX0" fmla="*/ 23785 w 24320"/>
                <a:gd name="connsiteY0" fmla="*/ 0 h 95826"/>
                <a:gd name="connsiteX1" fmla="*/ 3947 w 24320"/>
                <a:gd name="connsiteY1" fmla="*/ 50274 h 95826"/>
                <a:gd name="connsiteX2" fmla="*/ 10323 w 24320"/>
                <a:gd name="connsiteY2" fmla="*/ 95827 h 95826"/>
                <a:gd name="connsiteX3" fmla="*/ 23785 w 24320"/>
                <a:gd name="connsiteY3" fmla="*/ 0 h 9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20" h="95826">
                  <a:moveTo>
                    <a:pt x="23785" y="0"/>
                  </a:moveTo>
                  <a:cubicBezTo>
                    <a:pt x="4891" y="7317"/>
                    <a:pt x="8906" y="6137"/>
                    <a:pt x="3947" y="50274"/>
                  </a:cubicBezTo>
                  <a:cubicBezTo>
                    <a:pt x="-2194" y="102908"/>
                    <a:pt x="-1958" y="91106"/>
                    <a:pt x="10323" y="95827"/>
                  </a:cubicBezTo>
                  <a:cubicBezTo>
                    <a:pt x="12213" y="44137"/>
                    <a:pt x="27328" y="19826"/>
                    <a:pt x="23785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056B9C18-C31D-794D-BB5F-A41EA218CEAD}"/>
                </a:ext>
              </a:extLst>
            </p:cNvPr>
            <p:cNvSpPr/>
            <p:nvPr/>
          </p:nvSpPr>
          <p:spPr>
            <a:xfrm>
              <a:off x="2815766" y="1239377"/>
              <a:ext cx="19307" cy="63019"/>
            </a:xfrm>
            <a:custGeom>
              <a:avLst/>
              <a:gdLst>
                <a:gd name="connsiteX0" fmla="*/ 2843 w 19307"/>
                <a:gd name="connsiteY0" fmla="*/ 0 h 63019"/>
                <a:gd name="connsiteX1" fmla="*/ 17486 w 19307"/>
                <a:gd name="connsiteY1" fmla="*/ 63019 h 63019"/>
                <a:gd name="connsiteX2" fmla="*/ 2843 w 19307"/>
                <a:gd name="connsiteY2" fmla="*/ 0 h 63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307" h="63019">
                  <a:moveTo>
                    <a:pt x="2843" y="0"/>
                  </a:moveTo>
                  <a:cubicBezTo>
                    <a:pt x="-699" y="8969"/>
                    <a:pt x="-4950" y="54286"/>
                    <a:pt x="17486" y="63019"/>
                  </a:cubicBezTo>
                  <a:cubicBezTo>
                    <a:pt x="20556" y="35876"/>
                    <a:pt x="21974" y="8733"/>
                    <a:pt x="284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92C80C2B-79B4-1F43-9780-04949A2938DE}"/>
                </a:ext>
              </a:extLst>
            </p:cNvPr>
            <p:cNvSpPr/>
            <p:nvPr/>
          </p:nvSpPr>
          <p:spPr>
            <a:xfrm>
              <a:off x="2993843" y="976207"/>
              <a:ext cx="18366" cy="63255"/>
            </a:xfrm>
            <a:custGeom>
              <a:avLst/>
              <a:gdLst>
                <a:gd name="connsiteX0" fmla="*/ 9691 w 18366"/>
                <a:gd name="connsiteY0" fmla="*/ 63255 h 63255"/>
                <a:gd name="connsiteX1" fmla="*/ 8038 w 18366"/>
                <a:gd name="connsiteY1" fmla="*/ 0 h 63255"/>
                <a:gd name="connsiteX2" fmla="*/ 9691 w 18366"/>
                <a:gd name="connsiteY2" fmla="*/ 63255 h 63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366" h="63255">
                  <a:moveTo>
                    <a:pt x="9691" y="63255"/>
                  </a:moveTo>
                  <a:cubicBezTo>
                    <a:pt x="21972" y="49330"/>
                    <a:pt x="21027" y="8969"/>
                    <a:pt x="8038" y="0"/>
                  </a:cubicBezTo>
                  <a:cubicBezTo>
                    <a:pt x="-2826" y="14870"/>
                    <a:pt x="-3062" y="49566"/>
                    <a:pt x="9691" y="6325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D09FC19D-5A72-2C4D-874C-A69C6B01CDF5}"/>
                </a:ext>
              </a:extLst>
            </p:cNvPr>
            <p:cNvSpPr/>
            <p:nvPr/>
          </p:nvSpPr>
          <p:spPr>
            <a:xfrm>
              <a:off x="2991150" y="794230"/>
              <a:ext cx="25159" cy="61367"/>
            </a:xfrm>
            <a:custGeom>
              <a:avLst/>
              <a:gdLst>
                <a:gd name="connsiteX0" fmla="*/ 23248 w 25159"/>
                <a:gd name="connsiteY0" fmla="*/ 0 h 61367"/>
                <a:gd name="connsiteX1" fmla="*/ 5063 w 25159"/>
                <a:gd name="connsiteY1" fmla="*/ 29975 h 61367"/>
                <a:gd name="connsiteX2" fmla="*/ 3882 w 25159"/>
                <a:gd name="connsiteY2" fmla="*/ 61367 h 61367"/>
                <a:gd name="connsiteX3" fmla="*/ 23248 w 25159"/>
                <a:gd name="connsiteY3" fmla="*/ 0 h 6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159" h="61367">
                  <a:moveTo>
                    <a:pt x="23248" y="0"/>
                  </a:moveTo>
                  <a:cubicBezTo>
                    <a:pt x="1048" y="4721"/>
                    <a:pt x="9550" y="4248"/>
                    <a:pt x="5063" y="29975"/>
                  </a:cubicBezTo>
                  <a:cubicBezTo>
                    <a:pt x="1520" y="48622"/>
                    <a:pt x="-3676" y="47205"/>
                    <a:pt x="3882" y="61367"/>
                  </a:cubicBezTo>
                  <a:cubicBezTo>
                    <a:pt x="11912" y="47913"/>
                    <a:pt x="31278" y="16994"/>
                    <a:pt x="2324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5EC0DDAF-56B1-344B-97F2-F64B6A02FB9F}"/>
                </a:ext>
              </a:extLst>
            </p:cNvPr>
            <p:cNvSpPr/>
            <p:nvPr/>
          </p:nvSpPr>
          <p:spPr>
            <a:xfrm>
              <a:off x="2841108" y="740778"/>
              <a:ext cx="14937" cy="73042"/>
            </a:xfrm>
            <a:custGeom>
              <a:avLst/>
              <a:gdLst>
                <a:gd name="connsiteX0" fmla="*/ 10093 w 14937"/>
                <a:gd name="connsiteY0" fmla="*/ 111 h 73042"/>
                <a:gd name="connsiteX1" fmla="*/ 410 w 14937"/>
                <a:gd name="connsiteY1" fmla="*/ 35751 h 73042"/>
                <a:gd name="connsiteX2" fmla="*/ 4661 w 14937"/>
                <a:gd name="connsiteY2" fmla="*/ 73043 h 73042"/>
                <a:gd name="connsiteX3" fmla="*/ 10093 w 14937"/>
                <a:gd name="connsiteY3" fmla="*/ 111 h 7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37" h="73042">
                  <a:moveTo>
                    <a:pt x="10093" y="111"/>
                  </a:moveTo>
                  <a:cubicBezTo>
                    <a:pt x="9148" y="2235"/>
                    <a:pt x="174" y="-10511"/>
                    <a:pt x="410" y="35751"/>
                  </a:cubicBezTo>
                  <a:cubicBezTo>
                    <a:pt x="410" y="53217"/>
                    <a:pt x="-1952" y="58881"/>
                    <a:pt x="4661" y="73043"/>
                  </a:cubicBezTo>
                  <a:cubicBezTo>
                    <a:pt x="12927" y="57937"/>
                    <a:pt x="20012" y="14744"/>
                    <a:pt x="10093" y="11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4E25ABE9-4D71-5149-AB5D-0DDCA69318AA}"/>
                </a:ext>
              </a:extLst>
            </p:cNvPr>
            <p:cNvSpPr/>
            <p:nvPr/>
          </p:nvSpPr>
          <p:spPr>
            <a:xfrm>
              <a:off x="3103435" y="886390"/>
              <a:ext cx="38646" cy="28449"/>
            </a:xfrm>
            <a:custGeom>
              <a:avLst/>
              <a:gdLst>
                <a:gd name="connsiteX0" fmla="*/ 0 w 38646"/>
                <a:gd name="connsiteY0" fmla="*/ 4375 h 28449"/>
                <a:gd name="connsiteX1" fmla="*/ 14643 w 38646"/>
                <a:gd name="connsiteY1" fmla="*/ 20189 h 28449"/>
                <a:gd name="connsiteX2" fmla="*/ 38260 w 38646"/>
                <a:gd name="connsiteY2" fmla="*/ 28450 h 28449"/>
                <a:gd name="connsiteX3" fmla="*/ 0 w 38646"/>
                <a:gd name="connsiteY3" fmla="*/ 4375 h 28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646" h="28449">
                  <a:moveTo>
                    <a:pt x="0" y="4375"/>
                  </a:moveTo>
                  <a:cubicBezTo>
                    <a:pt x="3543" y="17593"/>
                    <a:pt x="-5196" y="10748"/>
                    <a:pt x="14643" y="20189"/>
                  </a:cubicBezTo>
                  <a:cubicBezTo>
                    <a:pt x="20075" y="23021"/>
                    <a:pt x="32592" y="27034"/>
                    <a:pt x="38260" y="28450"/>
                  </a:cubicBezTo>
                  <a:cubicBezTo>
                    <a:pt x="42039" y="5319"/>
                    <a:pt x="17241" y="-7190"/>
                    <a:pt x="0" y="437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905817C8-34CF-8E47-9AB9-A5BFA167656A}"/>
                </a:ext>
              </a:extLst>
            </p:cNvPr>
            <p:cNvSpPr/>
            <p:nvPr/>
          </p:nvSpPr>
          <p:spPr>
            <a:xfrm>
              <a:off x="3034513" y="852281"/>
              <a:ext cx="21419" cy="38720"/>
            </a:xfrm>
            <a:custGeom>
              <a:avLst/>
              <a:gdLst>
                <a:gd name="connsiteX0" fmla="*/ 7045 w 21419"/>
                <a:gd name="connsiteY0" fmla="*/ 248 h 38720"/>
                <a:gd name="connsiteX1" fmla="*/ 1849 w 21419"/>
                <a:gd name="connsiteY1" fmla="*/ 20782 h 38720"/>
                <a:gd name="connsiteX2" fmla="*/ 17909 w 21419"/>
                <a:gd name="connsiteY2" fmla="*/ 38720 h 38720"/>
                <a:gd name="connsiteX3" fmla="*/ 7045 w 21419"/>
                <a:gd name="connsiteY3" fmla="*/ 248 h 38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19" h="38720">
                  <a:moveTo>
                    <a:pt x="7045" y="248"/>
                  </a:moveTo>
                  <a:cubicBezTo>
                    <a:pt x="6809" y="484"/>
                    <a:pt x="-4291" y="-4473"/>
                    <a:pt x="1849" y="20782"/>
                  </a:cubicBezTo>
                  <a:cubicBezTo>
                    <a:pt x="4919" y="33527"/>
                    <a:pt x="16256" y="37776"/>
                    <a:pt x="17909" y="38720"/>
                  </a:cubicBezTo>
                  <a:cubicBezTo>
                    <a:pt x="26884" y="22906"/>
                    <a:pt x="16964" y="11577"/>
                    <a:pt x="7045" y="24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62154183-D271-F949-89F9-6908A33675DD}"/>
                </a:ext>
              </a:extLst>
            </p:cNvPr>
            <p:cNvSpPr/>
            <p:nvPr/>
          </p:nvSpPr>
          <p:spPr>
            <a:xfrm>
              <a:off x="3027621" y="984940"/>
              <a:ext cx="23815" cy="35168"/>
            </a:xfrm>
            <a:custGeom>
              <a:avLst/>
              <a:gdLst>
                <a:gd name="connsiteX0" fmla="*/ 3073 w 23815"/>
                <a:gd name="connsiteY0" fmla="*/ 0 h 35168"/>
                <a:gd name="connsiteX1" fmla="*/ 19369 w 23815"/>
                <a:gd name="connsiteY1" fmla="*/ 35168 h 35168"/>
                <a:gd name="connsiteX2" fmla="*/ 20077 w 23815"/>
                <a:gd name="connsiteY2" fmla="*/ 13926 h 35168"/>
                <a:gd name="connsiteX3" fmla="*/ 3073 w 23815"/>
                <a:gd name="connsiteY3" fmla="*/ 0 h 3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5" h="35168">
                  <a:moveTo>
                    <a:pt x="3073" y="0"/>
                  </a:moveTo>
                  <a:cubicBezTo>
                    <a:pt x="-5902" y="15578"/>
                    <a:pt x="6379" y="29267"/>
                    <a:pt x="19369" y="35168"/>
                  </a:cubicBezTo>
                  <a:cubicBezTo>
                    <a:pt x="23620" y="28087"/>
                    <a:pt x="26454" y="28087"/>
                    <a:pt x="20077" y="13926"/>
                  </a:cubicBezTo>
                  <a:cubicBezTo>
                    <a:pt x="15118" y="2596"/>
                    <a:pt x="14645" y="3304"/>
                    <a:pt x="307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5F4E292F-3C4F-F245-9D69-58A971E6C1C4}"/>
                </a:ext>
              </a:extLst>
            </p:cNvPr>
            <p:cNvSpPr/>
            <p:nvPr/>
          </p:nvSpPr>
          <p:spPr>
            <a:xfrm>
              <a:off x="2847945" y="1266048"/>
              <a:ext cx="15141" cy="51453"/>
            </a:xfrm>
            <a:custGeom>
              <a:avLst/>
              <a:gdLst>
                <a:gd name="connsiteX0" fmla="*/ 3020 w 15141"/>
                <a:gd name="connsiteY0" fmla="*/ 0 h 51453"/>
                <a:gd name="connsiteX1" fmla="*/ 10814 w 15141"/>
                <a:gd name="connsiteY1" fmla="*/ 51454 h 51453"/>
                <a:gd name="connsiteX2" fmla="*/ 3020 w 15141"/>
                <a:gd name="connsiteY2" fmla="*/ 0 h 51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41" h="51453">
                  <a:moveTo>
                    <a:pt x="3020" y="0"/>
                  </a:moveTo>
                  <a:cubicBezTo>
                    <a:pt x="-2884" y="20534"/>
                    <a:pt x="-50" y="36584"/>
                    <a:pt x="10814" y="51454"/>
                  </a:cubicBezTo>
                  <a:cubicBezTo>
                    <a:pt x="21205" y="35404"/>
                    <a:pt x="10578" y="9677"/>
                    <a:pt x="302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E78D94DB-806D-974A-BF56-A6EF0E336B4B}"/>
                </a:ext>
              </a:extLst>
            </p:cNvPr>
            <p:cNvSpPr/>
            <p:nvPr/>
          </p:nvSpPr>
          <p:spPr>
            <a:xfrm>
              <a:off x="2886391" y="642465"/>
              <a:ext cx="17476" cy="18174"/>
            </a:xfrm>
            <a:custGeom>
              <a:avLst/>
              <a:gdLst>
                <a:gd name="connsiteX0" fmla="*/ 17477 w 17476"/>
                <a:gd name="connsiteY0" fmla="*/ 1416 h 18174"/>
                <a:gd name="connsiteX1" fmla="*/ 0 w 17476"/>
                <a:gd name="connsiteY1" fmla="*/ 0 h 18174"/>
                <a:gd name="connsiteX2" fmla="*/ 8266 w 17476"/>
                <a:gd name="connsiteY2" fmla="*/ 18174 h 18174"/>
                <a:gd name="connsiteX3" fmla="*/ 17477 w 17476"/>
                <a:gd name="connsiteY3" fmla="*/ 1416 h 1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76" h="18174">
                  <a:moveTo>
                    <a:pt x="17477" y="1416"/>
                  </a:moveTo>
                  <a:lnTo>
                    <a:pt x="0" y="0"/>
                  </a:lnTo>
                  <a:cubicBezTo>
                    <a:pt x="1181" y="16758"/>
                    <a:pt x="-1181" y="9677"/>
                    <a:pt x="8266" y="18174"/>
                  </a:cubicBezTo>
                  <a:lnTo>
                    <a:pt x="17477" y="1416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86" name="Gráfico 626">
            <a:extLst>
              <a:ext uri="{FF2B5EF4-FFF2-40B4-BE49-F238E27FC236}">
                <a16:creationId xmlns:a16="http://schemas.microsoft.com/office/drawing/2014/main" id="{05DA1914-0513-E14F-93CD-543C27792C8C}"/>
              </a:ext>
            </a:extLst>
          </p:cNvPr>
          <p:cNvGrpSpPr/>
          <p:nvPr/>
        </p:nvGrpSpPr>
        <p:grpSpPr>
          <a:xfrm>
            <a:off x="8768862" y="3041592"/>
            <a:ext cx="870109" cy="517626"/>
            <a:chOff x="2153485" y="2118106"/>
            <a:chExt cx="1738170" cy="1034034"/>
          </a:xfrm>
          <a:solidFill>
            <a:srgbClr val="262626"/>
          </a:solidFill>
        </p:grpSpPr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9ADC3B71-55D8-FF45-B6C3-9B818D66132F}"/>
                </a:ext>
              </a:extLst>
            </p:cNvPr>
            <p:cNvSpPr/>
            <p:nvPr/>
          </p:nvSpPr>
          <p:spPr>
            <a:xfrm>
              <a:off x="2153485" y="2118106"/>
              <a:ext cx="1738170" cy="1034034"/>
            </a:xfrm>
            <a:custGeom>
              <a:avLst/>
              <a:gdLst>
                <a:gd name="connsiteX0" fmla="*/ 299054 w 1738170"/>
                <a:gd name="connsiteY0" fmla="*/ 986357 h 1034034"/>
                <a:gd name="connsiteX1" fmla="*/ 70673 w 1738170"/>
                <a:gd name="connsiteY1" fmla="*/ 971723 h 1034034"/>
                <a:gd name="connsiteX2" fmla="*/ 41860 w 1738170"/>
                <a:gd name="connsiteY2" fmla="*/ 960158 h 1034034"/>
                <a:gd name="connsiteX3" fmla="*/ 23438 w 1738170"/>
                <a:gd name="connsiteY3" fmla="*/ 726255 h 1034034"/>
                <a:gd name="connsiteX4" fmla="*/ 26036 w 1738170"/>
                <a:gd name="connsiteY4" fmla="*/ 661112 h 1034034"/>
                <a:gd name="connsiteX5" fmla="*/ 32885 w 1738170"/>
                <a:gd name="connsiteY5" fmla="*/ 647186 h 1034034"/>
                <a:gd name="connsiteX6" fmla="*/ 33594 w 1738170"/>
                <a:gd name="connsiteY6" fmla="*/ 827747 h 1034034"/>
                <a:gd name="connsiteX7" fmla="*/ 48237 w 1738170"/>
                <a:gd name="connsiteY7" fmla="*/ 543098 h 1034034"/>
                <a:gd name="connsiteX8" fmla="*/ 59101 w 1738170"/>
                <a:gd name="connsiteY8" fmla="*/ 51926 h 1034034"/>
                <a:gd name="connsiteX9" fmla="*/ 75869 w 1738170"/>
                <a:gd name="connsiteY9" fmla="*/ 136896 h 1034034"/>
                <a:gd name="connsiteX10" fmla="*/ 86025 w 1738170"/>
                <a:gd name="connsiteY10" fmla="*/ 35168 h 1034034"/>
                <a:gd name="connsiteX11" fmla="*/ 250166 w 1738170"/>
                <a:gd name="connsiteY11" fmla="*/ 34224 h 1034034"/>
                <a:gd name="connsiteX12" fmla="*/ 396121 w 1738170"/>
                <a:gd name="connsiteY12" fmla="*/ 39417 h 1034034"/>
                <a:gd name="connsiteX13" fmla="*/ 1040641 w 1738170"/>
                <a:gd name="connsiteY13" fmla="*/ 82137 h 1034034"/>
                <a:gd name="connsiteX14" fmla="*/ 1075359 w 1738170"/>
                <a:gd name="connsiteY14" fmla="*/ 80013 h 1034034"/>
                <a:gd name="connsiteX15" fmla="*/ 1495513 w 1738170"/>
                <a:gd name="connsiteY15" fmla="*/ 95827 h 1034034"/>
                <a:gd name="connsiteX16" fmla="*/ 1697442 w 1738170"/>
                <a:gd name="connsiteY16" fmla="*/ 110933 h 1034034"/>
                <a:gd name="connsiteX17" fmla="*/ 1706416 w 1738170"/>
                <a:gd name="connsiteY17" fmla="*/ 161915 h 1034034"/>
                <a:gd name="connsiteX18" fmla="*/ 1698386 w 1738170"/>
                <a:gd name="connsiteY18" fmla="*/ 325717 h 1034034"/>
                <a:gd name="connsiteX19" fmla="*/ 1713029 w 1738170"/>
                <a:gd name="connsiteY19" fmla="*/ 283232 h 1034034"/>
                <a:gd name="connsiteX20" fmla="*/ 1718461 w 1738170"/>
                <a:gd name="connsiteY20" fmla="*/ 297394 h 1034034"/>
                <a:gd name="connsiteX21" fmla="*/ 1726491 w 1738170"/>
                <a:gd name="connsiteY21" fmla="*/ 525396 h 1034034"/>
                <a:gd name="connsiteX22" fmla="*/ 1709487 w 1738170"/>
                <a:gd name="connsiteY22" fmla="*/ 595024 h 1034034"/>
                <a:gd name="connsiteX23" fmla="*/ 1700512 w 1738170"/>
                <a:gd name="connsiteY23" fmla="*/ 783374 h 1034034"/>
                <a:gd name="connsiteX24" fmla="*/ 1699331 w 1738170"/>
                <a:gd name="connsiteY24" fmla="*/ 979276 h 1034034"/>
                <a:gd name="connsiteX25" fmla="*/ 1646192 w 1738170"/>
                <a:gd name="connsiteY25" fmla="*/ 996742 h 1034034"/>
                <a:gd name="connsiteX26" fmla="*/ 1479217 w 1738170"/>
                <a:gd name="connsiteY26" fmla="*/ 998866 h 1034034"/>
                <a:gd name="connsiteX27" fmla="*/ 1092836 w 1738170"/>
                <a:gd name="connsiteY27" fmla="*/ 982344 h 1034034"/>
                <a:gd name="connsiteX28" fmla="*/ 1016079 w 1738170"/>
                <a:gd name="connsiteY28" fmla="*/ 973611 h 1034034"/>
                <a:gd name="connsiteX29" fmla="*/ 853355 w 1738170"/>
                <a:gd name="connsiteY29" fmla="*/ 964170 h 1034034"/>
                <a:gd name="connsiteX30" fmla="*/ 791713 w 1738170"/>
                <a:gd name="connsiteY30" fmla="*/ 953785 h 1034034"/>
                <a:gd name="connsiteX31" fmla="*/ 706691 w 1738170"/>
                <a:gd name="connsiteY31" fmla="*/ 953077 h 1034034"/>
                <a:gd name="connsiteX32" fmla="*/ 470280 w 1738170"/>
                <a:gd name="connsiteY32" fmla="*/ 957089 h 1034034"/>
                <a:gd name="connsiteX33" fmla="*/ 406513 w 1738170"/>
                <a:gd name="connsiteY33" fmla="*/ 958506 h 1034034"/>
                <a:gd name="connsiteX34" fmla="*/ 182856 w 1738170"/>
                <a:gd name="connsiteY34" fmla="*/ 940568 h 1034034"/>
                <a:gd name="connsiteX35" fmla="*/ 149555 w 1738170"/>
                <a:gd name="connsiteY35" fmla="*/ 960630 h 1034034"/>
                <a:gd name="connsiteX36" fmla="*/ 299054 w 1738170"/>
                <a:gd name="connsiteY36" fmla="*/ 986357 h 1034034"/>
                <a:gd name="connsiteX37" fmla="*/ 44930 w 1738170"/>
                <a:gd name="connsiteY37" fmla="*/ 23839 h 1034034"/>
                <a:gd name="connsiteX38" fmla="*/ 32885 w 1738170"/>
                <a:gd name="connsiteY38" fmla="*/ 139020 h 1034034"/>
                <a:gd name="connsiteX39" fmla="*/ 27453 w 1738170"/>
                <a:gd name="connsiteY39" fmla="*/ 318872 h 1034034"/>
                <a:gd name="connsiteX40" fmla="*/ 12102 w 1738170"/>
                <a:gd name="connsiteY40" fmla="*/ 444911 h 1034034"/>
                <a:gd name="connsiteX41" fmla="*/ 7851 w 1738170"/>
                <a:gd name="connsiteY41" fmla="*/ 650254 h 1034034"/>
                <a:gd name="connsiteX42" fmla="*/ 293 w 1738170"/>
                <a:gd name="connsiteY42" fmla="*/ 726963 h 1034034"/>
                <a:gd name="connsiteX43" fmla="*/ 766 w 1738170"/>
                <a:gd name="connsiteY43" fmla="*/ 819014 h 1034034"/>
                <a:gd name="connsiteX44" fmla="*/ 21785 w 1738170"/>
                <a:gd name="connsiteY44" fmla="*/ 939151 h 1034034"/>
                <a:gd name="connsiteX45" fmla="*/ 86969 w 1738170"/>
                <a:gd name="connsiteY45" fmla="*/ 997214 h 1034034"/>
                <a:gd name="connsiteX46" fmla="*/ 314169 w 1738170"/>
                <a:gd name="connsiteY46" fmla="*/ 995798 h 1034034"/>
                <a:gd name="connsiteX47" fmla="*/ 348650 w 1738170"/>
                <a:gd name="connsiteY47" fmla="*/ 986829 h 1034034"/>
                <a:gd name="connsiteX48" fmla="*/ 320546 w 1738170"/>
                <a:gd name="connsiteY48" fmla="*/ 987301 h 1034034"/>
                <a:gd name="connsiteX49" fmla="*/ 303305 w 1738170"/>
                <a:gd name="connsiteY49" fmla="*/ 981164 h 1034034"/>
                <a:gd name="connsiteX50" fmla="*/ 652843 w 1738170"/>
                <a:gd name="connsiteY50" fmla="*/ 969599 h 1034034"/>
                <a:gd name="connsiteX51" fmla="*/ 819110 w 1738170"/>
                <a:gd name="connsiteY51" fmla="*/ 977860 h 1034034"/>
                <a:gd name="connsiteX52" fmla="*/ 1072288 w 1738170"/>
                <a:gd name="connsiteY52" fmla="*/ 1000990 h 1034034"/>
                <a:gd name="connsiteX53" fmla="*/ 1154005 w 1738170"/>
                <a:gd name="connsiteY53" fmla="*/ 1000518 h 1034034"/>
                <a:gd name="connsiteX54" fmla="*/ 1326884 w 1738170"/>
                <a:gd name="connsiteY54" fmla="*/ 1012792 h 1034034"/>
                <a:gd name="connsiteX55" fmla="*/ 1680437 w 1738170"/>
                <a:gd name="connsiteY55" fmla="*/ 1012084 h 1034034"/>
                <a:gd name="connsiteX56" fmla="*/ 1683507 w 1738170"/>
                <a:gd name="connsiteY56" fmla="*/ 1015860 h 1034034"/>
                <a:gd name="connsiteX57" fmla="*/ 1695552 w 1738170"/>
                <a:gd name="connsiteY57" fmla="*/ 1034034 h 1034034"/>
                <a:gd name="connsiteX58" fmla="*/ 1713029 w 1738170"/>
                <a:gd name="connsiteY58" fmla="*/ 983288 h 1034034"/>
                <a:gd name="connsiteX59" fmla="*/ 1721531 w 1738170"/>
                <a:gd name="connsiteY59" fmla="*/ 927586 h 1034034"/>
                <a:gd name="connsiteX60" fmla="*/ 1733104 w 1738170"/>
                <a:gd name="connsiteY60" fmla="*/ 677633 h 1034034"/>
                <a:gd name="connsiteX61" fmla="*/ 1731923 w 1738170"/>
                <a:gd name="connsiteY61" fmla="*/ 297158 h 1034034"/>
                <a:gd name="connsiteX62" fmla="*/ 1728853 w 1738170"/>
                <a:gd name="connsiteY62" fmla="*/ 182685 h 1034034"/>
                <a:gd name="connsiteX63" fmla="*/ 1719406 w 1738170"/>
                <a:gd name="connsiteY63" fmla="*/ 128163 h 1034034"/>
                <a:gd name="connsiteX64" fmla="*/ 1718225 w 1738170"/>
                <a:gd name="connsiteY64" fmla="*/ 63019 h 1034034"/>
                <a:gd name="connsiteX65" fmla="*/ 1696733 w 1738170"/>
                <a:gd name="connsiteY65" fmla="*/ 80249 h 1034034"/>
                <a:gd name="connsiteX66" fmla="*/ 1653513 w 1738170"/>
                <a:gd name="connsiteY66" fmla="*/ 68684 h 1034034"/>
                <a:gd name="connsiteX67" fmla="*/ 1386636 w 1738170"/>
                <a:gd name="connsiteY67" fmla="*/ 75293 h 1034034"/>
                <a:gd name="connsiteX68" fmla="*/ 1288860 w 1738170"/>
                <a:gd name="connsiteY68" fmla="*/ 69392 h 1034034"/>
                <a:gd name="connsiteX69" fmla="*/ 1180456 w 1738170"/>
                <a:gd name="connsiteY69" fmla="*/ 69392 h 1034034"/>
                <a:gd name="connsiteX70" fmla="*/ 886183 w 1738170"/>
                <a:gd name="connsiteY70" fmla="*/ 48622 h 1034034"/>
                <a:gd name="connsiteX71" fmla="*/ 840601 w 1738170"/>
                <a:gd name="connsiteY71" fmla="*/ 49566 h 1034034"/>
                <a:gd name="connsiteX72" fmla="*/ 796201 w 1738170"/>
                <a:gd name="connsiteY72" fmla="*/ 40125 h 1034034"/>
                <a:gd name="connsiteX73" fmla="*/ 695827 w 1738170"/>
                <a:gd name="connsiteY73" fmla="*/ 32100 h 1034034"/>
                <a:gd name="connsiteX74" fmla="*/ 508540 w 1738170"/>
                <a:gd name="connsiteY74" fmla="*/ 24547 h 1034034"/>
                <a:gd name="connsiteX75" fmla="*/ 222769 w 1738170"/>
                <a:gd name="connsiteY75" fmla="*/ 13454 h 1034034"/>
                <a:gd name="connsiteX76" fmla="*/ 135621 w 1738170"/>
                <a:gd name="connsiteY76" fmla="*/ 0 h 1034034"/>
                <a:gd name="connsiteX77" fmla="*/ 121923 w 1738170"/>
                <a:gd name="connsiteY77" fmla="*/ 16286 h 1034034"/>
                <a:gd name="connsiteX78" fmla="*/ 119325 w 1738170"/>
                <a:gd name="connsiteY78" fmla="*/ 19590 h 1034034"/>
                <a:gd name="connsiteX79" fmla="*/ 55322 w 1738170"/>
                <a:gd name="connsiteY79" fmla="*/ 31628 h 1034034"/>
                <a:gd name="connsiteX80" fmla="*/ 44930 w 1738170"/>
                <a:gd name="connsiteY80" fmla="*/ 23839 h 1034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1738170" h="1034034">
                  <a:moveTo>
                    <a:pt x="299054" y="986357"/>
                  </a:moveTo>
                  <a:cubicBezTo>
                    <a:pt x="270477" y="991785"/>
                    <a:pt x="111059" y="983997"/>
                    <a:pt x="70673" y="971723"/>
                  </a:cubicBezTo>
                  <a:lnTo>
                    <a:pt x="41860" y="960158"/>
                  </a:lnTo>
                  <a:cubicBezTo>
                    <a:pt x="11393" y="924754"/>
                    <a:pt x="23675" y="768976"/>
                    <a:pt x="23438" y="726255"/>
                  </a:cubicBezTo>
                  <a:cubicBezTo>
                    <a:pt x="23438" y="708317"/>
                    <a:pt x="17534" y="684950"/>
                    <a:pt x="26036" y="661112"/>
                  </a:cubicBezTo>
                  <a:cubicBezTo>
                    <a:pt x="30051" y="650018"/>
                    <a:pt x="27453" y="654503"/>
                    <a:pt x="32885" y="647186"/>
                  </a:cubicBezTo>
                  <a:lnTo>
                    <a:pt x="33594" y="827747"/>
                  </a:lnTo>
                  <a:cubicBezTo>
                    <a:pt x="58628" y="781013"/>
                    <a:pt x="23911" y="628776"/>
                    <a:pt x="48237" y="543098"/>
                  </a:cubicBezTo>
                  <a:cubicBezTo>
                    <a:pt x="62171" y="494004"/>
                    <a:pt x="33358" y="123442"/>
                    <a:pt x="59101" y="51926"/>
                  </a:cubicBezTo>
                  <a:cubicBezTo>
                    <a:pt x="81065" y="71280"/>
                    <a:pt x="63116" y="104560"/>
                    <a:pt x="75869" y="136896"/>
                  </a:cubicBezTo>
                  <a:lnTo>
                    <a:pt x="86025" y="35168"/>
                  </a:lnTo>
                  <a:lnTo>
                    <a:pt x="250166" y="34224"/>
                  </a:lnTo>
                  <a:cubicBezTo>
                    <a:pt x="309445" y="33280"/>
                    <a:pt x="308265" y="47205"/>
                    <a:pt x="396121" y="39417"/>
                  </a:cubicBezTo>
                  <a:lnTo>
                    <a:pt x="1040641" y="82137"/>
                  </a:lnTo>
                  <a:cubicBezTo>
                    <a:pt x="1079137" y="83082"/>
                    <a:pt x="1041586" y="74349"/>
                    <a:pt x="1075359" y="80013"/>
                  </a:cubicBezTo>
                  <a:cubicBezTo>
                    <a:pt x="1178094" y="96771"/>
                    <a:pt x="1381913" y="96299"/>
                    <a:pt x="1495513" y="95827"/>
                  </a:cubicBezTo>
                  <a:cubicBezTo>
                    <a:pt x="1559044" y="95355"/>
                    <a:pt x="1652096" y="83554"/>
                    <a:pt x="1697442" y="110933"/>
                  </a:cubicBezTo>
                  <a:lnTo>
                    <a:pt x="1706416" y="161915"/>
                  </a:lnTo>
                  <a:cubicBezTo>
                    <a:pt x="1710431" y="200151"/>
                    <a:pt x="1700276" y="286773"/>
                    <a:pt x="1698386" y="325717"/>
                  </a:cubicBezTo>
                  <a:lnTo>
                    <a:pt x="1713029" y="283232"/>
                  </a:lnTo>
                  <a:cubicBezTo>
                    <a:pt x="1718225" y="292437"/>
                    <a:pt x="1713501" y="274971"/>
                    <a:pt x="1718461" y="297394"/>
                  </a:cubicBezTo>
                  <a:lnTo>
                    <a:pt x="1726491" y="525396"/>
                  </a:lnTo>
                  <a:cubicBezTo>
                    <a:pt x="1719642" y="556316"/>
                    <a:pt x="1702165" y="532477"/>
                    <a:pt x="1709487" y="595024"/>
                  </a:cubicBezTo>
                  <a:cubicBezTo>
                    <a:pt x="1730270" y="774641"/>
                    <a:pt x="1697442" y="743013"/>
                    <a:pt x="1700512" y="783374"/>
                  </a:cubicBezTo>
                  <a:cubicBezTo>
                    <a:pt x="1703582" y="824678"/>
                    <a:pt x="1716808" y="931599"/>
                    <a:pt x="1699331" y="979276"/>
                  </a:cubicBezTo>
                  <a:cubicBezTo>
                    <a:pt x="1688703" y="1008071"/>
                    <a:pt x="1672407" y="999810"/>
                    <a:pt x="1646192" y="996742"/>
                  </a:cubicBezTo>
                  <a:cubicBezTo>
                    <a:pt x="1594233" y="990841"/>
                    <a:pt x="1534718" y="1000282"/>
                    <a:pt x="1479217" y="998866"/>
                  </a:cubicBezTo>
                  <a:lnTo>
                    <a:pt x="1092836" y="982344"/>
                  </a:lnTo>
                  <a:cubicBezTo>
                    <a:pt x="1062841" y="981164"/>
                    <a:pt x="1043239" y="976680"/>
                    <a:pt x="1016079" y="973611"/>
                  </a:cubicBezTo>
                  <a:cubicBezTo>
                    <a:pt x="965538" y="968419"/>
                    <a:pt x="902007" y="967947"/>
                    <a:pt x="853355" y="964170"/>
                  </a:cubicBezTo>
                  <a:cubicBezTo>
                    <a:pt x="834933" y="962754"/>
                    <a:pt x="813677" y="956617"/>
                    <a:pt x="791713" y="953785"/>
                  </a:cubicBezTo>
                  <a:cubicBezTo>
                    <a:pt x="764081" y="950009"/>
                    <a:pt x="735268" y="953549"/>
                    <a:pt x="706691" y="953077"/>
                  </a:cubicBezTo>
                  <a:cubicBezTo>
                    <a:pt x="565222" y="950245"/>
                    <a:pt x="640798" y="932543"/>
                    <a:pt x="470280" y="957089"/>
                  </a:cubicBezTo>
                  <a:cubicBezTo>
                    <a:pt x="450914" y="959922"/>
                    <a:pt x="427533" y="958270"/>
                    <a:pt x="406513" y="958506"/>
                  </a:cubicBezTo>
                  <a:cubicBezTo>
                    <a:pt x="261974" y="958978"/>
                    <a:pt x="318656" y="966767"/>
                    <a:pt x="182856" y="940568"/>
                  </a:cubicBezTo>
                  <a:cubicBezTo>
                    <a:pt x="119797" y="928294"/>
                    <a:pt x="144360" y="957798"/>
                    <a:pt x="149555" y="960630"/>
                  </a:cubicBezTo>
                  <a:cubicBezTo>
                    <a:pt x="170103" y="972195"/>
                    <a:pt x="272130" y="964642"/>
                    <a:pt x="299054" y="986357"/>
                  </a:cubicBezTo>
                  <a:close/>
                  <a:moveTo>
                    <a:pt x="44930" y="23839"/>
                  </a:moveTo>
                  <a:cubicBezTo>
                    <a:pt x="26272" y="16994"/>
                    <a:pt x="28398" y="65616"/>
                    <a:pt x="32885" y="139020"/>
                  </a:cubicBezTo>
                  <a:cubicBezTo>
                    <a:pt x="36192" y="190002"/>
                    <a:pt x="26981" y="260810"/>
                    <a:pt x="27453" y="318872"/>
                  </a:cubicBezTo>
                  <a:cubicBezTo>
                    <a:pt x="27926" y="379767"/>
                    <a:pt x="32649" y="405258"/>
                    <a:pt x="12102" y="444911"/>
                  </a:cubicBezTo>
                  <a:lnTo>
                    <a:pt x="7851" y="650254"/>
                  </a:lnTo>
                  <a:cubicBezTo>
                    <a:pt x="6198" y="715162"/>
                    <a:pt x="-1596" y="709497"/>
                    <a:pt x="293" y="726963"/>
                  </a:cubicBezTo>
                  <a:cubicBezTo>
                    <a:pt x="3600" y="759063"/>
                    <a:pt x="-651" y="787150"/>
                    <a:pt x="766" y="819014"/>
                  </a:cubicBezTo>
                  <a:cubicBezTo>
                    <a:pt x="6198" y="938679"/>
                    <a:pt x="12102" y="896903"/>
                    <a:pt x="21785" y="939151"/>
                  </a:cubicBezTo>
                  <a:cubicBezTo>
                    <a:pt x="32413" y="984469"/>
                    <a:pt x="29107" y="1004531"/>
                    <a:pt x="86969" y="997214"/>
                  </a:cubicBezTo>
                  <a:cubicBezTo>
                    <a:pt x="135385" y="990841"/>
                    <a:pt x="253236" y="1003587"/>
                    <a:pt x="314169" y="995798"/>
                  </a:cubicBezTo>
                  <a:lnTo>
                    <a:pt x="348650" y="986829"/>
                  </a:lnTo>
                  <a:cubicBezTo>
                    <a:pt x="342510" y="986829"/>
                    <a:pt x="324797" y="987773"/>
                    <a:pt x="320546" y="987301"/>
                  </a:cubicBezTo>
                  <a:cubicBezTo>
                    <a:pt x="300235" y="985177"/>
                    <a:pt x="311099" y="986357"/>
                    <a:pt x="303305" y="981164"/>
                  </a:cubicBezTo>
                  <a:cubicBezTo>
                    <a:pt x="409347" y="984469"/>
                    <a:pt x="546801" y="955673"/>
                    <a:pt x="652843" y="969599"/>
                  </a:cubicBezTo>
                  <a:cubicBezTo>
                    <a:pt x="715429" y="977624"/>
                    <a:pt x="759594" y="968183"/>
                    <a:pt x="819110" y="977860"/>
                  </a:cubicBezTo>
                  <a:lnTo>
                    <a:pt x="1072288" y="1000990"/>
                  </a:lnTo>
                  <a:cubicBezTo>
                    <a:pt x="1102046" y="1003587"/>
                    <a:pt x="1134166" y="999574"/>
                    <a:pt x="1154005" y="1000518"/>
                  </a:cubicBezTo>
                  <a:cubicBezTo>
                    <a:pt x="1209978" y="1003587"/>
                    <a:pt x="1271856" y="1008543"/>
                    <a:pt x="1326884" y="1012792"/>
                  </a:cubicBezTo>
                  <a:cubicBezTo>
                    <a:pt x="1407892" y="1019401"/>
                    <a:pt x="1608404" y="1028842"/>
                    <a:pt x="1680437" y="1012084"/>
                  </a:cubicBezTo>
                  <a:cubicBezTo>
                    <a:pt x="1681382" y="1013264"/>
                    <a:pt x="1682799" y="1015152"/>
                    <a:pt x="1683507" y="1015860"/>
                  </a:cubicBezTo>
                  <a:lnTo>
                    <a:pt x="1695552" y="1034034"/>
                  </a:lnTo>
                  <a:cubicBezTo>
                    <a:pt x="1717753" y="1011140"/>
                    <a:pt x="1702874" y="1012792"/>
                    <a:pt x="1713029" y="983288"/>
                  </a:cubicBezTo>
                  <a:cubicBezTo>
                    <a:pt x="1724365" y="950009"/>
                    <a:pt x="1723893" y="978332"/>
                    <a:pt x="1721531" y="927586"/>
                  </a:cubicBezTo>
                  <a:cubicBezTo>
                    <a:pt x="1716336" y="820902"/>
                    <a:pt x="1728144" y="768504"/>
                    <a:pt x="1733104" y="677633"/>
                  </a:cubicBezTo>
                  <a:cubicBezTo>
                    <a:pt x="1741842" y="521384"/>
                    <a:pt x="1737827" y="453880"/>
                    <a:pt x="1731923" y="297158"/>
                  </a:cubicBezTo>
                  <a:cubicBezTo>
                    <a:pt x="1730506" y="260338"/>
                    <a:pt x="1730270" y="224698"/>
                    <a:pt x="1728853" y="182685"/>
                  </a:cubicBezTo>
                  <a:cubicBezTo>
                    <a:pt x="1727672" y="150113"/>
                    <a:pt x="1722240" y="147989"/>
                    <a:pt x="1719406" y="128163"/>
                  </a:cubicBezTo>
                  <a:cubicBezTo>
                    <a:pt x="1716572" y="109044"/>
                    <a:pt x="1720114" y="84734"/>
                    <a:pt x="1718225" y="63019"/>
                  </a:cubicBezTo>
                  <a:cubicBezTo>
                    <a:pt x="1701929" y="69156"/>
                    <a:pt x="1709250" y="67268"/>
                    <a:pt x="1696733" y="80249"/>
                  </a:cubicBezTo>
                  <a:cubicBezTo>
                    <a:pt x="1674533" y="76237"/>
                    <a:pt x="1678312" y="69864"/>
                    <a:pt x="1653513" y="68684"/>
                  </a:cubicBezTo>
                  <a:cubicBezTo>
                    <a:pt x="1594233" y="65616"/>
                    <a:pt x="1444735" y="76709"/>
                    <a:pt x="1386636" y="75293"/>
                  </a:cubicBezTo>
                  <a:cubicBezTo>
                    <a:pt x="1351210" y="74349"/>
                    <a:pt x="1325231" y="68684"/>
                    <a:pt x="1288860" y="69392"/>
                  </a:cubicBezTo>
                  <a:cubicBezTo>
                    <a:pt x="1252253" y="69864"/>
                    <a:pt x="1217299" y="74821"/>
                    <a:pt x="1180456" y="69392"/>
                  </a:cubicBezTo>
                  <a:lnTo>
                    <a:pt x="886183" y="48622"/>
                  </a:lnTo>
                  <a:cubicBezTo>
                    <a:pt x="863510" y="48150"/>
                    <a:pt x="869178" y="54286"/>
                    <a:pt x="840601" y="49566"/>
                  </a:cubicBezTo>
                  <a:cubicBezTo>
                    <a:pt x="821471" y="46261"/>
                    <a:pt x="812969" y="44137"/>
                    <a:pt x="796201" y="40125"/>
                  </a:cubicBezTo>
                  <a:cubicBezTo>
                    <a:pt x="754870" y="30211"/>
                    <a:pt x="735740" y="35640"/>
                    <a:pt x="695827" y="32100"/>
                  </a:cubicBezTo>
                  <a:cubicBezTo>
                    <a:pt x="604427" y="23603"/>
                    <a:pt x="626627" y="11329"/>
                    <a:pt x="508540" y="24547"/>
                  </a:cubicBezTo>
                  <a:lnTo>
                    <a:pt x="222769" y="13454"/>
                  </a:lnTo>
                  <a:cubicBezTo>
                    <a:pt x="150264" y="10385"/>
                    <a:pt x="165379" y="3540"/>
                    <a:pt x="135621" y="0"/>
                  </a:cubicBezTo>
                  <a:lnTo>
                    <a:pt x="121923" y="16286"/>
                  </a:lnTo>
                  <a:cubicBezTo>
                    <a:pt x="121451" y="18174"/>
                    <a:pt x="120270" y="18646"/>
                    <a:pt x="119325" y="19590"/>
                  </a:cubicBezTo>
                  <a:cubicBezTo>
                    <a:pt x="81301" y="19354"/>
                    <a:pt x="68784" y="4721"/>
                    <a:pt x="55322" y="31628"/>
                  </a:cubicBezTo>
                  <a:lnTo>
                    <a:pt x="44930" y="23839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FF58F420-73E0-B74B-A23D-9AA226D010FE}"/>
                </a:ext>
              </a:extLst>
            </p:cNvPr>
            <p:cNvSpPr/>
            <p:nvPr/>
          </p:nvSpPr>
          <p:spPr>
            <a:xfrm>
              <a:off x="2328311" y="2253821"/>
              <a:ext cx="1261093" cy="789038"/>
            </a:xfrm>
            <a:custGeom>
              <a:avLst/>
              <a:gdLst>
                <a:gd name="connsiteX0" fmla="*/ 1219604 w 1261093"/>
                <a:gd name="connsiteY0" fmla="*/ 717522 h 789038"/>
                <a:gd name="connsiteX1" fmla="*/ 929110 w 1261093"/>
                <a:gd name="connsiteY1" fmla="*/ 738056 h 789038"/>
                <a:gd name="connsiteX2" fmla="*/ 642630 w 1261093"/>
                <a:gd name="connsiteY2" fmla="*/ 703596 h 789038"/>
                <a:gd name="connsiteX3" fmla="*/ 263807 w 1261093"/>
                <a:gd name="connsiteY3" fmla="*/ 680466 h 789038"/>
                <a:gd name="connsiteX4" fmla="*/ 118323 w 1261093"/>
                <a:gd name="connsiteY4" fmla="*/ 668664 h 789038"/>
                <a:gd name="connsiteX5" fmla="*/ 57627 w 1261093"/>
                <a:gd name="connsiteY5" fmla="*/ 660876 h 789038"/>
                <a:gd name="connsiteX6" fmla="*/ 75812 w 1261093"/>
                <a:gd name="connsiteY6" fmla="*/ 688491 h 789038"/>
                <a:gd name="connsiteX7" fmla="*/ 28813 w 1261093"/>
                <a:gd name="connsiteY7" fmla="*/ 692267 h 789038"/>
                <a:gd name="connsiteX8" fmla="*/ 25743 w 1261093"/>
                <a:gd name="connsiteY8" fmla="*/ 519967 h 789038"/>
                <a:gd name="connsiteX9" fmla="*/ 31884 w 1261093"/>
                <a:gd name="connsiteY9" fmla="*/ 31156 h 789038"/>
                <a:gd name="connsiteX10" fmla="*/ 178312 w 1261093"/>
                <a:gd name="connsiteY10" fmla="*/ 46025 h 789038"/>
                <a:gd name="connsiteX11" fmla="*/ 336312 w 1261093"/>
                <a:gd name="connsiteY11" fmla="*/ 52398 h 789038"/>
                <a:gd name="connsiteX12" fmla="*/ 473057 w 1261093"/>
                <a:gd name="connsiteY12" fmla="*/ 69628 h 789038"/>
                <a:gd name="connsiteX13" fmla="*/ 626098 w 1261093"/>
                <a:gd name="connsiteY13" fmla="*/ 77181 h 789038"/>
                <a:gd name="connsiteX14" fmla="*/ 781973 w 1261093"/>
                <a:gd name="connsiteY14" fmla="*/ 85206 h 789038"/>
                <a:gd name="connsiteX15" fmla="*/ 1077191 w 1261093"/>
                <a:gd name="connsiteY15" fmla="*/ 93703 h 789038"/>
                <a:gd name="connsiteX16" fmla="*/ 1231649 w 1261093"/>
                <a:gd name="connsiteY16" fmla="*/ 166635 h 789038"/>
                <a:gd name="connsiteX17" fmla="*/ 1216298 w 1261093"/>
                <a:gd name="connsiteY17" fmla="*/ 320761 h 789038"/>
                <a:gd name="connsiteX18" fmla="*/ 1237789 w 1261093"/>
                <a:gd name="connsiteY18" fmla="*/ 293854 h 789038"/>
                <a:gd name="connsiteX19" fmla="*/ 1239915 w 1261093"/>
                <a:gd name="connsiteY19" fmla="*/ 289605 h 789038"/>
                <a:gd name="connsiteX20" fmla="*/ 1237081 w 1261093"/>
                <a:gd name="connsiteY20" fmla="*/ 511943 h 789038"/>
                <a:gd name="connsiteX21" fmla="*/ 1219604 w 1261093"/>
                <a:gd name="connsiteY21" fmla="*/ 717522 h 789038"/>
                <a:gd name="connsiteX22" fmla="*/ 1241568 w 1261093"/>
                <a:gd name="connsiteY22" fmla="*/ 61367 h 789038"/>
                <a:gd name="connsiteX23" fmla="*/ 1218423 w 1261093"/>
                <a:gd name="connsiteY23" fmla="*/ 77889 h 789038"/>
                <a:gd name="connsiteX24" fmla="*/ 1214644 w 1261093"/>
                <a:gd name="connsiteY24" fmla="*/ 81193 h 789038"/>
                <a:gd name="connsiteX25" fmla="*/ 1146390 w 1261093"/>
                <a:gd name="connsiteY25" fmla="*/ 76709 h 789038"/>
                <a:gd name="connsiteX26" fmla="*/ 929110 w 1261093"/>
                <a:gd name="connsiteY26" fmla="*/ 58063 h 789038"/>
                <a:gd name="connsiteX27" fmla="*/ 777722 w 1261093"/>
                <a:gd name="connsiteY27" fmla="*/ 63255 h 789038"/>
                <a:gd name="connsiteX28" fmla="*/ 488172 w 1261093"/>
                <a:gd name="connsiteY28" fmla="*/ 47677 h 789038"/>
                <a:gd name="connsiteX29" fmla="*/ 357804 w 1261093"/>
                <a:gd name="connsiteY29" fmla="*/ 32572 h 789038"/>
                <a:gd name="connsiteX30" fmla="*/ 293092 w 1261093"/>
                <a:gd name="connsiteY30" fmla="*/ 31628 h 789038"/>
                <a:gd name="connsiteX31" fmla="*/ 221768 w 1261093"/>
                <a:gd name="connsiteY31" fmla="*/ 21242 h 789038"/>
                <a:gd name="connsiteX32" fmla="*/ 85967 w 1261093"/>
                <a:gd name="connsiteY32" fmla="*/ 0 h 789038"/>
                <a:gd name="connsiteX33" fmla="*/ 59044 w 1261093"/>
                <a:gd name="connsiteY33" fmla="*/ 14398 h 789038"/>
                <a:gd name="connsiteX34" fmla="*/ 20783 w 1261093"/>
                <a:gd name="connsiteY34" fmla="*/ 9205 h 789038"/>
                <a:gd name="connsiteX35" fmla="*/ 5432 w 1261093"/>
                <a:gd name="connsiteY35" fmla="*/ 90634 h 789038"/>
                <a:gd name="connsiteX36" fmla="*/ 0 w 1261093"/>
                <a:gd name="connsiteY36" fmla="*/ 231779 h 789038"/>
                <a:gd name="connsiteX37" fmla="*/ 12045 w 1261093"/>
                <a:gd name="connsiteY37" fmla="*/ 269779 h 789038"/>
                <a:gd name="connsiteX38" fmla="*/ 10155 w 1261093"/>
                <a:gd name="connsiteY38" fmla="*/ 367966 h 789038"/>
                <a:gd name="connsiteX39" fmla="*/ 8975 w 1261093"/>
                <a:gd name="connsiteY39" fmla="*/ 456948 h 789038"/>
                <a:gd name="connsiteX40" fmla="*/ 11809 w 1261093"/>
                <a:gd name="connsiteY40" fmla="*/ 628540 h 789038"/>
                <a:gd name="connsiteX41" fmla="*/ 8738 w 1261093"/>
                <a:gd name="connsiteY41" fmla="*/ 721771 h 789038"/>
                <a:gd name="connsiteX42" fmla="*/ 69671 w 1261093"/>
                <a:gd name="connsiteY42" fmla="*/ 708553 h 789038"/>
                <a:gd name="connsiteX43" fmla="*/ 216099 w 1261093"/>
                <a:gd name="connsiteY43" fmla="*/ 704541 h 789038"/>
                <a:gd name="connsiteX44" fmla="*/ 455816 w 1261093"/>
                <a:gd name="connsiteY44" fmla="*/ 718938 h 789038"/>
                <a:gd name="connsiteX45" fmla="*/ 776541 w 1261093"/>
                <a:gd name="connsiteY45" fmla="*/ 742069 h 789038"/>
                <a:gd name="connsiteX46" fmla="*/ 928873 w 1261093"/>
                <a:gd name="connsiteY46" fmla="*/ 762131 h 789038"/>
                <a:gd name="connsiteX47" fmla="*/ 1084748 w 1261093"/>
                <a:gd name="connsiteY47" fmla="*/ 762131 h 789038"/>
                <a:gd name="connsiteX48" fmla="*/ 1214172 w 1261093"/>
                <a:gd name="connsiteY48" fmla="*/ 749386 h 789038"/>
                <a:gd name="connsiteX49" fmla="*/ 1229759 w 1261093"/>
                <a:gd name="connsiteY49" fmla="*/ 739473 h 789038"/>
                <a:gd name="connsiteX50" fmla="*/ 1231649 w 1261093"/>
                <a:gd name="connsiteY50" fmla="*/ 789038 h 789038"/>
                <a:gd name="connsiteX51" fmla="*/ 1240151 w 1261093"/>
                <a:gd name="connsiteY51" fmla="*/ 624999 h 789038"/>
                <a:gd name="connsiteX52" fmla="*/ 1258337 w 1261093"/>
                <a:gd name="connsiteY52" fmla="*/ 241928 h 789038"/>
                <a:gd name="connsiteX53" fmla="*/ 1249598 w 1261093"/>
                <a:gd name="connsiteY53" fmla="*/ 94883 h 789038"/>
                <a:gd name="connsiteX54" fmla="*/ 1241568 w 1261093"/>
                <a:gd name="connsiteY54" fmla="*/ 61367 h 78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261093" h="789038">
                  <a:moveTo>
                    <a:pt x="1219604" y="717522"/>
                  </a:moveTo>
                  <a:cubicBezTo>
                    <a:pt x="1082623" y="720118"/>
                    <a:pt x="1178510" y="748914"/>
                    <a:pt x="929110" y="738056"/>
                  </a:cubicBezTo>
                  <a:lnTo>
                    <a:pt x="642630" y="703596"/>
                  </a:lnTo>
                  <a:cubicBezTo>
                    <a:pt x="585476" y="693211"/>
                    <a:pt x="294982" y="695099"/>
                    <a:pt x="263807" y="680466"/>
                  </a:cubicBezTo>
                  <a:cubicBezTo>
                    <a:pt x="211848" y="655919"/>
                    <a:pt x="200276" y="670317"/>
                    <a:pt x="118323" y="668664"/>
                  </a:cubicBezTo>
                  <a:cubicBezTo>
                    <a:pt x="81716" y="667956"/>
                    <a:pt x="73686" y="653323"/>
                    <a:pt x="57627" y="660876"/>
                  </a:cubicBezTo>
                  <a:cubicBezTo>
                    <a:pt x="55265" y="671025"/>
                    <a:pt x="49597" y="673621"/>
                    <a:pt x="75812" y="688491"/>
                  </a:cubicBezTo>
                  <a:lnTo>
                    <a:pt x="28813" y="692267"/>
                  </a:lnTo>
                  <a:cubicBezTo>
                    <a:pt x="30703" y="642465"/>
                    <a:pt x="25034" y="575906"/>
                    <a:pt x="25743" y="519967"/>
                  </a:cubicBezTo>
                  <a:cubicBezTo>
                    <a:pt x="28105" y="367494"/>
                    <a:pt x="20075" y="181505"/>
                    <a:pt x="31884" y="31156"/>
                  </a:cubicBezTo>
                  <a:cubicBezTo>
                    <a:pt x="85023" y="30447"/>
                    <a:pt x="123047" y="44609"/>
                    <a:pt x="178312" y="46025"/>
                  </a:cubicBezTo>
                  <a:cubicBezTo>
                    <a:pt x="232868" y="47205"/>
                    <a:pt x="280811" y="50746"/>
                    <a:pt x="336312" y="52398"/>
                  </a:cubicBezTo>
                  <a:cubicBezTo>
                    <a:pt x="396537" y="54050"/>
                    <a:pt x="398898" y="78361"/>
                    <a:pt x="473057" y="69628"/>
                  </a:cubicBezTo>
                  <a:cubicBezTo>
                    <a:pt x="534462" y="62547"/>
                    <a:pt x="571306" y="70572"/>
                    <a:pt x="626098" y="77181"/>
                  </a:cubicBezTo>
                  <a:cubicBezTo>
                    <a:pt x="681363" y="83790"/>
                    <a:pt x="727181" y="76001"/>
                    <a:pt x="781973" y="85206"/>
                  </a:cubicBezTo>
                  <a:cubicBezTo>
                    <a:pt x="860383" y="98187"/>
                    <a:pt x="877387" y="63727"/>
                    <a:pt x="1077191" y="93703"/>
                  </a:cubicBezTo>
                  <a:cubicBezTo>
                    <a:pt x="1220549" y="115417"/>
                    <a:pt x="1231649" y="73168"/>
                    <a:pt x="1231649" y="166635"/>
                  </a:cubicBezTo>
                  <a:cubicBezTo>
                    <a:pt x="1231649" y="211952"/>
                    <a:pt x="1231413" y="283704"/>
                    <a:pt x="1216298" y="320761"/>
                  </a:cubicBezTo>
                  <a:cubicBezTo>
                    <a:pt x="1236845" y="311084"/>
                    <a:pt x="1236136" y="289841"/>
                    <a:pt x="1237789" y="293854"/>
                  </a:cubicBezTo>
                  <a:cubicBezTo>
                    <a:pt x="1238262" y="294798"/>
                    <a:pt x="1238970" y="291021"/>
                    <a:pt x="1239915" y="289605"/>
                  </a:cubicBezTo>
                  <a:cubicBezTo>
                    <a:pt x="1239679" y="356401"/>
                    <a:pt x="1244402" y="450103"/>
                    <a:pt x="1237081" y="511943"/>
                  </a:cubicBezTo>
                  <a:cubicBezTo>
                    <a:pt x="1229051" y="578974"/>
                    <a:pt x="1212519" y="647422"/>
                    <a:pt x="1219604" y="717522"/>
                  </a:cubicBezTo>
                  <a:close/>
                  <a:moveTo>
                    <a:pt x="1241568" y="61367"/>
                  </a:moveTo>
                  <a:lnTo>
                    <a:pt x="1218423" y="77889"/>
                  </a:lnTo>
                  <a:cubicBezTo>
                    <a:pt x="1217478" y="78833"/>
                    <a:pt x="1216061" y="80249"/>
                    <a:pt x="1214644" y="81193"/>
                  </a:cubicBezTo>
                  <a:cubicBezTo>
                    <a:pt x="1199765" y="72224"/>
                    <a:pt x="1167409" y="77181"/>
                    <a:pt x="1146390" y="76709"/>
                  </a:cubicBezTo>
                  <a:cubicBezTo>
                    <a:pt x="1092542" y="75529"/>
                    <a:pt x="1070814" y="55230"/>
                    <a:pt x="929110" y="58063"/>
                  </a:cubicBezTo>
                  <a:cubicBezTo>
                    <a:pt x="881166" y="59007"/>
                    <a:pt x="823540" y="69392"/>
                    <a:pt x="777722" y="63255"/>
                  </a:cubicBezTo>
                  <a:lnTo>
                    <a:pt x="488172" y="47677"/>
                  </a:lnTo>
                  <a:cubicBezTo>
                    <a:pt x="393939" y="60423"/>
                    <a:pt x="434324" y="35404"/>
                    <a:pt x="357804" y="32572"/>
                  </a:cubicBezTo>
                  <a:cubicBezTo>
                    <a:pt x="326865" y="31392"/>
                    <a:pt x="326157" y="35876"/>
                    <a:pt x="293092" y="31628"/>
                  </a:cubicBezTo>
                  <a:cubicBezTo>
                    <a:pt x="269239" y="28795"/>
                    <a:pt x="244913" y="23131"/>
                    <a:pt x="221768" y="21242"/>
                  </a:cubicBezTo>
                  <a:cubicBezTo>
                    <a:pt x="150207" y="15106"/>
                    <a:pt x="149734" y="25019"/>
                    <a:pt x="85967" y="0"/>
                  </a:cubicBezTo>
                  <a:cubicBezTo>
                    <a:pt x="64239" y="16050"/>
                    <a:pt x="86912" y="12273"/>
                    <a:pt x="59044" y="14398"/>
                  </a:cubicBezTo>
                  <a:cubicBezTo>
                    <a:pt x="36843" y="15814"/>
                    <a:pt x="41094" y="10385"/>
                    <a:pt x="20783" y="9205"/>
                  </a:cubicBezTo>
                  <a:cubicBezTo>
                    <a:pt x="-709" y="42013"/>
                    <a:pt x="6849" y="34460"/>
                    <a:pt x="5432" y="90634"/>
                  </a:cubicBezTo>
                  <a:lnTo>
                    <a:pt x="0" y="231779"/>
                  </a:lnTo>
                  <a:cubicBezTo>
                    <a:pt x="5668" y="270251"/>
                    <a:pt x="8030" y="225406"/>
                    <a:pt x="12045" y="269779"/>
                  </a:cubicBezTo>
                  <a:cubicBezTo>
                    <a:pt x="14643" y="296922"/>
                    <a:pt x="8975" y="337519"/>
                    <a:pt x="10155" y="367966"/>
                  </a:cubicBezTo>
                  <a:cubicBezTo>
                    <a:pt x="11573" y="403842"/>
                    <a:pt x="11336" y="427681"/>
                    <a:pt x="8975" y="456948"/>
                  </a:cubicBezTo>
                  <a:cubicBezTo>
                    <a:pt x="1889" y="544514"/>
                    <a:pt x="5432" y="541682"/>
                    <a:pt x="11809" y="628540"/>
                  </a:cubicBezTo>
                  <a:cubicBezTo>
                    <a:pt x="13934" y="658279"/>
                    <a:pt x="3306" y="702652"/>
                    <a:pt x="8738" y="721771"/>
                  </a:cubicBezTo>
                  <a:cubicBezTo>
                    <a:pt x="25507" y="729795"/>
                    <a:pt x="24562" y="712329"/>
                    <a:pt x="69671" y="708553"/>
                  </a:cubicBezTo>
                  <a:cubicBezTo>
                    <a:pt x="173116" y="699820"/>
                    <a:pt x="113364" y="686130"/>
                    <a:pt x="216099" y="704541"/>
                  </a:cubicBezTo>
                  <a:lnTo>
                    <a:pt x="455816" y="718938"/>
                  </a:lnTo>
                  <a:cubicBezTo>
                    <a:pt x="614998" y="716814"/>
                    <a:pt x="623028" y="720118"/>
                    <a:pt x="776541" y="742069"/>
                  </a:cubicBezTo>
                  <a:cubicBezTo>
                    <a:pt x="838182" y="750802"/>
                    <a:pt x="840780" y="758591"/>
                    <a:pt x="928873" y="762131"/>
                  </a:cubicBezTo>
                  <a:cubicBezTo>
                    <a:pt x="982485" y="764255"/>
                    <a:pt x="1041056" y="773224"/>
                    <a:pt x="1084748" y="762131"/>
                  </a:cubicBezTo>
                  <a:cubicBezTo>
                    <a:pt x="1211338" y="729559"/>
                    <a:pt x="1184178" y="760243"/>
                    <a:pt x="1214172" y="749386"/>
                  </a:cubicBezTo>
                  <a:lnTo>
                    <a:pt x="1229759" y="739473"/>
                  </a:lnTo>
                  <a:lnTo>
                    <a:pt x="1231649" y="789038"/>
                  </a:lnTo>
                  <a:cubicBezTo>
                    <a:pt x="1266130" y="776529"/>
                    <a:pt x="1235900" y="653087"/>
                    <a:pt x="1240151" y="624999"/>
                  </a:cubicBezTo>
                  <a:cubicBezTo>
                    <a:pt x="1263060" y="474414"/>
                    <a:pt x="1248181" y="393457"/>
                    <a:pt x="1258337" y="241928"/>
                  </a:cubicBezTo>
                  <a:cubicBezTo>
                    <a:pt x="1262824" y="174424"/>
                    <a:pt x="1263060" y="148697"/>
                    <a:pt x="1249598" y="94883"/>
                  </a:cubicBezTo>
                  <a:cubicBezTo>
                    <a:pt x="1244638" y="75293"/>
                    <a:pt x="1249834" y="73876"/>
                    <a:pt x="1241568" y="6136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ED667678-3757-5D45-8ECF-2C06D7E85D35}"/>
                </a:ext>
              </a:extLst>
            </p:cNvPr>
            <p:cNvSpPr/>
            <p:nvPr/>
          </p:nvSpPr>
          <p:spPr>
            <a:xfrm>
              <a:off x="2465722" y="2414078"/>
              <a:ext cx="459944" cy="468980"/>
            </a:xfrm>
            <a:custGeom>
              <a:avLst/>
              <a:gdLst>
                <a:gd name="connsiteX0" fmla="*/ 178118 w 459944"/>
                <a:gd name="connsiteY0" fmla="*/ 71050 h 468980"/>
                <a:gd name="connsiteX1" fmla="*/ 275658 w 459944"/>
                <a:gd name="connsiteY1" fmla="*/ 28801 h 468980"/>
                <a:gd name="connsiteX2" fmla="*/ 361626 w 459944"/>
                <a:gd name="connsiteY2" fmla="*/ 88752 h 468980"/>
                <a:gd name="connsiteX3" fmla="*/ 282271 w 459944"/>
                <a:gd name="connsiteY3" fmla="*/ 280878 h 468980"/>
                <a:gd name="connsiteX4" fmla="*/ 155446 w 459944"/>
                <a:gd name="connsiteY4" fmla="*/ 66565 h 468980"/>
                <a:gd name="connsiteX5" fmla="*/ 201027 w 459944"/>
                <a:gd name="connsiteY5" fmla="*/ 41782 h 468980"/>
                <a:gd name="connsiteX6" fmla="*/ 201736 w 459944"/>
                <a:gd name="connsiteY6" fmla="*/ 44615 h 468980"/>
                <a:gd name="connsiteX7" fmla="*/ 178118 w 459944"/>
                <a:gd name="connsiteY7" fmla="*/ 71050 h 468980"/>
                <a:gd name="connsiteX8" fmla="*/ 436729 w 459944"/>
                <a:gd name="connsiteY8" fmla="*/ 440196 h 468980"/>
                <a:gd name="connsiteX9" fmla="*/ 127813 w 459944"/>
                <a:gd name="connsiteY9" fmla="*/ 441140 h 468980"/>
                <a:gd name="connsiteX10" fmla="*/ 146707 w 459944"/>
                <a:gd name="connsiteY10" fmla="*/ 431463 h 468980"/>
                <a:gd name="connsiteX11" fmla="*/ 212127 w 459944"/>
                <a:gd name="connsiteY11" fmla="*/ 419662 h 468980"/>
                <a:gd name="connsiteX12" fmla="*/ 35705 w 459944"/>
                <a:gd name="connsiteY12" fmla="*/ 431463 h 468980"/>
                <a:gd name="connsiteX13" fmla="*/ 26022 w 459944"/>
                <a:gd name="connsiteY13" fmla="*/ 407152 h 468980"/>
                <a:gd name="connsiteX14" fmla="*/ 36650 w 459944"/>
                <a:gd name="connsiteY14" fmla="*/ 344841 h 468980"/>
                <a:gd name="connsiteX15" fmla="*/ 98291 w 459944"/>
                <a:gd name="connsiteY15" fmla="*/ 287723 h 468980"/>
                <a:gd name="connsiteX16" fmla="*/ 52710 w 459944"/>
                <a:gd name="connsiteY16" fmla="*/ 377413 h 468980"/>
                <a:gd name="connsiteX17" fmla="*/ 51057 w 459944"/>
                <a:gd name="connsiteY17" fmla="*/ 405736 h 468980"/>
                <a:gd name="connsiteX18" fmla="*/ 52001 w 459944"/>
                <a:gd name="connsiteY18" fmla="*/ 408804 h 468980"/>
                <a:gd name="connsiteX19" fmla="*/ 79398 w 459944"/>
                <a:gd name="connsiteY19" fmla="*/ 333276 h 468980"/>
                <a:gd name="connsiteX20" fmla="*/ 103015 w 459944"/>
                <a:gd name="connsiteY20" fmla="*/ 307549 h 468980"/>
                <a:gd name="connsiteX21" fmla="*/ 111990 w 459944"/>
                <a:gd name="connsiteY21" fmla="*/ 278282 h 468980"/>
                <a:gd name="connsiteX22" fmla="*/ 242122 w 459944"/>
                <a:gd name="connsiteY22" fmla="*/ 310381 h 468980"/>
                <a:gd name="connsiteX23" fmla="*/ 400358 w 459944"/>
                <a:gd name="connsiteY23" fmla="*/ 277573 h 468980"/>
                <a:gd name="connsiteX24" fmla="*/ 427755 w 459944"/>
                <a:gd name="connsiteY24" fmla="*/ 316282 h 468980"/>
                <a:gd name="connsiteX25" fmla="*/ 436729 w 459944"/>
                <a:gd name="connsiteY25" fmla="*/ 440196 h 468980"/>
                <a:gd name="connsiteX26" fmla="*/ 458930 w 459944"/>
                <a:gd name="connsiteY26" fmla="*/ 441376 h 468980"/>
                <a:gd name="connsiteX27" fmla="*/ 415710 w 459944"/>
                <a:gd name="connsiteY27" fmla="*/ 257511 h 468980"/>
                <a:gd name="connsiteX28" fmla="*/ 366822 w 459944"/>
                <a:gd name="connsiteY28" fmla="*/ 225647 h 468980"/>
                <a:gd name="connsiteX29" fmla="*/ 374143 w 459944"/>
                <a:gd name="connsiteY29" fmla="*/ 64677 h 468980"/>
                <a:gd name="connsiteX30" fmla="*/ 254403 w 459944"/>
                <a:gd name="connsiteY30" fmla="*/ 5434 h 468980"/>
                <a:gd name="connsiteX31" fmla="*/ 235981 w 459944"/>
                <a:gd name="connsiteY31" fmla="*/ 6 h 468980"/>
                <a:gd name="connsiteX32" fmla="*/ 146707 w 459944"/>
                <a:gd name="connsiteY32" fmla="*/ 57832 h 468980"/>
                <a:gd name="connsiteX33" fmla="*/ 98764 w 459944"/>
                <a:gd name="connsiteY33" fmla="*/ 166169 h 468980"/>
                <a:gd name="connsiteX34" fmla="*/ 112226 w 459944"/>
                <a:gd name="connsiteY34" fmla="*/ 257275 h 468980"/>
                <a:gd name="connsiteX35" fmla="*/ 52710 w 459944"/>
                <a:gd name="connsiteY35" fmla="*/ 279226 h 468980"/>
                <a:gd name="connsiteX36" fmla="*/ 515 w 459944"/>
                <a:gd name="connsiteY36" fmla="*/ 400071 h 468980"/>
                <a:gd name="connsiteX37" fmla="*/ 16339 w 459944"/>
                <a:gd name="connsiteY37" fmla="*/ 466159 h 468980"/>
                <a:gd name="connsiteX38" fmla="*/ 28384 w 459944"/>
                <a:gd name="connsiteY38" fmla="*/ 451289 h 468980"/>
                <a:gd name="connsiteX39" fmla="*/ 364460 w 459944"/>
                <a:gd name="connsiteY39" fmla="*/ 464035 h 468980"/>
                <a:gd name="connsiteX40" fmla="*/ 458930 w 459944"/>
                <a:gd name="connsiteY40" fmla="*/ 441376 h 46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59944" h="468980">
                  <a:moveTo>
                    <a:pt x="178118" y="71050"/>
                  </a:moveTo>
                  <a:cubicBezTo>
                    <a:pt x="207876" y="58304"/>
                    <a:pt x="247081" y="32813"/>
                    <a:pt x="275658" y="28801"/>
                  </a:cubicBezTo>
                  <a:cubicBezTo>
                    <a:pt x="322185" y="22192"/>
                    <a:pt x="348164" y="50515"/>
                    <a:pt x="361626" y="88752"/>
                  </a:cubicBezTo>
                  <a:cubicBezTo>
                    <a:pt x="390203" y="169237"/>
                    <a:pt x="346983" y="259163"/>
                    <a:pt x="282271" y="280878"/>
                  </a:cubicBezTo>
                  <a:cubicBezTo>
                    <a:pt x="136552" y="329971"/>
                    <a:pt x="64519" y="183399"/>
                    <a:pt x="155446" y="66565"/>
                  </a:cubicBezTo>
                  <a:cubicBezTo>
                    <a:pt x="161586" y="58776"/>
                    <a:pt x="192053" y="20540"/>
                    <a:pt x="201027" y="41782"/>
                  </a:cubicBezTo>
                  <a:cubicBezTo>
                    <a:pt x="201263" y="42255"/>
                    <a:pt x="201736" y="44143"/>
                    <a:pt x="201736" y="44615"/>
                  </a:cubicBezTo>
                  <a:cubicBezTo>
                    <a:pt x="202444" y="55472"/>
                    <a:pt x="185440" y="64205"/>
                    <a:pt x="178118" y="71050"/>
                  </a:cubicBezTo>
                  <a:close/>
                  <a:moveTo>
                    <a:pt x="436729" y="440196"/>
                  </a:moveTo>
                  <a:cubicBezTo>
                    <a:pt x="338481" y="445861"/>
                    <a:pt x="222047" y="453886"/>
                    <a:pt x="127813" y="441140"/>
                  </a:cubicBezTo>
                  <a:lnTo>
                    <a:pt x="146707" y="431463"/>
                  </a:lnTo>
                  <a:cubicBezTo>
                    <a:pt x="171269" y="422730"/>
                    <a:pt x="201027" y="424146"/>
                    <a:pt x="212127" y="419662"/>
                  </a:cubicBezTo>
                  <a:cubicBezTo>
                    <a:pt x="202444" y="393699"/>
                    <a:pt x="86719" y="437364"/>
                    <a:pt x="35705" y="431463"/>
                  </a:cubicBezTo>
                  <a:lnTo>
                    <a:pt x="26022" y="407152"/>
                  </a:lnTo>
                  <a:cubicBezTo>
                    <a:pt x="19645" y="388978"/>
                    <a:pt x="21299" y="386146"/>
                    <a:pt x="36650" y="344841"/>
                  </a:cubicBezTo>
                  <a:cubicBezTo>
                    <a:pt x="48695" y="312505"/>
                    <a:pt x="56489" y="287487"/>
                    <a:pt x="98291" y="287723"/>
                  </a:cubicBezTo>
                  <a:cubicBezTo>
                    <a:pt x="85774" y="321946"/>
                    <a:pt x="66880" y="309673"/>
                    <a:pt x="52710" y="377413"/>
                  </a:cubicBezTo>
                  <a:lnTo>
                    <a:pt x="51057" y="405736"/>
                  </a:lnTo>
                  <a:cubicBezTo>
                    <a:pt x="51057" y="407388"/>
                    <a:pt x="51529" y="407860"/>
                    <a:pt x="52001" y="408804"/>
                  </a:cubicBezTo>
                  <a:cubicBezTo>
                    <a:pt x="63574" y="386382"/>
                    <a:pt x="64282" y="358059"/>
                    <a:pt x="79398" y="333276"/>
                  </a:cubicBezTo>
                  <a:cubicBezTo>
                    <a:pt x="88844" y="317934"/>
                    <a:pt x="94513" y="318170"/>
                    <a:pt x="103015" y="307549"/>
                  </a:cubicBezTo>
                  <a:cubicBezTo>
                    <a:pt x="125452" y="279934"/>
                    <a:pt x="98764" y="302828"/>
                    <a:pt x="111990" y="278282"/>
                  </a:cubicBezTo>
                  <a:cubicBezTo>
                    <a:pt x="164420" y="294095"/>
                    <a:pt x="184259" y="315338"/>
                    <a:pt x="242122" y="310381"/>
                  </a:cubicBezTo>
                  <a:cubicBezTo>
                    <a:pt x="354068" y="300940"/>
                    <a:pt x="328561" y="215498"/>
                    <a:pt x="400358" y="277573"/>
                  </a:cubicBezTo>
                  <a:cubicBezTo>
                    <a:pt x="413820" y="289375"/>
                    <a:pt x="420669" y="298580"/>
                    <a:pt x="427755" y="316282"/>
                  </a:cubicBezTo>
                  <a:cubicBezTo>
                    <a:pt x="441217" y="350034"/>
                    <a:pt x="440272" y="397947"/>
                    <a:pt x="436729" y="440196"/>
                  </a:cubicBezTo>
                  <a:close/>
                  <a:moveTo>
                    <a:pt x="458930" y="441376"/>
                  </a:moveTo>
                  <a:cubicBezTo>
                    <a:pt x="461764" y="385674"/>
                    <a:pt x="461764" y="285126"/>
                    <a:pt x="415710" y="257511"/>
                  </a:cubicBezTo>
                  <a:cubicBezTo>
                    <a:pt x="386188" y="239809"/>
                    <a:pt x="391148" y="248306"/>
                    <a:pt x="366822" y="225647"/>
                  </a:cubicBezTo>
                  <a:cubicBezTo>
                    <a:pt x="387369" y="158380"/>
                    <a:pt x="398705" y="127696"/>
                    <a:pt x="374143" y="64677"/>
                  </a:cubicBezTo>
                  <a:cubicBezTo>
                    <a:pt x="349581" y="1186"/>
                    <a:pt x="295969" y="18180"/>
                    <a:pt x="254403" y="5434"/>
                  </a:cubicBezTo>
                  <a:cubicBezTo>
                    <a:pt x="248498" y="3546"/>
                    <a:pt x="240941" y="6"/>
                    <a:pt x="235981" y="6"/>
                  </a:cubicBezTo>
                  <a:cubicBezTo>
                    <a:pt x="219921" y="-466"/>
                    <a:pt x="171269" y="28565"/>
                    <a:pt x="146707" y="57832"/>
                  </a:cubicBezTo>
                  <a:cubicBezTo>
                    <a:pt x="116949" y="93472"/>
                    <a:pt x="108211" y="112827"/>
                    <a:pt x="98764" y="166169"/>
                  </a:cubicBezTo>
                  <a:cubicBezTo>
                    <a:pt x="89789" y="215026"/>
                    <a:pt x="103015" y="222579"/>
                    <a:pt x="112226" y="257275"/>
                  </a:cubicBezTo>
                  <a:cubicBezTo>
                    <a:pt x="94749" y="264120"/>
                    <a:pt x="67353" y="266480"/>
                    <a:pt x="52710" y="279226"/>
                  </a:cubicBezTo>
                  <a:cubicBezTo>
                    <a:pt x="24841" y="303536"/>
                    <a:pt x="6183" y="362543"/>
                    <a:pt x="515" y="400071"/>
                  </a:cubicBezTo>
                  <a:cubicBezTo>
                    <a:pt x="-2555" y="421314"/>
                    <a:pt x="8781" y="450581"/>
                    <a:pt x="16339" y="466159"/>
                  </a:cubicBezTo>
                  <a:lnTo>
                    <a:pt x="28384" y="451289"/>
                  </a:lnTo>
                  <a:cubicBezTo>
                    <a:pt x="131592" y="451997"/>
                    <a:pt x="214725" y="480085"/>
                    <a:pt x="364460" y="464035"/>
                  </a:cubicBezTo>
                  <a:cubicBezTo>
                    <a:pt x="428463" y="457190"/>
                    <a:pt x="411222" y="471352"/>
                    <a:pt x="458930" y="44137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599630A3-C73D-5C47-AE2B-1F385821811B}"/>
                </a:ext>
              </a:extLst>
            </p:cNvPr>
            <p:cNvSpPr/>
            <p:nvPr/>
          </p:nvSpPr>
          <p:spPr>
            <a:xfrm>
              <a:off x="3045570" y="2440515"/>
              <a:ext cx="361307" cy="407709"/>
            </a:xfrm>
            <a:custGeom>
              <a:avLst/>
              <a:gdLst>
                <a:gd name="connsiteX0" fmla="*/ 320491 w 361307"/>
                <a:gd name="connsiteY0" fmla="*/ 220453 h 407709"/>
                <a:gd name="connsiteX1" fmla="*/ 337496 w 361307"/>
                <a:gd name="connsiteY1" fmla="*/ 253733 h 407709"/>
                <a:gd name="connsiteX2" fmla="*/ 284357 w 361307"/>
                <a:gd name="connsiteY2" fmla="*/ 362305 h 407709"/>
                <a:gd name="connsiteX3" fmla="*/ 47710 w 361307"/>
                <a:gd name="connsiteY3" fmla="*/ 306839 h 407709"/>
                <a:gd name="connsiteX4" fmla="*/ 92583 w 361307"/>
                <a:gd name="connsiteY4" fmla="*/ 59954 h 407709"/>
                <a:gd name="connsiteX5" fmla="*/ 54323 w 361307"/>
                <a:gd name="connsiteY5" fmla="*/ 136663 h 407709"/>
                <a:gd name="connsiteX6" fmla="*/ 82192 w 361307"/>
                <a:gd name="connsiteY6" fmla="*/ 104327 h 407709"/>
                <a:gd name="connsiteX7" fmla="*/ 73453 w 361307"/>
                <a:gd name="connsiteY7" fmla="*/ 178204 h 407709"/>
                <a:gd name="connsiteX8" fmla="*/ 158476 w 361307"/>
                <a:gd name="connsiteY8" fmla="*/ 50513 h 407709"/>
                <a:gd name="connsiteX9" fmla="*/ 189651 w 361307"/>
                <a:gd name="connsiteY9" fmla="*/ 23842 h 407709"/>
                <a:gd name="connsiteX10" fmla="*/ 162491 w 361307"/>
                <a:gd name="connsiteY10" fmla="*/ 208415 h 407709"/>
                <a:gd name="connsiteX11" fmla="*/ 174536 w 361307"/>
                <a:gd name="connsiteY11" fmla="*/ 229894 h 407709"/>
                <a:gd name="connsiteX12" fmla="*/ 228147 w 361307"/>
                <a:gd name="connsiteY12" fmla="*/ 217620 h 407709"/>
                <a:gd name="connsiteX13" fmla="*/ 310572 w 361307"/>
                <a:gd name="connsiteY13" fmla="*/ 223521 h 407709"/>
                <a:gd name="connsiteX14" fmla="*/ 303251 w 361307"/>
                <a:gd name="connsiteY14" fmla="*/ 301174 h 407709"/>
                <a:gd name="connsiteX15" fmla="*/ 320491 w 361307"/>
                <a:gd name="connsiteY15" fmla="*/ 220453 h 407709"/>
                <a:gd name="connsiteX16" fmla="*/ 349069 w 361307"/>
                <a:gd name="connsiteY16" fmla="*/ 207235 h 407709"/>
                <a:gd name="connsiteX17" fmla="*/ 182330 w 361307"/>
                <a:gd name="connsiteY17" fmla="*/ 203931 h 407709"/>
                <a:gd name="connsiteX18" fmla="*/ 209253 w 361307"/>
                <a:gd name="connsiteY18" fmla="*/ 12749 h 407709"/>
                <a:gd name="connsiteX19" fmla="*/ 183747 w 361307"/>
                <a:gd name="connsiteY19" fmla="*/ 4960 h 407709"/>
                <a:gd name="connsiteX20" fmla="*/ 18661 w 361307"/>
                <a:gd name="connsiteY20" fmla="*/ 113060 h 407709"/>
                <a:gd name="connsiteX21" fmla="*/ 7561 w 361307"/>
                <a:gd name="connsiteY21" fmla="*/ 266478 h 407709"/>
                <a:gd name="connsiteX22" fmla="*/ 222951 w 361307"/>
                <a:gd name="connsiteY22" fmla="*/ 407386 h 407709"/>
                <a:gd name="connsiteX23" fmla="*/ 331119 w 361307"/>
                <a:gd name="connsiteY23" fmla="*/ 338466 h 407709"/>
                <a:gd name="connsiteX24" fmla="*/ 354973 w 361307"/>
                <a:gd name="connsiteY24" fmla="*/ 275683 h 407709"/>
                <a:gd name="connsiteX25" fmla="*/ 349069 w 361307"/>
                <a:gd name="connsiteY25" fmla="*/ 207235 h 407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61307" h="407709">
                  <a:moveTo>
                    <a:pt x="320491" y="220453"/>
                  </a:moveTo>
                  <a:cubicBezTo>
                    <a:pt x="344817" y="225645"/>
                    <a:pt x="337732" y="236975"/>
                    <a:pt x="337496" y="253733"/>
                  </a:cubicBezTo>
                  <a:cubicBezTo>
                    <a:pt x="336551" y="293857"/>
                    <a:pt x="308683" y="342715"/>
                    <a:pt x="284357" y="362305"/>
                  </a:cubicBezTo>
                  <a:cubicBezTo>
                    <a:pt x="238775" y="398417"/>
                    <a:pt x="102266" y="385672"/>
                    <a:pt x="47710" y="306839"/>
                  </a:cubicBezTo>
                  <a:cubicBezTo>
                    <a:pt x="-5429" y="230366"/>
                    <a:pt x="13701" y="84265"/>
                    <a:pt x="92583" y="59954"/>
                  </a:cubicBezTo>
                  <a:cubicBezTo>
                    <a:pt x="81719" y="83793"/>
                    <a:pt x="60700" y="103855"/>
                    <a:pt x="54323" y="136663"/>
                  </a:cubicBezTo>
                  <a:cubicBezTo>
                    <a:pt x="67313" y="122738"/>
                    <a:pt x="65896" y="115657"/>
                    <a:pt x="82192" y="104327"/>
                  </a:cubicBezTo>
                  <a:cubicBezTo>
                    <a:pt x="77704" y="128874"/>
                    <a:pt x="62825" y="145160"/>
                    <a:pt x="73453" y="178204"/>
                  </a:cubicBezTo>
                  <a:cubicBezTo>
                    <a:pt x="94473" y="133831"/>
                    <a:pt x="69674" y="88514"/>
                    <a:pt x="158476" y="50513"/>
                  </a:cubicBezTo>
                  <a:cubicBezTo>
                    <a:pt x="201696" y="32103"/>
                    <a:pt x="152099" y="28091"/>
                    <a:pt x="189651" y="23842"/>
                  </a:cubicBezTo>
                  <a:cubicBezTo>
                    <a:pt x="175717" y="89930"/>
                    <a:pt x="187053" y="122029"/>
                    <a:pt x="162491" y="208415"/>
                  </a:cubicBezTo>
                  <a:cubicBezTo>
                    <a:pt x="160129" y="217148"/>
                    <a:pt x="154933" y="233906"/>
                    <a:pt x="174536" y="229894"/>
                  </a:cubicBezTo>
                  <a:cubicBezTo>
                    <a:pt x="187053" y="227534"/>
                    <a:pt x="200279" y="218328"/>
                    <a:pt x="228147" y="217620"/>
                  </a:cubicBezTo>
                  <a:cubicBezTo>
                    <a:pt x="251292" y="216676"/>
                    <a:pt x="282704" y="222341"/>
                    <a:pt x="310572" y="223521"/>
                  </a:cubicBezTo>
                  <a:lnTo>
                    <a:pt x="303251" y="301174"/>
                  </a:lnTo>
                  <a:cubicBezTo>
                    <a:pt x="323798" y="272143"/>
                    <a:pt x="307738" y="240043"/>
                    <a:pt x="320491" y="220453"/>
                  </a:cubicBezTo>
                  <a:close/>
                  <a:moveTo>
                    <a:pt x="349069" y="207235"/>
                  </a:moveTo>
                  <a:cubicBezTo>
                    <a:pt x="290970" y="202751"/>
                    <a:pt x="236650" y="196850"/>
                    <a:pt x="182330" y="203931"/>
                  </a:cubicBezTo>
                  <a:cubicBezTo>
                    <a:pt x="182093" y="144924"/>
                    <a:pt x="212796" y="26203"/>
                    <a:pt x="209253" y="12749"/>
                  </a:cubicBezTo>
                  <a:cubicBezTo>
                    <a:pt x="204294" y="-7313"/>
                    <a:pt x="205475" y="1420"/>
                    <a:pt x="183747" y="4960"/>
                  </a:cubicBezTo>
                  <a:cubicBezTo>
                    <a:pt x="125884" y="13929"/>
                    <a:pt x="47238" y="55470"/>
                    <a:pt x="18661" y="113060"/>
                  </a:cubicBezTo>
                  <a:cubicBezTo>
                    <a:pt x="-1650" y="154365"/>
                    <a:pt x="-5429" y="216440"/>
                    <a:pt x="7561" y="266478"/>
                  </a:cubicBezTo>
                  <a:cubicBezTo>
                    <a:pt x="33304" y="365137"/>
                    <a:pt x="131316" y="412107"/>
                    <a:pt x="222951" y="407386"/>
                  </a:cubicBezTo>
                  <a:cubicBezTo>
                    <a:pt x="279869" y="404554"/>
                    <a:pt x="307030" y="372926"/>
                    <a:pt x="331119" y="338466"/>
                  </a:cubicBezTo>
                  <a:cubicBezTo>
                    <a:pt x="345290" y="318168"/>
                    <a:pt x="345054" y="301410"/>
                    <a:pt x="354973" y="275683"/>
                  </a:cubicBezTo>
                  <a:cubicBezTo>
                    <a:pt x="367254" y="243819"/>
                    <a:pt x="359696" y="237919"/>
                    <a:pt x="349069" y="20723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E19BF297-C4A1-CF42-A674-4BAE2A51BF07}"/>
                </a:ext>
              </a:extLst>
            </p:cNvPr>
            <p:cNvSpPr/>
            <p:nvPr/>
          </p:nvSpPr>
          <p:spPr>
            <a:xfrm>
              <a:off x="3660972" y="2585200"/>
              <a:ext cx="168806" cy="199451"/>
            </a:xfrm>
            <a:custGeom>
              <a:avLst/>
              <a:gdLst>
                <a:gd name="connsiteX0" fmla="*/ 50140 w 168806"/>
                <a:gd name="connsiteY0" fmla="*/ 142799 h 199451"/>
                <a:gd name="connsiteX1" fmla="*/ 52738 w 168806"/>
                <a:gd name="connsiteY1" fmla="*/ 52637 h 199451"/>
                <a:gd name="connsiteX2" fmla="*/ 137524 w 168806"/>
                <a:gd name="connsiteY2" fmla="*/ 142327 h 199451"/>
                <a:gd name="connsiteX3" fmla="*/ 55572 w 168806"/>
                <a:gd name="connsiteY3" fmla="*/ 156017 h 199451"/>
                <a:gd name="connsiteX4" fmla="*/ 67380 w 168806"/>
                <a:gd name="connsiteY4" fmla="*/ 149644 h 199451"/>
                <a:gd name="connsiteX5" fmla="*/ 78008 w 168806"/>
                <a:gd name="connsiteY5" fmla="*/ 148464 h 199451"/>
                <a:gd name="connsiteX6" fmla="*/ 80370 w 168806"/>
                <a:gd name="connsiteY6" fmla="*/ 49569 h 199451"/>
                <a:gd name="connsiteX7" fmla="*/ 50140 w 168806"/>
                <a:gd name="connsiteY7" fmla="*/ 142799 h 199451"/>
                <a:gd name="connsiteX8" fmla="*/ 116977 w 168806"/>
                <a:gd name="connsiteY8" fmla="*/ 193545 h 199451"/>
                <a:gd name="connsiteX9" fmla="*/ 132801 w 168806"/>
                <a:gd name="connsiteY9" fmla="*/ 27382 h 199451"/>
                <a:gd name="connsiteX10" fmla="*/ 53918 w 168806"/>
                <a:gd name="connsiteY10" fmla="*/ 10388 h 199451"/>
                <a:gd name="connsiteX11" fmla="*/ 2432 w 168806"/>
                <a:gd name="connsiteY11" fmla="*/ 136899 h 199451"/>
                <a:gd name="connsiteX12" fmla="*/ 116977 w 168806"/>
                <a:gd name="connsiteY12" fmla="*/ 193545 h 199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8806" h="199451">
                  <a:moveTo>
                    <a:pt x="50140" y="142799"/>
                  </a:moveTo>
                  <a:cubicBezTo>
                    <a:pt x="35025" y="113296"/>
                    <a:pt x="31482" y="85681"/>
                    <a:pt x="52738" y="52637"/>
                  </a:cubicBezTo>
                  <a:cubicBezTo>
                    <a:pt x="94304" y="-12034"/>
                    <a:pt x="175076" y="75296"/>
                    <a:pt x="137524" y="142327"/>
                  </a:cubicBezTo>
                  <a:cubicBezTo>
                    <a:pt x="119811" y="173719"/>
                    <a:pt x="78481" y="173483"/>
                    <a:pt x="55572" y="156017"/>
                  </a:cubicBezTo>
                  <a:cubicBezTo>
                    <a:pt x="63129" y="141383"/>
                    <a:pt x="52265" y="152713"/>
                    <a:pt x="67380" y="149644"/>
                  </a:cubicBezTo>
                  <a:cubicBezTo>
                    <a:pt x="80842" y="147048"/>
                    <a:pt x="58878" y="159321"/>
                    <a:pt x="78008" y="148464"/>
                  </a:cubicBezTo>
                  <a:cubicBezTo>
                    <a:pt x="68561" y="68451"/>
                    <a:pt x="89817" y="73644"/>
                    <a:pt x="80370" y="49569"/>
                  </a:cubicBezTo>
                  <a:cubicBezTo>
                    <a:pt x="44471" y="61134"/>
                    <a:pt x="71159" y="118961"/>
                    <a:pt x="50140" y="142799"/>
                  </a:cubicBezTo>
                  <a:close/>
                  <a:moveTo>
                    <a:pt x="116977" y="193545"/>
                  </a:moveTo>
                  <a:cubicBezTo>
                    <a:pt x="167754" y="166402"/>
                    <a:pt x="195151" y="90165"/>
                    <a:pt x="132801" y="27382"/>
                  </a:cubicBezTo>
                  <a:cubicBezTo>
                    <a:pt x="114851" y="9208"/>
                    <a:pt x="103515" y="-13686"/>
                    <a:pt x="53918" y="10388"/>
                  </a:cubicBezTo>
                  <a:cubicBezTo>
                    <a:pt x="19909" y="26674"/>
                    <a:pt x="-8668" y="81668"/>
                    <a:pt x="2432" y="136899"/>
                  </a:cubicBezTo>
                  <a:cubicBezTo>
                    <a:pt x="16367" y="206999"/>
                    <a:pt x="95957" y="204639"/>
                    <a:pt x="116977" y="19354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5C9313EE-0A45-C846-BE97-5E95A2DD30DE}"/>
                </a:ext>
              </a:extLst>
            </p:cNvPr>
            <p:cNvSpPr/>
            <p:nvPr/>
          </p:nvSpPr>
          <p:spPr>
            <a:xfrm>
              <a:off x="3302028" y="2442171"/>
              <a:ext cx="122442" cy="177020"/>
            </a:xfrm>
            <a:custGeom>
              <a:avLst/>
              <a:gdLst>
                <a:gd name="connsiteX0" fmla="*/ 104891 w 122442"/>
                <a:gd name="connsiteY0" fmla="*/ 138784 h 177020"/>
                <a:gd name="connsiteX1" fmla="*/ 25536 w 122442"/>
                <a:gd name="connsiteY1" fmla="*/ 153182 h 177020"/>
                <a:gd name="connsiteX2" fmla="*/ 34511 w 122442"/>
                <a:gd name="connsiteY2" fmla="*/ 29267 h 177020"/>
                <a:gd name="connsiteX3" fmla="*/ 82927 w 122442"/>
                <a:gd name="connsiteY3" fmla="*/ 68212 h 177020"/>
                <a:gd name="connsiteX4" fmla="*/ 104891 w 122442"/>
                <a:gd name="connsiteY4" fmla="*/ 138784 h 177020"/>
                <a:gd name="connsiteX5" fmla="*/ 31441 w 122442"/>
                <a:gd name="connsiteY5" fmla="*/ 0 h 177020"/>
                <a:gd name="connsiteX6" fmla="*/ 9713 w 122442"/>
                <a:gd name="connsiteY6" fmla="*/ 33044 h 177020"/>
                <a:gd name="connsiteX7" fmla="*/ 3808 w 122442"/>
                <a:gd name="connsiteY7" fmla="*/ 151057 h 177020"/>
                <a:gd name="connsiteX8" fmla="*/ 59073 w 122442"/>
                <a:gd name="connsiteY8" fmla="*/ 168051 h 177020"/>
                <a:gd name="connsiteX9" fmla="*/ 111032 w 122442"/>
                <a:gd name="connsiteY9" fmla="*/ 177020 h 177020"/>
                <a:gd name="connsiteX10" fmla="*/ 31441 w 122442"/>
                <a:gd name="connsiteY10" fmla="*/ 0 h 177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2442" h="177020">
                  <a:moveTo>
                    <a:pt x="104891" y="138784"/>
                  </a:moveTo>
                  <a:lnTo>
                    <a:pt x="25536" y="153182"/>
                  </a:lnTo>
                  <a:cubicBezTo>
                    <a:pt x="21285" y="104088"/>
                    <a:pt x="35928" y="77181"/>
                    <a:pt x="34511" y="29267"/>
                  </a:cubicBezTo>
                  <a:cubicBezTo>
                    <a:pt x="57892" y="36348"/>
                    <a:pt x="73952" y="50274"/>
                    <a:pt x="82927" y="68212"/>
                  </a:cubicBezTo>
                  <a:cubicBezTo>
                    <a:pt x="91193" y="84734"/>
                    <a:pt x="103946" y="114473"/>
                    <a:pt x="104891" y="138784"/>
                  </a:cubicBezTo>
                  <a:close/>
                  <a:moveTo>
                    <a:pt x="31441" y="0"/>
                  </a:moveTo>
                  <a:cubicBezTo>
                    <a:pt x="6406" y="24311"/>
                    <a:pt x="12075" y="17702"/>
                    <a:pt x="9713" y="33044"/>
                  </a:cubicBezTo>
                  <a:cubicBezTo>
                    <a:pt x="-8236" y="145865"/>
                    <a:pt x="4281" y="98423"/>
                    <a:pt x="3808" y="151057"/>
                  </a:cubicBezTo>
                  <a:cubicBezTo>
                    <a:pt x="3808" y="168287"/>
                    <a:pt x="-12015" y="185753"/>
                    <a:pt x="59073" y="168051"/>
                  </a:cubicBezTo>
                  <a:cubicBezTo>
                    <a:pt x="103002" y="156958"/>
                    <a:pt x="85997" y="160970"/>
                    <a:pt x="111032" y="177020"/>
                  </a:cubicBezTo>
                  <a:cubicBezTo>
                    <a:pt x="147875" y="106212"/>
                    <a:pt x="88595" y="15578"/>
                    <a:pt x="3144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D02E3C08-426F-9042-91EB-0186B37238CC}"/>
                </a:ext>
              </a:extLst>
            </p:cNvPr>
            <p:cNvSpPr/>
            <p:nvPr/>
          </p:nvSpPr>
          <p:spPr>
            <a:xfrm>
              <a:off x="2206639" y="2704869"/>
              <a:ext cx="31225" cy="340822"/>
            </a:xfrm>
            <a:custGeom>
              <a:avLst/>
              <a:gdLst>
                <a:gd name="connsiteX0" fmla="*/ 28620 w 31225"/>
                <a:gd name="connsiteY0" fmla="*/ 319108 h 340822"/>
                <a:gd name="connsiteX1" fmla="*/ 21535 w 31225"/>
                <a:gd name="connsiteY1" fmla="*/ 151057 h 340822"/>
                <a:gd name="connsiteX2" fmla="*/ 10907 w 31225"/>
                <a:gd name="connsiteY2" fmla="*/ 118250 h 340822"/>
                <a:gd name="connsiteX3" fmla="*/ 14214 w 31225"/>
                <a:gd name="connsiteY3" fmla="*/ 38472 h 340822"/>
                <a:gd name="connsiteX4" fmla="*/ 11852 w 31225"/>
                <a:gd name="connsiteY4" fmla="*/ 0 h 340822"/>
                <a:gd name="connsiteX5" fmla="*/ 7601 w 31225"/>
                <a:gd name="connsiteY5" fmla="*/ 340823 h 340822"/>
                <a:gd name="connsiteX6" fmla="*/ 28620 w 31225"/>
                <a:gd name="connsiteY6" fmla="*/ 319108 h 34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25" h="340822">
                  <a:moveTo>
                    <a:pt x="28620" y="319108"/>
                  </a:moveTo>
                  <a:cubicBezTo>
                    <a:pt x="28384" y="269071"/>
                    <a:pt x="38067" y="190002"/>
                    <a:pt x="21535" y="151057"/>
                  </a:cubicBezTo>
                  <a:cubicBezTo>
                    <a:pt x="13505" y="132411"/>
                    <a:pt x="12797" y="145157"/>
                    <a:pt x="10907" y="118250"/>
                  </a:cubicBezTo>
                  <a:lnTo>
                    <a:pt x="14214" y="38472"/>
                  </a:lnTo>
                  <a:cubicBezTo>
                    <a:pt x="16339" y="12509"/>
                    <a:pt x="20590" y="13454"/>
                    <a:pt x="11852" y="0"/>
                  </a:cubicBezTo>
                  <a:cubicBezTo>
                    <a:pt x="-11766" y="44845"/>
                    <a:pt x="7128" y="277332"/>
                    <a:pt x="7601" y="340823"/>
                  </a:cubicBezTo>
                  <a:lnTo>
                    <a:pt x="28620" y="319108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87CF70C1-D6C5-0C4E-82C9-916491DC6E73}"/>
                </a:ext>
              </a:extLst>
            </p:cNvPr>
            <p:cNvSpPr/>
            <p:nvPr/>
          </p:nvSpPr>
          <p:spPr>
            <a:xfrm>
              <a:off x="3811056" y="2915641"/>
              <a:ext cx="34054" cy="183392"/>
            </a:xfrm>
            <a:custGeom>
              <a:avLst/>
              <a:gdLst>
                <a:gd name="connsiteX0" fmla="*/ 17434 w 34054"/>
                <a:gd name="connsiteY0" fmla="*/ 0 h 183392"/>
                <a:gd name="connsiteX1" fmla="*/ 10349 w 34054"/>
                <a:gd name="connsiteY1" fmla="*/ 95827 h 183392"/>
                <a:gd name="connsiteX2" fmla="*/ 1138 w 34054"/>
                <a:gd name="connsiteY2" fmla="*/ 183393 h 183392"/>
                <a:gd name="connsiteX3" fmla="*/ 29952 w 34054"/>
                <a:gd name="connsiteY3" fmla="*/ 39180 h 183392"/>
                <a:gd name="connsiteX4" fmla="*/ 17434 w 34054"/>
                <a:gd name="connsiteY4" fmla="*/ 0 h 183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054" h="183392">
                  <a:moveTo>
                    <a:pt x="17434" y="0"/>
                  </a:moveTo>
                  <a:cubicBezTo>
                    <a:pt x="3500" y="20062"/>
                    <a:pt x="14600" y="67504"/>
                    <a:pt x="10349" y="95827"/>
                  </a:cubicBezTo>
                  <a:cubicBezTo>
                    <a:pt x="7751" y="112349"/>
                    <a:pt x="-3585" y="170648"/>
                    <a:pt x="1138" y="183393"/>
                  </a:cubicBezTo>
                  <a:cubicBezTo>
                    <a:pt x="18615" y="167107"/>
                    <a:pt x="24047" y="68448"/>
                    <a:pt x="29952" y="39180"/>
                  </a:cubicBezTo>
                  <a:cubicBezTo>
                    <a:pt x="35148" y="13926"/>
                    <a:pt x="39163" y="7081"/>
                    <a:pt x="17434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9E7BB909-7DC0-FE4E-9DE4-C37F68520DD3}"/>
                </a:ext>
              </a:extLst>
            </p:cNvPr>
            <p:cNvSpPr/>
            <p:nvPr/>
          </p:nvSpPr>
          <p:spPr>
            <a:xfrm>
              <a:off x="3744442" y="2981728"/>
              <a:ext cx="44426" cy="109516"/>
            </a:xfrm>
            <a:custGeom>
              <a:avLst/>
              <a:gdLst>
                <a:gd name="connsiteX0" fmla="*/ 40592 w 44426"/>
                <a:gd name="connsiteY0" fmla="*/ 0 h 109516"/>
                <a:gd name="connsiteX1" fmla="*/ 26658 w 44426"/>
                <a:gd name="connsiteY1" fmla="*/ 20770 h 109516"/>
                <a:gd name="connsiteX2" fmla="*/ 206 w 44426"/>
                <a:gd name="connsiteY2" fmla="*/ 109517 h 109516"/>
                <a:gd name="connsiteX3" fmla="*/ 41064 w 44426"/>
                <a:gd name="connsiteY3" fmla="*/ 31864 h 109516"/>
                <a:gd name="connsiteX4" fmla="*/ 44135 w 44426"/>
                <a:gd name="connsiteY4" fmla="*/ 13690 h 109516"/>
                <a:gd name="connsiteX5" fmla="*/ 40592 w 44426"/>
                <a:gd name="connsiteY5" fmla="*/ 0 h 109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426" h="109516">
                  <a:moveTo>
                    <a:pt x="40592" y="0"/>
                  </a:moveTo>
                  <a:cubicBezTo>
                    <a:pt x="25477" y="5901"/>
                    <a:pt x="29020" y="3304"/>
                    <a:pt x="26658" y="20770"/>
                  </a:cubicBezTo>
                  <a:cubicBezTo>
                    <a:pt x="20281" y="66796"/>
                    <a:pt x="-2392" y="66088"/>
                    <a:pt x="206" y="109517"/>
                  </a:cubicBezTo>
                  <a:cubicBezTo>
                    <a:pt x="35396" y="101492"/>
                    <a:pt x="31381" y="86858"/>
                    <a:pt x="41064" y="31864"/>
                  </a:cubicBezTo>
                  <a:cubicBezTo>
                    <a:pt x="41773" y="28087"/>
                    <a:pt x="44135" y="14870"/>
                    <a:pt x="44135" y="13690"/>
                  </a:cubicBezTo>
                  <a:cubicBezTo>
                    <a:pt x="44371" y="-9441"/>
                    <a:pt x="45552" y="8497"/>
                    <a:pt x="40592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EA1DDA9C-04F0-C041-AC08-FA74285A87C1}"/>
                </a:ext>
              </a:extLst>
            </p:cNvPr>
            <p:cNvSpPr/>
            <p:nvPr/>
          </p:nvSpPr>
          <p:spPr>
            <a:xfrm>
              <a:off x="3673324" y="2505013"/>
              <a:ext cx="121329" cy="40612"/>
            </a:xfrm>
            <a:custGeom>
              <a:avLst/>
              <a:gdLst>
                <a:gd name="connsiteX0" fmla="*/ 0 w 121329"/>
                <a:gd name="connsiteY0" fmla="*/ 38177 h 40612"/>
                <a:gd name="connsiteX1" fmla="*/ 58099 w 121329"/>
                <a:gd name="connsiteY1" fmla="*/ 13867 h 40612"/>
                <a:gd name="connsiteX2" fmla="*/ 93053 w 121329"/>
                <a:gd name="connsiteY2" fmla="*/ 21184 h 40612"/>
                <a:gd name="connsiteX3" fmla="*/ 120921 w 121329"/>
                <a:gd name="connsiteY3" fmla="*/ 39122 h 40612"/>
                <a:gd name="connsiteX4" fmla="*/ 0 w 121329"/>
                <a:gd name="connsiteY4" fmla="*/ 38177 h 40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329" h="40612">
                  <a:moveTo>
                    <a:pt x="0" y="38177"/>
                  </a:moveTo>
                  <a:cubicBezTo>
                    <a:pt x="18894" y="34637"/>
                    <a:pt x="39205" y="17171"/>
                    <a:pt x="58099" y="13867"/>
                  </a:cubicBezTo>
                  <a:cubicBezTo>
                    <a:pt x="71797" y="11742"/>
                    <a:pt x="85023" y="11979"/>
                    <a:pt x="93053" y="21184"/>
                  </a:cubicBezTo>
                  <a:cubicBezTo>
                    <a:pt x="109349" y="38886"/>
                    <a:pt x="83842" y="43370"/>
                    <a:pt x="120921" y="39122"/>
                  </a:cubicBezTo>
                  <a:cubicBezTo>
                    <a:pt x="128951" y="-30270"/>
                    <a:pt x="16060" y="7730"/>
                    <a:pt x="0" y="3817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D844A597-147B-8143-81E9-2BC19FA01270}"/>
                </a:ext>
              </a:extLst>
            </p:cNvPr>
            <p:cNvSpPr/>
            <p:nvPr/>
          </p:nvSpPr>
          <p:spPr>
            <a:xfrm>
              <a:off x="3681826" y="2440007"/>
              <a:ext cx="95650" cy="63058"/>
            </a:xfrm>
            <a:custGeom>
              <a:avLst/>
              <a:gdLst>
                <a:gd name="connsiteX0" fmla="*/ 84078 w 95650"/>
                <a:gd name="connsiteY0" fmla="*/ 26238 h 63058"/>
                <a:gd name="connsiteX1" fmla="*/ 95651 w 95650"/>
                <a:gd name="connsiteY1" fmla="*/ 3579 h 63058"/>
                <a:gd name="connsiteX2" fmla="*/ 38733 w 95650"/>
                <a:gd name="connsiteY2" fmla="*/ 14201 h 63058"/>
                <a:gd name="connsiteX3" fmla="*/ 0 w 95650"/>
                <a:gd name="connsiteY3" fmla="*/ 63058 h 63058"/>
                <a:gd name="connsiteX4" fmla="*/ 84078 w 95650"/>
                <a:gd name="connsiteY4" fmla="*/ 26238 h 6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50" h="63058">
                  <a:moveTo>
                    <a:pt x="84078" y="26238"/>
                  </a:moveTo>
                  <a:cubicBezTo>
                    <a:pt x="92816" y="15381"/>
                    <a:pt x="92816" y="18685"/>
                    <a:pt x="95651" y="3579"/>
                  </a:cubicBezTo>
                  <a:cubicBezTo>
                    <a:pt x="75576" y="-4682"/>
                    <a:pt x="58571" y="2399"/>
                    <a:pt x="38733" y="14201"/>
                  </a:cubicBezTo>
                  <a:cubicBezTo>
                    <a:pt x="7085" y="33319"/>
                    <a:pt x="14407" y="30958"/>
                    <a:pt x="0" y="63058"/>
                  </a:cubicBezTo>
                  <a:cubicBezTo>
                    <a:pt x="2834" y="60698"/>
                    <a:pt x="48180" y="-3265"/>
                    <a:pt x="84078" y="2623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B3B9D7F4-74A8-CE42-A63E-EF64AA9F4B89}"/>
                </a:ext>
              </a:extLst>
            </p:cNvPr>
            <p:cNvSpPr/>
            <p:nvPr/>
          </p:nvSpPr>
          <p:spPr>
            <a:xfrm>
              <a:off x="3307549" y="2673241"/>
              <a:ext cx="20720" cy="95118"/>
            </a:xfrm>
            <a:custGeom>
              <a:avLst/>
              <a:gdLst>
                <a:gd name="connsiteX0" fmla="*/ 19307 w 20720"/>
                <a:gd name="connsiteY0" fmla="*/ 0 h 95118"/>
                <a:gd name="connsiteX1" fmla="*/ 4192 w 20720"/>
                <a:gd name="connsiteY1" fmla="*/ 95119 h 95118"/>
                <a:gd name="connsiteX2" fmla="*/ 19307 w 20720"/>
                <a:gd name="connsiteY2" fmla="*/ 0 h 95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720" h="95118">
                  <a:moveTo>
                    <a:pt x="19307" y="0"/>
                  </a:moveTo>
                  <a:cubicBezTo>
                    <a:pt x="1358" y="16522"/>
                    <a:pt x="-5019" y="79777"/>
                    <a:pt x="4192" y="95119"/>
                  </a:cubicBezTo>
                  <a:cubicBezTo>
                    <a:pt x="13403" y="77181"/>
                    <a:pt x="24739" y="11093"/>
                    <a:pt x="19307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A2459168-A91D-214B-9E78-6DE226EB96CB}"/>
                </a:ext>
              </a:extLst>
            </p:cNvPr>
            <p:cNvSpPr/>
            <p:nvPr/>
          </p:nvSpPr>
          <p:spPr>
            <a:xfrm>
              <a:off x="2557037" y="2739093"/>
              <a:ext cx="23545" cy="72932"/>
            </a:xfrm>
            <a:custGeom>
              <a:avLst/>
              <a:gdLst>
                <a:gd name="connsiteX0" fmla="*/ 23272 w 23545"/>
                <a:gd name="connsiteY0" fmla="*/ 0 h 72932"/>
                <a:gd name="connsiteX1" fmla="*/ 1544 w 23545"/>
                <a:gd name="connsiteY1" fmla="*/ 54050 h 72932"/>
                <a:gd name="connsiteX2" fmla="*/ 9574 w 23545"/>
                <a:gd name="connsiteY2" fmla="*/ 72932 h 72932"/>
                <a:gd name="connsiteX3" fmla="*/ 11227 w 23545"/>
                <a:gd name="connsiteY3" fmla="*/ 69392 h 72932"/>
                <a:gd name="connsiteX4" fmla="*/ 23272 w 23545"/>
                <a:gd name="connsiteY4" fmla="*/ 0 h 72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5" h="72932">
                  <a:moveTo>
                    <a:pt x="23272" y="0"/>
                  </a:moveTo>
                  <a:cubicBezTo>
                    <a:pt x="5087" y="4485"/>
                    <a:pt x="5559" y="16994"/>
                    <a:pt x="1544" y="54050"/>
                  </a:cubicBezTo>
                  <a:cubicBezTo>
                    <a:pt x="-1526" y="82609"/>
                    <a:pt x="-582" y="67740"/>
                    <a:pt x="9574" y="72932"/>
                  </a:cubicBezTo>
                  <a:cubicBezTo>
                    <a:pt x="10282" y="71752"/>
                    <a:pt x="11227" y="71516"/>
                    <a:pt x="11227" y="69392"/>
                  </a:cubicBezTo>
                  <a:cubicBezTo>
                    <a:pt x="11936" y="61131"/>
                    <a:pt x="25634" y="17230"/>
                    <a:pt x="23272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1D3082C2-255E-1847-99BF-D1BF8BDB69D2}"/>
                </a:ext>
              </a:extLst>
            </p:cNvPr>
            <p:cNvSpPr/>
            <p:nvPr/>
          </p:nvSpPr>
          <p:spPr>
            <a:xfrm>
              <a:off x="2257349" y="2955529"/>
              <a:ext cx="16093" cy="89926"/>
            </a:xfrm>
            <a:custGeom>
              <a:avLst/>
              <a:gdLst>
                <a:gd name="connsiteX0" fmla="*/ 4598 w 16093"/>
                <a:gd name="connsiteY0" fmla="*/ 0 h 89926"/>
                <a:gd name="connsiteX1" fmla="*/ 15698 w 16093"/>
                <a:gd name="connsiteY1" fmla="*/ 89926 h 89926"/>
                <a:gd name="connsiteX2" fmla="*/ 4598 w 16093"/>
                <a:gd name="connsiteY2" fmla="*/ 0 h 89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93" h="89926">
                  <a:moveTo>
                    <a:pt x="4598" y="0"/>
                  </a:moveTo>
                  <a:cubicBezTo>
                    <a:pt x="-6502" y="20298"/>
                    <a:pt x="4598" y="76709"/>
                    <a:pt x="15698" y="89926"/>
                  </a:cubicBezTo>
                  <a:cubicBezTo>
                    <a:pt x="16643" y="63019"/>
                    <a:pt x="16879" y="18410"/>
                    <a:pt x="459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42C08EF1-A2E7-3B4B-96D9-DA707514BBC2}"/>
                </a:ext>
              </a:extLst>
            </p:cNvPr>
            <p:cNvSpPr/>
            <p:nvPr/>
          </p:nvSpPr>
          <p:spPr>
            <a:xfrm>
              <a:off x="2858078" y="2759863"/>
              <a:ext cx="17956" cy="83317"/>
            </a:xfrm>
            <a:custGeom>
              <a:avLst/>
              <a:gdLst>
                <a:gd name="connsiteX0" fmla="*/ 2334 w 17956"/>
                <a:gd name="connsiteY0" fmla="*/ 0 h 83317"/>
                <a:gd name="connsiteX1" fmla="*/ 5168 w 17956"/>
                <a:gd name="connsiteY1" fmla="*/ 39889 h 83317"/>
                <a:gd name="connsiteX2" fmla="*/ 8711 w 17956"/>
                <a:gd name="connsiteY2" fmla="*/ 72932 h 83317"/>
                <a:gd name="connsiteX3" fmla="*/ 13198 w 17956"/>
                <a:gd name="connsiteY3" fmla="*/ 83318 h 83317"/>
                <a:gd name="connsiteX4" fmla="*/ 2334 w 17956"/>
                <a:gd name="connsiteY4" fmla="*/ 0 h 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56" h="83317">
                  <a:moveTo>
                    <a:pt x="2334" y="0"/>
                  </a:moveTo>
                  <a:cubicBezTo>
                    <a:pt x="-3334" y="10621"/>
                    <a:pt x="2806" y="22895"/>
                    <a:pt x="5168" y="39889"/>
                  </a:cubicBezTo>
                  <a:lnTo>
                    <a:pt x="8711" y="72932"/>
                  </a:lnTo>
                  <a:cubicBezTo>
                    <a:pt x="10836" y="82373"/>
                    <a:pt x="10836" y="79541"/>
                    <a:pt x="13198" y="83318"/>
                  </a:cubicBezTo>
                  <a:cubicBezTo>
                    <a:pt x="23826" y="58299"/>
                    <a:pt x="15087" y="14870"/>
                    <a:pt x="2334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C4A18F64-9E06-9346-896C-ED18B2EF3F81}"/>
                </a:ext>
              </a:extLst>
            </p:cNvPr>
            <p:cNvSpPr/>
            <p:nvPr/>
          </p:nvSpPr>
          <p:spPr>
            <a:xfrm>
              <a:off x="3747342" y="2695664"/>
              <a:ext cx="12421" cy="46497"/>
            </a:xfrm>
            <a:custGeom>
              <a:avLst/>
              <a:gdLst>
                <a:gd name="connsiteX0" fmla="*/ 12421 w 12421"/>
                <a:gd name="connsiteY0" fmla="*/ 0 h 46497"/>
                <a:gd name="connsiteX1" fmla="*/ 2030 w 12421"/>
                <a:gd name="connsiteY1" fmla="*/ 31864 h 46497"/>
                <a:gd name="connsiteX2" fmla="*/ 10532 w 12421"/>
                <a:gd name="connsiteY2" fmla="*/ 46497 h 46497"/>
                <a:gd name="connsiteX3" fmla="*/ 12421 w 12421"/>
                <a:gd name="connsiteY3" fmla="*/ 0 h 4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21" h="46497">
                  <a:moveTo>
                    <a:pt x="12421" y="0"/>
                  </a:moveTo>
                  <a:cubicBezTo>
                    <a:pt x="-1277" y="4485"/>
                    <a:pt x="-1749" y="16522"/>
                    <a:pt x="2030" y="31864"/>
                  </a:cubicBezTo>
                  <a:cubicBezTo>
                    <a:pt x="8643" y="57827"/>
                    <a:pt x="849" y="34460"/>
                    <a:pt x="10532" y="46497"/>
                  </a:cubicBezTo>
                  <a:lnTo>
                    <a:pt x="12421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031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63D164-1382-9045-BBAF-954E19258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How</a:t>
            </a:r>
            <a:r>
              <a:rPr lang="es-ES" dirty="0"/>
              <a:t> </a:t>
            </a:r>
            <a:r>
              <a:rPr lang="es-ES" dirty="0" err="1"/>
              <a:t>does</a:t>
            </a:r>
            <a:r>
              <a:rPr lang="es-ES" dirty="0"/>
              <a:t> benchmarking </a:t>
            </a:r>
            <a:r>
              <a:rPr lang="es-ES" dirty="0" err="1"/>
              <a:t>work</a:t>
            </a:r>
            <a:r>
              <a:rPr lang="es-ES" dirty="0"/>
              <a:t>?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8F9F98E-A15B-1A42-916C-6797C5552746}"/>
              </a:ext>
            </a:extLst>
          </p:cNvPr>
          <p:cNvSpPr txBox="1"/>
          <p:nvPr/>
        </p:nvSpPr>
        <p:spPr>
          <a:xfrm>
            <a:off x="6632553" y="4124593"/>
            <a:ext cx="4768022" cy="2291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es-ES" b="1" dirty="0" err="1">
                <a:latin typeface="Quicksand" pitchFamily="2" charset="77"/>
              </a:rPr>
              <a:t>Collaborative</a:t>
            </a:r>
            <a:r>
              <a:rPr lang="es-ES" b="1" dirty="0">
                <a:latin typeface="Quicksand" pitchFamily="2" charset="77"/>
              </a:rPr>
              <a:t> benchmarking</a:t>
            </a:r>
          </a:p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es-ES" sz="1200" dirty="0" err="1">
                <a:latin typeface="Quicksand" pitchFamily="2" charset="77"/>
              </a:rPr>
              <a:t>Some</a:t>
            </a:r>
            <a:r>
              <a:rPr lang="es-ES" sz="1200" dirty="0">
                <a:latin typeface="Quicksand" pitchFamily="2" charset="77"/>
              </a:rPr>
              <a:t> industries </a:t>
            </a:r>
            <a:r>
              <a:rPr lang="es-ES" sz="1200" dirty="0" err="1">
                <a:latin typeface="Quicksand" pitchFamily="2" charset="77"/>
              </a:rPr>
              <a:t>have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trade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bodies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or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consumer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groups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associated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with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them</a:t>
            </a:r>
            <a:r>
              <a:rPr lang="es-ES" sz="1200" dirty="0">
                <a:latin typeface="Quicksand" pitchFamily="2" charset="77"/>
              </a:rPr>
              <a:t> and </a:t>
            </a:r>
            <a:r>
              <a:rPr lang="es-ES" sz="1200" dirty="0" err="1">
                <a:latin typeface="Quicksand" pitchFamily="2" charset="77"/>
              </a:rPr>
              <a:t>these</a:t>
            </a:r>
            <a:r>
              <a:rPr lang="es-ES" sz="1200" dirty="0">
                <a:latin typeface="Quicksand" pitchFamily="2" charset="77"/>
              </a:rPr>
              <a:t> are </a:t>
            </a:r>
            <a:r>
              <a:rPr lang="es-ES" sz="1200" dirty="0" err="1">
                <a:latin typeface="Quicksand" pitchFamily="2" charset="77"/>
              </a:rPr>
              <a:t>an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example</a:t>
            </a:r>
            <a:r>
              <a:rPr lang="es-ES" sz="1200" dirty="0">
                <a:latin typeface="Quicksand" pitchFamily="2" charset="77"/>
              </a:rPr>
              <a:t> of </a:t>
            </a:r>
            <a:r>
              <a:rPr lang="es-ES" sz="1200" dirty="0" err="1">
                <a:latin typeface="Quicksand" pitchFamily="2" charset="77"/>
              </a:rPr>
              <a:t>how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collaborative</a:t>
            </a:r>
            <a:r>
              <a:rPr lang="es-ES" sz="1200" dirty="0">
                <a:latin typeface="Quicksand" pitchFamily="2" charset="77"/>
              </a:rPr>
              <a:t> benchmarking can </a:t>
            </a:r>
            <a:r>
              <a:rPr lang="es-ES" sz="1200" dirty="0" err="1">
                <a:latin typeface="Quicksand" pitchFamily="2" charset="77"/>
              </a:rPr>
              <a:t>work</a:t>
            </a:r>
            <a:r>
              <a:rPr lang="es-ES" sz="1200" dirty="0">
                <a:latin typeface="Quicksand" pitchFamily="2" charset="77"/>
              </a:rPr>
              <a:t>. </a:t>
            </a:r>
            <a:r>
              <a:rPr lang="es-ES" sz="1200" dirty="0" err="1">
                <a:latin typeface="Quicksand" pitchFamily="2" charset="77"/>
              </a:rPr>
              <a:t>These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associations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collect</a:t>
            </a:r>
            <a:r>
              <a:rPr lang="es-ES" sz="1200" dirty="0">
                <a:latin typeface="Quicksand" pitchFamily="2" charset="77"/>
              </a:rPr>
              <a:t> and </a:t>
            </a:r>
            <a:r>
              <a:rPr lang="es-ES" sz="1200" dirty="0" err="1">
                <a:latin typeface="Quicksand" pitchFamily="2" charset="77"/>
              </a:rPr>
              <a:t>publish</a:t>
            </a:r>
            <a:r>
              <a:rPr lang="es-ES" sz="1200" dirty="0">
                <a:latin typeface="Quicksand" pitchFamily="2" charset="77"/>
              </a:rPr>
              <a:t> data </a:t>
            </a:r>
            <a:r>
              <a:rPr lang="es-ES" sz="1200" dirty="0" err="1">
                <a:latin typeface="Quicksand" pitchFamily="2" charset="77"/>
              </a:rPr>
              <a:t>from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all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their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members</a:t>
            </a:r>
            <a:r>
              <a:rPr lang="es-ES" sz="1200" dirty="0">
                <a:latin typeface="Quicksand" pitchFamily="2" charset="77"/>
              </a:rPr>
              <a:t>, </a:t>
            </a:r>
            <a:r>
              <a:rPr lang="es-ES" sz="1200" dirty="0" err="1">
                <a:latin typeface="Quicksand" pitchFamily="2" charset="77"/>
              </a:rPr>
              <a:t>allowing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them</a:t>
            </a:r>
            <a:r>
              <a:rPr lang="es-ES" sz="1200" dirty="0">
                <a:latin typeface="Quicksand" pitchFamily="2" charset="77"/>
              </a:rPr>
              <a:t> to </a:t>
            </a:r>
            <a:r>
              <a:rPr lang="es-ES" sz="1200" dirty="0" err="1">
                <a:latin typeface="Quicksand" pitchFamily="2" charset="77"/>
              </a:rPr>
              <a:t>identify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industry-wide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trends</a:t>
            </a:r>
            <a:r>
              <a:rPr lang="es-ES" sz="1200" dirty="0">
                <a:latin typeface="Quicksand" pitchFamily="2" charset="77"/>
              </a:rPr>
              <a:t> and </a:t>
            </a:r>
            <a:r>
              <a:rPr lang="es-ES" sz="1200" dirty="0" err="1">
                <a:latin typeface="Quicksand" pitchFamily="2" charset="77"/>
              </a:rPr>
              <a:t>enabling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effective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reviews</a:t>
            </a:r>
            <a:r>
              <a:rPr lang="es-ES" sz="1200" dirty="0">
                <a:latin typeface="Quicksand" pitchFamily="2" charset="77"/>
              </a:rPr>
              <a:t> of </a:t>
            </a:r>
            <a:r>
              <a:rPr lang="es-ES" sz="1200" dirty="0" err="1">
                <a:latin typeface="Quicksand" pitchFamily="2" charset="77"/>
              </a:rPr>
              <a:t>best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practices</a:t>
            </a:r>
            <a:r>
              <a:rPr lang="es-ES" sz="1200" dirty="0">
                <a:latin typeface="Quicksand" pitchFamily="2" charset="77"/>
              </a:rPr>
              <a:t>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88F8FEA-1B53-7644-97A8-E40A83657AEF}"/>
              </a:ext>
            </a:extLst>
          </p:cNvPr>
          <p:cNvSpPr txBox="1"/>
          <p:nvPr/>
        </p:nvSpPr>
        <p:spPr>
          <a:xfrm>
            <a:off x="1021725" y="4124593"/>
            <a:ext cx="4595673" cy="2291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1200"/>
              </a:spcAft>
            </a:pPr>
            <a:r>
              <a:rPr lang="es-ES" b="1" dirty="0">
                <a:latin typeface="Quicksand" pitchFamily="2" charset="77"/>
              </a:rPr>
              <a:t>SWOT </a:t>
            </a:r>
            <a:r>
              <a:rPr lang="es-ES" b="1" dirty="0" err="1">
                <a:latin typeface="Quicksand" pitchFamily="2" charset="77"/>
              </a:rPr>
              <a:t>analysis</a:t>
            </a:r>
            <a:endParaRPr lang="es-ES" b="1" dirty="0">
              <a:latin typeface="Quicksand" pitchFamily="2" charset="77"/>
            </a:endParaRPr>
          </a:p>
          <a:p>
            <a:pPr algn="ctr">
              <a:lnSpc>
                <a:spcPct val="150000"/>
              </a:lnSpc>
            </a:pPr>
            <a:r>
              <a:rPr lang="es-ES" sz="1200" dirty="0" err="1">
                <a:latin typeface="Quicksand" pitchFamily="2" charset="77"/>
              </a:rPr>
              <a:t>The</a:t>
            </a:r>
            <a:r>
              <a:rPr lang="es-ES" sz="1200" dirty="0">
                <a:latin typeface="Quicksand" pitchFamily="2" charset="77"/>
              </a:rPr>
              <a:t> SWOT </a:t>
            </a:r>
            <a:r>
              <a:rPr lang="es-ES" sz="1200" dirty="0" err="1">
                <a:latin typeface="Quicksand" pitchFamily="2" charset="77"/>
              </a:rPr>
              <a:t>process</a:t>
            </a:r>
            <a:r>
              <a:rPr lang="es-ES" sz="1200" dirty="0">
                <a:latin typeface="Quicksand" pitchFamily="2" charset="77"/>
              </a:rPr>
              <a:t> of benchmarking </a:t>
            </a:r>
            <a:r>
              <a:rPr lang="es-ES" sz="1200" dirty="0" err="1">
                <a:latin typeface="Quicksand" pitchFamily="2" charset="77"/>
              </a:rPr>
              <a:t>against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competitors</a:t>
            </a:r>
            <a:r>
              <a:rPr lang="es-ES" sz="1200" dirty="0">
                <a:latin typeface="Quicksand" pitchFamily="2" charset="77"/>
              </a:rPr>
              <a:t> has a </a:t>
            </a:r>
            <a:r>
              <a:rPr lang="es-ES" sz="1200" dirty="0" err="1">
                <a:latin typeface="Quicksand" pitchFamily="2" charset="77"/>
              </a:rPr>
              <a:t>broader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scope</a:t>
            </a:r>
            <a:r>
              <a:rPr lang="es-ES" sz="1200" dirty="0">
                <a:latin typeface="Quicksand" pitchFamily="2" charset="77"/>
              </a:rPr>
              <a:t> and </a:t>
            </a:r>
            <a:r>
              <a:rPr lang="es-ES" sz="1200" dirty="0" err="1">
                <a:latin typeface="Quicksand" pitchFamily="2" charset="77"/>
              </a:rPr>
              <a:t>works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by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establishing</a:t>
            </a:r>
            <a:r>
              <a:rPr lang="es-ES" sz="1200" dirty="0">
                <a:latin typeface="Quicksand" pitchFamily="2" charset="77"/>
              </a:rPr>
              <a:t> a </a:t>
            </a:r>
            <a:r>
              <a:rPr lang="es-ES" sz="1200" dirty="0" err="1">
                <a:latin typeface="Quicksand" pitchFamily="2" charset="77"/>
              </a:rPr>
              <a:t>business's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strengths</a:t>
            </a:r>
            <a:r>
              <a:rPr lang="es-ES" sz="1200" dirty="0">
                <a:latin typeface="Quicksand" pitchFamily="2" charset="77"/>
              </a:rPr>
              <a:t>, </a:t>
            </a:r>
            <a:r>
              <a:rPr lang="es-ES" sz="1200" dirty="0" err="1">
                <a:latin typeface="Quicksand" pitchFamily="2" charset="77"/>
              </a:rPr>
              <a:t>weaknesses</a:t>
            </a:r>
            <a:r>
              <a:rPr lang="es-ES" sz="1200" dirty="0">
                <a:latin typeface="Quicksand" pitchFamily="2" charset="77"/>
              </a:rPr>
              <a:t>, </a:t>
            </a:r>
            <a:r>
              <a:rPr lang="es-ES" sz="1200" dirty="0" err="1">
                <a:latin typeface="Quicksand" pitchFamily="2" charset="77"/>
              </a:rPr>
              <a:t>opportunities</a:t>
            </a:r>
            <a:r>
              <a:rPr lang="es-ES" sz="1200" dirty="0">
                <a:latin typeface="Quicksand" pitchFamily="2" charset="77"/>
              </a:rPr>
              <a:t> and </a:t>
            </a:r>
            <a:r>
              <a:rPr lang="es-ES" sz="1200" dirty="0" err="1">
                <a:latin typeface="Quicksand" pitchFamily="2" charset="77"/>
              </a:rPr>
              <a:t>threats</a:t>
            </a:r>
            <a:r>
              <a:rPr lang="es-ES" sz="1200" dirty="0">
                <a:latin typeface="Quicksand" pitchFamily="2" charset="77"/>
              </a:rPr>
              <a:t>. </a:t>
            </a:r>
            <a:r>
              <a:rPr lang="es-ES" sz="1200" dirty="0" err="1">
                <a:latin typeface="Quicksand" pitchFamily="2" charset="77"/>
              </a:rPr>
              <a:t>By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taking</a:t>
            </a:r>
            <a:r>
              <a:rPr lang="es-ES" sz="1200" dirty="0">
                <a:latin typeface="Quicksand" pitchFamily="2" charset="77"/>
              </a:rPr>
              <a:t> a more </a:t>
            </a:r>
            <a:r>
              <a:rPr lang="es-ES" sz="1200" dirty="0" err="1">
                <a:latin typeface="Quicksand" pitchFamily="2" charset="77"/>
              </a:rPr>
              <a:t>holistic</a:t>
            </a:r>
            <a:r>
              <a:rPr lang="es-ES" sz="1200" dirty="0">
                <a:latin typeface="Quicksand" pitchFamily="2" charset="77"/>
              </a:rPr>
              <a:t> look at </a:t>
            </a:r>
            <a:r>
              <a:rPr lang="es-ES" sz="1200" dirty="0" err="1">
                <a:latin typeface="Quicksand" pitchFamily="2" charset="77"/>
              </a:rPr>
              <a:t>competitor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activity</a:t>
            </a:r>
            <a:r>
              <a:rPr lang="es-ES" sz="1200" dirty="0">
                <a:latin typeface="Quicksand" pitchFamily="2" charset="77"/>
              </a:rPr>
              <a:t>, </a:t>
            </a:r>
            <a:r>
              <a:rPr lang="es-ES" sz="1200" dirty="0" err="1">
                <a:latin typeface="Quicksand" pitchFamily="2" charset="77"/>
              </a:rPr>
              <a:t>you</a:t>
            </a:r>
            <a:r>
              <a:rPr lang="es-ES" sz="1200" dirty="0">
                <a:latin typeface="Quicksand" pitchFamily="2" charset="77"/>
              </a:rPr>
              <a:t> can </a:t>
            </a:r>
            <a:r>
              <a:rPr lang="es-ES" sz="1200" dirty="0" err="1">
                <a:latin typeface="Quicksand" pitchFamily="2" charset="77"/>
              </a:rPr>
              <a:t>get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an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accurate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picture</a:t>
            </a:r>
            <a:r>
              <a:rPr lang="es-ES" sz="1200" dirty="0">
                <a:latin typeface="Quicksand" pitchFamily="2" charset="77"/>
              </a:rPr>
              <a:t> of </a:t>
            </a:r>
            <a:r>
              <a:rPr lang="es-ES" sz="1200" dirty="0" err="1">
                <a:latin typeface="Quicksand" pitchFamily="2" charset="77"/>
              </a:rPr>
              <a:t>the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sector's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landscape</a:t>
            </a:r>
            <a:r>
              <a:rPr lang="es-ES" sz="1200" dirty="0">
                <a:latin typeface="Quicksand" pitchFamily="2" charset="77"/>
              </a:rPr>
              <a:t> and </a:t>
            </a:r>
            <a:r>
              <a:rPr lang="es-ES" sz="1200" dirty="0" err="1">
                <a:latin typeface="Quicksand" pitchFamily="2" charset="77"/>
              </a:rPr>
              <a:t>how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you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fit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into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the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wider</a:t>
            </a:r>
            <a:r>
              <a:rPr lang="es-ES" sz="1200" dirty="0">
                <a:latin typeface="Quicksand" pitchFamily="2" charset="77"/>
              </a:rPr>
              <a:t> </a:t>
            </a:r>
            <a:r>
              <a:rPr lang="es-ES" sz="1200" dirty="0" err="1">
                <a:latin typeface="Quicksand" pitchFamily="2" charset="77"/>
              </a:rPr>
              <a:t>market</a:t>
            </a:r>
            <a:r>
              <a:rPr lang="es-ES" sz="1200" dirty="0">
                <a:latin typeface="Quicksand" pitchFamily="2" charset="77"/>
              </a:rPr>
              <a:t>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53BD20FF-86D3-0C4E-8792-3DCAC417D943}"/>
              </a:ext>
            </a:extLst>
          </p:cNvPr>
          <p:cNvSpPr txBox="1"/>
          <p:nvPr/>
        </p:nvSpPr>
        <p:spPr>
          <a:xfrm>
            <a:off x="838200" y="1413719"/>
            <a:ext cx="5941347" cy="802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 err="1">
                <a:latin typeface="Quicksand" pitchFamily="2" charset="77"/>
              </a:rPr>
              <a:t>Some</a:t>
            </a:r>
            <a:r>
              <a:rPr lang="es-ES" sz="1600" dirty="0">
                <a:latin typeface="Quicksand" pitchFamily="2" charset="77"/>
              </a:rPr>
              <a:t> of </a:t>
            </a:r>
            <a:r>
              <a:rPr lang="es-ES" sz="1600" dirty="0" err="1">
                <a:latin typeface="Quicksand" pitchFamily="2" charset="77"/>
              </a:rPr>
              <a:t>the</a:t>
            </a:r>
            <a:r>
              <a:rPr lang="es-ES" sz="1600" dirty="0">
                <a:latin typeface="Quicksand" pitchFamily="2" charset="77"/>
              </a:rPr>
              <a:t> </a:t>
            </a:r>
            <a:r>
              <a:rPr lang="es-ES" sz="1600" dirty="0" err="1">
                <a:latin typeface="Quicksand" pitchFamily="2" charset="77"/>
              </a:rPr>
              <a:t>most</a:t>
            </a:r>
            <a:r>
              <a:rPr lang="es-ES" sz="1600" dirty="0">
                <a:latin typeface="Quicksand" pitchFamily="2" charset="77"/>
              </a:rPr>
              <a:t> popular benchmarking </a:t>
            </a:r>
            <a:r>
              <a:rPr lang="es-ES" sz="1600" dirty="0" err="1">
                <a:latin typeface="Quicksand" pitchFamily="2" charset="77"/>
              </a:rPr>
              <a:t>methods</a:t>
            </a:r>
            <a:r>
              <a:rPr lang="es-ES" sz="1600" dirty="0">
                <a:latin typeface="Quicksand" pitchFamily="2" charset="77"/>
              </a:rPr>
              <a:t> </a:t>
            </a:r>
            <a:r>
              <a:rPr lang="es-ES" sz="1600" dirty="0" err="1">
                <a:latin typeface="Quicksand" pitchFamily="2" charset="77"/>
              </a:rPr>
              <a:t>include</a:t>
            </a:r>
            <a:r>
              <a:rPr lang="es-ES" sz="1600" dirty="0">
                <a:latin typeface="Quicksand" pitchFamily="2" charset="77"/>
              </a:rPr>
              <a:t>:</a:t>
            </a:r>
            <a:br>
              <a:rPr lang="es-ES" sz="1600" dirty="0">
                <a:latin typeface="Quicksand" pitchFamily="2" charset="77"/>
              </a:rPr>
            </a:br>
            <a:endParaRPr lang="es-ES" sz="1600" dirty="0">
              <a:latin typeface="Quicksand" pitchFamily="2" charset="77"/>
            </a:endParaRPr>
          </a:p>
        </p:txBody>
      </p:sp>
      <p:sp>
        <p:nvSpPr>
          <p:cNvPr id="13" name="Forma libre 12">
            <a:extLst>
              <a:ext uri="{FF2B5EF4-FFF2-40B4-BE49-F238E27FC236}">
                <a16:creationId xmlns:a16="http://schemas.microsoft.com/office/drawing/2014/main" id="{FFCD289A-356C-E14A-98CA-CCAF2983AEC2}"/>
              </a:ext>
            </a:extLst>
          </p:cNvPr>
          <p:cNvSpPr/>
          <p:nvPr/>
        </p:nvSpPr>
        <p:spPr>
          <a:xfrm flipH="1">
            <a:off x="9727" y="2529853"/>
            <a:ext cx="12185382" cy="970234"/>
          </a:xfrm>
          <a:custGeom>
            <a:avLst/>
            <a:gdLst>
              <a:gd name="connsiteX0" fmla="*/ 0 w 12276307"/>
              <a:gd name="connsiteY0" fmla="*/ 836579 h 917078"/>
              <a:gd name="connsiteX1" fmla="*/ 3297677 w 12276307"/>
              <a:gd name="connsiteY1" fmla="*/ 836579 h 917078"/>
              <a:gd name="connsiteX2" fmla="*/ 6332707 w 12276307"/>
              <a:gd name="connsiteY2" fmla="*/ 0 h 917078"/>
              <a:gd name="connsiteX3" fmla="*/ 9153728 w 12276307"/>
              <a:gd name="connsiteY3" fmla="*/ 836579 h 917078"/>
              <a:gd name="connsiteX4" fmla="*/ 12276307 w 12276307"/>
              <a:gd name="connsiteY4" fmla="*/ 846306 h 917078"/>
              <a:gd name="connsiteX0" fmla="*/ 0 w 12237397"/>
              <a:gd name="connsiteY0" fmla="*/ 330741 h 894484"/>
              <a:gd name="connsiteX1" fmla="*/ 3258767 w 12237397"/>
              <a:gd name="connsiteY1" fmla="*/ 836579 h 894484"/>
              <a:gd name="connsiteX2" fmla="*/ 6293797 w 12237397"/>
              <a:gd name="connsiteY2" fmla="*/ 0 h 894484"/>
              <a:gd name="connsiteX3" fmla="*/ 9114818 w 12237397"/>
              <a:gd name="connsiteY3" fmla="*/ 836579 h 894484"/>
              <a:gd name="connsiteX4" fmla="*/ 12237397 w 12237397"/>
              <a:gd name="connsiteY4" fmla="*/ 846306 h 894484"/>
              <a:gd name="connsiteX0" fmla="*/ 0 w 12237397"/>
              <a:gd name="connsiteY0" fmla="*/ 330741 h 894484"/>
              <a:gd name="connsiteX1" fmla="*/ 3258767 w 12237397"/>
              <a:gd name="connsiteY1" fmla="*/ 836579 h 894484"/>
              <a:gd name="connsiteX2" fmla="*/ 6293797 w 12237397"/>
              <a:gd name="connsiteY2" fmla="*/ 0 h 894484"/>
              <a:gd name="connsiteX3" fmla="*/ 9114818 w 12237397"/>
              <a:gd name="connsiteY3" fmla="*/ 836579 h 894484"/>
              <a:gd name="connsiteX4" fmla="*/ 12237397 w 12237397"/>
              <a:gd name="connsiteY4" fmla="*/ 846306 h 894484"/>
              <a:gd name="connsiteX0" fmla="*/ 0 w 12266580"/>
              <a:gd name="connsiteY0" fmla="*/ 214009 h 894484"/>
              <a:gd name="connsiteX1" fmla="*/ 3287950 w 12266580"/>
              <a:gd name="connsiteY1" fmla="*/ 836579 h 894484"/>
              <a:gd name="connsiteX2" fmla="*/ 6322980 w 12266580"/>
              <a:gd name="connsiteY2" fmla="*/ 0 h 894484"/>
              <a:gd name="connsiteX3" fmla="*/ 9144001 w 12266580"/>
              <a:gd name="connsiteY3" fmla="*/ 836579 h 894484"/>
              <a:gd name="connsiteX4" fmla="*/ 12266580 w 12266580"/>
              <a:gd name="connsiteY4" fmla="*/ 846306 h 894484"/>
              <a:gd name="connsiteX0" fmla="*/ 0 w 12266580"/>
              <a:gd name="connsiteY0" fmla="*/ 214030 h 917746"/>
              <a:gd name="connsiteX1" fmla="*/ 3287950 w 12266580"/>
              <a:gd name="connsiteY1" fmla="*/ 836600 h 917746"/>
              <a:gd name="connsiteX2" fmla="*/ 6322980 w 12266580"/>
              <a:gd name="connsiteY2" fmla="*/ 21 h 917746"/>
              <a:gd name="connsiteX3" fmla="*/ 9036997 w 12266580"/>
              <a:gd name="connsiteY3" fmla="*/ 865783 h 917746"/>
              <a:gd name="connsiteX4" fmla="*/ 12266580 w 12266580"/>
              <a:gd name="connsiteY4" fmla="*/ 846327 h 917746"/>
              <a:gd name="connsiteX0" fmla="*/ 0 w 12159576"/>
              <a:gd name="connsiteY0" fmla="*/ 214030 h 887503"/>
              <a:gd name="connsiteX1" fmla="*/ 3287950 w 12159576"/>
              <a:gd name="connsiteY1" fmla="*/ 836600 h 887503"/>
              <a:gd name="connsiteX2" fmla="*/ 6322980 w 12159576"/>
              <a:gd name="connsiteY2" fmla="*/ 21 h 887503"/>
              <a:gd name="connsiteX3" fmla="*/ 9036997 w 12159576"/>
              <a:gd name="connsiteY3" fmla="*/ 865783 h 887503"/>
              <a:gd name="connsiteX4" fmla="*/ 12159576 w 12159576"/>
              <a:gd name="connsiteY4" fmla="*/ 447493 h 887503"/>
              <a:gd name="connsiteX0" fmla="*/ 0 w 12159576"/>
              <a:gd name="connsiteY0" fmla="*/ 214030 h 901044"/>
              <a:gd name="connsiteX1" fmla="*/ 3287950 w 12159576"/>
              <a:gd name="connsiteY1" fmla="*/ 836600 h 901044"/>
              <a:gd name="connsiteX2" fmla="*/ 6322980 w 12159576"/>
              <a:gd name="connsiteY2" fmla="*/ 21 h 901044"/>
              <a:gd name="connsiteX3" fmla="*/ 9036997 w 12159576"/>
              <a:gd name="connsiteY3" fmla="*/ 865783 h 901044"/>
              <a:gd name="connsiteX4" fmla="*/ 12159576 w 12159576"/>
              <a:gd name="connsiteY4" fmla="*/ 447493 h 901044"/>
              <a:gd name="connsiteX0" fmla="*/ 0 w 12140121"/>
              <a:gd name="connsiteY0" fmla="*/ 214030 h 888092"/>
              <a:gd name="connsiteX1" fmla="*/ 3287950 w 12140121"/>
              <a:gd name="connsiteY1" fmla="*/ 836600 h 888092"/>
              <a:gd name="connsiteX2" fmla="*/ 6322980 w 12140121"/>
              <a:gd name="connsiteY2" fmla="*/ 21 h 888092"/>
              <a:gd name="connsiteX3" fmla="*/ 9036997 w 12140121"/>
              <a:gd name="connsiteY3" fmla="*/ 865783 h 888092"/>
              <a:gd name="connsiteX4" fmla="*/ 12140121 w 12140121"/>
              <a:gd name="connsiteY4" fmla="*/ 194574 h 888092"/>
              <a:gd name="connsiteX0" fmla="*/ 0 w 12179032"/>
              <a:gd name="connsiteY0" fmla="*/ 214030 h 885544"/>
              <a:gd name="connsiteX1" fmla="*/ 3287950 w 12179032"/>
              <a:gd name="connsiteY1" fmla="*/ 836600 h 885544"/>
              <a:gd name="connsiteX2" fmla="*/ 6322980 w 12179032"/>
              <a:gd name="connsiteY2" fmla="*/ 21 h 885544"/>
              <a:gd name="connsiteX3" fmla="*/ 9036997 w 12179032"/>
              <a:gd name="connsiteY3" fmla="*/ 865783 h 885544"/>
              <a:gd name="connsiteX4" fmla="*/ 12179032 w 12179032"/>
              <a:gd name="connsiteY4" fmla="*/ 107025 h 885544"/>
              <a:gd name="connsiteX0" fmla="*/ 0 w 12179032"/>
              <a:gd name="connsiteY0" fmla="*/ 214030 h 890566"/>
              <a:gd name="connsiteX1" fmla="*/ 3287950 w 12179032"/>
              <a:gd name="connsiteY1" fmla="*/ 836600 h 890566"/>
              <a:gd name="connsiteX2" fmla="*/ 6322980 w 12179032"/>
              <a:gd name="connsiteY2" fmla="*/ 21 h 890566"/>
              <a:gd name="connsiteX3" fmla="*/ 9036997 w 12179032"/>
              <a:gd name="connsiteY3" fmla="*/ 865783 h 890566"/>
              <a:gd name="connsiteX4" fmla="*/ 12179032 w 12179032"/>
              <a:gd name="connsiteY4" fmla="*/ 262667 h 890566"/>
              <a:gd name="connsiteX0" fmla="*/ 0 w 12179032"/>
              <a:gd name="connsiteY0" fmla="*/ 214030 h 887874"/>
              <a:gd name="connsiteX1" fmla="*/ 3287950 w 12179032"/>
              <a:gd name="connsiteY1" fmla="*/ 836600 h 887874"/>
              <a:gd name="connsiteX2" fmla="*/ 6322980 w 12179032"/>
              <a:gd name="connsiteY2" fmla="*/ 21 h 887874"/>
              <a:gd name="connsiteX3" fmla="*/ 9036997 w 12179032"/>
              <a:gd name="connsiteY3" fmla="*/ 865783 h 887874"/>
              <a:gd name="connsiteX4" fmla="*/ 12179032 w 12179032"/>
              <a:gd name="connsiteY4" fmla="*/ 262667 h 887874"/>
              <a:gd name="connsiteX0" fmla="*/ 0 w 12179032"/>
              <a:gd name="connsiteY0" fmla="*/ 301578 h 975422"/>
              <a:gd name="connsiteX1" fmla="*/ 3287950 w 12179032"/>
              <a:gd name="connsiteY1" fmla="*/ 924148 h 975422"/>
              <a:gd name="connsiteX2" fmla="*/ 6322980 w 12179032"/>
              <a:gd name="connsiteY2" fmla="*/ 20 h 975422"/>
              <a:gd name="connsiteX3" fmla="*/ 9036997 w 12179032"/>
              <a:gd name="connsiteY3" fmla="*/ 953331 h 975422"/>
              <a:gd name="connsiteX4" fmla="*/ 12179032 w 12179032"/>
              <a:gd name="connsiteY4" fmla="*/ 350215 h 975422"/>
              <a:gd name="connsiteX0" fmla="*/ 0 w 12179032"/>
              <a:gd name="connsiteY0" fmla="*/ 301578 h 969935"/>
              <a:gd name="connsiteX1" fmla="*/ 3287950 w 12179032"/>
              <a:gd name="connsiteY1" fmla="*/ 924148 h 969935"/>
              <a:gd name="connsiteX2" fmla="*/ 6322980 w 12179032"/>
              <a:gd name="connsiteY2" fmla="*/ 20 h 969935"/>
              <a:gd name="connsiteX3" fmla="*/ 9036997 w 12179032"/>
              <a:gd name="connsiteY3" fmla="*/ 953331 h 969935"/>
              <a:gd name="connsiteX4" fmla="*/ 12179032 w 12179032"/>
              <a:gd name="connsiteY4" fmla="*/ 350215 h 969935"/>
              <a:gd name="connsiteX0" fmla="*/ 0 w 12185382"/>
              <a:gd name="connsiteY0" fmla="*/ 301578 h 970234"/>
              <a:gd name="connsiteX1" fmla="*/ 3287950 w 12185382"/>
              <a:gd name="connsiteY1" fmla="*/ 924148 h 970234"/>
              <a:gd name="connsiteX2" fmla="*/ 6322980 w 12185382"/>
              <a:gd name="connsiteY2" fmla="*/ 20 h 970234"/>
              <a:gd name="connsiteX3" fmla="*/ 9036997 w 12185382"/>
              <a:gd name="connsiteY3" fmla="*/ 953331 h 970234"/>
              <a:gd name="connsiteX4" fmla="*/ 12185382 w 12185382"/>
              <a:gd name="connsiteY4" fmla="*/ 366090 h 970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85382" h="970234">
                <a:moveTo>
                  <a:pt x="0" y="301578"/>
                </a:moveTo>
                <a:cubicBezTo>
                  <a:pt x="897377" y="896586"/>
                  <a:pt x="2234120" y="974408"/>
                  <a:pt x="3287950" y="924148"/>
                </a:cubicBezTo>
                <a:cubicBezTo>
                  <a:pt x="4341780" y="873888"/>
                  <a:pt x="5364806" y="-4844"/>
                  <a:pt x="6322980" y="20"/>
                </a:cubicBezTo>
                <a:cubicBezTo>
                  <a:pt x="7281154" y="4884"/>
                  <a:pt x="8046397" y="812280"/>
                  <a:pt x="9036997" y="953331"/>
                </a:cubicBezTo>
                <a:cubicBezTo>
                  <a:pt x="10027597" y="1094382"/>
                  <a:pt x="11761418" y="304550"/>
                  <a:pt x="12185382" y="366090"/>
                </a:cubicBezTo>
              </a:path>
            </a:pathLst>
          </a:custGeom>
          <a:noFill/>
          <a:ln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C901369D-4787-7645-8B21-7B79013EA97D}"/>
              </a:ext>
            </a:extLst>
          </p:cNvPr>
          <p:cNvSpPr/>
          <p:nvPr/>
        </p:nvSpPr>
        <p:spPr>
          <a:xfrm>
            <a:off x="2582691" y="2527840"/>
            <a:ext cx="1473743" cy="1473743"/>
          </a:xfrm>
          <a:prstGeom prst="ellipse">
            <a:avLst/>
          </a:prstGeom>
          <a:solidFill>
            <a:srgbClr val="E8EB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B3ED97F5-FCDF-0B47-BA87-3B652D676D0F}"/>
              </a:ext>
            </a:extLst>
          </p:cNvPr>
          <p:cNvSpPr/>
          <p:nvPr/>
        </p:nvSpPr>
        <p:spPr>
          <a:xfrm>
            <a:off x="8302554" y="2527840"/>
            <a:ext cx="1473743" cy="1473743"/>
          </a:xfrm>
          <a:prstGeom prst="ellipse">
            <a:avLst/>
          </a:prstGeom>
          <a:solidFill>
            <a:srgbClr val="E8EB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02B8F40-A5BA-5F4B-8233-85627EDA54C0}"/>
              </a:ext>
            </a:extLst>
          </p:cNvPr>
          <p:cNvSpPr/>
          <p:nvPr/>
        </p:nvSpPr>
        <p:spPr>
          <a:xfrm rot="5400000">
            <a:off x="8832171" y="3912193"/>
            <a:ext cx="41450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9678B0A-15EC-2242-9916-31A9E87E53C6}"/>
              </a:ext>
            </a:extLst>
          </p:cNvPr>
          <p:cNvSpPr/>
          <p:nvPr/>
        </p:nvSpPr>
        <p:spPr>
          <a:xfrm rot="5400000">
            <a:off x="3091771" y="3912194"/>
            <a:ext cx="414506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grpSp>
        <p:nvGrpSpPr>
          <p:cNvPr id="15" name="Gráfico 626">
            <a:extLst>
              <a:ext uri="{FF2B5EF4-FFF2-40B4-BE49-F238E27FC236}">
                <a16:creationId xmlns:a16="http://schemas.microsoft.com/office/drawing/2014/main" id="{527B85A7-BC37-3946-AA6E-6147157BD57A}"/>
              </a:ext>
            </a:extLst>
          </p:cNvPr>
          <p:cNvGrpSpPr/>
          <p:nvPr/>
        </p:nvGrpSpPr>
        <p:grpSpPr>
          <a:xfrm>
            <a:off x="2946694" y="2856536"/>
            <a:ext cx="745733" cy="748254"/>
            <a:chOff x="3873014" y="5223495"/>
            <a:chExt cx="1314265" cy="1318708"/>
          </a:xfrm>
          <a:solidFill>
            <a:srgbClr val="262626"/>
          </a:solidFill>
        </p:grpSpPr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055FF3BA-12ED-3F44-99D7-75025D976777}"/>
                </a:ext>
              </a:extLst>
            </p:cNvPr>
            <p:cNvSpPr/>
            <p:nvPr/>
          </p:nvSpPr>
          <p:spPr>
            <a:xfrm>
              <a:off x="3873014" y="5223495"/>
              <a:ext cx="1314265" cy="1318708"/>
            </a:xfrm>
            <a:custGeom>
              <a:avLst/>
              <a:gdLst>
                <a:gd name="connsiteX0" fmla="*/ 790825 w 1314265"/>
                <a:gd name="connsiteY0" fmla="*/ 634458 h 1318708"/>
                <a:gd name="connsiteX1" fmla="*/ 783268 w 1314265"/>
                <a:gd name="connsiteY1" fmla="*/ 603303 h 1318708"/>
                <a:gd name="connsiteX2" fmla="*/ 753510 w 1314265"/>
                <a:gd name="connsiteY2" fmla="*/ 691105 h 1318708"/>
                <a:gd name="connsiteX3" fmla="*/ 735560 w 1314265"/>
                <a:gd name="connsiteY3" fmla="*/ 719428 h 1318708"/>
                <a:gd name="connsiteX4" fmla="*/ 746661 w 1314265"/>
                <a:gd name="connsiteY4" fmla="*/ 680247 h 1318708"/>
                <a:gd name="connsiteX5" fmla="*/ 723043 w 1314265"/>
                <a:gd name="connsiteY5" fmla="*/ 705266 h 1318708"/>
                <a:gd name="connsiteX6" fmla="*/ 711471 w 1314265"/>
                <a:gd name="connsiteY6" fmla="*/ 744683 h 1318708"/>
                <a:gd name="connsiteX7" fmla="*/ 736741 w 1314265"/>
                <a:gd name="connsiteY7" fmla="*/ 723204 h 1318708"/>
                <a:gd name="connsiteX8" fmla="*/ 747369 w 1314265"/>
                <a:gd name="connsiteY8" fmla="*/ 732645 h 1318708"/>
                <a:gd name="connsiteX9" fmla="*/ 678170 w 1314265"/>
                <a:gd name="connsiteY9" fmla="*/ 815727 h 1318708"/>
                <a:gd name="connsiteX10" fmla="*/ 656206 w 1314265"/>
                <a:gd name="connsiteY10" fmla="*/ 839330 h 1318708"/>
                <a:gd name="connsiteX11" fmla="*/ 589369 w 1314265"/>
                <a:gd name="connsiteY11" fmla="*/ 870957 h 1318708"/>
                <a:gd name="connsiteX12" fmla="*/ 512612 w 1314265"/>
                <a:gd name="connsiteY12" fmla="*/ 890783 h 1318708"/>
                <a:gd name="connsiteX13" fmla="*/ 343983 w 1314265"/>
                <a:gd name="connsiteY13" fmla="*/ 902821 h 1318708"/>
                <a:gd name="connsiteX14" fmla="*/ 195902 w 1314265"/>
                <a:gd name="connsiteY14" fmla="*/ 846646 h 1318708"/>
                <a:gd name="connsiteX15" fmla="*/ 175591 w 1314265"/>
                <a:gd name="connsiteY15" fmla="*/ 832249 h 1318708"/>
                <a:gd name="connsiteX16" fmla="*/ 167797 w 1314265"/>
                <a:gd name="connsiteY16" fmla="*/ 824932 h 1318708"/>
                <a:gd name="connsiteX17" fmla="*/ 117729 w 1314265"/>
                <a:gd name="connsiteY17" fmla="*/ 775366 h 1318708"/>
                <a:gd name="connsiteX18" fmla="*/ 28218 w 1314265"/>
                <a:gd name="connsiteY18" fmla="*/ 524942 h 1318708"/>
                <a:gd name="connsiteX19" fmla="*/ 132844 w 1314265"/>
                <a:gd name="connsiteY19" fmla="*/ 220467 h 1318708"/>
                <a:gd name="connsiteX20" fmla="*/ 137095 w 1314265"/>
                <a:gd name="connsiteY20" fmla="*/ 214802 h 1318708"/>
                <a:gd name="connsiteX21" fmla="*/ 141110 w 1314265"/>
                <a:gd name="connsiteY21" fmla="*/ 208901 h 1318708"/>
                <a:gd name="connsiteX22" fmla="*/ 296512 w 1314265"/>
                <a:gd name="connsiteY22" fmla="*/ 75310 h 1318708"/>
                <a:gd name="connsiteX23" fmla="*/ 447664 w 1314265"/>
                <a:gd name="connsiteY23" fmla="*/ 21496 h 1318708"/>
                <a:gd name="connsiteX24" fmla="*/ 804051 w 1314265"/>
                <a:gd name="connsiteY24" fmla="*/ 279710 h 1318708"/>
                <a:gd name="connsiteX25" fmla="*/ 790825 w 1314265"/>
                <a:gd name="connsiteY25" fmla="*/ 634458 h 1318708"/>
                <a:gd name="connsiteX26" fmla="*/ 120090 w 1314265"/>
                <a:gd name="connsiteY26" fmla="*/ 261063 h 1318708"/>
                <a:gd name="connsiteX27" fmla="*/ 157878 w 1314265"/>
                <a:gd name="connsiteY27" fmla="*/ 215746 h 1318708"/>
                <a:gd name="connsiteX28" fmla="*/ 243846 w 1314265"/>
                <a:gd name="connsiteY28" fmla="*/ 132429 h 1318708"/>
                <a:gd name="connsiteX29" fmla="*/ 267463 w 1314265"/>
                <a:gd name="connsiteY29" fmla="*/ 115907 h 1318708"/>
                <a:gd name="connsiteX30" fmla="*/ 292261 w 1314265"/>
                <a:gd name="connsiteY30" fmla="*/ 97261 h 1318708"/>
                <a:gd name="connsiteX31" fmla="*/ 154336 w 1314265"/>
                <a:gd name="connsiteY31" fmla="*/ 207249 h 1318708"/>
                <a:gd name="connsiteX32" fmla="*/ 151974 w 1314265"/>
                <a:gd name="connsiteY32" fmla="*/ 209846 h 1318708"/>
                <a:gd name="connsiteX33" fmla="*/ 135442 w 1314265"/>
                <a:gd name="connsiteY33" fmla="*/ 232976 h 1318708"/>
                <a:gd name="connsiteX34" fmla="*/ 120090 w 1314265"/>
                <a:gd name="connsiteY34" fmla="*/ 261063 h 1318708"/>
                <a:gd name="connsiteX35" fmla="*/ 810428 w 1314265"/>
                <a:gd name="connsiteY35" fmla="*/ 759316 h 1318708"/>
                <a:gd name="connsiteX36" fmla="*/ 784685 w 1314265"/>
                <a:gd name="connsiteY36" fmla="*/ 816907 h 1318708"/>
                <a:gd name="connsiteX37" fmla="*/ 768861 w 1314265"/>
                <a:gd name="connsiteY37" fmla="*/ 840746 h 1318708"/>
                <a:gd name="connsiteX38" fmla="*/ 748078 w 1314265"/>
                <a:gd name="connsiteY38" fmla="*/ 866237 h 1318708"/>
                <a:gd name="connsiteX39" fmla="*/ 771695 w 1314265"/>
                <a:gd name="connsiteY39" fmla="*/ 804162 h 1318708"/>
                <a:gd name="connsiteX40" fmla="*/ 810428 w 1314265"/>
                <a:gd name="connsiteY40" fmla="*/ 759316 h 1318708"/>
                <a:gd name="connsiteX41" fmla="*/ 1185000 w 1314265"/>
                <a:gd name="connsiteY41" fmla="*/ 1027679 h 1318708"/>
                <a:gd name="connsiteX42" fmla="*/ 1287027 w 1314265"/>
                <a:gd name="connsiteY42" fmla="*/ 1214376 h 1318708"/>
                <a:gd name="connsiteX43" fmla="*/ 1094073 w 1314265"/>
                <a:gd name="connsiteY43" fmla="*/ 1267483 h 1318708"/>
                <a:gd name="connsiteX44" fmla="*/ 950715 w 1314265"/>
                <a:gd name="connsiteY44" fmla="*/ 1106748 h 1318708"/>
                <a:gd name="connsiteX45" fmla="*/ 854120 w 1314265"/>
                <a:gd name="connsiteY45" fmla="*/ 972449 h 1318708"/>
                <a:gd name="connsiteX46" fmla="*/ 862858 w 1314265"/>
                <a:gd name="connsiteY46" fmla="*/ 915566 h 1318708"/>
                <a:gd name="connsiteX47" fmla="*/ 848452 w 1314265"/>
                <a:gd name="connsiteY47" fmla="*/ 950262 h 1318708"/>
                <a:gd name="connsiteX48" fmla="*/ 841130 w 1314265"/>
                <a:gd name="connsiteY48" fmla="*/ 959467 h 1318708"/>
                <a:gd name="connsiteX49" fmla="*/ 839005 w 1314265"/>
                <a:gd name="connsiteY49" fmla="*/ 955691 h 1318708"/>
                <a:gd name="connsiteX50" fmla="*/ 837352 w 1314265"/>
                <a:gd name="connsiteY50" fmla="*/ 951442 h 1318708"/>
                <a:gd name="connsiteX51" fmla="*/ 834754 w 1314265"/>
                <a:gd name="connsiteY51" fmla="*/ 942709 h 1318708"/>
                <a:gd name="connsiteX52" fmla="*/ 840186 w 1314265"/>
                <a:gd name="connsiteY52" fmla="*/ 888895 h 1318708"/>
                <a:gd name="connsiteX53" fmla="*/ 808774 w 1314265"/>
                <a:gd name="connsiteY53" fmla="*/ 926187 h 1318708"/>
                <a:gd name="connsiteX54" fmla="*/ 803106 w 1314265"/>
                <a:gd name="connsiteY54" fmla="*/ 870485 h 1318708"/>
                <a:gd name="connsiteX55" fmla="*/ 827905 w 1314265"/>
                <a:gd name="connsiteY55" fmla="*/ 821864 h 1318708"/>
                <a:gd name="connsiteX56" fmla="*/ 799564 w 1314265"/>
                <a:gd name="connsiteY56" fmla="*/ 851367 h 1318708"/>
                <a:gd name="connsiteX57" fmla="*/ 771459 w 1314265"/>
                <a:gd name="connsiteY57" fmla="*/ 888659 h 1318708"/>
                <a:gd name="connsiteX58" fmla="*/ 826015 w 1314265"/>
                <a:gd name="connsiteY58" fmla="*/ 776310 h 1318708"/>
                <a:gd name="connsiteX59" fmla="*/ 870652 w 1314265"/>
                <a:gd name="connsiteY59" fmla="*/ 808882 h 1318708"/>
                <a:gd name="connsiteX60" fmla="*/ 994407 w 1314265"/>
                <a:gd name="connsiteY60" fmla="*/ 903293 h 1318708"/>
                <a:gd name="connsiteX61" fmla="*/ 1169885 w 1314265"/>
                <a:gd name="connsiteY61" fmla="*/ 1017058 h 1318708"/>
                <a:gd name="connsiteX62" fmla="*/ 1164217 w 1314265"/>
                <a:gd name="connsiteY62" fmla="*/ 1022250 h 1318708"/>
                <a:gd name="connsiteX63" fmla="*/ 1148393 w 1314265"/>
                <a:gd name="connsiteY63" fmla="*/ 1065207 h 1318708"/>
                <a:gd name="connsiteX64" fmla="*/ 1125484 w 1314265"/>
                <a:gd name="connsiteY64" fmla="*/ 1112649 h 1318708"/>
                <a:gd name="connsiteX65" fmla="*/ 1070692 w 1314265"/>
                <a:gd name="connsiteY65" fmla="*/ 1181569 h 1318708"/>
                <a:gd name="connsiteX66" fmla="*/ 1185000 w 1314265"/>
                <a:gd name="connsiteY66" fmla="*/ 1027679 h 1318708"/>
                <a:gd name="connsiteX67" fmla="*/ 784921 w 1314265"/>
                <a:gd name="connsiteY67" fmla="*/ 714235 h 1318708"/>
                <a:gd name="connsiteX68" fmla="*/ 798855 w 1314265"/>
                <a:gd name="connsiteY68" fmla="*/ 677651 h 1318708"/>
                <a:gd name="connsiteX69" fmla="*/ 846326 w 1314265"/>
                <a:gd name="connsiteY69" fmla="*/ 369636 h 1318708"/>
                <a:gd name="connsiteX70" fmla="*/ 751384 w 1314265"/>
                <a:gd name="connsiteY70" fmla="*/ 151783 h 1318708"/>
                <a:gd name="connsiteX71" fmla="*/ 387440 w 1314265"/>
                <a:gd name="connsiteY71" fmla="*/ 7806 h 1318708"/>
                <a:gd name="connsiteX72" fmla="*/ 352958 w 1314265"/>
                <a:gd name="connsiteY72" fmla="*/ 23384 h 1318708"/>
                <a:gd name="connsiteX73" fmla="*/ 242429 w 1314265"/>
                <a:gd name="connsiteY73" fmla="*/ 71534 h 1318708"/>
                <a:gd name="connsiteX74" fmla="*/ 218575 w 1314265"/>
                <a:gd name="connsiteY74" fmla="*/ 97025 h 1318708"/>
                <a:gd name="connsiteX75" fmla="*/ 60574 w 1314265"/>
                <a:gd name="connsiteY75" fmla="*/ 302132 h 1318708"/>
                <a:gd name="connsiteX76" fmla="*/ 19244 w 1314265"/>
                <a:gd name="connsiteY76" fmla="*/ 414953 h 1318708"/>
                <a:gd name="connsiteX77" fmla="*/ 13576 w 1314265"/>
                <a:gd name="connsiteY77" fmla="*/ 646495 h 1318708"/>
                <a:gd name="connsiteX78" fmla="*/ 140401 w 1314265"/>
                <a:gd name="connsiteY78" fmla="*/ 832249 h 1318708"/>
                <a:gd name="connsiteX79" fmla="*/ 357209 w 1314265"/>
                <a:gd name="connsiteY79" fmla="*/ 928312 h 1318708"/>
                <a:gd name="connsiteX80" fmla="*/ 491829 w 1314265"/>
                <a:gd name="connsiteY80" fmla="*/ 916982 h 1318708"/>
                <a:gd name="connsiteX81" fmla="*/ 536229 w 1314265"/>
                <a:gd name="connsiteY81" fmla="*/ 904945 h 1318708"/>
                <a:gd name="connsiteX82" fmla="*/ 715013 w 1314265"/>
                <a:gd name="connsiteY82" fmla="*/ 865293 h 1318708"/>
                <a:gd name="connsiteX83" fmla="*/ 735797 w 1314265"/>
                <a:gd name="connsiteY83" fmla="*/ 883467 h 1318708"/>
                <a:gd name="connsiteX84" fmla="*/ 739812 w 1314265"/>
                <a:gd name="connsiteY84" fmla="*/ 885119 h 1318708"/>
                <a:gd name="connsiteX85" fmla="*/ 746188 w 1314265"/>
                <a:gd name="connsiteY85" fmla="*/ 913442 h 1318708"/>
                <a:gd name="connsiteX86" fmla="*/ 765791 w 1314265"/>
                <a:gd name="connsiteY86" fmla="*/ 904001 h 1318708"/>
                <a:gd name="connsiteX87" fmla="*/ 766972 w 1314265"/>
                <a:gd name="connsiteY87" fmla="*/ 942709 h 1318708"/>
                <a:gd name="connsiteX88" fmla="*/ 785393 w 1314265"/>
                <a:gd name="connsiteY88" fmla="*/ 929020 h 1318708"/>
                <a:gd name="connsiteX89" fmla="*/ 812317 w 1314265"/>
                <a:gd name="connsiteY89" fmla="*/ 961828 h 1318708"/>
                <a:gd name="connsiteX90" fmla="*/ 952368 w 1314265"/>
                <a:gd name="connsiteY90" fmla="*/ 1145221 h 1318708"/>
                <a:gd name="connsiteX91" fmla="*/ 1008578 w 1314265"/>
                <a:gd name="connsiteY91" fmla="*/ 1218389 h 1318708"/>
                <a:gd name="connsiteX92" fmla="*/ 1308283 w 1314265"/>
                <a:gd name="connsiteY92" fmla="*/ 1211544 h 1318708"/>
                <a:gd name="connsiteX93" fmla="*/ 1299308 w 1314265"/>
                <a:gd name="connsiteY93" fmla="*/ 1106512 h 1318708"/>
                <a:gd name="connsiteX94" fmla="*/ 1043532 w 1314265"/>
                <a:gd name="connsiteY94" fmla="*/ 909902 h 1318708"/>
                <a:gd name="connsiteX95" fmla="*/ 895687 w 1314265"/>
                <a:gd name="connsiteY95" fmla="*/ 798733 h 1318708"/>
                <a:gd name="connsiteX96" fmla="*/ 860969 w 1314265"/>
                <a:gd name="connsiteY96" fmla="*/ 768757 h 1318708"/>
                <a:gd name="connsiteX97" fmla="*/ 784921 w 1314265"/>
                <a:gd name="connsiteY97" fmla="*/ 714235 h 131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1314265" h="1318708">
                  <a:moveTo>
                    <a:pt x="790825" y="634458"/>
                  </a:moveTo>
                  <a:lnTo>
                    <a:pt x="783268" y="603303"/>
                  </a:lnTo>
                  <a:cubicBezTo>
                    <a:pt x="743827" y="616992"/>
                    <a:pt x="785157" y="610147"/>
                    <a:pt x="753510" y="691105"/>
                  </a:cubicBezTo>
                  <a:cubicBezTo>
                    <a:pt x="746661" y="708571"/>
                    <a:pt x="747605" y="709515"/>
                    <a:pt x="735560" y="719428"/>
                  </a:cubicBezTo>
                  <a:lnTo>
                    <a:pt x="746661" y="680247"/>
                  </a:lnTo>
                  <a:cubicBezTo>
                    <a:pt x="724933" y="683788"/>
                    <a:pt x="730128" y="684968"/>
                    <a:pt x="723043" y="705266"/>
                  </a:cubicBezTo>
                  <a:cubicBezTo>
                    <a:pt x="718320" y="719428"/>
                    <a:pt x="713832" y="729341"/>
                    <a:pt x="711471" y="744683"/>
                  </a:cubicBezTo>
                  <a:cubicBezTo>
                    <a:pt x="740048" y="735242"/>
                    <a:pt x="713360" y="738310"/>
                    <a:pt x="736741" y="723204"/>
                  </a:cubicBezTo>
                  <a:cubicBezTo>
                    <a:pt x="741937" y="731229"/>
                    <a:pt x="735560" y="726037"/>
                    <a:pt x="747369" y="732645"/>
                  </a:cubicBezTo>
                  <a:cubicBezTo>
                    <a:pt x="732726" y="764273"/>
                    <a:pt x="707692" y="796845"/>
                    <a:pt x="678170" y="815727"/>
                  </a:cubicBezTo>
                  <a:cubicBezTo>
                    <a:pt x="647231" y="835789"/>
                    <a:pt x="668723" y="824696"/>
                    <a:pt x="656206" y="839330"/>
                  </a:cubicBezTo>
                  <a:cubicBezTo>
                    <a:pt x="645578" y="851603"/>
                    <a:pt x="608262" y="862224"/>
                    <a:pt x="589369" y="870957"/>
                  </a:cubicBezTo>
                  <a:cubicBezTo>
                    <a:pt x="554179" y="887243"/>
                    <a:pt x="545440" y="888423"/>
                    <a:pt x="512612" y="890783"/>
                  </a:cubicBezTo>
                  <a:cubicBezTo>
                    <a:pt x="441996" y="895740"/>
                    <a:pt x="425227" y="915330"/>
                    <a:pt x="343983" y="902821"/>
                  </a:cubicBezTo>
                  <a:cubicBezTo>
                    <a:pt x="288483" y="894324"/>
                    <a:pt x="235816" y="873553"/>
                    <a:pt x="195902" y="846646"/>
                  </a:cubicBezTo>
                  <a:lnTo>
                    <a:pt x="175591" y="832249"/>
                  </a:lnTo>
                  <a:cubicBezTo>
                    <a:pt x="175355" y="831777"/>
                    <a:pt x="167797" y="824932"/>
                    <a:pt x="167797" y="824932"/>
                  </a:cubicBezTo>
                  <a:lnTo>
                    <a:pt x="117729" y="775366"/>
                  </a:lnTo>
                  <a:cubicBezTo>
                    <a:pt x="59866" y="716596"/>
                    <a:pt x="1295" y="615340"/>
                    <a:pt x="28218" y="524942"/>
                  </a:cubicBezTo>
                  <a:cubicBezTo>
                    <a:pt x="48766" y="456966"/>
                    <a:pt x="8852" y="384506"/>
                    <a:pt x="132844" y="220467"/>
                  </a:cubicBezTo>
                  <a:cubicBezTo>
                    <a:pt x="133552" y="219287"/>
                    <a:pt x="136150" y="215982"/>
                    <a:pt x="137095" y="214802"/>
                  </a:cubicBezTo>
                  <a:lnTo>
                    <a:pt x="141110" y="208901"/>
                  </a:lnTo>
                  <a:cubicBezTo>
                    <a:pt x="203460" y="113074"/>
                    <a:pt x="237941" y="114727"/>
                    <a:pt x="296512" y="75310"/>
                  </a:cubicBezTo>
                  <a:cubicBezTo>
                    <a:pt x="348471" y="40378"/>
                    <a:pt x="369254" y="21732"/>
                    <a:pt x="447664" y="21496"/>
                  </a:cubicBezTo>
                  <a:cubicBezTo>
                    <a:pt x="590313" y="21024"/>
                    <a:pt x="770750" y="159336"/>
                    <a:pt x="804051" y="279710"/>
                  </a:cubicBezTo>
                  <a:cubicBezTo>
                    <a:pt x="831920" y="380965"/>
                    <a:pt x="838060" y="531078"/>
                    <a:pt x="790825" y="634458"/>
                  </a:cubicBezTo>
                  <a:close/>
                  <a:moveTo>
                    <a:pt x="120090" y="261063"/>
                  </a:moveTo>
                  <a:cubicBezTo>
                    <a:pt x="137567" y="252566"/>
                    <a:pt x="145597" y="230616"/>
                    <a:pt x="157878" y="215746"/>
                  </a:cubicBezTo>
                  <a:cubicBezTo>
                    <a:pt x="232509" y="127236"/>
                    <a:pt x="193777" y="177746"/>
                    <a:pt x="243846" y="132429"/>
                  </a:cubicBezTo>
                  <a:cubicBezTo>
                    <a:pt x="252584" y="124404"/>
                    <a:pt x="254473" y="120863"/>
                    <a:pt x="267463" y="115907"/>
                  </a:cubicBezTo>
                  <a:cubicBezTo>
                    <a:pt x="290608" y="106938"/>
                    <a:pt x="288483" y="121099"/>
                    <a:pt x="292261" y="97261"/>
                  </a:cubicBezTo>
                  <a:cubicBezTo>
                    <a:pt x="258488" y="81447"/>
                    <a:pt x="173702" y="184591"/>
                    <a:pt x="154336" y="207249"/>
                  </a:cubicBezTo>
                  <a:cubicBezTo>
                    <a:pt x="153627" y="207957"/>
                    <a:pt x="152682" y="208901"/>
                    <a:pt x="151974" y="209846"/>
                  </a:cubicBezTo>
                  <a:lnTo>
                    <a:pt x="135442" y="232976"/>
                  </a:lnTo>
                  <a:cubicBezTo>
                    <a:pt x="128829" y="243833"/>
                    <a:pt x="125522" y="249970"/>
                    <a:pt x="120090" y="261063"/>
                  </a:cubicBezTo>
                  <a:close/>
                  <a:moveTo>
                    <a:pt x="810428" y="759316"/>
                  </a:moveTo>
                  <a:cubicBezTo>
                    <a:pt x="807357" y="775130"/>
                    <a:pt x="792478" y="806286"/>
                    <a:pt x="784685" y="816907"/>
                  </a:cubicBezTo>
                  <a:cubicBezTo>
                    <a:pt x="779016" y="824932"/>
                    <a:pt x="774057" y="830361"/>
                    <a:pt x="768861" y="840746"/>
                  </a:cubicBezTo>
                  <a:cubicBezTo>
                    <a:pt x="757052" y="863168"/>
                    <a:pt x="766263" y="854199"/>
                    <a:pt x="748078" y="866237"/>
                  </a:cubicBezTo>
                  <a:cubicBezTo>
                    <a:pt x="741229" y="841690"/>
                    <a:pt x="758469" y="825168"/>
                    <a:pt x="771695" y="804162"/>
                  </a:cubicBezTo>
                  <a:cubicBezTo>
                    <a:pt x="793659" y="769230"/>
                    <a:pt x="791061" y="763093"/>
                    <a:pt x="810428" y="759316"/>
                  </a:cubicBezTo>
                  <a:close/>
                  <a:moveTo>
                    <a:pt x="1185000" y="1027679"/>
                  </a:moveTo>
                  <a:cubicBezTo>
                    <a:pt x="1221607" y="1060959"/>
                    <a:pt x="1321273" y="1106512"/>
                    <a:pt x="1287027" y="1214376"/>
                  </a:cubicBezTo>
                  <a:cubicBezTo>
                    <a:pt x="1254435" y="1316812"/>
                    <a:pt x="1162091" y="1311384"/>
                    <a:pt x="1094073" y="1267483"/>
                  </a:cubicBezTo>
                  <a:cubicBezTo>
                    <a:pt x="1039044" y="1232078"/>
                    <a:pt x="992990" y="1162451"/>
                    <a:pt x="950715" y="1106748"/>
                  </a:cubicBezTo>
                  <a:cubicBezTo>
                    <a:pt x="937253" y="1088810"/>
                    <a:pt x="855773" y="983778"/>
                    <a:pt x="854120" y="972449"/>
                  </a:cubicBezTo>
                  <a:cubicBezTo>
                    <a:pt x="849869" y="941529"/>
                    <a:pt x="874431" y="946014"/>
                    <a:pt x="862858" y="915566"/>
                  </a:cubicBezTo>
                  <a:cubicBezTo>
                    <a:pt x="852467" y="930672"/>
                    <a:pt x="861205" y="929256"/>
                    <a:pt x="848452" y="950262"/>
                  </a:cubicBezTo>
                  <a:cubicBezTo>
                    <a:pt x="844201" y="957107"/>
                    <a:pt x="844437" y="955927"/>
                    <a:pt x="841130" y="959467"/>
                  </a:cubicBezTo>
                  <a:cubicBezTo>
                    <a:pt x="840186" y="958287"/>
                    <a:pt x="839477" y="956635"/>
                    <a:pt x="839005" y="955691"/>
                  </a:cubicBezTo>
                  <a:cubicBezTo>
                    <a:pt x="838769" y="954511"/>
                    <a:pt x="837824" y="952859"/>
                    <a:pt x="837352" y="951442"/>
                  </a:cubicBezTo>
                  <a:cubicBezTo>
                    <a:pt x="829794" y="927368"/>
                    <a:pt x="839477" y="971505"/>
                    <a:pt x="834754" y="942709"/>
                  </a:cubicBezTo>
                  <a:cubicBezTo>
                    <a:pt x="831683" y="922647"/>
                    <a:pt x="840658" y="913442"/>
                    <a:pt x="840186" y="888895"/>
                  </a:cubicBezTo>
                  <a:cubicBezTo>
                    <a:pt x="826724" y="899988"/>
                    <a:pt x="824362" y="915330"/>
                    <a:pt x="808774" y="926187"/>
                  </a:cubicBezTo>
                  <a:cubicBezTo>
                    <a:pt x="790825" y="900224"/>
                    <a:pt x="782323" y="903057"/>
                    <a:pt x="803106" y="870485"/>
                  </a:cubicBezTo>
                  <a:cubicBezTo>
                    <a:pt x="810664" y="858684"/>
                    <a:pt x="826015" y="834845"/>
                    <a:pt x="827905" y="821864"/>
                  </a:cubicBezTo>
                  <a:cubicBezTo>
                    <a:pt x="811845" y="822336"/>
                    <a:pt x="807357" y="834845"/>
                    <a:pt x="799564" y="851367"/>
                  </a:cubicBezTo>
                  <a:cubicBezTo>
                    <a:pt x="781614" y="889367"/>
                    <a:pt x="785393" y="884883"/>
                    <a:pt x="771459" y="888659"/>
                  </a:cubicBezTo>
                  <a:cubicBezTo>
                    <a:pt x="759178" y="862460"/>
                    <a:pt x="815151" y="785751"/>
                    <a:pt x="826015" y="776310"/>
                  </a:cubicBezTo>
                  <a:cubicBezTo>
                    <a:pt x="846326" y="781739"/>
                    <a:pt x="857190" y="796373"/>
                    <a:pt x="870652" y="808882"/>
                  </a:cubicBezTo>
                  <a:lnTo>
                    <a:pt x="994407" y="903293"/>
                  </a:lnTo>
                  <a:cubicBezTo>
                    <a:pt x="1058647" y="946250"/>
                    <a:pt x="1078485" y="975989"/>
                    <a:pt x="1169885" y="1017058"/>
                  </a:cubicBezTo>
                  <a:lnTo>
                    <a:pt x="1164217" y="1022250"/>
                  </a:lnTo>
                  <a:cubicBezTo>
                    <a:pt x="1145559" y="1040188"/>
                    <a:pt x="1156423" y="1026735"/>
                    <a:pt x="1148393" y="1065207"/>
                  </a:cubicBezTo>
                  <a:cubicBezTo>
                    <a:pt x="1144378" y="1084326"/>
                    <a:pt x="1134459" y="1096599"/>
                    <a:pt x="1125484" y="1112649"/>
                  </a:cubicBezTo>
                  <a:cubicBezTo>
                    <a:pt x="1072581" y="1208240"/>
                    <a:pt x="1069983" y="1135307"/>
                    <a:pt x="1070692" y="1181569"/>
                  </a:cubicBezTo>
                  <a:cubicBezTo>
                    <a:pt x="1120288" y="1180861"/>
                    <a:pt x="1170830" y="1043493"/>
                    <a:pt x="1185000" y="1027679"/>
                  </a:cubicBezTo>
                  <a:close/>
                  <a:moveTo>
                    <a:pt x="784921" y="714235"/>
                  </a:moveTo>
                  <a:cubicBezTo>
                    <a:pt x="788227" y="697005"/>
                    <a:pt x="793423" y="690869"/>
                    <a:pt x="798855" y="677651"/>
                  </a:cubicBezTo>
                  <a:cubicBezTo>
                    <a:pt x="830739" y="601886"/>
                    <a:pt x="856954" y="455550"/>
                    <a:pt x="846326" y="369636"/>
                  </a:cubicBezTo>
                  <a:cubicBezTo>
                    <a:pt x="830739" y="247138"/>
                    <a:pt x="811845" y="224007"/>
                    <a:pt x="751384" y="151783"/>
                  </a:cubicBezTo>
                  <a:cubicBezTo>
                    <a:pt x="679823" y="66577"/>
                    <a:pt x="500567" y="-28070"/>
                    <a:pt x="387440" y="7806"/>
                  </a:cubicBezTo>
                  <a:cubicBezTo>
                    <a:pt x="366184" y="14651"/>
                    <a:pt x="377048" y="19372"/>
                    <a:pt x="352958" y="23384"/>
                  </a:cubicBezTo>
                  <a:cubicBezTo>
                    <a:pt x="283287" y="34714"/>
                    <a:pt x="292497" y="45335"/>
                    <a:pt x="242429" y="71534"/>
                  </a:cubicBezTo>
                  <a:cubicBezTo>
                    <a:pt x="211254" y="87820"/>
                    <a:pt x="235343" y="73658"/>
                    <a:pt x="218575" y="97025"/>
                  </a:cubicBezTo>
                  <a:cubicBezTo>
                    <a:pt x="200626" y="122516"/>
                    <a:pt x="144652" y="150603"/>
                    <a:pt x="60574" y="302132"/>
                  </a:cubicBezTo>
                  <a:lnTo>
                    <a:pt x="19244" y="414953"/>
                  </a:lnTo>
                  <a:cubicBezTo>
                    <a:pt x="-3193" y="492134"/>
                    <a:pt x="-7208" y="566010"/>
                    <a:pt x="13576" y="646495"/>
                  </a:cubicBezTo>
                  <a:cubicBezTo>
                    <a:pt x="32470" y="718484"/>
                    <a:pt x="91041" y="785279"/>
                    <a:pt x="140401" y="832249"/>
                  </a:cubicBezTo>
                  <a:cubicBezTo>
                    <a:pt x="198264" y="887007"/>
                    <a:pt x="272895" y="913206"/>
                    <a:pt x="357209" y="928312"/>
                  </a:cubicBezTo>
                  <a:cubicBezTo>
                    <a:pt x="386731" y="933740"/>
                    <a:pt x="466558" y="924299"/>
                    <a:pt x="491829" y="916982"/>
                  </a:cubicBezTo>
                  <a:cubicBezTo>
                    <a:pt x="516391" y="909902"/>
                    <a:pt x="494899" y="909666"/>
                    <a:pt x="536229" y="904945"/>
                  </a:cubicBezTo>
                  <a:cubicBezTo>
                    <a:pt x="651955" y="892436"/>
                    <a:pt x="673447" y="812895"/>
                    <a:pt x="715013" y="865293"/>
                  </a:cubicBezTo>
                  <a:lnTo>
                    <a:pt x="735797" y="883467"/>
                  </a:lnTo>
                  <a:cubicBezTo>
                    <a:pt x="736741" y="883939"/>
                    <a:pt x="738631" y="884647"/>
                    <a:pt x="739812" y="885119"/>
                  </a:cubicBezTo>
                  <a:cubicBezTo>
                    <a:pt x="743118" y="898808"/>
                    <a:pt x="738631" y="905181"/>
                    <a:pt x="746188" y="913442"/>
                  </a:cubicBezTo>
                  <a:cubicBezTo>
                    <a:pt x="756108" y="924063"/>
                    <a:pt x="745007" y="909902"/>
                    <a:pt x="765791" y="904001"/>
                  </a:cubicBezTo>
                  <a:lnTo>
                    <a:pt x="766972" y="942709"/>
                  </a:lnTo>
                  <a:cubicBezTo>
                    <a:pt x="792242" y="941293"/>
                    <a:pt x="772876" y="950498"/>
                    <a:pt x="785393" y="929020"/>
                  </a:cubicBezTo>
                  <a:cubicBezTo>
                    <a:pt x="793423" y="941293"/>
                    <a:pt x="801925" y="949082"/>
                    <a:pt x="812317" y="961828"/>
                  </a:cubicBezTo>
                  <a:lnTo>
                    <a:pt x="952368" y="1145221"/>
                  </a:lnTo>
                  <a:cubicBezTo>
                    <a:pt x="973860" y="1171656"/>
                    <a:pt x="986377" y="1192898"/>
                    <a:pt x="1008578" y="1218389"/>
                  </a:cubicBezTo>
                  <a:cubicBezTo>
                    <a:pt x="1091003" y="1313036"/>
                    <a:pt x="1241682" y="1389272"/>
                    <a:pt x="1308283" y="1211544"/>
                  </a:cubicBezTo>
                  <a:cubicBezTo>
                    <a:pt x="1320092" y="1180153"/>
                    <a:pt x="1313007" y="1129643"/>
                    <a:pt x="1299308" y="1106512"/>
                  </a:cubicBezTo>
                  <a:cubicBezTo>
                    <a:pt x="1249239" y="1021778"/>
                    <a:pt x="1140835" y="987791"/>
                    <a:pt x="1043532" y="909902"/>
                  </a:cubicBezTo>
                  <a:cubicBezTo>
                    <a:pt x="1017789" y="889131"/>
                    <a:pt x="924972" y="829416"/>
                    <a:pt x="895687" y="798733"/>
                  </a:cubicBezTo>
                  <a:cubicBezTo>
                    <a:pt x="883169" y="785515"/>
                    <a:pt x="874195" y="780087"/>
                    <a:pt x="860969" y="768757"/>
                  </a:cubicBezTo>
                  <a:cubicBezTo>
                    <a:pt x="806413" y="721788"/>
                    <a:pt x="837352" y="747751"/>
                    <a:pt x="784921" y="71423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C4D748E9-D8C9-C34C-B312-FE5CEB907DB4}"/>
                </a:ext>
              </a:extLst>
            </p:cNvPr>
            <p:cNvSpPr/>
            <p:nvPr/>
          </p:nvSpPr>
          <p:spPr>
            <a:xfrm>
              <a:off x="3990132" y="5336637"/>
              <a:ext cx="638115" cy="720935"/>
            </a:xfrm>
            <a:custGeom>
              <a:avLst/>
              <a:gdLst>
                <a:gd name="connsiteX0" fmla="*/ 526334 w 638115"/>
                <a:gd name="connsiteY0" fmla="*/ 77586 h 720935"/>
                <a:gd name="connsiteX1" fmla="*/ 591281 w 638115"/>
                <a:gd name="connsiteY1" fmla="*/ 177189 h 720935"/>
                <a:gd name="connsiteX2" fmla="*/ 619622 w 638115"/>
                <a:gd name="connsiteY2" fmla="*/ 307240 h 720935"/>
                <a:gd name="connsiteX3" fmla="*/ 596713 w 638115"/>
                <a:gd name="connsiteY3" fmla="*/ 448620 h 720935"/>
                <a:gd name="connsiteX4" fmla="*/ 574041 w 638115"/>
                <a:gd name="connsiteY4" fmla="*/ 505739 h 720935"/>
                <a:gd name="connsiteX5" fmla="*/ 546408 w 638115"/>
                <a:gd name="connsiteY5" fmla="*/ 557429 h 720935"/>
                <a:gd name="connsiteX6" fmla="*/ 473667 w 638115"/>
                <a:gd name="connsiteY6" fmla="*/ 649479 h 720935"/>
                <a:gd name="connsiteX7" fmla="*/ 361012 w 638115"/>
                <a:gd name="connsiteY7" fmla="*/ 696921 h 720935"/>
                <a:gd name="connsiteX8" fmla="*/ 121295 w 638115"/>
                <a:gd name="connsiteY8" fmla="*/ 626348 h 720935"/>
                <a:gd name="connsiteX9" fmla="*/ 41468 w 638115"/>
                <a:gd name="connsiteY9" fmla="*/ 541615 h 720935"/>
                <a:gd name="connsiteX10" fmla="*/ 38870 w 638115"/>
                <a:gd name="connsiteY10" fmla="*/ 275612 h 720935"/>
                <a:gd name="connsiteX11" fmla="*/ 93426 w 638115"/>
                <a:gd name="connsiteY11" fmla="*/ 170108 h 720935"/>
                <a:gd name="connsiteX12" fmla="*/ 407302 w 638115"/>
                <a:gd name="connsiteY12" fmla="*/ 25896 h 720935"/>
                <a:gd name="connsiteX13" fmla="*/ 462330 w 638115"/>
                <a:gd name="connsiteY13" fmla="*/ 51151 h 720935"/>
                <a:gd name="connsiteX14" fmla="*/ 505550 w 638115"/>
                <a:gd name="connsiteY14" fmla="*/ 87735 h 720935"/>
                <a:gd name="connsiteX15" fmla="*/ 526334 w 638115"/>
                <a:gd name="connsiteY15" fmla="*/ 77586 h 720935"/>
                <a:gd name="connsiteX16" fmla="*/ 37453 w 638115"/>
                <a:gd name="connsiteY16" fmla="*/ 569938 h 720935"/>
                <a:gd name="connsiteX17" fmla="*/ 34383 w 638115"/>
                <a:gd name="connsiteY17" fmla="*/ 572298 h 720935"/>
                <a:gd name="connsiteX18" fmla="*/ 31312 w 638115"/>
                <a:gd name="connsiteY18" fmla="*/ 574659 h 720935"/>
                <a:gd name="connsiteX19" fmla="*/ 17850 w 638115"/>
                <a:gd name="connsiteY19" fmla="*/ 592125 h 720935"/>
                <a:gd name="connsiteX20" fmla="*/ 68864 w 638115"/>
                <a:gd name="connsiteY20" fmla="*/ 628473 h 720935"/>
                <a:gd name="connsiteX21" fmla="*/ 96496 w 638115"/>
                <a:gd name="connsiteY21" fmla="*/ 635790 h 720935"/>
                <a:gd name="connsiteX22" fmla="*/ 234658 w 638115"/>
                <a:gd name="connsiteY22" fmla="*/ 706126 h 720935"/>
                <a:gd name="connsiteX23" fmla="*/ 445090 w 638115"/>
                <a:gd name="connsiteY23" fmla="*/ 695032 h 720935"/>
                <a:gd name="connsiteX24" fmla="*/ 492561 w 638115"/>
                <a:gd name="connsiteY24" fmla="*/ 658448 h 720935"/>
                <a:gd name="connsiteX25" fmla="*/ 604980 w 638115"/>
                <a:gd name="connsiteY25" fmla="*/ 152406 h 720935"/>
                <a:gd name="connsiteX26" fmla="*/ 527278 w 638115"/>
                <a:gd name="connsiteY26" fmla="*/ 56579 h 720935"/>
                <a:gd name="connsiteX27" fmla="*/ 408955 w 638115"/>
                <a:gd name="connsiteY27" fmla="*/ 5597 h 720935"/>
                <a:gd name="connsiteX28" fmla="*/ 73115 w 638115"/>
                <a:gd name="connsiteY28" fmla="*/ 174121 h 720935"/>
                <a:gd name="connsiteX29" fmla="*/ 17850 w 638115"/>
                <a:gd name="connsiteY29" fmla="*/ 287650 h 720935"/>
                <a:gd name="connsiteX30" fmla="*/ 37453 w 638115"/>
                <a:gd name="connsiteY30" fmla="*/ 569938 h 720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8115" h="720935">
                  <a:moveTo>
                    <a:pt x="526334" y="77586"/>
                  </a:moveTo>
                  <a:cubicBezTo>
                    <a:pt x="558926" y="114878"/>
                    <a:pt x="570262" y="117710"/>
                    <a:pt x="591281" y="177189"/>
                  </a:cubicBezTo>
                  <a:cubicBezTo>
                    <a:pt x="601437" y="205984"/>
                    <a:pt x="619386" y="273960"/>
                    <a:pt x="619622" y="307240"/>
                  </a:cubicBezTo>
                  <a:cubicBezTo>
                    <a:pt x="620331" y="372855"/>
                    <a:pt x="614899" y="397638"/>
                    <a:pt x="596713" y="448620"/>
                  </a:cubicBezTo>
                  <a:cubicBezTo>
                    <a:pt x="589628" y="468210"/>
                    <a:pt x="582307" y="485912"/>
                    <a:pt x="574041" y="505739"/>
                  </a:cubicBezTo>
                  <a:cubicBezTo>
                    <a:pt x="566011" y="525801"/>
                    <a:pt x="556564" y="536658"/>
                    <a:pt x="546408" y="557429"/>
                  </a:cubicBezTo>
                  <a:cubicBezTo>
                    <a:pt x="523027" y="605814"/>
                    <a:pt x="499646" y="621628"/>
                    <a:pt x="473667" y="649479"/>
                  </a:cubicBezTo>
                  <a:cubicBezTo>
                    <a:pt x="442964" y="682287"/>
                    <a:pt x="414623" y="686771"/>
                    <a:pt x="361012" y="696921"/>
                  </a:cubicBezTo>
                  <a:cubicBezTo>
                    <a:pt x="270793" y="713914"/>
                    <a:pt x="176087" y="665765"/>
                    <a:pt x="121295" y="626348"/>
                  </a:cubicBezTo>
                  <a:cubicBezTo>
                    <a:pt x="86341" y="601330"/>
                    <a:pt x="60834" y="585516"/>
                    <a:pt x="41468" y="541615"/>
                  </a:cubicBezTo>
                  <a:cubicBezTo>
                    <a:pt x="9820" y="470099"/>
                    <a:pt x="9112" y="346420"/>
                    <a:pt x="38870" y="275612"/>
                  </a:cubicBezTo>
                  <a:cubicBezTo>
                    <a:pt x="58472" y="229115"/>
                    <a:pt x="68864" y="211177"/>
                    <a:pt x="93426" y="170108"/>
                  </a:cubicBezTo>
                  <a:cubicBezTo>
                    <a:pt x="143731" y="85847"/>
                    <a:pt x="282366" y="-9272"/>
                    <a:pt x="407302" y="25896"/>
                  </a:cubicBezTo>
                  <a:cubicBezTo>
                    <a:pt x="442964" y="36045"/>
                    <a:pt x="405885" y="35101"/>
                    <a:pt x="462330" y="51151"/>
                  </a:cubicBezTo>
                  <a:cubicBezTo>
                    <a:pt x="486656" y="57995"/>
                    <a:pt x="496812" y="67437"/>
                    <a:pt x="505550" y="87735"/>
                  </a:cubicBezTo>
                  <a:cubicBezTo>
                    <a:pt x="519957" y="73809"/>
                    <a:pt x="503897" y="81126"/>
                    <a:pt x="526334" y="77586"/>
                  </a:cubicBezTo>
                  <a:close/>
                  <a:moveTo>
                    <a:pt x="37453" y="569938"/>
                  </a:moveTo>
                  <a:cubicBezTo>
                    <a:pt x="36508" y="570882"/>
                    <a:pt x="34855" y="571826"/>
                    <a:pt x="34383" y="572298"/>
                  </a:cubicBezTo>
                  <a:cubicBezTo>
                    <a:pt x="33674" y="572770"/>
                    <a:pt x="32021" y="573950"/>
                    <a:pt x="31312" y="574659"/>
                  </a:cubicBezTo>
                  <a:lnTo>
                    <a:pt x="17850" y="592125"/>
                  </a:lnTo>
                  <a:cubicBezTo>
                    <a:pt x="35327" y="602746"/>
                    <a:pt x="53749" y="620448"/>
                    <a:pt x="68864" y="628473"/>
                  </a:cubicBezTo>
                  <a:cubicBezTo>
                    <a:pt x="92718" y="641218"/>
                    <a:pt x="70753" y="624460"/>
                    <a:pt x="96496" y="635790"/>
                  </a:cubicBezTo>
                  <a:cubicBezTo>
                    <a:pt x="119405" y="645703"/>
                    <a:pt x="148219" y="678274"/>
                    <a:pt x="234658" y="706126"/>
                  </a:cubicBezTo>
                  <a:cubicBezTo>
                    <a:pt x="304330" y="728784"/>
                    <a:pt x="375891" y="725716"/>
                    <a:pt x="445090" y="695032"/>
                  </a:cubicBezTo>
                  <a:cubicBezTo>
                    <a:pt x="472958" y="682523"/>
                    <a:pt x="474611" y="676858"/>
                    <a:pt x="492561" y="658448"/>
                  </a:cubicBezTo>
                  <a:cubicBezTo>
                    <a:pt x="620567" y="527453"/>
                    <a:pt x="680319" y="336271"/>
                    <a:pt x="604980" y="152406"/>
                  </a:cubicBezTo>
                  <a:cubicBezTo>
                    <a:pt x="586794" y="108033"/>
                    <a:pt x="564121" y="78530"/>
                    <a:pt x="527278" y="56579"/>
                  </a:cubicBezTo>
                  <a:cubicBezTo>
                    <a:pt x="508384" y="45486"/>
                    <a:pt x="426196" y="10082"/>
                    <a:pt x="408955" y="5597"/>
                  </a:cubicBezTo>
                  <a:cubicBezTo>
                    <a:pt x="286144" y="-25558"/>
                    <a:pt x="127435" y="79238"/>
                    <a:pt x="73115" y="174121"/>
                  </a:cubicBezTo>
                  <a:cubicBezTo>
                    <a:pt x="49498" y="215189"/>
                    <a:pt x="33674" y="238556"/>
                    <a:pt x="17850" y="287650"/>
                  </a:cubicBezTo>
                  <a:cubicBezTo>
                    <a:pt x="-5295" y="359402"/>
                    <a:pt x="-12616" y="517068"/>
                    <a:pt x="37453" y="56993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F95A1D35-7EFA-D949-A2CD-600C209420ED}"/>
                </a:ext>
              </a:extLst>
            </p:cNvPr>
            <p:cNvSpPr/>
            <p:nvPr/>
          </p:nvSpPr>
          <p:spPr>
            <a:xfrm>
              <a:off x="4131738" y="5713741"/>
              <a:ext cx="148317" cy="175794"/>
            </a:xfrm>
            <a:custGeom>
              <a:avLst/>
              <a:gdLst>
                <a:gd name="connsiteX0" fmla="*/ 0 w 148317"/>
                <a:gd name="connsiteY0" fmla="*/ 74349 h 175794"/>
                <a:gd name="connsiteX1" fmla="*/ 142649 w 148317"/>
                <a:gd name="connsiteY1" fmla="*/ 173480 h 175794"/>
                <a:gd name="connsiteX2" fmla="*/ 81952 w 148317"/>
                <a:gd name="connsiteY2" fmla="*/ 127219 h 175794"/>
                <a:gd name="connsiteX3" fmla="*/ 29758 w 148317"/>
                <a:gd name="connsiteY3" fmla="*/ 74349 h 175794"/>
                <a:gd name="connsiteX4" fmla="*/ 94470 w 148317"/>
                <a:gd name="connsiteY4" fmla="*/ 39653 h 175794"/>
                <a:gd name="connsiteX5" fmla="*/ 148317 w 148317"/>
                <a:gd name="connsiteY5" fmla="*/ 0 h 175794"/>
                <a:gd name="connsiteX6" fmla="*/ 71088 w 148317"/>
                <a:gd name="connsiteY6" fmla="*/ 36820 h 175794"/>
                <a:gd name="connsiteX7" fmla="*/ 0 w 148317"/>
                <a:gd name="connsiteY7" fmla="*/ 74349 h 175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8317" h="175794">
                  <a:moveTo>
                    <a:pt x="0" y="74349"/>
                  </a:moveTo>
                  <a:cubicBezTo>
                    <a:pt x="6613" y="102436"/>
                    <a:pt x="110530" y="191182"/>
                    <a:pt x="142649" y="173480"/>
                  </a:cubicBezTo>
                  <a:cubicBezTo>
                    <a:pt x="139343" y="151057"/>
                    <a:pt x="98721" y="140672"/>
                    <a:pt x="81952" y="127219"/>
                  </a:cubicBezTo>
                  <a:cubicBezTo>
                    <a:pt x="58099" y="108100"/>
                    <a:pt x="40150" y="101256"/>
                    <a:pt x="29758" y="74349"/>
                  </a:cubicBezTo>
                  <a:cubicBezTo>
                    <a:pt x="48652" y="64671"/>
                    <a:pt x="75576" y="51926"/>
                    <a:pt x="94470" y="39653"/>
                  </a:cubicBezTo>
                  <a:cubicBezTo>
                    <a:pt x="127770" y="18410"/>
                    <a:pt x="144066" y="35404"/>
                    <a:pt x="148317" y="0"/>
                  </a:cubicBezTo>
                  <a:cubicBezTo>
                    <a:pt x="117379" y="1416"/>
                    <a:pt x="94234" y="23603"/>
                    <a:pt x="71088" y="36820"/>
                  </a:cubicBezTo>
                  <a:cubicBezTo>
                    <a:pt x="49360" y="49330"/>
                    <a:pt x="16296" y="57119"/>
                    <a:pt x="0" y="7434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4BE4C220-6893-5342-AE79-3FA0C787259E}"/>
                </a:ext>
              </a:extLst>
            </p:cNvPr>
            <p:cNvSpPr/>
            <p:nvPr/>
          </p:nvSpPr>
          <p:spPr>
            <a:xfrm>
              <a:off x="4337682" y="5482281"/>
              <a:ext cx="156191" cy="162587"/>
            </a:xfrm>
            <a:custGeom>
              <a:avLst/>
              <a:gdLst>
                <a:gd name="connsiteX0" fmla="*/ 129896 w 156191"/>
                <a:gd name="connsiteY0" fmla="*/ 79458 h 162587"/>
                <a:gd name="connsiteX1" fmla="*/ 82661 w 156191"/>
                <a:gd name="connsiteY1" fmla="*/ 127608 h 162587"/>
                <a:gd name="connsiteX2" fmla="*/ 51250 w 156191"/>
                <a:gd name="connsiteY2" fmla="*/ 141061 h 162587"/>
                <a:gd name="connsiteX3" fmla="*/ 27632 w 156191"/>
                <a:gd name="connsiteY3" fmla="*/ 161832 h 162587"/>
                <a:gd name="connsiteX4" fmla="*/ 156111 w 156191"/>
                <a:gd name="connsiteY4" fmla="*/ 62464 h 162587"/>
                <a:gd name="connsiteX5" fmla="*/ 78174 w 156191"/>
                <a:gd name="connsiteY5" fmla="*/ 22576 h 162587"/>
                <a:gd name="connsiteX6" fmla="*/ 0 w 156191"/>
                <a:gd name="connsiteY6" fmla="*/ 8414 h 162587"/>
                <a:gd name="connsiteX7" fmla="*/ 27396 w 156191"/>
                <a:gd name="connsiteY7" fmla="*/ 31073 h 162587"/>
                <a:gd name="connsiteX8" fmla="*/ 129896 w 156191"/>
                <a:gd name="connsiteY8" fmla="*/ 79458 h 162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91" h="162587">
                  <a:moveTo>
                    <a:pt x="129896" y="79458"/>
                  </a:moveTo>
                  <a:cubicBezTo>
                    <a:pt x="125881" y="105185"/>
                    <a:pt x="118796" y="106837"/>
                    <a:pt x="82661" y="127608"/>
                  </a:cubicBezTo>
                  <a:cubicBezTo>
                    <a:pt x="71325" y="134216"/>
                    <a:pt x="64712" y="135869"/>
                    <a:pt x="51250" y="141061"/>
                  </a:cubicBezTo>
                  <a:cubicBezTo>
                    <a:pt x="30230" y="149322"/>
                    <a:pt x="31411" y="143657"/>
                    <a:pt x="27632" y="161832"/>
                  </a:cubicBezTo>
                  <a:cubicBezTo>
                    <a:pt x="44401" y="170093"/>
                    <a:pt x="159654" y="108962"/>
                    <a:pt x="156111" y="62464"/>
                  </a:cubicBezTo>
                  <a:lnTo>
                    <a:pt x="78174" y="22576"/>
                  </a:lnTo>
                  <a:cubicBezTo>
                    <a:pt x="25979" y="1333"/>
                    <a:pt x="19366" y="-8108"/>
                    <a:pt x="0" y="8414"/>
                  </a:cubicBezTo>
                  <a:cubicBezTo>
                    <a:pt x="2834" y="28948"/>
                    <a:pt x="7794" y="26588"/>
                    <a:pt x="27396" y="31073"/>
                  </a:cubicBezTo>
                  <a:cubicBezTo>
                    <a:pt x="70144" y="41222"/>
                    <a:pt x="93053" y="55855"/>
                    <a:pt x="129896" y="7945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182956E4-48F4-2D4A-8C72-20036D8E5D39}"/>
                </a:ext>
              </a:extLst>
            </p:cNvPr>
            <p:cNvSpPr/>
            <p:nvPr/>
          </p:nvSpPr>
          <p:spPr>
            <a:xfrm>
              <a:off x="4156064" y="5533426"/>
              <a:ext cx="232395" cy="40362"/>
            </a:xfrm>
            <a:custGeom>
              <a:avLst/>
              <a:gdLst>
                <a:gd name="connsiteX0" fmla="*/ 126353 w 232395"/>
                <a:gd name="connsiteY0" fmla="*/ 27369 h 40362"/>
                <a:gd name="connsiteX1" fmla="*/ 192482 w 232395"/>
                <a:gd name="connsiteY1" fmla="*/ 33270 h 40362"/>
                <a:gd name="connsiteX2" fmla="*/ 232395 w 232395"/>
                <a:gd name="connsiteY2" fmla="*/ 26189 h 40362"/>
                <a:gd name="connsiteX3" fmla="*/ 123755 w 232395"/>
                <a:gd name="connsiteY3" fmla="*/ 4238 h 40362"/>
                <a:gd name="connsiteX4" fmla="*/ 5196 w 232395"/>
                <a:gd name="connsiteY4" fmla="*/ 698 h 40362"/>
                <a:gd name="connsiteX5" fmla="*/ 0 w 232395"/>
                <a:gd name="connsiteY5" fmla="*/ 21704 h 40362"/>
                <a:gd name="connsiteX6" fmla="*/ 126353 w 232395"/>
                <a:gd name="connsiteY6" fmla="*/ 27369 h 40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2395" h="40362">
                  <a:moveTo>
                    <a:pt x="126353" y="27369"/>
                  </a:moveTo>
                  <a:cubicBezTo>
                    <a:pt x="149262" y="29257"/>
                    <a:pt x="170282" y="27369"/>
                    <a:pt x="192482" y="33270"/>
                  </a:cubicBezTo>
                  <a:cubicBezTo>
                    <a:pt x="221768" y="41295"/>
                    <a:pt x="213502" y="46487"/>
                    <a:pt x="232395" y="26189"/>
                  </a:cubicBezTo>
                  <a:cubicBezTo>
                    <a:pt x="217989" y="-4495"/>
                    <a:pt x="205944" y="10375"/>
                    <a:pt x="123755" y="4238"/>
                  </a:cubicBezTo>
                  <a:cubicBezTo>
                    <a:pt x="100374" y="2586"/>
                    <a:pt x="13226" y="-1662"/>
                    <a:pt x="5196" y="698"/>
                  </a:cubicBezTo>
                  <a:cubicBezTo>
                    <a:pt x="-945" y="12735"/>
                    <a:pt x="1181" y="3766"/>
                    <a:pt x="0" y="21704"/>
                  </a:cubicBezTo>
                  <a:cubicBezTo>
                    <a:pt x="24326" y="29493"/>
                    <a:pt x="94942" y="25009"/>
                    <a:pt x="126353" y="2736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92776AC6-CB1C-EB41-8609-F8408933082A}"/>
                </a:ext>
              </a:extLst>
            </p:cNvPr>
            <p:cNvSpPr/>
            <p:nvPr/>
          </p:nvSpPr>
          <p:spPr>
            <a:xfrm>
              <a:off x="4194019" y="5776278"/>
              <a:ext cx="283950" cy="38308"/>
            </a:xfrm>
            <a:custGeom>
              <a:avLst/>
              <a:gdLst>
                <a:gd name="connsiteX0" fmla="*/ 131854 w 283950"/>
                <a:gd name="connsiteY0" fmla="*/ 482 h 38308"/>
                <a:gd name="connsiteX1" fmla="*/ 6210 w 283950"/>
                <a:gd name="connsiteY1" fmla="*/ 22196 h 38308"/>
                <a:gd name="connsiteX2" fmla="*/ 166808 w 283950"/>
                <a:gd name="connsiteY2" fmla="*/ 17004 h 38308"/>
                <a:gd name="connsiteX3" fmla="*/ 283951 w 283950"/>
                <a:gd name="connsiteY3" fmla="*/ 18420 h 38308"/>
                <a:gd name="connsiteX4" fmla="*/ 131854 w 283950"/>
                <a:gd name="connsiteY4" fmla="*/ 482 h 38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950" h="38308">
                  <a:moveTo>
                    <a:pt x="131854" y="482"/>
                  </a:moveTo>
                  <a:cubicBezTo>
                    <a:pt x="77298" y="3078"/>
                    <a:pt x="-26382" y="-9903"/>
                    <a:pt x="6210" y="22196"/>
                  </a:cubicBezTo>
                  <a:cubicBezTo>
                    <a:pt x="11169" y="27153"/>
                    <a:pt x="148859" y="17240"/>
                    <a:pt x="166808" y="17004"/>
                  </a:cubicBezTo>
                  <a:cubicBezTo>
                    <a:pt x="243801" y="16532"/>
                    <a:pt x="270016" y="64209"/>
                    <a:pt x="283951" y="18420"/>
                  </a:cubicBezTo>
                  <a:cubicBezTo>
                    <a:pt x="268127" y="8507"/>
                    <a:pt x="163502" y="-1170"/>
                    <a:pt x="131854" y="48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2" name="Forma libre 21">
              <a:extLst>
                <a:ext uri="{FF2B5EF4-FFF2-40B4-BE49-F238E27FC236}">
                  <a16:creationId xmlns:a16="http://schemas.microsoft.com/office/drawing/2014/main" id="{04C0B6B8-F73A-D348-AFA6-2BBB84EE8D7B}"/>
                </a:ext>
              </a:extLst>
            </p:cNvPr>
            <p:cNvSpPr/>
            <p:nvPr/>
          </p:nvSpPr>
          <p:spPr>
            <a:xfrm>
              <a:off x="5012904" y="6295061"/>
              <a:ext cx="63327" cy="125344"/>
            </a:xfrm>
            <a:custGeom>
              <a:avLst/>
              <a:gdLst>
                <a:gd name="connsiteX0" fmla="*/ 62586 w 63327"/>
                <a:gd name="connsiteY0" fmla="*/ 2138 h 125344"/>
                <a:gd name="connsiteX1" fmla="*/ 24090 w 63327"/>
                <a:gd name="connsiteY1" fmla="*/ 5914 h 125344"/>
                <a:gd name="connsiteX2" fmla="*/ 43928 w 63327"/>
                <a:gd name="connsiteY2" fmla="*/ 20784 h 125344"/>
                <a:gd name="connsiteX3" fmla="*/ 15115 w 63327"/>
                <a:gd name="connsiteY3" fmla="*/ 100561 h 125344"/>
                <a:gd name="connsiteX4" fmla="*/ 0 w 63327"/>
                <a:gd name="connsiteY4" fmla="*/ 125344 h 125344"/>
                <a:gd name="connsiteX5" fmla="*/ 43928 w 63327"/>
                <a:gd name="connsiteY5" fmla="*/ 75306 h 125344"/>
                <a:gd name="connsiteX6" fmla="*/ 62586 w 63327"/>
                <a:gd name="connsiteY6" fmla="*/ 2138 h 125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327" h="125344">
                  <a:moveTo>
                    <a:pt x="62586" y="2138"/>
                  </a:moveTo>
                  <a:cubicBezTo>
                    <a:pt x="40622" y="-1166"/>
                    <a:pt x="39677" y="-1166"/>
                    <a:pt x="24090" y="5914"/>
                  </a:cubicBezTo>
                  <a:cubicBezTo>
                    <a:pt x="30230" y="20784"/>
                    <a:pt x="15115" y="3318"/>
                    <a:pt x="43928" y="20784"/>
                  </a:cubicBezTo>
                  <a:cubicBezTo>
                    <a:pt x="43928" y="46983"/>
                    <a:pt x="30230" y="79083"/>
                    <a:pt x="15115" y="100561"/>
                  </a:cubicBezTo>
                  <a:lnTo>
                    <a:pt x="0" y="125344"/>
                  </a:lnTo>
                  <a:cubicBezTo>
                    <a:pt x="21728" y="121804"/>
                    <a:pt x="27869" y="109294"/>
                    <a:pt x="43928" y="75306"/>
                  </a:cubicBezTo>
                  <a:cubicBezTo>
                    <a:pt x="55029" y="52412"/>
                    <a:pt x="66365" y="34710"/>
                    <a:pt x="62586" y="213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3" name="Forma libre 22">
              <a:extLst>
                <a:ext uri="{FF2B5EF4-FFF2-40B4-BE49-F238E27FC236}">
                  <a16:creationId xmlns:a16="http://schemas.microsoft.com/office/drawing/2014/main" id="{43929D31-0561-6348-B5A9-AC9E689A1F56}"/>
                </a:ext>
              </a:extLst>
            </p:cNvPr>
            <p:cNvSpPr/>
            <p:nvPr/>
          </p:nvSpPr>
          <p:spPr>
            <a:xfrm>
              <a:off x="4058524" y="5376458"/>
              <a:ext cx="81007" cy="91578"/>
            </a:xfrm>
            <a:custGeom>
              <a:avLst/>
              <a:gdLst>
                <a:gd name="connsiteX0" fmla="*/ 81008 w 81007"/>
                <a:gd name="connsiteY0" fmla="*/ 0 h 91578"/>
                <a:gd name="connsiteX1" fmla="*/ 0 w 81007"/>
                <a:gd name="connsiteY1" fmla="*/ 91578 h 91578"/>
                <a:gd name="connsiteX2" fmla="*/ 41330 w 81007"/>
                <a:gd name="connsiteY2" fmla="*/ 46969 h 91578"/>
                <a:gd name="connsiteX3" fmla="*/ 81008 w 81007"/>
                <a:gd name="connsiteY3" fmla="*/ 0 h 91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7" h="91578">
                  <a:moveTo>
                    <a:pt x="81008" y="0"/>
                  </a:moveTo>
                  <a:cubicBezTo>
                    <a:pt x="60224" y="4485"/>
                    <a:pt x="1889" y="69864"/>
                    <a:pt x="0" y="91578"/>
                  </a:cubicBezTo>
                  <a:cubicBezTo>
                    <a:pt x="15351" y="82845"/>
                    <a:pt x="29049" y="63491"/>
                    <a:pt x="41330" y="46969"/>
                  </a:cubicBezTo>
                  <a:cubicBezTo>
                    <a:pt x="55265" y="28087"/>
                    <a:pt x="77938" y="19118"/>
                    <a:pt x="8100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4" name="Forma libre 23">
              <a:extLst>
                <a:ext uri="{FF2B5EF4-FFF2-40B4-BE49-F238E27FC236}">
                  <a16:creationId xmlns:a16="http://schemas.microsoft.com/office/drawing/2014/main" id="{2639DEB8-DD4E-9A4D-82B6-77F02736F748}"/>
                </a:ext>
              </a:extLst>
            </p:cNvPr>
            <p:cNvSpPr/>
            <p:nvPr/>
          </p:nvSpPr>
          <p:spPr>
            <a:xfrm>
              <a:off x="5089661" y="6339342"/>
              <a:ext cx="34484" cy="69026"/>
            </a:xfrm>
            <a:custGeom>
              <a:avLst/>
              <a:gdLst>
                <a:gd name="connsiteX0" fmla="*/ 34481 w 34484"/>
                <a:gd name="connsiteY0" fmla="*/ 11200 h 69026"/>
                <a:gd name="connsiteX1" fmla="*/ 15588 w 34484"/>
                <a:gd name="connsiteY1" fmla="*/ 3647 h 69026"/>
                <a:gd name="connsiteX2" fmla="*/ 0 w 34484"/>
                <a:gd name="connsiteY2" fmla="*/ 69026 h 69026"/>
                <a:gd name="connsiteX3" fmla="*/ 34481 w 34484"/>
                <a:gd name="connsiteY3" fmla="*/ 11200 h 69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484" h="69026">
                  <a:moveTo>
                    <a:pt x="34481" y="11200"/>
                  </a:moveTo>
                  <a:cubicBezTo>
                    <a:pt x="21964" y="-1074"/>
                    <a:pt x="25979" y="-2726"/>
                    <a:pt x="15588" y="3647"/>
                  </a:cubicBezTo>
                  <a:cubicBezTo>
                    <a:pt x="29286" y="36219"/>
                    <a:pt x="3779" y="47784"/>
                    <a:pt x="0" y="69026"/>
                  </a:cubicBezTo>
                  <a:cubicBezTo>
                    <a:pt x="20547" y="65958"/>
                    <a:pt x="34718" y="37399"/>
                    <a:pt x="34481" y="1120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5" name="Forma libre 24">
              <a:extLst>
                <a:ext uri="{FF2B5EF4-FFF2-40B4-BE49-F238E27FC236}">
                  <a16:creationId xmlns:a16="http://schemas.microsoft.com/office/drawing/2014/main" id="{9CAB46FA-E6F5-B847-811C-34B6E46E08F2}"/>
                </a:ext>
              </a:extLst>
            </p:cNvPr>
            <p:cNvSpPr/>
            <p:nvPr/>
          </p:nvSpPr>
          <p:spPr>
            <a:xfrm>
              <a:off x="3932166" y="5728610"/>
              <a:ext cx="24567" cy="27851"/>
            </a:xfrm>
            <a:custGeom>
              <a:avLst/>
              <a:gdLst>
                <a:gd name="connsiteX0" fmla="*/ 24567 w 24567"/>
                <a:gd name="connsiteY0" fmla="*/ 236 h 27851"/>
                <a:gd name="connsiteX1" fmla="*/ 10161 w 24567"/>
                <a:gd name="connsiteY1" fmla="*/ 27852 h 27851"/>
                <a:gd name="connsiteX2" fmla="*/ 24567 w 24567"/>
                <a:gd name="connsiteY2" fmla="*/ 236 h 27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567" h="27851">
                  <a:moveTo>
                    <a:pt x="24567" y="236"/>
                  </a:moveTo>
                  <a:cubicBezTo>
                    <a:pt x="241" y="-1652"/>
                    <a:pt x="-8733" y="7789"/>
                    <a:pt x="10161" y="27852"/>
                  </a:cubicBezTo>
                  <a:cubicBezTo>
                    <a:pt x="25984" y="21243"/>
                    <a:pt x="23386" y="20771"/>
                    <a:pt x="24567" y="23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6" name="Forma libre 25">
              <a:extLst>
                <a:ext uri="{FF2B5EF4-FFF2-40B4-BE49-F238E27FC236}">
                  <a16:creationId xmlns:a16="http://schemas.microsoft.com/office/drawing/2014/main" id="{CC2BCB9F-2BB6-7940-942D-44C685916F26}"/>
                </a:ext>
              </a:extLst>
            </p:cNvPr>
            <p:cNvSpPr/>
            <p:nvPr/>
          </p:nvSpPr>
          <p:spPr>
            <a:xfrm>
              <a:off x="3952780" y="5829630"/>
              <a:ext cx="18439" cy="21478"/>
            </a:xfrm>
            <a:custGeom>
              <a:avLst/>
              <a:gdLst>
                <a:gd name="connsiteX0" fmla="*/ 14581 w 18439"/>
                <a:gd name="connsiteY0" fmla="*/ 0 h 21478"/>
                <a:gd name="connsiteX1" fmla="*/ 13164 w 18439"/>
                <a:gd name="connsiteY1" fmla="*/ 21478 h 21478"/>
                <a:gd name="connsiteX2" fmla="*/ 14581 w 18439"/>
                <a:gd name="connsiteY2" fmla="*/ 0 h 21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39" h="21478">
                  <a:moveTo>
                    <a:pt x="14581" y="0"/>
                  </a:moveTo>
                  <a:cubicBezTo>
                    <a:pt x="-2896" y="6845"/>
                    <a:pt x="-6202" y="13218"/>
                    <a:pt x="13164" y="21478"/>
                  </a:cubicBezTo>
                  <a:cubicBezTo>
                    <a:pt x="18360" y="12745"/>
                    <a:pt x="21194" y="12509"/>
                    <a:pt x="1458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7" name="Forma libre 26">
              <a:extLst>
                <a:ext uri="{FF2B5EF4-FFF2-40B4-BE49-F238E27FC236}">
                  <a16:creationId xmlns:a16="http://schemas.microsoft.com/office/drawing/2014/main" id="{2ADC9A43-CAB0-6B4B-801F-B38669663C91}"/>
                </a:ext>
              </a:extLst>
            </p:cNvPr>
            <p:cNvSpPr/>
            <p:nvPr/>
          </p:nvSpPr>
          <p:spPr>
            <a:xfrm>
              <a:off x="3948999" y="5795642"/>
              <a:ext cx="15055" cy="20062"/>
            </a:xfrm>
            <a:custGeom>
              <a:avLst/>
              <a:gdLst>
                <a:gd name="connsiteX0" fmla="*/ 11985 w 15055"/>
                <a:gd name="connsiteY0" fmla="*/ 0 h 20062"/>
                <a:gd name="connsiteX1" fmla="*/ 15055 w 15055"/>
                <a:gd name="connsiteY1" fmla="*/ 20062 h 20062"/>
                <a:gd name="connsiteX2" fmla="*/ 11985 w 15055"/>
                <a:gd name="connsiteY2" fmla="*/ 0 h 20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55" h="20062">
                  <a:moveTo>
                    <a:pt x="11985" y="0"/>
                  </a:moveTo>
                  <a:cubicBezTo>
                    <a:pt x="-5256" y="7081"/>
                    <a:pt x="-3603" y="14398"/>
                    <a:pt x="15055" y="20062"/>
                  </a:cubicBezTo>
                  <a:lnTo>
                    <a:pt x="11985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28" name="Gráfico 626">
            <a:extLst>
              <a:ext uri="{FF2B5EF4-FFF2-40B4-BE49-F238E27FC236}">
                <a16:creationId xmlns:a16="http://schemas.microsoft.com/office/drawing/2014/main" id="{1FC60978-454A-BB42-AAFF-2B81493C370E}"/>
              </a:ext>
            </a:extLst>
          </p:cNvPr>
          <p:cNvGrpSpPr/>
          <p:nvPr/>
        </p:nvGrpSpPr>
        <p:grpSpPr>
          <a:xfrm>
            <a:off x="8814860" y="2878597"/>
            <a:ext cx="727984" cy="726192"/>
            <a:chOff x="2476493" y="3621271"/>
            <a:chExt cx="1181716" cy="1178808"/>
          </a:xfrm>
          <a:solidFill>
            <a:srgbClr val="262626"/>
          </a:solidFill>
        </p:grpSpPr>
        <p:sp>
          <p:nvSpPr>
            <p:cNvPr id="29" name="Forma libre 28">
              <a:extLst>
                <a:ext uri="{FF2B5EF4-FFF2-40B4-BE49-F238E27FC236}">
                  <a16:creationId xmlns:a16="http://schemas.microsoft.com/office/drawing/2014/main" id="{A07D9600-13A4-174D-B9BA-118A4D98D85D}"/>
                </a:ext>
              </a:extLst>
            </p:cNvPr>
            <p:cNvSpPr/>
            <p:nvPr/>
          </p:nvSpPr>
          <p:spPr>
            <a:xfrm>
              <a:off x="2823521" y="3730170"/>
              <a:ext cx="834687" cy="1029077"/>
            </a:xfrm>
            <a:custGeom>
              <a:avLst/>
              <a:gdLst>
                <a:gd name="connsiteX0" fmla="*/ 421147 w 834687"/>
                <a:gd name="connsiteY0" fmla="*/ 321233 h 1029077"/>
                <a:gd name="connsiteX1" fmla="*/ 422328 w 834687"/>
                <a:gd name="connsiteY1" fmla="*/ 317928 h 1029077"/>
                <a:gd name="connsiteX2" fmla="*/ 423508 w 834687"/>
                <a:gd name="connsiteY2" fmla="*/ 314388 h 1029077"/>
                <a:gd name="connsiteX3" fmla="*/ 425162 w 834687"/>
                <a:gd name="connsiteY3" fmla="*/ 307779 h 1029077"/>
                <a:gd name="connsiteX4" fmla="*/ 427051 w 834687"/>
                <a:gd name="connsiteY4" fmla="*/ 298338 h 1029077"/>
                <a:gd name="connsiteX5" fmla="*/ 586469 w 834687"/>
                <a:gd name="connsiteY5" fmla="*/ 514303 h 1029077"/>
                <a:gd name="connsiteX6" fmla="*/ 734078 w 834687"/>
                <a:gd name="connsiteY6" fmla="*/ 743013 h 1029077"/>
                <a:gd name="connsiteX7" fmla="*/ 717073 w 834687"/>
                <a:gd name="connsiteY7" fmla="*/ 759771 h 1029077"/>
                <a:gd name="connsiteX8" fmla="*/ 691330 w 834687"/>
                <a:gd name="connsiteY8" fmla="*/ 772752 h 1029077"/>
                <a:gd name="connsiteX9" fmla="*/ 686843 w 834687"/>
                <a:gd name="connsiteY9" fmla="*/ 725547 h 1029077"/>
                <a:gd name="connsiteX10" fmla="*/ 645040 w 834687"/>
                <a:gd name="connsiteY10" fmla="*/ 753870 h 1029077"/>
                <a:gd name="connsiteX11" fmla="*/ 679285 w 834687"/>
                <a:gd name="connsiteY11" fmla="*/ 748442 h 1029077"/>
                <a:gd name="connsiteX12" fmla="*/ 650472 w 834687"/>
                <a:gd name="connsiteY12" fmla="*/ 813585 h 1029077"/>
                <a:gd name="connsiteX13" fmla="*/ 743052 w 834687"/>
                <a:gd name="connsiteY13" fmla="*/ 765436 h 1029077"/>
                <a:gd name="connsiteX14" fmla="*/ 650472 w 834687"/>
                <a:gd name="connsiteY14" fmla="*/ 895958 h 1029077"/>
                <a:gd name="connsiteX15" fmla="*/ 653306 w 834687"/>
                <a:gd name="connsiteY15" fmla="*/ 908232 h 1029077"/>
                <a:gd name="connsiteX16" fmla="*/ 638899 w 834687"/>
                <a:gd name="connsiteY16" fmla="*/ 945288 h 1029077"/>
                <a:gd name="connsiteX17" fmla="*/ 673145 w 834687"/>
                <a:gd name="connsiteY17" fmla="*/ 917201 h 1029077"/>
                <a:gd name="connsiteX18" fmla="*/ 764780 w 834687"/>
                <a:gd name="connsiteY18" fmla="*/ 840256 h 1029077"/>
                <a:gd name="connsiteX19" fmla="*/ 767142 w 834687"/>
                <a:gd name="connsiteY19" fmla="*/ 853002 h 1029077"/>
                <a:gd name="connsiteX20" fmla="*/ 798317 w 834687"/>
                <a:gd name="connsiteY20" fmla="*/ 824678 h 1029077"/>
                <a:gd name="connsiteX21" fmla="*/ 808709 w 834687"/>
                <a:gd name="connsiteY21" fmla="*/ 846393 h 1029077"/>
                <a:gd name="connsiteX22" fmla="*/ 754625 w 834687"/>
                <a:gd name="connsiteY22" fmla="*/ 868107 h 1029077"/>
                <a:gd name="connsiteX23" fmla="*/ 754625 w 834687"/>
                <a:gd name="connsiteY23" fmla="*/ 851349 h 1029077"/>
                <a:gd name="connsiteX24" fmla="*/ 696526 w 834687"/>
                <a:gd name="connsiteY24" fmla="*/ 907996 h 1029077"/>
                <a:gd name="connsiteX25" fmla="*/ 681647 w 834687"/>
                <a:gd name="connsiteY25" fmla="*/ 925462 h 1029077"/>
                <a:gd name="connsiteX26" fmla="*/ 599931 w 834687"/>
                <a:gd name="connsiteY26" fmla="*/ 990133 h 1029077"/>
                <a:gd name="connsiteX27" fmla="*/ 516089 w 834687"/>
                <a:gd name="connsiteY27" fmla="*/ 862443 h 1029077"/>
                <a:gd name="connsiteX28" fmla="*/ 480899 w 834687"/>
                <a:gd name="connsiteY28" fmla="*/ 842616 h 1029077"/>
                <a:gd name="connsiteX29" fmla="*/ 316994 w 834687"/>
                <a:gd name="connsiteY29" fmla="*/ 593372 h 1029077"/>
                <a:gd name="connsiteX30" fmla="*/ 252518 w 834687"/>
                <a:gd name="connsiteY30" fmla="*/ 498017 h 1029077"/>
                <a:gd name="connsiteX31" fmla="*/ 279206 w 834687"/>
                <a:gd name="connsiteY31" fmla="*/ 527756 h 1029077"/>
                <a:gd name="connsiteX32" fmla="*/ 361395 w 834687"/>
                <a:gd name="connsiteY32" fmla="*/ 641757 h 1029077"/>
                <a:gd name="connsiteX33" fmla="*/ 365646 w 834687"/>
                <a:gd name="connsiteY33" fmla="*/ 648366 h 1029077"/>
                <a:gd name="connsiteX34" fmla="*/ 368008 w 834687"/>
                <a:gd name="connsiteY34" fmla="*/ 651435 h 1029077"/>
                <a:gd name="connsiteX35" fmla="*/ 410755 w 834687"/>
                <a:gd name="connsiteY35" fmla="*/ 699348 h 1029077"/>
                <a:gd name="connsiteX36" fmla="*/ 317702 w 834687"/>
                <a:gd name="connsiteY36" fmla="*/ 565285 h 1029077"/>
                <a:gd name="connsiteX37" fmla="*/ 220162 w 834687"/>
                <a:gd name="connsiteY37" fmla="*/ 434526 h 1029077"/>
                <a:gd name="connsiteX38" fmla="*/ 41142 w 834687"/>
                <a:gd name="connsiteY38" fmla="*/ 161442 h 1029077"/>
                <a:gd name="connsiteX39" fmla="*/ 111758 w 834687"/>
                <a:gd name="connsiteY39" fmla="*/ 89926 h 1029077"/>
                <a:gd name="connsiteX40" fmla="*/ 145295 w 834687"/>
                <a:gd name="connsiteY40" fmla="*/ 52870 h 1029077"/>
                <a:gd name="connsiteX41" fmla="*/ 180249 w 834687"/>
                <a:gd name="connsiteY41" fmla="*/ 18174 h 1029077"/>
                <a:gd name="connsiteX42" fmla="*/ 219690 w 834687"/>
                <a:gd name="connsiteY42" fmla="*/ 49330 h 1029077"/>
                <a:gd name="connsiteX43" fmla="*/ 251337 w 834687"/>
                <a:gd name="connsiteY43" fmla="*/ 83082 h 1029077"/>
                <a:gd name="connsiteX44" fmla="*/ 279915 w 834687"/>
                <a:gd name="connsiteY44" fmla="*/ 125802 h 1029077"/>
                <a:gd name="connsiteX45" fmla="*/ 421147 w 834687"/>
                <a:gd name="connsiteY45" fmla="*/ 321233 h 1029077"/>
                <a:gd name="connsiteX46" fmla="*/ 834688 w 834687"/>
                <a:gd name="connsiteY46" fmla="*/ 835536 h 1029077"/>
                <a:gd name="connsiteX47" fmla="*/ 813905 w 834687"/>
                <a:gd name="connsiteY47" fmla="*/ 792815 h 1029077"/>
                <a:gd name="connsiteX48" fmla="*/ 802804 w 834687"/>
                <a:gd name="connsiteY48" fmla="*/ 790690 h 1029077"/>
                <a:gd name="connsiteX49" fmla="*/ 715892 w 834687"/>
                <a:gd name="connsiteY49" fmla="*/ 689435 h 1029077"/>
                <a:gd name="connsiteX50" fmla="*/ 681647 w 834687"/>
                <a:gd name="connsiteY50" fmla="*/ 631136 h 1029077"/>
                <a:gd name="connsiteX51" fmla="*/ 643859 w 834687"/>
                <a:gd name="connsiteY51" fmla="*/ 570949 h 1029077"/>
                <a:gd name="connsiteX52" fmla="*/ 318647 w 834687"/>
                <a:gd name="connsiteY52" fmla="*/ 145865 h 1029077"/>
                <a:gd name="connsiteX53" fmla="*/ 296919 w 834687"/>
                <a:gd name="connsiteY53" fmla="*/ 118250 h 1029077"/>
                <a:gd name="connsiteX54" fmla="*/ 188987 w 834687"/>
                <a:gd name="connsiteY54" fmla="*/ 0 h 1029077"/>
                <a:gd name="connsiteX55" fmla="*/ 167968 w 834687"/>
                <a:gd name="connsiteY55" fmla="*/ 2832 h 1029077"/>
                <a:gd name="connsiteX56" fmla="*/ 148365 w 834687"/>
                <a:gd name="connsiteY56" fmla="*/ 944 h 1029077"/>
                <a:gd name="connsiteX57" fmla="*/ 40434 w 834687"/>
                <a:gd name="connsiteY57" fmla="*/ 127219 h 1029077"/>
                <a:gd name="connsiteX58" fmla="*/ 2174 w 834687"/>
                <a:gd name="connsiteY58" fmla="*/ 197319 h 1029077"/>
                <a:gd name="connsiteX59" fmla="*/ 14455 w 834687"/>
                <a:gd name="connsiteY59" fmla="*/ 209592 h 1029077"/>
                <a:gd name="connsiteX60" fmla="*/ 22012 w 834687"/>
                <a:gd name="connsiteY60" fmla="*/ 206288 h 1029077"/>
                <a:gd name="connsiteX61" fmla="*/ 26263 w 834687"/>
                <a:gd name="connsiteY61" fmla="*/ 204399 h 1029077"/>
                <a:gd name="connsiteX62" fmla="*/ 61453 w 834687"/>
                <a:gd name="connsiteY62" fmla="*/ 261754 h 1029077"/>
                <a:gd name="connsiteX63" fmla="*/ 100422 w 834687"/>
                <a:gd name="connsiteY63" fmla="*/ 309903 h 1029077"/>
                <a:gd name="connsiteX64" fmla="*/ 318411 w 834687"/>
                <a:gd name="connsiteY64" fmla="*/ 619571 h 1029077"/>
                <a:gd name="connsiteX65" fmla="*/ 456101 w 834687"/>
                <a:gd name="connsiteY65" fmla="*/ 834827 h 1029077"/>
                <a:gd name="connsiteX66" fmla="*/ 591665 w 834687"/>
                <a:gd name="connsiteY66" fmla="*/ 1003823 h 1029077"/>
                <a:gd name="connsiteX67" fmla="*/ 608905 w 834687"/>
                <a:gd name="connsiteY67" fmla="*/ 1029078 h 1029077"/>
                <a:gd name="connsiteX68" fmla="*/ 636538 w 834687"/>
                <a:gd name="connsiteY68" fmla="*/ 1005947 h 1029077"/>
                <a:gd name="connsiteX69" fmla="*/ 685190 w 834687"/>
                <a:gd name="connsiteY69" fmla="*/ 972195 h 1029077"/>
                <a:gd name="connsiteX70" fmla="*/ 699124 w 834687"/>
                <a:gd name="connsiteY70" fmla="*/ 959450 h 1029077"/>
                <a:gd name="connsiteX71" fmla="*/ 834688 w 834687"/>
                <a:gd name="connsiteY71" fmla="*/ 835536 h 1029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34687" h="1029077">
                  <a:moveTo>
                    <a:pt x="421147" y="321233"/>
                  </a:moveTo>
                  <a:cubicBezTo>
                    <a:pt x="420911" y="320053"/>
                    <a:pt x="422091" y="318400"/>
                    <a:pt x="422328" y="317928"/>
                  </a:cubicBezTo>
                  <a:cubicBezTo>
                    <a:pt x="422564" y="317220"/>
                    <a:pt x="423272" y="315096"/>
                    <a:pt x="423508" y="314388"/>
                  </a:cubicBezTo>
                  <a:cubicBezTo>
                    <a:pt x="423745" y="313208"/>
                    <a:pt x="424926" y="308723"/>
                    <a:pt x="425162" y="307779"/>
                  </a:cubicBezTo>
                  <a:cubicBezTo>
                    <a:pt x="432483" y="276860"/>
                    <a:pt x="418785" y="317220"/>
                    <a:pt x="427051" y="298338"/>
                  </a:cubicBezTo>
                  <a:cubicBezTo>
                    <a:pt x="449724" y="338699"/>
                    <a:pt x="539234" y="439954"/>
                    <a:pt x="586469" y="514303"/>
                  </a:cubicBezTo>
                  <a:lnTo>
                    <a:pt x="734078" y="743013"/>
                  </a:lnTo>
                  <a:cubicBezTo>
                    <a:pt x="726992" y="751982"/>
                    <a:pt x="726992" y="752926"/>
                    <a:pt x="717073" y="759771"/>
                  </a:cubicBezTo>
                  <a:cubicBezTo>
                    <a:pt x="700541" y="771336"/>
                    <a:pt x="709043" y="766380"/>
                    <a:pt x="691330" y="772752"/>
                  </a:cubicBezTo>
                  <a:cubicBezTo>
                    <a:pt x="695109" y="757411"/>
                    <a:pt x="711877" y="722479"/>
                    <a:pt x="686843" y="725547"/>
                  </a:cubicBezTo>
                  <a:cubicBezTo>
                    <a:pt x="685662" y="725783"/>
                    <a:pt x="653306" y="738764"/>
                    <a:pt x="645040" y="753870"/>
                  </a:cubicBezTo>
                  <a:lnTo>
                    <a:pt x="679285" y="748442"/>
                  </a:lnTo>
                  <a:cubicBezTo>
                    <a:pt x="673145" y="789274"/>
                    <a:pt x="653778" y="792579"/>
                    <a:pt x="650472" y="813585"/>
                  </a:cubicBezTo>
                  <a:cubicBezTo>
                    <a:pt x="644568" y="851349"/>
                    <a:pt x="705973" y="768740"/>
                    <a:pt x="743052" y="765436"/>
                  </a:cubicBezTo>
                  <a:cubicBezTo>
                    <a:pt x="733605" y="799423"/>
                    <a:pt x="651181" y="879909"/>
                    <a:pt x="650472" y="895958"/>
                  </a:cubicBezTo>
                  <a:cubicBezTo>
                    <a:pt x="649527" y="918617"/>
                    <a:pt x="651889" y="888642"/>
                    <a:pt x="653306" y="908232"/>
                  </a:cubicBezTo>
                  <a:cubicBezTo>
                    <a:pt x="654959" y="931835"/>
                    <a:pt x="647166" y="913188"/>
                    <a:pt x="638899" y="945288"/>
                  </a:cubicBezTo>
                  <a:cubicBezTo>
                    <a:pt x="665823" y="937735"/>
                    <a:pt x="659447" y="935375"/>
                    <a:pt x="673145" y="917201"/>
                  </a:cubicBezTo>
                  <a:lnTo>
                    <a:pt x="764780" y="840256"/>
                  </a:lnTo>
                  <a:cubicBezTo>
                    <a:pt x="765253" y="851113"/>
                    <a:pt x="759821" y="841908"/>
                    <a:pt x="767142" y="853002"/>
                  </a:cubicBezTo>
                  <a:cubicBezTo>
                    <a:pt x="775172" y="836244"/>
                    <a:pt x="781549" y="832939"/>
                    <a:pt x="798317" y="824678"/>
                  </a:cubicBezTo>
                  <a:cubicBezTo>
                    <a:pt x="805402" y="837188"/>
                    <a:pt x="804458" y="831523"/>
                    <a:pt x="808709" y="846393"/>
                  </a:cubicBezTo>
                  <a:cubicBezTo>
                    <a:pt x="777061" y="890058"/>
                    <a:pt x="806819" y="829399"/>
                    <a:pt x="754625" y="868107"/>
                  </a:cubicBezTo>
                  <a:lnTo>
                    <a:pt x="754625" y="851349"/>
                  </a:lnTo>
                  <a:cubicBezTo>
                    <a:pt x="740218" y="858902"/>
                    <a:pt x="712822" y="891002"/>
                    <a:pt x="696526" y="907996"/>
                  </a:cubicBezTo>
                  <a:lnTo>
                    <a:pt x="681647" y="925462"/>
                  </a:lnTo>
                  <a:cubicBezTo>
                    <a:pt x="635593" y="973375"/>
                    <a:pt x="651417" y="983997"/>
                    <a:pt x="599931" y="990133"/>
                  </a:cubicBezTo>
                  <a:cubicBezTo>
                    <a:pt x="594735" y="972195"/>
                    <a:pt x="523174" y="866927"/>
                    <a:pt x="516089" y="862443"/>
                  </a:cubicBezTo>
                  <a:cubicBezTo>
                    <a:pt x="498848" y="851821"/>
                    <a:pt x="502155" y="865275"/>
                    <a:pt x="480899" y="842616"/>
                  </a:cubicBezTo>
                  <a:lnTo>
                    <a:pt x="316994" y="593372"/>
                  </a:lnTo>
                  <a:cubicBezTo>
                    <a:pt x="301170" y="574726"/>
                    <a:pt x="258659" y="519495"/>
                    <a:pt x="252518" y="498017"/>
                  </a:cubicBezTo>
                  <a:cubicBezTo>
                    <a:pt x="267870" y="507694"/>
                    <a:pt x="267161" y="511470"/>
                    <a:pt x="279206" y="527756"/>
                  </a:cubicBezTo>
                  <a:lnTo>
                    <a:pt x="361395" y="641757"/>
                  </a:lnTo>
                  <a:cubicBezTo>
                    <a:pt x="362103" y="643174"/>
                    <a:pt x="364701" y="647186"/>
                    <a:pt x="365646" y="648366"/>
                  </a:cubicBezTo>
                  <a:cubicBezTo>
                    <a:pt x="366354" y="649310"/>
                    <a:pt x="367299" y="650490"/>
                    <a:pt x="368008" y="651435"/>
                  </a:cubicBezTo>
                  <a:cubicBezTo>
                    <a:pt x="378635" y="665832"/>
                    <a:pt x="396821" y="693447"/>
                    <a:pt x="410755" y="699348"/>
                  </a:cubicBezTo>
                  <a:cubicBezTo>
                    <a:pt x="378872" y="656391"/>
                    <a:pt x="350058" y="608242"/>
                    <a:pt x="317702" y="565285"/>
                  </a:cubicBezTo>
                  <a:lnTo>
                    <a:pt x="220162" y="434526"/>
                  </a:lnTo>
                  <a:cubicBezTo>
                    <a:pt x="189696" y="391805"/>
                    <a:pt x="54604" y="208412"/>
                    <a:pt x="41142" y="161442"/>
                  </a:cubicBezTo>
                  <a:cubicBezTo>
                    <a:pt x="60745" y="132647"/>
                    <a:pt x="84126" y="114709"/>
                    <a:pt x="111758" y="89926"/>
                  </a:cubicBezTo>
                  <a:cubicBezTo>
                    <a:pt x="154034" y="51690"/>
                    <a:pt x="133250" y="84026"/>
                    <a:pt x="145295" y="52870"/>
                  </a:cubicBezTo>
                  <a:cubicBezTo>
                    <a:pt x="148838" y="44137"/>
                    <a:pt x="140099" y="36584"/>
                    <a:pt x="180249" y="18174"/>
                  </a:cubicBezTo>
                  <a:cubicBezTo>
                    <a:pt x="190641" y="29031"/>
                    <a:pt x="205992" y="36112"/>
                    <a:pt x="219690" y="49330"/>
                  </a:cubicBezTo>
                  <a:cubicBezTo>
                    <a:pt x="231026" y="60423"/>
                    <a:pt x="240237" y="70572"/>
                    <a:pt x="251337" y="83082"/>
                  </a:cubicBezTo>
                  <a:cubicBezTo>
                    <a:pt x="270940" y="105032"/>
                    <a:pt x="266216" y="99603"/>
                    <a:pt x="279915" y="125802"/>
                  </a:cubicBezTo>
                  <a:cubicBezTo>
                    <a:pt x="281095" y="127927"/>
                    <a:pt x="404851" y="265294"/>
                    <a:pt x="421147" y="321233"/>
                  </a:cubicBezTo>
                  <a:close/>
                  <a:moveTo>
                    <a:pt x="834688" y="835536"/>
                  </a:moveTo>
                  <a:cubicBezTo>
                    <a:pt x="806347" y="813113"/>
                    <a:pt x="820517" y="800132"/>
                    <a:pt x="813905" y="792815"/>
                  </a:cubicBezTo>
                  <a:cubicBezTo>
                    <a:pt x="803041" y="780305"/>
                    <a:pt x="816975" y="793995"/>
                    <a:pt x="802804" y="790690"/>
                  </a:cubicBezTo>
                  <a:cubicBezTo>
                    <a:pt x="782730" y="785734"/>
                    <a:pt x="727701" y="706193"/>
                    <a:pt x="715892" y="689435"/>
                  </a:cubicBezTo>
                  <a:cubicBezTo>
                    <a:pt x="703139" y="671261"/>
                    <a:pt x="694164" y="650490"/>
                    <a:pt x="681647" y="631136"/>
                  </a:cubicBezTo>
                  <a:cubicBezTo>
                    <a:pt x="667240" y="609422"/>
                    <a:pt x="659210" y="591956"/>
                    <a:pt x="643859" y="570949"/>
                  </a:cubicBezTo>
                  <a:lnTo>
                    <a:pt x="318647" y="145865"/>
                  </a:lnTo>
                  <a:cubicBezTo>
                    <a:pt x="310617" y="135479"/>
                    <a:pt x="304949" y="127219"/>
                    <a:pt x="296919" y="118250"/>
                  </a:cubicBezTo>
                  <a:lnTo>
                    <a:pt x="188987" y="0"/>
                  </a:lnTo>
                  <a:cubicBezTo>
                    <a:pt x="171511" y="2124"/>
                    <a:pt x="180721" y="2596"/>
                    <a:pt x="167968" y="2832"/>
                  </a:cubicBezTo>
                  <a:cubicBezTo>
                    <a:pt x="166315" y="2832"/>
                    <a:pt x="153325" y="1180"/>
                    <a:pt x="148365" y="944"/>
                  </a:cubicBezTo>
                  <a:cubicBezTo>
                    <a:pt x="138918" y="37056"/>
                    <a:pt x="69011" y="97715"/>
                    <a:pt x="40434" y="127219"/>
                  </a:cubicBezTo>
                  <a:lnTo>
                    <a:pt x="2174" y="197319"/>
                  </a:lnTo>
                  <a:cubicBezTo>
                    <a:pt x="-1369" y="211244"/>
                    <a:pt x="-2550" y="214785"/>
                    <a:pt x="14455" y="209592"/>
                  </a:cubicBezTo>
                  <a:cubicBezTo>
                    <a:pt x="15399" y="209120"/>
                    <a:pt x="14691" y="191418"/>
                    <a:pt x="22012" y="206288"/>
                  </a:cubicBezTo>
                  <a:cubicBezTo>
                    <a:pt x="22721" y="207468"/>
                    <a:pt x="24846" y="204871"/>
                    <a:pt x="26263" y="204399"/>
                  </a:cubicBezTo>
                  <a:cubicBezTo>
                    <a:pt x="29570" y="240748"/>
                    <a:pt x="45157" y="240984"/>
                    <a:pt x="61453" y="261754"/>
                  </a:cubicBezTo>
                  <a:cubicBezTo>
                    <a:pt x="76096" y="280400"/>
                    <a:pt x="84126" y="291729"/>
                    <a:pt x="100422" y="309903"/>
                  </a:cubicBezTo>
                  <a:cubicBezTo>
                    <a:pt x="180013" y="399358"/>
                    <a:pt x="245905" y="514303"/>
                    <a:pt x="318411" y="619571"/>
                  </a:cubicBezTo>
                  <a:lnTo>
                    <a:pt x="456101" y="834827"/>
                  </a:lnTo>
                  <a:cubicBezTo>
                    <a:pt x="518923" y="914133"/>
                    <a:pt x="539234" y="929710"/>
                    <a:pt x="591665" y="1003823"/>
                  </a:cubicBezTo>
                  <a:cubicBezTo>
                    <a:pt x="602056" y="1018692"/>
                    <a:pt x="596624" y="1016804"/>
                    <a:pt x="608905" y="1029078"/>
                  </a:cubicBezTo>
                  <a:cubicBezTo>
                    <a:pt x="623312" y="1023413"/>
                    <a:pt x="624493" y="1016332"/>
                    <a:pt x="636538" y="1005947"/>
                  </a:cubicBezTo>
                  <a:cubicBezTo>
                    <a:pt x="671019" y="976444"/>
                    <a:pt x="668894" y="983760"/>
                    <a:pt x="685190" y="972195"/>
                  </a:cubicBezTo>
                  <a:cubicBezTo>
                    <a:pt x="692747" y="967003"/>
                    <a:pt x="691566" y="965586"/>
                    <a:pt x="699124" y="959450"/>
                  </a:cubicBezTo>
                  <a:cubicBezTo>
                    <a:pt x="722269" y="940804"/>
                    <a:pt x="814613" y="903511"/>
                    <a:pt x="834688" y="83553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0" name="Forma libre 29">
              <a:extLst>
                <a:ext uri="{FF2B5EF4-FFF2-40B4-BE49-F238E27FC236}">
                  <a16:creationId xmlns:a16="http://schemas.microsoft.com/office/drawing/2014/main" id="{DD11B6CD-B637-8547-B41C-20828CED15A1}"/>
                </a:ext>
              </a:extLst>
            </p:cNvPr>
            <p:cNvSpPr/>
            <p:nvPr/>
          </p:nvSpPr>
          <p:spPr>
            <a:xfrm>
              <a:off x="2476493" y="3621271"/>
              <a:ext cx="347778" cy="1178808"/>
            </a:xfrm>
            <a:custGeom>
              <a:avLst/>
              <a:gdLst>
                <a:gd name="connsiteX0" fmla="*/ 312831 w 347778"/>
                <a:gd name="connsiteY0" fmla="*/ 482293 h 1178808"/>
                <a:gd name="connsiteX1" fmla="*/ 315665 w 347778"/>
                <a:gd name="connsiteY1" fmla="*/ 585673 h 1178808"/>
                <a:gd name="connsiteX2" fmla="*/ 309052 w 347778"/>
                <a:gd name="connsiteY2" fmla="*/ 683388 h 1178808"/>
                <a:gd name="connsiteX3" fmla="*/ 320625 w 347778"/>
                <a:gd name="connsiteY3" fmla="*/ 965441 h 1178808"/>
                <a:gd name="connsiteX4" fmla="*/ 323223 w 347778"/>
                <a:gd name="connsiteY4" fmla="*/ 1058435 h 1178808"/>
                <a:gd name="connsiteX5" fmla="*/ 225919 w 347778"/>
                <a:gd name="connsiteY5" fmla="*/ 1151194 h 1178808"/>
                <a:gd name="connsiteX6" fmla="*/ 50678 w 347778"/>
                <a:gd name="connsiteY6" fmla="*/ 1148598 h 1178808"/>
                <a:gd name="connsiteX7" fmla="*/ 36979 w 347778"/>
                <a:gd name="connsiteY7" fmla="*/ 1138448 h 1178808"/>
                <a:gd name="connsiteX8" fmla="*/ 39341 w 347778"/>
                <a:gd name="connsiteY8" fmla="*/ 1042149 h 1178808"/>
                <a:gd name="connsiteX9" fmla="*/ 34145 w 347778"/>
                <a:gd name="connsiteY9" fmla="*/ 781576 h 1178808"/>
                <a:gd name="connsiteX10" fmla="*/ 39814 w 347778"/>
                <a:gd name="connsiteY10" fmla="*/ 586381 h 1178808"/>
                <a:gd name="connsiteX11" fmla="*/ 24935 w 347778"/>
                <a:gd name="connsiteY11" fmla="*/ 590158 h 1178808"/>
                <a:gd name="connsiteX12" fmla="*/ 18794 w 347778"/>
                <a:gd name="connsiteY12" fmla="*/ 591102 h 1178808"/>
                <a:gd name="connsiteX13" fmla="*/ 24698 w 347778"/>
                <a:gd name="connsiteY13" fmla="*/ 445473 h 1178808"/>
                <a:gd name="connsiteX14" fmla="*/ 35090 w 347778"/>
                <a:gd name="connsiteY14" fmla="*/ 183719 h 1178808"/>
                <a:gd name="connsiteX15" fmla="*/ 38633 w 347778"/>
                <a:gd name="connsiteY15" fmla="*/ 52016 h 1178808"/>
                <a:gd name="connsiteX16" fmla="*/ 46426 w 347778"/>
                <a:gd name="connsiteY16" fmla="*/ 39271 h 1178808"/>
                <a:gd name="connsiteX17" fmla="*/ 264415 w 347778"/>
                <a:gd name="connsiteY17" fmla="*/ 14724 h 1178808"/>
                <a:gd name="connsiteX18" fmla="*/ 276696 w 347778"/>
                <a:gd name="connsiteY18" fmla="*/ 10947 h 1178808"/>
                <a:gd name="connsiteX19" fmla="*/ 282837 w 347778"/>
                <a:gd name="connsiteY19" fmla="*/ 1034 h 1178808"/>
                <a:gd name="connsiteX20" fmla="*/ 265360 w 347778"/>
                <a:gd name="connsiteY20" fmla="*/ 1270 h 1178808"/>
                <a:gd name="connsiteX21" fmla="*/ 242215 w 347778"/>
                <a:gd name="connsiteY21" fmla="*/ 3867 h 1178808"/>
                <a:gd name="connsiteX22" fmla="*/ 196161 w 347778"/>
                <a:gd name="connsiteY22" fmla="*/ 8115 h 1178808"/>
                <a:gd name="connsiteX23" fmla="*/ 101927 w 347778"/>
                <a:gd name="connsiteY23" fmla="*/ 8115 h 1178808"/>
                <a:gd name="connsiteX24" fmla="*/ 40994 w 347778"/>
                <a:gd name="connsiteY24" fmla="*/ 16612 h 1178808"/>
                <a:gd name="connsiteX25" fmla="*/ 26352 w 347778"/>
                <a:gd name="connsiteY25" fmla="*/ 7879 h 1178808"/>
                <a:gd name="connsiteX26" fmla="*/ 18794 w 347778"/>
                <a:gd name="connsiteY26" fmla="*/ 69482 h 1178808"/>
                <a:gd name="connsiteX27" fmla="*/ 18085 w 347778"/>
                <a:gd name="connsiteY27" fmla="*/ 260900 h 1178808"/>
                <a:gd name="connsiteX28" fmla="*/ 11236 w 347778"/>
                <a:gd name="connsiteY28" fmla="*/ 435324 h 1178808"/>
                <a:gd name="connsiteX29" fmla="*/ 3915 w 347778"/>
                <a:gd name="connsiteY29" fmla="*/ 618009 h 1178808"/>
                <a:gd name="connsiteX30" fmla="*/ 1553 w 347778"/>
                <a:gd name="connsiteY30" fmla="*/ 806358 h 1178808"/>
                <a:gd name="connsiteX31" fmla="*/ 15015 w 347778"/>
                <a:gd name="connsiteY31" fmla="*/ 944198 h 1178808"/>
                <a:gd name="connsiteX32" fmla="*/ 13362 w 347778"/>
                <a:gd name="connsiteY32" fmla="*/ 985267 h 1178808"/>
                <a:gd name="connsiteX33" fmla="*/ 20447 w 347778"/>
                <a:gd name="connsiteY33" fmla="*/ 1074957 h 1178808"/>
                <a:gd name="connsiteX34" fmla="*/ 31311 w 347778"/>
                <a:gd name="connsiteY34" fmla="*/ 1170784 h 1178808"/>
                <a:gd name="connsiteX35" fmla="*/ 81380 w 347778"/>
                <a:gd name="connsiteY35" fmla="*/ 1174325 h 1178808"/>
                <a:gd name="connsiteX36" fmla="*/ 308580 w 347778"/>
                <a:gd name="connsiteY36" fmla="*/ 1178809 h 1178808"/>
                <a:gd name="connsiteX37" fmla="*/ 344478 w 347778"/>
                <a:gd name="connsiteY37" fmla="*/ 1128299 h 1178808"/>
                <a:gd name="connsiteX38" fmla="*/ 343297 w 347778"/>
                <a:gd name="connsiteY38" fmla="*/ 1099032 h 1178808"/>
                <a:gd name="connsiteX39" fmla="*/ 323695 w 347778"/>
                <a:gd name="connsiteY39" fmla="*/ 683388 h 1178808"/>
                <a:gd name="connsiteX40" fmla="*/ 329836 w 347778"/>
                <a:gd name="connsiteY40" fmla="*/ 607388 h 1178808"/>
                <a:gd name="connsiteX41" fmla="*/ 315901 w 347778"/>
                <a:gd name="connsiteY41" fmla="*/ 286627 h 1178808"/>
                <a:gd name="connsiteX42" fmla="*/ 311886 w 347778"/>
                <a:gd name="connsiteY42" fmla="*/ 140054 h 1178808"/>
                <a:gd name="connsiteX43" fmla="*/ 295590 w 347778"/>
                <a:gd name="connsiteY43" fmla="*/ 1978 h 1178808"/>
                <a:gd name="connsiteX44" fmla="*/ 301022 w 347778"/>
                <a:gd name="connsiteY44" fmla="*/ 87892 h 1178808"/>
                <a:gd name="connsiteX45" fmla="*/ 305037 w 347778"/>
                <a:gd name="connsiteY45" fmla="*/ 183483 h 1178808"/>
                <a:gd name="connsiteX46" fmla="*/ 297007 w 347778"/>
                <a:gd name="connsiteY46" fmla="*/ 188912 h 1178808"/>
                <a:gd name="connsiteX47" fmla="*/ 287560 w 347778"/>
                <a:gd name="connsiteY47" fmla="*/ 208738 h 1178808"/>
                <a:gd name="connsiteX48" fmla="*/ 297243 w 347778"/>
                <a:gd name="connsiteY48" fmla="*/ 237533 h 1178808"/>
                <a:gd name="connsiteX49" fmla="*/ 298424 w 347778"/>
                <a:gd name="connsiteY49" fmla="*/ 466007 h 1178808"/>
                <a:gd name="connsiteX50" fmla="*/ 312831 w 347778"/>
                <a:gd name="connsiteY50" fmla="*/ 482293 h 1178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7778" h="1178808">
                  <a:moveTo>
                    <a:pt x="312831" y="482293"/>
                  </a:moveTo>
                  <a:cubicBezTo>
                    <a:pt x="312831" y="517225"/>
                    <a:pt x="315901" y="551213"/>
                    <a:pt x="315665" y="585673"/>
                  </a:cubicBezTo>
                  <a:cubicBezTo>
                    <a:pt x="315429" y="622965"/>
                    <a:pt x="308107" y="649873"/>
                    <a:pt x="309052" y="683388"/>
                  </a:cubicBezTo>
                  <a:cubicBezTo>
                    <a:pt x="310942" y="765762"/>
                    <a:pt x="311178" y="884247"/>
                    <a:pt x="320625" y="965441"/>
                  </a:cubicBezTo>
                  <a:cubicBezTo>
                    <a:pt x="323695" y="990695"/>
                    <a:pt x="324876" y="1030112"/>
                    <a:pt x="323223" y="1058435"/>
                  </a:cubicBezTo>
                  <a:cubicBezTo>
                    <a:pt x="318263" y="1148834"/>
                    <a:pt x="331961" y="1156386"/>
                    <a:pt x="225919" y="1151194"/>
                  </a:cubicBezTo>
                  <a:cubicBezTo>
                    <a:pt x="194035" y="1149542"/>
                    <a:pt x="69335" y="1154970"/>
                    <a:pt x="50678" y="1148598"/>
                  </a:cubicBezTo>
                  <a:cubicBezTo>
                    <a:pt x="37688" y="1144113"/>
                    <a:pt x="42884" y="1150486"/>
                    <a:pt x="36979" y="1138448"/>
                  </a:cubicBezTo>
                  <a:cubicBezTo>
                    <a:pt x="33437" y="1130896"/>
                    <a:pt x="40286" y="1061976"/>
                    <a:pt x="39341" y="1042149"/>
                  </a:cubicBezTo>
                  <a:cubicBezTo>
                    <a:pt x="34854" y="950099"/>
                    <a:pt x="39105" y="855452"/>
                    <a:pt x="34145" y="781576"/>
                  </a:cubicBezTo>
                  <a:cubicBezTo>
                    <a:pt x="29422" y="714544"/>
                    <a:pt x="38869" y="650345"/>
                    <a:pt x="39814" y="586381"/>
                  </a:cubicBezTo>
                  <a:cubicBezTo>
                    <a:pt x="13598" y="587561"/>
                    <a:pt x="33673" y="587797"/>
                    <a:pt x="24935" y="590158"/>
                  </a:cubicBezTo>
                  <a:cubicBezTo>
                    <a:pt x="14543" y="592754"/>
                    <a:pt x="29186" y="594170"/>
                    <a:pt x="18794" y="591102"/>
                  </a:cubicBezTo>
                  <a:cubicBezTo>
                    <a:pt x="16668" y="543896"/>
                    <a:pt x="13834" y="488194"/>
                    <a:pt x="24698" y="445473"/>
                  </a:cubicBezTo>
                  <a:cubicBezTo>
                    <a:pt x="57054" y="316838"/>
                    <a:pt x="25643" y="317074"/>
                    <a:pt x="35090" y="183719"/>
                  </a:cubicBezTo>
                  <a:cubicBezTo>
                    <a:pt x="36979" y="155396"/>
                    <a:pt x="32492" y="69246"/>
                    <a:pt x="38633" y="52016"/>
                  </a:cubicBezTo>
                  <a:cubicBezTo>
                    <a:pt x="42411" y="41867"/>
                    <a:pt x="41939" y="45171"/>
                    <a:pt x="46426" y="39271"/>
                  </a:cubicBezTo>
                  <a:cubicBezTo>
                    <a:pt x="59180" y="30066"/>
                    <a:pt x="193799" y="29830"/>
                    <a:pt x="264415" y="14724"/>
                  </a:cubicBezTo>
                  <a:cubicBezTo>
                    <a:pt x="272445" y="12836"/>
                    <a:pt x="270556" y="14488"/>
                    <a:pt x="276696" y="10947"/>
                  </a:cubicBezTo>
                  <a:cubicBezTo>
                    <a:pt x="288977" y="3631"/>
                    <a:pt x="277877" y="13780"/>
                    <a:pt x="282837" y="1034"/>
                  </a:cubicBezTo>
                  <a:cubicBezTo>
                    <a:pt x="276460" y="-146"/>
                    <a:pt x="283545" y="-618"/>
                    <a:pt x="265360" y="1270"/>
                  </a:cubicBezTo>
                  <a:cubicBezTo>
                    <a:pt x="254968" y="2214"/>
                    <a:pt x="253551" y="3159"/>
                    <a:pt x="242215" y="3867"/>
                  </a:cubicBezTo>
                  <a:cubicBezTo>
                    <a:pt x="225210" y="5283"/>
                    <a:pt x="212929" y="5519"/>
                    <a:pt x="196161" y="8115"/>
                  </a:cubicBezTo>
                  <a:cubicBezTo>
                    <a:pt x="166403" y="13072"/>
                    <a:pt x="132866" y="12128"/>
                    <a:pt x="101927" y="8115"/>
                  </a:cubicBezTo>
                  <a:cubicBezTo>
                    <a:pt x="24935" y="-1562"/>
                    <a:pt x="84450" y="22513"/>
                    <a:pt x="40994" y="16612"/>
                  </a:cubicBezTo>
                  <a:cubicBezTo>
                    <a:pt x="23754" y="14016"/>
                    <a:pt x="38160" y="15668"/>
                    <a:pt x="26352" y="7879"/>
                  </a:cubicBezTo>
                  <a:cubicBezTo>
                    <a:pt x="1553" y="-8643"/>
                    <a:pt x="18085" y="54140"/>
                    <a:pt x="18794" y="69482"/>
                  </a:cubicBezTo>
                  <a:cubicBezTo>
                    <a:pt x="20920" y="125657"/>
                    <a:pt x="9819" y="204018"/>
                    <a:pt x="18085" y="260900"/>
                  </a:cubicBezTo>
                  <a:cubicBezTo>
                    <a:pt x="29422" y="338317"/>
                    <a:pt x="23754" y="362864"/>
                    <a:pt x="11236" y="435324"/>
                  </a:cubicBezTo>
                  <a:cubicBezTo>
                    <a:pt x="-1989" y="509672"/>
                    <a:pt x="1553" y="542952"/>
                    <a:pt x="3915" y="618009"/>
                  </a:cubicBezTo>
                  <a:cubicBezTo>
                    <a:pt x="6041" y="678432"/>
                    <a:pt x="-3643" y="740743"/>
                    <a:pt x="1553" y="806358"/>
                  </a:cubicBezTo>
                  <a:lnTo>
                    <a:pt x="15015" y="944198"/>
                  </a:lnTo>
                  <a:cubicBezTo>
                    <a:pt x="15488" y="959068"/>
                    <a:pt x="11236" y="976534"/>
                    <a:pt x="13362" y="985267"/>
                  </a:cubicBezTo>
                  <a:cubicBezTo>
                    <a:pt x="27060" y="1040497"/>
                    <a:pt x="19739" y="1002261"/>
                    <a:pt x="20447" y="1074957"/>
                  </a:cubicBezTo>
                  <a:cubicBezTo>
                    <a:pt x="21156" y="1139865"/>
                    <a:pt x="1553" y="1162287"/>
                    <a:pt x="31311" y="1170784"/>
                  </a:cubicBezTo>
                  <a:lnTo>
                    <a:pt x="81380" y="1174325"/>
                  </a:lnTo>
                  <a:cubicBezTo>
                    <a:pt x="175614" y="1166064"/>
                    <a:pt x="226391" y="1176213"/>
                    <a:pt x="308580" y="1178809"/>
                  </a:cubicBezTo>
                  <a:cubicBezTo>
                    <a:pt x="319444" y="1152846"/>
                    <a:pt x="336685" y="1149070"/>
                    <a:pt x="344478" y="1128299"/>
                  </a:cubicBezTo>
                  <a:cubicBezTo>
                    <a:pt x="350855" y="1111069"/>
                    <a:pt x="346604" y="1110597"/>
                    <a:pt x="343297" y="1099032"/>
                  </a:cubicBezTo>
                  <a:lnTo>
                    <a:pt x="323695" y="683388"/>
                  </a:lnTo>
                  <a:cubicBezTo>
                    <a:pt x="323695" y="654593"/>
                    <a:pt x="329127" y="636891"/>
                    <a:pt x="329836" y="607388"/>
                  </a:cubicBezTo>
                  <a:cubicBezTo>
                    <a:pt x="332670" y="495983"/>
                    <a:pt x="316846" y="395435"/>
                    <a:pt x="315901" y="286627"/>
                  </a:cubicBezTo>
                  <a:cubicBezTo>
                    <a:pt x="315429" y="231633"/>
                    <a:pt x="308107" y="195993"/>
                    <a:pt x="311886" y="140054"/>
                  </a:cubicBezTo>
                  <a:cubicBezTo>
                    <a:pt x="314012" y="109371"/>
                    <a:pt x="321806" y="19916"/>
                    <a:pt x="295590" y="1978"/>
                  </a:cubicBezTo>
                  <a:cubicBezTo>
                    <a:pt x="290631" y="15196"/>
                    <a:pt x="298661" y="67830"/>
                    <a:pt x="301022" y="87892"/>
                  </a:cubicBezTo>
                  <a:cubicBezTo>
                    <a:pt x="304565" y="118576"/>
                    <a:pt x="304565" y="151384"/>
                    <a:pt x="305037" y="183483"/>
                  </a:cubicBezTo>
                  <a:lnTo>
                    <a:pt x="297007" y="188912"/>
                  </a:lnTo>
                  <a:cubicBezTo>
                    <a:pt x="288269" y="196465"/>
                    <a:pt x="286143" y="196229"/>
                    <a:pt x="287560" y="208738"/>
                  </a:cubicBezTo>
                  <a:cubicBezTo>
                    <a:pt x="288269" y="214875"/>
                    <a:pt x="294409" y="226676"/>
                    <a:pt x="297243" y="237533"/>
                  </a:cubicBezTo>
                  <a:cubicBezTo>
                    <a:pt x="307163" y="274354"/>
                    <a:pt x="300314" y="426355"/>
                    <a:pt x="298424" y="466007"/>
                  </a:cubicBezTo>
                  <a:cubicBezTo>
                    <a:pt x="317554" y="478989"/>
                    <a:pt x="305273" y="461523"/>
                    <a:pt x="312831" y="482293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C1A8543C-E717-6A4D-8686-EEB953405185}"/>
                </a:ext>
              </a:extLst>
            </p:cNvPr>
            <p:cNvSpPr/>
            <p:nvPr/>
          </p:nvSpPr>
          <p:spPr>
            <a:xfrm>
              <a:off x="2558606" y="3745325"/>
              <a:ext cx="166533" cy="187331"/>
            </a:xfrm>
            <a:custGeom>
              <a:avLst/>
              <a:gdLst>
                <a:gd name="connsiteX0" fmla="*/ 106018 w 166533"/>
                <a:gd name="connsiteY0" fmla="*/ 9864 h 187331"/>
                <a:gd name="connsiteX1" fmla="*/ 140499 w 166533"/>
                <a:gd name="connsiteY1" fmla="*/ 109939 h 187331"/>
                <a:gd name="connsiteX2" fmla="*/ 26663 w 166533"/>
                <a:gd name="connsiteY2" fmla="*/ 56833 h 187331"/>
                <a:gd name="connsiteX3" fmla="*/ 67757 w 166533"/>
                <a:gd name="connsiteY3" fmla="*/ 27566 h 187331"/>
                <a:gd name="connsiteX4" fmla="*/ 89958 w 166533"/>
                <a:gd name="connsiteY4" fmla="*/ 26385 h 187331"/>
                <a:gd name="connsiteX5" fmla="*/ 97988 w 166533"/>
                <a:gd name="connsiteY5" fmla="*/ 19541 h 187331"/>
                <a:gd name="connsiteX6" fmla="*/ 106018 w 166533"/>
                <a:gd name="connsiteY6" fmla="*/ 9864 h 187331"/>
                <a:gd name="connsiteX7" fmla="*/ 1865 w 166533"/>
                <a:gd name="connsiteY7" fmla="*/ 86572 h 187331"/>
                <a:gd name="connsiteX8" fmla="*/ 164353 w 166533"/>
                <a:gd name="connsiteY8" fmla="*/ 107579 h 187331"/>
                <a:gd name="connsiteX9" fmla="*/ 28080 w 166533"/>
                <a:gd name="connsiteY9" fmla="*/ 25441 h 187331"/>
                <a:gd name="connsiteX10" fmla="*/ 1865 w 166533"/>
                <a:gd name="connsiteY10" fmla="*/ 86572 h 187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6533" h="187331">
                  <a:moveTo>
                    <a:pt x="106018" y="9864"/>
                  </a:moveTo>
                  <a:cubicBezTo>
                    <a:pt x="128690" y="39131"/>
                    <a:pt x="164353" y="36535"/>
                    <a:pt x="140499" y="109939"/>
                  </a:cubicBezTo>
                  <a:cubicBezTo>
                    <a:pt x="107435" y="211195"/>
                    <a:pt x="-26004" y="142275"/>
                    <a:pt x="26663" y="56833"/>
                  </a:cubicBezTo>
                  <a:cubicBezTo>
                    <a:pt x="35165" y="43143"/>
                    <a:pt x="48863" y="29218"/>
                    <a:pt x="67757" y="27566"/>
                  </a:cubicBezTo>
                  <a:cubicBezTo>
                    <a:pt x="94917" y="25205"/>
                    <a:pt x="67521" y="37243"/>
                    <a:pt x="89958" y="26385"/>
                  </a:cubicBezTo>
                  <a:cubicBezTo>
                    <a:pt x="96334" y="23317"/>
                    <a:pt x="92792" y="24497"/>
                    <a:pt x="97988" y="19541"/>
                  </a:cubicBezTo>
                  <a:lnTo>
                    <a:pt x="106018" y="9864"/>
                  </a:lnTo>
                  <a:close/>
                  <a:moveTo>
                    <a:pt x="1865" y="86572"/>
                  </a:moveTo>
                  <a:cubicBezTo>
                    <a:pt x="-19155" y="201990"/>
                    <a:pt x="144042" y="230313"/>
                    <a:pt x="164353" y="107579"/>
                  </a:cubicBezTo>
                  <a:cubicBezTo>
                    <a:pt x="182066" y="-286"/>
                    <a:pt x="87832" y="-25776"/>
                    <a:pt x="28080" y="25441"/>
                  </a:cubicBezTo>
                  <a:cubicBezTo>
                    <a:pt x="4699" y="45504"/>
                    <a:pt x="8714" y="48808"/>
                    <a:pt x="1865" y="8657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7BFEEA17-2CB2-4A40-B8D7-61F7E7B86660}"/>
                </a:ext>
              </a:extLst>
            </p:cNvPr>
            <p:cNvSpPr/>
            <p:nvPr/>
          </p:nvSpPr>
          <p:spPr>
            <a:xfrm>
              <a:off x="2978236" y="3880991"/>
              <a:ext cx="158738" cy="162895"/>
            </a:xfrm>
            <a:custGeom>
              <a:avLst/>
              <a:gdLst>
                <a:gd name="connsiteX0" fmla="*/ 27423 w 158738"/>
                <a:gd name="connsiteY0" fmla="*/ 36112 h 162895"/>
                <a:gd name="connsiteX1" fmla="*/ 119531 w 158738"/>
                <a:gd name="connsiteY1" fmla="*/ 39180 h 162895"/>
                <a:gd name="connsiteX2" fmla="*/ 125199 w 158738"/>
                <a:gd name="connsiteY2" fmla="*/ 117305 h 162895"/>
                <a:gd name="connsiteX3" fmla="*/ 27423 w 158738"/>
                <a:gd name="connsiteY3" fmla="*/ 36112 h 162895"/>
                <a:gd name="connsiteX4" fmla="*/ 56000 w 158738"/>
                <a:gd name="connsiteY4" fmla="*/ 0 h 162895"/>
                <a:gd name="connsiteX5" fmla="*/ 34036 w 158738"/>
                <a:gd name="connsiteY5" fmla="*/ 146573 h 162895"/>
                <a:gd name="connsiteX6" fmla="*/ 158264 w 158738"/>
                <a:gd name="connsiteY6" fmla="*/ 76709 h 162895"/>
                <a:gd name="connsiteX7" fmla="*/ 72296 w 158738"/>
                <a:gd name="connsiteY7" fmla="*/ 19590 h 162895"/>
                <a:gd name="connsiteX8" fmla="*/ 69698 w 158738"/>
                <a:gd name="connsiteY8" fmla="*/ 15578 h 162895"/>
                <a:gd name="connsiteX9" fmla="*/ 66864 w 158738"/>
                <a:gd name="connsiteY9" fmla="*/ 11801 h 162895"/>
                <a:gd name="connsiteX10" fmla="*/ 56000 w 158738"/>
                <a:gd name="connsiteY10" fmla="*/ 0 h 162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8738" h="162895">
                  <a:moveTo>
                    <a:pt x="27423" y="36112"/>
                  </a:moveTo>
                  <a:cubicBezTo>
                    <a:pt x="40885" y="32100"/>
                    <a:pt x="107486" y="31392"/>
                    <a:pt x="119531" y="39180"/>
                  </a:cubicBezTo>
                  <a:cubicBezTo>
                    <a:pt x="140551" y="52634"/>
                    <a:pt x="147636" y="97007"/>
                    <a:pt x="125199" y="117305"/>
                  </a:cubicBezTo>
                  <a:cubicBezTo>
                    <a:pt x="68281" y="168759"/>
                    <a:pt x="-5877" y="108100"/>
                    <a:pt x="27423" y="36112"/>
                  </a:cubicBezTo>
                  <a:close/>
                  <a:moveTo>
                    <a:pt x="56000" y="0"/>
                  </a:moveTo>
                  <a:cubicBezTo>
                    <a:pt x="-35399" y="37056"/>
                    <a:pt x="6167" y="125330"/>
                    <a:pt x="34036" y="146573"/>
                  </a:cubicBezTo>
                  <a:cubicBezTo>
                    <a:pt x="86703" y="186933"/>
                    <a:pt x="165585" y="148225"/>
                    <a:pt x="158264" y="76709"/>
                  </a:cubicBezTo>
                  <a:cubicBezTo>
                    <a:pt x="151415" y="10149"/>
                    <a:pt x="111265" y="12745"/>
                    <a:pt x="72296" y="19590"/>
                  </a:cubicBezTo>
                  <a:cubicBezTo>
                    <a:pt x="71352" y="18174"/>
                    <a:pt x="70171" y="16286"/>
                    <a:pt x="69698" y="15578"/>
                  </a:cubicBezTo>
                  <a:cubicBezTo>
                    <a:pt x="68990" y="14634"/>
                    <a:pt x="67573" y="12745"/>
                    <a:pt x="66864" y="11801"/>
                  </a:cubicBezTo>
                  <a:lnTo>
                    <a:pt x="56000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F04811A5-7792-444F-80CB-CD8E51A3EC57}"/>
                </a:ext>
              </a:extLst>
            </p:cNvPr>
            <p:cNvSpPr/>
            <p:nvPr/>
          </p:nvSpPr>
          <p:spPr>
            <a:xfrm>
              <a:off x="3173703" y="4072173"/>
              <a:ext cx="131188" cy="149641"/>
            </a:xfrm>
            <a:custGeom>
              <a:avLst/>
              <a:gdLst>
                <a:gd name="connsiteX0" fmla="*/ 61990 w 131188"/>
                <a:gd name="connsiteY0" fmla="*/ 74821 h 149641"/>
                <a:gd name="connsiteX1" fmla="*/ 131189 w 131188"/>
                <a:gd name="connsiteY1" fmla="*/ 149641 h 149641"/>
                <a:gd name="connsiteX2" fmla="*/ 7433 w 131188"/>
                <a:gd name="connsiteY2" fmla="*/ 0 h 149641"/>
                <a:gd name="connsiteX3" fmla="*/ 61990 w 131188"/>
                <a:gd name="connsiteY3" fmla="*/ 74821 h 14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188" h="149641">
                  <a:moveTo>
                    <a:pt x="61990" y="74821"/>
                  </a:moveTo>
                  <a:cubicBezTo>
                    <a:pt x="74507" y="88746"/>
                    <a:pt x="120561" y="147281"/>
                    <a:pt x="131189" y="149641"/>
                  </a:cubicBezTo>
                  <a:cubicBezTo>
                    <a:pt x="125993" y="118722"/>
                    <a:pt x="25383" y="5901"/>
                    <a:pt x="7433" y="0"/>
                  </a:cubicBezTo>
                  <a:cubicBezTo>
                    <a:pt x="-21380" y="33044"/>
                    <a:pt x="41443" y="51454"/>
                    <a:pt x="61990" y="7482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4C7083B1-D231-514A-A7F7-60969C25347A}"/>
                </a:ext>
              </a:extLst>
            </p:cNvPr>
            <p:cNvSpPr/>
            <p:nvPr/>
          </p:nvSpPr>
          <p:spPr>
            <a:xfrm>
              <a:off x="2676432" y="4598277"/>
              <a:ext cx="26581" cy="139019"/>
            </a:xfrm>
            <a:custGeom>
              <a:avLst/>
              <a:gdLst>
                <a:gd name="connsiteX0" fmla="*/ 15116 w 26581"/>
                <a:gd name="connsiteY0" fmla="*/ 0 h 139019"/>
                <a:gd name="connsiteX1" fmla="*/ 6141 w 26581"/>
                <a:gd name="connsiteY1" fmla="*/ 32336 h 139019"/>
                <a:gd name="connsiteX2" fmla="*/ 5432 w 26581"/>
                <a:gd name="connsiteY2" fmla="*/ 139020 h 139019"/>
                <a:gd name="connsiteX3" fmla="*/ 23145 w 26581"/>
                <a:gd name="connsiteY3" fmla="*/ 75057 h 139019"/>
                <a:gd name="connsiteX4" fmla="*/ 15116 w 26581"/>
                <a:gd name="connsiteY4" fmla="*/ 0 h 139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81" h="139019">
                  <a:moveTo>
                    <a:pt x="15116" y="0"/>
                  </a:moveTo>
                  <a:cubicBezTo>
                    <a:pt x="-3070" y="14398"/>
                    <a:pt x="8030" y="7789"/>
                    <a:pt x="6141" y="32336"/>
                  </a:cubicBezTo>
                  <a:cubicBezTo>
                    <a:pt x="4960" y="46261"/>
                    <a:pt x="-6613" y="114001"/>
                    <a:pt x="5432" y="139020"/>
                  </a:cubicBezTo>
                  <a:cubicBezTo>
                    <a:pt x="24326" y="130523"/>
                    <a:pt x="17477" y="127219"/>
                    <a:pt x="23145" y="75057"/>
                  </a:cubicBezTo>
                  <a:cubicBezTo>
                    <a:pt x="27160" y="35876"/>
                    <a:pt x="30703" y="13218"/>
                    <a:pt x="15116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5" name="Forma libre 34">
              <a:extLst>
                <a:ext uri="{FF2B5EF4-FFF2-40B4-BE49-F238E27FC236}">
                  <a16:creationId xmlns:a16="http://schemas.microsoft.com/office/drawing/2014/main" id="{C1846337-0C8C-DA47-B1AD-536E83A14492}"/>
                </a:ext>
              </a:extLst>
            </p:cNvPr>
            <p:cNvSpPr/>
            <p:nvPr/>
          </p:nvSpPr>
          <p:spPr>
            <a:xfrm>
              <a:off x="2743042" y="4479320"/>
              <a:ext cx="19055" cy="212188"/>
            </a:xfrm>
            <a:custGeom>
              <a:avLst/>
              <a:gdLst>
                <a:gd name="connsiteX0" fmla="*/ 10147 w 19055"/>
                <a:gd name="connsiteY0" fmla="*/ 212188 h 212188"/>
                <a:gd name="connsiteX1" fmla="*/ 13217 w 19055"/>
                <a:gd name="connsiteY1" fmla="*/ 97243 h 212188"/>
                <a:gd name="connsiteX2" fmla="*/ 2825 w 19055"/>
                <a:gd name="connsiteY2" fmla="*/ 0 h 212188"/>
                <a:gd name="connsiteX3" fmla="*/ 3062 w 19055"/>
                <a:gd name="connsiteY3" fmla="*/ 162387 h 212188"/>
                <a:gd name="connsiteX4" fmla="*/ 10147 w 19055"/>
                <a:gd name="connsiteY4" fmla="*/ 212188 h 212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5" h="212188">
                  <a:moveTo>
                    <a:pt x="10147" y="212188"/>
                  </a:moveTo>
                  <a:cubicBezTo>
                    <a:pt x="15106" y="185045"/>
                    <a:pt x="12745" y="129815"/>
                    <a:pt x="13217" y="97243"/>
                  </a:cubicBezTo>
                  <a:cubicBezTo>
                    <a:pt x="13926" y="27851"/>
                    <a:pt x="31166" y="9441"/>
                    <a:pt x="2825" y="0"/>
                  </a:cubicBezTo>
                  <a:cubicBezTo>
                    <a:pt x="-3551" y="16050"/>
                    <a:pt x="2825" y="129107"/>
                    <a:pt x="3062" y="162387"/>
                  </a:cubicBezTo>
                  <a:cubicBezTo>
                    <a:pt x="3770" y="233431"/>
                    <a:pt x="-9" y="199915"/>
                    <a:pt x="10147" y="21218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545D2FAE-8545-3945-B84E-838396893446}"/>
                </a:ext>
              </a:extLst>
            </p:cNvPr>
            <p:cNvSpPr/>
            <p:nvPr/>
          </p:nvSpPr>
          <p:spPr>
            <a:xfrm>
              <a:off x="3122566" y="4208597"/>
              <a:ext cx="132729" cy="171355"/>
            </a:xfrm>
            <a:custGeom>
              <a:avLst/>
              <a:gdLst>
                <a:gd name="connsiteX0" fmla="*/ 132730 w 132729"/>
                <a:gd name="connsiteY0" fmla="*/ 171356 h 171355"/>
                <a:gd name="connsiteX1" fmla="*/ 100610 w 132729"/>
                <a:gd name="connsiteY1" fmla="*/ 124858 h 171355"/>
                <a:gd name="connsiteX2" fmla="*/ 0 w 132729"/>
                <a:gd name="connsiteY2" fmla="*/ 0 h 171355"/>
                <a:gd name="connsiteX3" fmla="*/ 98248 w 132729"/>
                <a:gd name="connsiteY3" fmla="*/ 132647 h 171355"/>
                <a:gd name="connsiteX4" fmla="*/ 132730 w 132729"/>
                <a:gd name="connsiteY4" fmla="*/ 171356 h 171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729" h="171355">
                  <a:moveTo>
                    <a:pt x="132730" y="171356"/>
                  </a:moveTo>
                  <a:lnTo>
                    <a:pt x="100610" y="124858"/>
                  </a:lnTo>
                  <a:cubicBezTo>
                    <a:pt x="70380" y="85914"/>
                    <a:pt x="35190" y="24783"/>
                    <a:pt x="0" y="0"/>
                  </a:cubicBezTo>
                  <a:cubicBezTo>
                    <a:pt x="709" y="18646"/>
                    <a:pt x="76993" y="108572"/>
                    <a:pt x="98248" y="132647"/>
                  </a:cubicBezTo>
                  <a:cubicBezTo>
                    <a:pt x="129187" y="168051"/>
                    <a:pt x="111238" y="166399"/>
                    <a:pt x="132730" y="17135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629C1B4E-6629-8249-9644-8F53F54548C3}"/>
                </a:ext>
              </a:extLst>
            </p:cNvPr>
            <p:cNvSpPr/>
            <p:nvPr/>
          </p:nvSpPr>
          <p:spPr>
            <a:xfrm>
              <a:off x="2581234" y="4153838"/>
              <a:ext cx="17295" cy="149169"/>
            </a:xfrm>
            <a:custGeom>
              <a:avLst/>
              <a:gdLst>
                <a:gd name="connsiteX0" fmla="*/ 15844 w 17295"/>
                <a:gd name="connsiteY0" fmla="*/ 149169 h 149169"/>
                <a:gd name="connsiteX1" fmla="*/ 6869 w 17295"/>
                <a:gd name="connsiteY1" fmla="*/ 0 h 149169"/>
                <a:gd name="connsiteX2" fmla="*/ 15844 w 17295"/>
                <a:gd name="connsiteY2" fmla="*/ 149169 h 14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295" h="149169">
                  <a:moveTo>
                    <a:pt x="15844" y="149169"/>
                  </a:moveTo>
                  <a:cubicBezTo>
                    <a:pt x="18441" y="133591"/>
                    <a:pt x="18678" y="16286"/>
                    <a:pt x="6869" y="0"/>
                  </a:cubicBezTo>
                  <a:cubicBezTo>
                    <a:pt x="-7065" y="25727"/>
                    <a:pt x="2382" y="132883"/>
                    <a:pt x="15844" y="14916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8" name="Forma libre 37">
              <a:extLst>
                <a:ext uri="{FF2B5EF4-FFF2-40B4-BE49-F238E27FC236}">
                  <a16:creationId xmlns:a16="http://schemas.microsoft.com/office/drawing/2014/main" id="{02680201-B199-E949-AE65-9230F2B23066}"/>
                </a:ext>
              </a:extLst>
            </p:cNvPr>
            <p:cNvSpPr/>
            <p:nvPr/>
          </p:nvSpPr>
          <p:spPr>
            <a:xfrm>
              <a:off x="3356996" y="4274448"/>
              <a:ext cx="28592" cy="56410"/>
            </a:xfrm>
            <a:custGeom>
              <a:avLst/>
              <a:gdLst>
                <a:gd name="connsiteX0" fmla="*/ 90 w 28592"/>
                <a:gd name="connsiteY0" fmla="*/ 0 h 56410"/>
                <a:gd name="connsiteX1" fmla="*/ 26069 w 28592"/>
                <a:gd name="connsiteY1" fmla="*/ 56410 h 56410"/>
                <a:gd name="connsiteX2" fmla="*/ 90 w 28592"/>
                <a:gd name="connsiteY2" fmla="*/ 0 h 56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92" h="56410">
                  <a:moveTo>
                    <a:pt x="90" y="0"/>
                  </a:moveTo>
                  <a:cubicBezTo>
                    <a:pt x="-1327" y="22895"/>
                    <a:pt x="14261" y="46497"/>
                    <a:pt x="26069" y="56410"/>
                  </a:cubicBezTo>
                  <a:cubicBezTo>
                    <a:pt x="36225" y="40361"/>
                    <a:pt x="13316" y="9441"/>
                    <a:pt x="9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9" name="Forma libre 38">
              <a:extLst>
                <a:ext uri="{FF2B5EF4-FFF2-40B4-BE49-F238E27FC236}">
                  <a16:creationId xmlns:a16="http://schemas.microsoft.com/office/drawing/2014/main" id="{343F7C1A-E3D3-AD43-90EB-EE37A755AB7D}"/>
                </a:ext>
              </a:extLst>
            </p:cNvPr>
            <p:cNvSpPr/>
            <p:nvPr/>
          </p:nvSpPr>
          <p:spPr>
            <a:xfrm>
              <a:off x="3451905" y="4382312"/>
              <a:ext cx="23459" cy="39416"/>
            </a:xfrm>
            <a:custGeom>
              <a:avLst/>
              <a:gdLst>
                <a:gd name="connsiteX0" fmla="*/ 17128 w 23459"/>
                <a:gd name="connsiteY0" fmla="*/ 0 h 39416"/>
                <a:gd name="connsiteX1" fmla="*/ 2958 w 23459"/>
                <a:gd name="connsiteY1" fmla="*/ 39417 h 39416"/>
                <a:gd name="connsiteX2" fmla="*/ 17128 w 23459"/>
                <a:gd name="connsiteY2" fmla="*/ 0 h 39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59" h="39416">
                  <a:moveTo>
                    <a:pt x="17128" y="0"/>
                  </a:moveTo>
                  <a:cubicBezTo>
                    <a:pt x="2486" y="8733"/>
                    <a:pt x="-4364" y="23839"/>
                    <a:pt x="2958" y="39417"/>
                  </a:cubicBezTo>
                  <a:cubicBezTo>
                    <a:pt x="25867" y="35640"/>
                    <a:pt x="27992" y="19826"/>
                    <a:pt x="1712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0" name="Forma libre 39">
              <a:extLst>
                <a:ext uri="{FF2B5EF4-FFF2-40B4-BE49-F238E27FC236}">
                  <a16:creationId xmlns:a16="http://schemas.microsoft.com/office/drawing/2014/main" id="{4DF74AF5-FCA5-7C4F-B38C-B7D1908814A4}"/>
                </a:ext>
              </a:extLst>
            </p:cNvPr>
            <p:cNvSpPr/>
            <p:nvPr/>
          </p:nvSpPr>
          <p:spPr>
            <a:xfrm>
              <a:off x="2582531" y="4692688"/>
              <a:ext cx="22800" cy="23838"/>
            </a:xfrm>
            <a:custGeom>
              <a:avLst/>
              <a:gdLst>
                <a:gd name="connsiteX0" fmla="*/ 16200 w 22800"/>
                <a:gd name="connsiteY0" fmla="*/ 0 h 23838"/>
                <a:gd name="connsiteX1" fmla="*/ 1557 w 22800"/>
                <a:gd name="connsiteY1" fmla="*/ 23839 h 23838"/>
                <a:gd name="connsiteX2" fmla="*/ 16200 w 22800"/>
                <a:gd name="connsiteY2" fmla="*/ 0 h 23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800" h="23838">
                  <a:moveTo>
                    <a:pt x="16200" y="0"/>
                  </a:moveTo>
                  <a:cubicBezTo>
                    <a:pt x="-3166" y="4248"/>
                    <a:pt x="-804" y="1416"/>
                    <a:pt x="1557" y="23839"/>
                  </a:cubicBezTo>
                  <a:cubicBezTo>
                    <a:pt x="24466" y="21242"/>
                    <a:pt x="28009" y="17702"/>
                    <a:pt x="1620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0654109"/>
      </p:ext>
    </p:extLst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85895BA4-A590-7E4A-A940-5B579F9D4D3D}"/>
              </a:ext>
            </a:extLst>
          </p:cNvPr>
          <p:cNvSpPr/>
          <p:nvPr/>
        </p:nvSpPr>
        <p:spPr>
          <a:xfrm>
            <a:off x="6408278" y="1329914"/>
            <a:ext cx="4277032" cy="4689987"/>
          </a:xfrm>
          <a:prstGeom prst="rect">
            <a:avLst/>
          </a:prstGeom>
          <a:pattFill prst="dashVert">
            <a:fgClr>
              <a:schemeClr val="bg1"/>
            </a:fgClr>
            <a:bgClr>
              <a:srgbClr val="F2FBEE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F7061D7-40F2-4A45-B737-6023E5D9D5A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01004" y="3240804"/>
            <a:ext cx="5386388" cy="1367094"/>
          </a:xfrm>
        </p:spPr>
        <p:txBody>
          <a:bodyPr>
            <a:normAutofit fontScale="90000"/>
          </a:bodyPr>
          <a:lstStyle/>
          <a:p>
            <a:r>
              <a:rPr lang="es-ES" sz="5400" dirty="0" err="1">
                <a:solidFill>
                  <a:schemeClr val="tx2"/>
                </a:solidFill>
              </a:rPr>
              <a:t>Defining</a:t>
            </a:r>
            <a:r>
              <a:rPr lang="es-ES" sz="5400" dirty="0">
                <a:solidFill>
                  <a:schemeClr val="tx2"/>
                </a:solidFill>
              </a:rPr>
              <a:t> a Benchmarking </a:t>
            </a:r>
            <a:r>
              <a:rPr lang="es-ES" sz="5400" dirty="0" err="1">
                <a:solidFill>
                  <a:schemeClr val="tx2"/>
                </a:solidFill>
              </a:rPr>
              <a:t>Initiative</a:t>
            </a:r>
            <a:endParaRPr lang="es-ES" sz="5400" dirty="0">
              <a:solidFill>
                <a:schemeClr val="tx2"/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968A6F3-CC7D-8D4A-A18F-E5344010E5E0}"/>
              </a:ext>
            </a:extLst>
          </p:cNvPr>
          <p:cNvSpPr/>
          <p:nvPr/>
        </p:nvSpPr>
        <p:spPr>
          <a:xfrm>
            <a:off x="708095" y="153123"/>
            <a:ext cx="4280339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9900" b="1" dirty="0">
                <a:solidFill>
                  <a:srgbClr val="30B29A"/>
                </a:solidFill>
                <a:latin typeface="Quicksand" pitchFamily="2" charset="77"/>
                <a:ea typeface="+mj-ea"/>
                <a:cs typeface="+mj-cs"/>
              </a:rPr>
              <a:t>04 </a:t>
            </a:r>
            <a:endParaRPr lang="es-ES" sz="6000" dirty="0">
              <a:latin typeface="Quicksand" pitchFamily="2" charset="77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F108730-61FF-E04E-97EB-1F20F3AC3DC9}"/>
              </a:ext>
            </a:extLst>
          </p:cNvPr>
          <p:cNvSpPr/>
          <p:nvPr/>
        </p:nvSpPr>
        <p:spPr>
          <a:xfrm>
            <a:off x="8032954" y="6360904"/>
            <a:ext cx="1120877" cy="98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C3EF4D2-A2C7-2D4C-8309-6CAA25D669E6}"/>
              </a:ext>
            </a:extLst>
          </p:cNvPr>
          <p:cNvSpPr/>
          <p:nvPr/>
        </p:nvSpPr>
        <p:spPr>
          <a:xfrm>
            <a:off x="10735016" y="4277032"/>
            <a:ext cx="857761" cy="78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BEE968C-CC91-AE43-A350-978BE303CCF0}"/>
              </a:ext>
            </a:extLst>
          </p:cNvPr>
          <p:cNvSpPr/>
          <p:nvPr/>
        </p:nvSpPr>
        <p:spPr>
          <a:xfrm>
            <a:off x="5568376" y="1730478"/>
            <a:ext cx="1120877" cy="98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pic>
        <p:nvPicPr>
          <p:cNvPr id="10" name="Marcador de posición de imagen 9">
            <a:extLst>
              <a:ext uri="{FF2B5EF4-FFF2-40B4-BE49-F238E27FC236}">
                <a16:creationId xmlns:a16="http://schemas.microsoft.com/office/drawing/2014/main" id="{1321B40B-C258-0C46-8E25-AB6B5A06632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02008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Elipse 51">
            <a:extLst>
              <a:ext uri="{FF2B5EF4-FFF2-40B4-BE49-F238E27FC236}">
                <a16:creationId xmlns:a16="http://schemas.microsoft.com/office/drawing/2014/main" id="{5DE714FA-A7B3-4941-BDF0-55BB902FE6D2}"/>
              </a:ext>
            </a:extLst>
          </p:cNvPr>
          <p:cNvSpPr/>
          <p:nvPr/>
        </p:nvSpPr>
        <p:spPr>
          <a:xfrm>
            <a:off x="419340" y="4331800"/>
            <a:ext cx="1018279" cy="1018279"/>
          </a:xfrm>
          <a:prstGeom prst="ellipse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50" name="Elipse 49">
            <a:extLst>
              <a:ext uri="{FF2B5EF4-FFF2-40B4-BE49-F238E27FC236}">
                <a16:creationId xmlns:a16="http://schemas.microsoft.com/office/drawing/2014/main" id="{A66AB110-ADDA-E744-8205-3F01D4FD234C}"/>
              </a:ext>
            </a:extLst>
          </p:cNvPr>
          <p:cNvSpPr/>
          <p:nvPr/>
        </p:nvSpPr>
        <p:spPr>
          <a:xfrm>
            <a:off x="4055063" y="4331800"/>
            <a:ext cx="1018279" cy="1018279"/>
          </a:xfrm>
          <a:prstGeom prst="ellipse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51" name="Elipse 50">
            <a:extLst>
              <a:ext uri="{FF2B5EF4-FFF2-40B4-BE49-F238E27FC236}">
                <a16:creationId xmlns:a16="http://schemas.microsoft.com/office/drawing/2014/main" id="{F7C55ABD-2CF1-BF45-8D2C-801AA870BFCC}"/>
              </a:ext>
            </a:extLst>
          </p:cNvPr>
          <p:cNvSpPr/>
          <p:nvPr/>
        </p:nvSpPr>
        <p:spPr>
          <a:xfrm>
            <a:off x="8385016" y="4331800"/>
            <a:ext cx="1018279" cy="1018279"/>
          </a:xfrm>
          <a:prstGeom prst="ellipse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48" name="Elipse 47">
            <a:extLst>
              <a:ext uri="{FF2B5EF4-FFF2-40B4-BE49-F238E27FC236}">
                <a16:creationId xmlns:a16="http://schemas.microsoft.com/office/drawing/2014/main" id="{9CCCE4F8-453C-EB44-8D69-C39D05A63400}"/>
              </a:ext>
            </a:extLst>
          </p:cNvPr>
          <p:cNvSpPr/>
          <p:nvPr/>
        </p:nvSpPr>
        <p:spPr>
          <a:xfrm rot="514607">
            <a:off x="4055063" y="2664365"/>
            <a:ext cx="1018279" cy="1018279"/>
          </a:xfrm>
          <a:prstGeom prst="ellipse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49" name="Elipse 48">
            <a:extLst>
              <a:ext uri="{FF2B5EF4-FFF2-40B4-BE49-F238E27FC236}">
                <a16:creationId xmlns:a16="http://schemas.microsoft.com/office/drawing/2014/main" id="{3C6A6953-CA03-564F-9032-1A4F55404635}"/>
              </a:ext>
            </a:extLst>
          </p:cNvPr>
          <p:cNvSpPr/>
          <p:nvPr/>
        </p:nvSpPr>
        <p:spPr>
          <a:xfrm>
            <a:off x="8385016" y="2664365"/>
            <a:ext cx="1018279" cy="1018279"/>
          </a:xfrm>
          <a:prstGeom prst="ellipse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0C85E6BA-1AF5-8543-8B60-7A0927EA1D97}"/>
              </a:ext>
            </a:extLst>
          </p:cNvPr>
          <p:cNvSpPr/>
          <p:nvPr/>
        </p:nvSpPr>
        <p:spPr>
          <a:xfrm>
            <a:off x="508987" y="2664365"/>
            <a:ext cx="1018279" cy="1018279"/>
          </a:xfrm>
          <a:prstGeom prst="ellipse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F263E99-3DB4-F64C-898C-B69112311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Defining</a:t>
            </a:r>
            <a:r>
              <a:rPr lang="es-ES" dirty="0"/>
              <a:t> a Benchmarking </a:t>
            </a:r>
            <a:r>
              <a:rPr lang="es-ES" dirty="0" err="1"/>
              <a:t>Initiative</a:t>
            </a:r>
            <a:endParaRPr lang="es-ES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B02D127-6483-9C4A-94F3-61227F5E8B66}"/>
              </a:ext>
            </a:extLst>
          </p:cNvPr>
          <p:cNvSpPr/>
          <p:nvPr/>
        </p:nvSpPr>
        <p:spPr>
          <a:xfrm>
            <a:off x="838199" y="1583684"/>
            <a:ext cx="10515599" cy="7879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 err="1">
                <a:solidFill>
                  <a:srgbClr val="222222"/>
                </a:solidFill>
                <a:latin typeface="Quicksand" pitchFamily="2" charset="77"/>
                <a:cs typeface="Rubik" pitchFamily="2" charset="-79"/>
              </a:rPr>
              <a:t>Because</a:t>
            </a:r>
            <a:r>
              <a:rPr lang="es-ES" sz="1600" dirty="0">
                <a:solidFill>
                  <a:srgbClr val="22222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rgbClr val="222222"/>
                </a:solidFill>
                <a:latin typeface="Quicksand" pitchFamily="2" charset="77"/>
                <a:cs typeface="Rubik" pitchFamily="2" charset="-79"/>
              </a:rPr>
              <a:t>any</a:t>
            </a:r>
            <a:r>
              <a:rPr lang="es-ES" sz="1600" dirty="0">
                <a:solidFill>
                  <a:srgbClr val="22222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rgbClr val="222222"/>
                </a:solidFill>
                <a:latin typeface="Quicksand" pitchFamily="2" charset="77"/>
                <a:cs typeface="Rubik" pitchFamily="2" charset="-79"/>
              </a:rPr>
              <a:t>process</a:t>
            </a:r>
            <a:r>
              <a:rPr lang="es-ES" sz="1600" dirty="0">
                <a:solidFill>
                  <a:srgbClr val="222222"/>
                </a:solidFill>
                <a:latin typeface="Quicksand" pitchFamily="2" charset="77"/>
                <a:cs typeface="Rubik" pitchFamily="2" charset="-79"/>
              </a:rPr>
              <a:t>, </a:t>
            </a:r>
            <a:r>
              <a:rPr lang="es-ES" sz="1600" dirty="0" err="1">
                <a:solidFill>
                  <a:srgbClr val="222222"/>
                </a:solidFill>
                <a:latin typeface="Quicksand" pitchFamily="2" charset="77"/>
                <a:cs typeface="Rubik" pitchFamily="2" charset="-79"/>
              </a:rPr>
              <a:t>product</a:t>
            </a:r>
            <a:r>
              <a:rPr lang="es-ES" sz="1600" dirty="0">
                <a:solidFill>
                  <a:srgbClr val="222222"/>
                </a:solidFill>
                <a:latin typeface="Quicksand" pitchFamily="2" charset="77"/>
                <a:cs typeface="Rubik" pitchFamily="2" charset="-79"/>
              </a:rPr>
              <a:t>, </a:t>
            </a:r>
            <a:r>
              <a:rPr lang="es-ES" sz="1600" dirty="0" err="1">
                <a:solidFill>
                  <a:srgbClr val="222222"/>
                </a:solidFill>
                <a:latin typeface="Quicksand" pitchFamily="2" charset="77"/>
                <a:cs typeface="Rubik" pitchFamily="2" charset="-79"/>
              </a:rPr>
              <a:t>or</a:t>
            </a:r>
            <a:r>
              <a:rPr lang="es-ES" sz="1600" dirty="0">
                <a:solidFill>
                  <a:srgbClr val="22222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rgbClr val="222222"/>
                </a:solidFill>
                <a:latin typeface="Quicksand" pitchFamily="2" charset="77"/>
                <a:cs typeface="Rubik" pitchFamily="2" charset="-79"/>
              </a:rPr>
              <a:t>function</a:t>
            </a:r>
            <a:r>
              <a:rPr lang="es-ES" sz="1600" dirty="0">
                <a:solidFill>
                  <a:srgbClr val="222222"/>
                </a:solidFill>
                <a:latin typeface="Quicksand" pitchFamily="2" charset="77"/>
                <a:cs typeface="Rubik" pitchFamily="2" charset="-79"/>
              </a:rPr>
              <a:t> in a </a:t>
            </a:r>
            <a:r>
              <a:rPr lang="es-ES" sz="1600" dirty="0" err="1">
                <a:solidFill>
                  <a:srgbClr val="222222"/>
                </a:solidFill>
                <a:latin typeface="Quicksand" pitchFamily="2" charset="77"/>
                <a:cs typeface="Rubik" pitchFamily="2" charset="-79"/>
              </a:rPr>
              <a:t>business</a:t>
            </a:r>
            <a:r>
              <a:rPr lang="es-ES" sz="1600" dirty="0">
                <a:solidFill>
                  <a:srgbClr val="22222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rgbClr val="222222"/>
                </a:solidFill>
                <a:latin typeface="Quicksand" pitchFamily="2" charset="77"/>
                <a:cs typeface="Rubik" pitchFamily="2" charset="-79"/>
              </a:rPr>
              <a:t>is</a:t>
            </a:r>
            <a:r>
              <a:rPr lang="es-ES" sz="1600" dirty="0">
                <a:solidFill>
                  <a:srgbClr val="22222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rgbClr val="222222"/>
                </a:solidFill>
                <a:latin typeface="Quicksand" pitchFamily="2" charset="77"/>
                <a:cs typeface="Rubik" pitchFamily="2" charset="-79"/>
              </a:rPr>
              <a:t>eligible</a:t>
            </a:r>
            <a:r>
              <a:rPr lang="es-ES" sz="1600" dirty="0">
                <a:solidFill>
                  <a:srgbClr val="22222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rgbClr val="222222"/>
                </a:solidFill>
                <a:latin typeface="Quicksand" pitchFamily="2" charset="77"/>
                <a:cs typeface="Rubik" pitchFamily="2" charset="-79"/>
              </a:rPr>
              <a:t>for</a:t>
            </a:r>
            <a:r>
              <a:rPr lang="es-ES" sz="1600" dirty="0">
                <a:solidFill>
                  <a:srgbClr val="222222"/>
                </a:solidFill>
                <a:latin typeface="Quicksand" pitchFamily="2" charset="77"/>
                <a:cs typeface="Rubik" pitchFamily="2" charset="-79"/>
              </a:rPr>
              <a:t> benchmarking, </a:t>
            </a:r>
            <a:r>
              <a:rPr lang="es-ES" sz="1600" dirty="0" err="1">
                <a:solidFill>
                  <a:srgbClr val="222222"/>
                </a:solidFill>
                <a:latin typeface="Quicksand" pitchFamily="2" charset="77"/>
                <a:cs typeface="Rubik" pitchFamily="2" charset="-79"/>
              </a:rPr>
              <a:t>methodologies</a:t>
            </a:r>
            <a:r>
              <a:rPr lang="es-ES" sz="1600" dirty="0">
                <a:solidFill>
                  <a:srgbClr val="22222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rgbClr val="222222"/>
                </a:solidFill>
                <a:latin typeface="Quicksand" pitchFamily="2" charset="77"/>
                <a:cs typeface="Rubik" pitchFamily="2" charset="-79"/>
              </a:rPr>
              <a:t>vary</a:t>
            </a:r>
            <a:r>
              <a:rPr lang="es-ES" sz="1600" dirty="0">
                <a:solidFill>
                  <a:srgbClr val="222222"/>
                </a:solidFill>
                <a:latin typeface="Quicksand" pitchFamily="2" charset="77"/>
                <a:cs typeface="Rubik" pitchFamily="2" charset="-79"/>
              </a:rPr>
              <a:t>. </a:t>
            </a:r>
            <a:r>
              <a:rPr lang="es-ES" sz="1600" dirty="0" err="1">
                <a:solidFill>
                  <a:srgbClr val="222222"/>
                </a:solidFill>
                <a:latin typeface="Quicksand" pitchFamily="2" charset="77"/>
                <a:cs typeface="Rubik" pitchFamily="2" charset="-79"/>
              </a:rPr>
              <a:t>Typically</a:t>
            </a:r>
            <a:r>
              <a:rPr lang="es-ES" sz="1600" dirty="0">
                <a:solidFill>
                  <a:srgbClr val="222222"/>
                </a:solidFill>
                <a:latin typeface="Quicksand" pitchFamily="2" charset="77"/>
                <a:cs typeface="Rubik" pitchFamily="2" charset="-79"/>
              </a:rPr>
              <a:t>, </a:t>
            </a:r>
            <a:r>
              <a:rPr lang="es-ES" sz="1600" dirty="0" err="1">
                <a:solidFill>
                  <a:srgbClr val="222222"/>
                </a:solidFill>
                <a:latin typeface="Quicksand" pitchFamily="2" charset="77"/>
                <a:cs typeface="Rubik" pitchFamily="2" charset="-79"/>
              </a:rPr>
              <a:t>the</a:t>
            </a:r>
            <a:r>
              <a:rPr lang="es-ES" sz="1600" dirty="0">
                <a:solidFill>
                  <a:srgbClr val="222222"/>
                </a:solidFill>
                <a:latin typeface="Quicksand" pitchFamily="2" charset="77"/>
                <a:cs typeface="Rubik" pitchFamily="2" charset="-79"/>
              </a:rPr>
              <a:t> benchmarking </a:t>
            </a:r>
            <a:r>
              <a:rPr lang="es-ES" sz="1600" dirty="0" err="1">
                <a:solidFill>
                  <a:srgbClr val="222222"/>
                </a:solidFill>
                <a:latin typeface="Quicksand" pitchFamily="2" charset="77"/>
                <a:cs typeface="Rubik" pitchFamily="2" charset="-79"/>
              </a:rPr>
              <a:t>process</a:t>
            </a:r>
            <a:r>
              <a:rPr lang="es-ES" sz="1600" dirty="0">
                <a:solidFill>
                  <a:srgbClr val="22222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rgbClr val="222222"/>
                </a:solidFill>
                <a:latin typeface="Quicksand" pitchFamily="2" charset="77"/>
                <a:cs typeface="Rubik" pitchFamily="2" charset="-79"/>
              </a:rPr>
              <a:t>involves</a:t>
            </a:r>
            <a:r>
              <a:rPr lang="es-ES" sz="1600" dirty="0">
                <a:solidFill>
                  <a:srgbClr val="222222"/>
                </a:solidFill>
                <a:latin typeface="Quicksand" pitchFamily="2" charset="77"/>
                <a:cs typeface="Rubik" pitchFamily="2" charset="-79"/>
              </a:rPr>
              <a:t>:</a:t>
            </a:r>
            <a:endParaRPr lang="es-ES" sz="1600" dirty="0">
              <a:latin typeface="Quicksand" pitchFamily="2" charset="77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1B86EA8-F124-B843-8BD6-498672EC9539}"/>
              </a:ext>
            </a:extLst>
          </p:cNvPr>
          <p:cNvSpPr txBox="1"/>
          <p:nvPr/>
        </p:nvSpPr>
        <p:spPr>
          <a:xfrm>
            <a:off x="1225346" y="3067953"/>
            <a:ext cx="2515004" cy="744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s-ES" sz="1500" b="1" dirty="0" err="1">
                <a:latin typeface="Quicksand" pitchFamily="2" charset="77"/>
              </a:rPr>
              <a:t>Defining</a:t>
            </a:r>
            <a:r>
              <a:rPr lang="es-ES" sz="1500" b="1" dirty="0">
                <a:latin typeface="Quicksand" pitchFamily="2" charset="77"/>
              </a:rPr>
              <a:t> </a:t>
            </a:r>
            <a:r>
              <a:rPr lang="es-ES" sz="1500" b="1" dirty="0" err="1">
                <a:latin typeface="Quicksand" pitchFamily="2" charset="77"/>
              </a:rPr>
              <a:t>the</a:t>
            </a:r>
            <a:r>
              <a:rPr lang="es-ES" sz="1500" b="1" dirty="0">
                <a:latin typeface="Quicksand" pitchFamily="2" charset="77"/>
              </a:rPr>
              <a:t> </a:t>
            </a:r>
            <a:r>
              <a:rPr lang="es-ES" sz="1500" b="1" dirty="0" err="1">
                <a:latin typeface="Quicksand" pitchFamily="2" charset="77"/>
              </a:rPr>
              <a:t>subject</a:t>
            </a:r>
            <a:r>
              <a:rPr lang="es-ES" sz="1500" b="1" dirty="0">
                <a:latin typeface="Quicksand" pitchFamily="2" charset="77"/>
              </a:rPr>
              <a:t> of </a:t>
            </a:r>
            <a:r>
              <a:rPr lang="es-ES" sz="1500" b="1" dirty="0" err="1">
                <a:latin typeface="Quicksand" pitchFamily="2" charset="77"/>
              </a:rPr>
              <a:t>the</a:t>
            </a:r>
            <a:r>
              <a:rPr lang="es-ES" sz="1500" b="1" dirty="0">
                <a:latin typeface="Quicksand" pitchFamily="2" charset="77"/>
              </a:rPr>
              <a:t> benchmarking </a:t>
            </a:r>
            <a:r>
              <a:rPr lang="es-ES" sz="1500" b="1" dirty="0" err="1">
                <a:latin typeface="Quicksand" pitchFamily="2" charset="77"/>
              </a:rPr>
              <a:t>study</a:t>
            </a:r>
            <a:endParaRPr lang="es-ES" sz="1500" b="1" dirty="0">
              <a:latin typeface="Quicksand" pitchFamily="2" charset="77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2943E30-843A-A449-8F76-D38FC7B0323D}"/>
              </a:ext>
            </a:extLst>
          </p:cNvPr>
          <p:cNvSpPr txBox="1"/>
          <p:nvPr/>
        </p:nvSpPr>
        <p:spPr>
          <a:xfrm>
            <a:off x="4768051" y="3067953"/>
            <a:ext cx="3129855" cy="744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s-ES" sz="1500" b="1" dirty="0" err="1">
                <a:latin typeface="Quicksand" pitchFamily="2" charset="77"/>
              </a:rPr>
              <a:t>Defining</a:t>
            </a:r>
            <a:r>
              <a:rPr lang="es-ES" sz="1500" b="1" dirty="0">
                <a:latin typeface="Quicksand" pitchFamily="2" charset="77"/>
              </a:rPr>
              <a:t> </a:t>
            </a:r>
            <a:r>
              <a:rPr lang="es-ES" sz="1500" b="1" dirty="0" err="1">
                <a:latin typeface="Quicksand" pitchFamily="2" charset="77"/>
              </a:rPr>
              <a:t>the</a:t>
            </a:r>
            <a:r>
              <a:rPr lang="es-ES" sz="1500" b="1" dirty="0">
                <a:latin typeface="Quicksand" pitchFamily="2" charset="77"/>
              </a:rPr>
              <a:t> </a:t>
            </a:r>
            <a:r>
              <a:rPr lang="es-ES" sz="1500" b="1" dirty="0" err="1">
                <a:latin typeface="Quicksand" pitchFamily="2" charset="77"/>
              </a:rPr>
              <a:t>process</a:t>
            </a:r>
            <a:r>
              <a:rPr lang="es-ES" sz="1500" b="1" dirty="0">
                <a:latin typeface="Quicksand" pitchFamily="2" charset="77"/>
              </a:rPr>
              <a:t> </a:t>
            </a:r>
            <a:r>
              <a:rPr lang="es-ES" sz="1500" b="1" dirty="0" err="1">
                <a:latin typeface="Quicksand" pitchFamily="2" charset="77"/>
              </a:rPr>
              <a:t>or</a:t>
            </a:r>
            <a:r>
              <a:rPr lang="es-ES" sz="1500" b="1" dirty="0">
                <a:latin typeface="Quicksand" pitchFamily="2" charset="77"/>
              </a:rPr>
              <a:t> </a:t>
            </a:r>
            <a:r>
              <a:rPr lang="es-ES" sz="1500" b="1" dirty="0" err="1">
                <a:latin typeface="Quicksand" pitchFamily="2" charset="77"/>
              </a:rPr>
              <a:t>attribute</a:t>
            </a:r>
            <a:r>
              <a:rPr lang="es-ES" sz="1500" b="1" dirty="0">
                <a:latin typeface="Quicksand" pitchFamily="2" charset="77"/>
              </a:rPr>
              <a:t> to be </a:t>
            </a:r>
            <a:r>
              <a:rPr lang="es-ES" sz="1500" b="1" dirty="0" err="1">
                <a:latin typeface="Quicksand" pitchFamily="2" charset="77"/>
              </a:rPr>
              <a:t>studied</a:t>
            </a:r>
            <a:r>
              <a:rPr lang="es-ES" sz="1500" b="1" dirty="0">
                <a:latin typeface="Quicksand" pitchFamily="2" charset="77"/>
              </a:rPr>
              <a:t> in </a:t>
            </a:r>
            <a:r>
              <a:rPr lang="es-ES" sz="1500" b="1" dirty="0" err="1">
                <a:latin typeface="Quicksand" pitchFamily="2" charset="77"/>
              </a:rPr>
              <a:t>detail</a:t>
            </a:r>
            <a:endParaRPr lang="es-ES" sz="1500" b="1" dirty="0">
              <a:latin typeface="Quicksand" pitchFamily="2" charset="77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98653B8-1CD7-894B-9618-6DF6CBE8B932}"/>
              </a:ext>
            </a:extLst>
          </p:cNvPr>
          <p:cNvSpPr txBox="1"/>
          <p:nvPr/>
        </p:nvSpPr>
        <p:spPr>
          <a:xfrm>
            <a:off x="8956039" y="3067953"/>
            <a:ext cx="2397759" cy="744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s-ES" sz="1500" b="1" dirty="0" err="1">
                <a:latin typeface="Quicksand" pitchFamily="2" charset="77"/>
              </a:rPr>
              <a:t>Selecting</a:t>
            </a:r>
            <a:r>
              <a:rPr lang="es-ES" sz="1500" b="1" dirty="0">
                <a:latin typeface="Quicksand" pitchFamily="2" charset="77"/>
              </a:rPr>
              <a:t> and </a:t>
            </a:r>
            <a:r>
              <a:rPr lang="es-ES" sz="1500" b="1" dirty="0" err="1">
                <a:latin typeface="Quicksand" pitchFamily="2" charset="77"/>
              </a:rPr>
              <a:t>defining</a:t>
            </a:r>
            <a:r>
              <a:rPr lang="es-ES" sz="1500" b="1" dirty="0">
                <a:latin typeface="Quicksand" pitchFamily="2" charset="77"/>
              </a:rPr>
              <a:t> </a:t>
            </a:r>
            <a:r>
              <a:rPr lang="es-ES" sz="1500" b="1" dirty="0" err="1">
                <a:latin typeface="Quicksand" pitchFamily="2" charset="77"/>
              </a:rPr>
              <a:t>the</a:t>
            </a:r>
            <a:r>
              <a:rPr lang="es-ES" sz="1500" b="1" dirty="0">
                <a:latin typeface="Quicksand" pitchFamily="2" charset="77"/>
              </a:rPr>
              <a:t> </a:t>
            </a:r>
            <a:r>
              <a:rPr lang="es-ES" sz="1500" b="1" dirty="0" err="1">
                <a:latin typeface="Quicksand" pitchFamily="2" charset="77"/>
              </a:rPr>
              <a:t>measures</a:t>
            </a:r>
            <a:endParaRPr lang="es-ES" sz="1500" b="1" dirty="0">
              <a:latin typeface="Quicksand" pitchFamily="2" charset="77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EEB5AC3-D5B9-F24D-97D7-AB76780CAED8}"/>
              </a:ext>
            </a:extLst>
          </p:cNvPr>
          <p:cNvSpPr txBox="1"/>
          <p:nvPr/>
        </p:nvSpPr>
        <p:spPr>
          <a:xfrm>
            <a:off x="1225345" y="4784993"/>
            <a:ext cx="2432255" cy="744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s-ES" sz="1500" b="1" dirty="0" err="1">
                <a:latin typeface="Quicksand" pitchFamily="2" charset="77"/>
              </a:rPr>
              <a:t>Selecting</a:t>
            </a:r>
            <a:r>
              <a:rPr lang="es-ES" sz="1500" b="1" dirty="0">
                <a:latin typeface="Quicksand" pitchFamily="2" charset="77"/>
              </a:rPr>
              <a:t> </a:t>
            </a:r>
            <a:r>
              <a:rPr lang="es-ES" sz="1500" b="1" dirty="0" err="1">
                <a:latin typeface="Quicksand" pitchFamily="2" charset="77"/>
              </a:rPr>
              <a:t>the</a:t>
            </a:r>
            <a:r>
              <a:rPr lang="es-ES" sz="1500" b="1" dirty="0">
                <a:latin typeface="Quicksand" pitchFamily="2" charset="77"/>
              </a:rPr>
              <a:t> </a:t>
            </a:r>
            <a:r>
              <a:rPr lang="es-ES" sz="1500" b="1" dirty="0" err="1">
                <a:latin typeface="Quicksand" pitchFamily="2" charset="77"/>
              </a:rPr>
              <a:t>comparison</a:t>
            </a:r>
            <a:r>
              <a:rPr lang="es-ES" sz="1500" b="1" dirty="0">
                <a:latin typeface="Quicksand" pitchFamily="2" charset="77"/>
              </a:rPr>
              <a:t> set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B887F55-653E-7D4A-B68A-E1E4C13A62A7}"/>
              </a:ext>
            </a:extLst>
          </p:cNvPr>
          <p:cNvSpPr txBox="1"/>
          <p:nvPr/>
        </p:nvSpPr>
        <p:spPr>
          <a:xfrm>
            <a:off x="4768051" y="4784993"/>
            <a:ext cx="3291220" cy="744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s-ES" sz="1500" b="1" dirty="0" err="1">
                <a:latin typeface="Quicksand" pitchFamily="2" charset="77"/>
              </a:rPr>
              <a:t>Assessing</a:t>
            </a:r>
            <a:r>
              <a:rPr lang="es-ES" sz="1500" b="1" dirty="0">
                <a:latin typeface="Quicksand" pitchFamily="2" charset="77"/>
              </a:rPr>
              <a:t> </a:t>
            </a:r>
            <a:r>
              <a:rPr lang="es-ES" sz="1500" b="1" dirty="0" err="1">
                <a:latin typeface="Quicksand" pitchFamily="2" charset="77"/>
              </a:rPr>
              <a:t>the</a:t>
            </a:r>
            <a:r>
              <a:rPr lang="es-ES" sz="1500" b="1" dirty="0">
                <a:latin typeface="Quicksand" pitchFamily="2" charset="77"/>
              </a:rPr>
              <a:t> data and </a:t>
            </a:r>
            <a:r>
              <a:rPr lang="es-ES" sz="1500" b="1" dirty="0" err="1">
                <a:latin typeface="Quicksand" pitchFamily="2" charset="77"/>
              </a:rPr>
              <a:t>identifying</a:t>
            </a:r>
            <a:r>
              <a:rPr lang="es-ES" sz="1500" b="1" dirty="0">
                <a:latin typeface="Quicksand" pitchFamily="2" charset="77"/>
              </a:rPr>
              <a:t> </a:t>
            </a:r>
            <a:r>
              <a:rPr lang="es-ES" sz="1500" b="1" dirty="0" err="1">
                <a:latin typeface="Quicksand" pitchFamily="2" charset="77"/>
              </a:rPr>
              <a:t>differences</a:t>
            </a:r>
            <a:r>
              <a:rPr lang="es-ES" sz="1500" b="1" dirty="0">
                <a:latin typeface="Quicksand" pitchFamily="2" charset="77"/>
              </a:rPr>
              <a:t> and gaps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6B9C48A-8C6F-A946-B29D-1AAA78F27A21}"/>
              </a:ext>
            </a:extLst>
          </p:cNvPr>
          <p:cNvSpPr txBox="1"/>
          <p:nvPr/>
        </p:nvSpPr>
        <p:spPr>
          <a:xfrm>
            <a:off x="8956039" y="4784993"/>
            <a:ext cx="3083560" cy="1157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s-ES" sz="1500" b="1" dirty="0" err="1">
                <a:latin typeface="Quicksand" pitchFamily="2" charset="77"/>
              </a:rPr>
              <a:t>Reporting</a:t>
            </a:r>
            <a:r>
              <a:rPr lang="es-ES" sz="1500" b="1" dirty="0">
                <a:latin typeface="Quicksand" pitchFamily="2" charset="77"/>
              </a:rPr>
              <a:t> </a:t>
            </a:r>
            <a:r>
              <a:rPr lang="es-ES" sz="1500" b="1" dirty="0" err="1">
                <a:latin typeface="Quicksand" pitchFamily="2" charset="77"/>
              </a:rPr>
              <a:t>on</a:t>
            </a:r>
            <a:r>
              <a:rPr lang="es-ES" sz="1500" b="1" dirty="0">
                <a:latin typeface="Quicksand" pitchFamily="2" charset="77"/>
              </a:rPr>
              <a:t> </a:t>
            </a:r>
            <a:r>
              <a:rPr lang="es-ES" sz="1500" b="1" dirty="0" err="1">
                <a:latin typeface="Quicksand" pitchFamily="2" charset="77"/>
              </a:rPr>
              <a:t>the</a:t>
            </a:r>
            <a:r>
              <a:rPr lang="es-ES" sz="1500" b="1" dirty="0">
                <a:latin typeface="Quicksand" pitchFamily="2" charset="77"/>
              </a:rPr>
              <a:t> </a:t>
            </a:r>
            <a:r>
              <a:rPr lang="es-ES" sz="1500" b="1" dirty="0" err="1">
                <a:latin typeface="Quicksand" pitchFamily="2" charset="77"/>
              </a:rPr>
              <a:t>results</a:t>
            </a:r>
            <a:r>
              <a:rPr lang="es-ES" sz="1500" b="1" dirty="0">
                <a:latin typeface="Quicksand" pitchFamily="2" charset="77"/>
              </a:rPr>
              <a:t>, </a:t>
            </a:r>
            <a:r>
              <a:rPr lang="es-ES" sz="1500" b="1" dirty="0" err="1">
                <a:latin typeface="Quicksand" pitchFamily="2" charset="77"/>
              </a:rPr>
              <a:t>identifying</a:t>
            </a:r>
            <a:r>
              <a:rPr lang="es-ES" sz="1500" b="1" dirty="0">
                <a:latin typeface="Quicksand" pitchFamily="2" charset="77"/>
              </a:rPr>
              <a:t> </a:t>
            </a:r>
            <a:r>
              <a:rPr lang="es-ES" sz="1500" b="1" dirty="0" err="1">
                <a:latin typeface="Quicksand" pitchFamily="2" charset="77"/>
              </a:rPr>
              <a:t>improvements</a:t>
            </a:r>
            <a:r>
              <a:rPr lang="es-ES" sz="1500" b="1" dirty="0">
                <a:latin typeface="Quicksand" pitchFamily="2" charset="77"/>
              </a:rPr>
              <a:t> and </a:t>
            </a:r>
            <a:r>
              <a:rPr lang="es-ES" sz="1500" b="1" dirty="0" err="1">
                <a:latin typeface="Quicksand" pitchFamily="2" charset="77"/>
              </a:rPr>
              <a:t>repeating</a:t>
            </a:r>
            <a:r>
              <a:rPr lang="es-ES" sz="1500" b="1" dirty="0">
                <a:latin typeface="Quicksand" pitchFamily="2" charset="77"/>
              </a:rPr>
              <a:t> </a:t>
            </a:r>
            <a:r>
              <a:rPr lang="es-ES" sz="1500" b="1" dirty="0" err="1">
                <a:latin typeface="Quicksand" pitchFamily="2" charset="77"/>
              </a:rPr>
              <a:t>the</a:t>
            </a:r>
            <a:r>
              <a:rPr lang="es-ES" sz="1500" b="1" dirty="0">
                <a:latin typeface="Quicksand" pitchFamily="2" charset="77"/>
              </a:rPr>
              <a:t> </a:t>
            </a:r>
            <a:r>
              <a:rPr lang="es-ES" sz="1500" b="1" dirty="0" err="1">
                <a:latin typeface="Quicksand" pitchFamily="2" charset="77"/>
              </a:rPr>
              <a:t>process</a:t>
            </a:r>
            <a:endParaRPr lang="es-ES" sz="1500" b="1" dirty="0">
              <a:latin typeface="Quicksand" pitchFamily="2" charset="77"/>
            </a:endParaRPr>
          </a:p>
        </p:txBody>
      </p:sp>
      <p:grpSp>
        <p:nvGrpSpPr>
          <p:cNvPr id="31" name="Gráfico 626">
            <a:extLst>
              <a:ext uri="{FF2B5EF4-FFF2-40B4-BE49-F238E27FC236}">
                <a16:creationId xmlns:a16="http://schemas.microsoft.com/office/drawing/2014/main" id="{E0BFAF6F-1386-574C-933E-09050353E116}"/>
              </a:ext>
            </a:extLst>
          </p:cNvPr>
          <p:cNvGrpSpPr/>
          <p:nvPr/>
        </p:nvGrpSpPr>
        <p:grpSpPr>
          <a:xfrm rot="20540689">
            <a:off x="491862" y="2798316"/>
            <a:ext cx="860112" cy="511679"/>
            <a:chOff x="2153485" y="2118106"/>
            <a:chExt cx="1738170" cy="1034034"/>
          </a:xfrm>
          <a:solidFill>
            <a:srgbClr val="262626"/>
          </a:solidFill>
        </p:grpSpPr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D86AC483-C7E6-084A-B077-4C864F163381}"/>
                </a:ext>
              </a:extLst>
            </p:cNvPr>
            <p:cNvSpPr/>
            <p:nvPr/>
          </p:nvSpPr>
          <p:spPr>
            <a:xfrm>
              <a:off x="2153485" y="2118106"/>
              <a:ext cx="1738170" cy="1034034"/>
            </a:xfrm>
            <a:custGeom>
              <a:avLst/>
              <a:gdLst>
                <a:gd name="connsiteX0" fmla="*/ 299054 w 1738170"/>
                <a:gd name="connsiteY0" fmla="*/ 986357 h 1034034"/>
                <a:gd name="connsiteX1" fmla="*/ 70673 w 1738170"/>
                <a:gd name="connsiteY1" fmla="*/ 971723 h 1034034"/>
                <a:gd name="connsiteX2" fmla="*/ 41860 w 1738170"/>
                <a:gd name="connsiteY2" fmla="*/ 960158 h 1034034"/>
                <a:gd name="connsiteX3" fmla="*/ 23438 w 1738170"/>
                <a:gd name="connsiteY3" fmla="*/ 726255 h 1034034"/>
                <a:gd name="connsiteX4" fmla="*/ 26036 w 1738170"/>
                <a:gd name="connsiteY4" fmla="*/ 661112 h 1034034"/>
                <a:gd name="connsiteX5" fmla="*/ 32885 w 1738170"/>
                <a:gd name="connsiteY5" fmla="*/ 647186 h 1034034"/>
                <a:gd name="connsiteX6" fmla="*/ 33594 w 1738170"/>
                <a:gd name="connsiteY6" fmla="*/ 827747 h 1034034"/>
                <a:gd name="connsiteX7" fmla="*/ 48237 w 1738170"/>
                <a:gd name="connsiteY7" fmla="*/ 543098 h 1034034"/>
                <a:gd name="connsiteX8" fmla="*/ 59101 w 1738170"/>
                <a:gd name="connsiteY8" fmla="*/ 51926 h 1034034"/>
                <a:gd name="connsiteX9" fmla="*/ 75869 w 1738170"/>
                <a:gd name="connsiteY9" fmla="*/ 136896 h 1034034"/>
                <a:gd name="connsiteX10" fmla="*/ 86025 w 1738170"/>
                <a:gd name="connsiteY10" fmla="*/ 35168 h 1034034"/>
                <a:gd name="connsiteX11" fmla="*/ 250166 w 1738170"/>
                <a:gd name="connsiteY11" fmla="*/ 34224 h 1034034"/>
                <a:gd name="connsiteX12" fmla="*/ 396121 w 1738170"/>
                <a:gd name="connsiteY12" fmla="*/ 39417 h 1034034"/>
                <a:gd name="connsiteX13" fmla="*/ 1040641 w 1738170"/>
                <a:gd name="connsiteY13" fmla="*/ 82137 h 1034034"/>
                <a:gd name="connsiteX14" fmla="*/ 1075359 w 1738170"/>
                <a:gd name="connsiteY14" fmla="*/ 80013 h 1034034"/>
                <a:gd name="connsiteX15" fmla="*/ 1495513 w 1738170"/>
                <a:gd name="connsiteY15" fmla="*/ 95827 h 1034034"/>
                <a:gd name="connsiteX16" fmla="*/ 1697442 w 1738170"/>
                <a:gd name="connsiteY16" fmla="*/ 110933 h 1034034"/>
                <a:gd name="connsiteX17" fmla="*/ 1706416 w 1738170"/>
                <a:gd name="connsiteY17" fmla="*/ 161915 h 1034034"/>
                <a:gd name="connsiteX18" fmla="*/ 1698386 w 1738170"/>
                <a:gd name="connsiteY18" fmla="*/ 325717 h 1034034"/>
                <a:gd name="connsiteX19" fmla="*/ 1713029 w 1738170"/>
                <a:gd name="connsiteY19" fmla="*/ 283232 h 1034034"/>
                <a:gd name="connsiteX20" fmla="*/ 1718461 w 1738170"/>
                <a:gd name="connsiteY20" fmla="*/ 297394 h 1034034"/>
                <a:gd name="connsiteX21" fmla="*/ 1726491 w 1738170"/>
                <a:gd name="connsiteY21" fmla="*/ 525396 h 1034034"/>
                <a:gd name="connsiteX22" fmla="*/ 1709487 w 1738170"/>
                <a:gd name="connsiteY22" fmla="*/ 595024 h 1034034"/>
                <a:gd name="connsiteX23" fmla="*/ 1700512 w 1738170"/>
                <a:gd name="connsiteY23" fmla="*/ 783374 h 1034034"/>
                <a:gd name="connsiteX24" fmla="*/ 1699331 w 1738170"/>
                <a:gd name="connsiteY24" fmla="*/ 979276 h 1034034"/>
                <a:gd name="connsiteX25" fmla="*/ 1646192 w 1738170"/>
                <a:gd name="connsiteY25" fmla="*/ 996742 h 1034034"/>
                <a:gd name="connsiteX26" fmla="*/ 1479217 w 1738170"/>
                <a:gd name="connsiteY26" fmla="*/ 998866 h 1034034"/>
                <a:gd name="connsiteX27" fmla="*/ 1092836 w 1738170"/>
                <a:gd name="connsiteY27" fmla="*/ 982344 h 1034034"/>
                <a:gd name="connsiteX28" fmla="*/ 1016079 w 1738170"/>
                <a:gd name="connsiteY28" fmla="*/ 973611 h 1034034"/>
                <a:gd name="connsiteX29" fmla="*/ 853355 w 1738170"/>
                <a:gd name="connsiteY29" fmla="*/ 964170 h 1034034"/>
                <a:gd name="connsiteX30" fmla="*/ 791713 w 1738170"/>
                <a:gd name="connsiteY30" fmla="*/ 953785 h 1034034"/>
                <a:gd name="connsiteX31" fmla="*/ 706691 w 1738170"/>
                <a:gd name="connsiteY31" fmla="*/ 953077 h 1034034"/>
                <a:gd name="connsiteX32" fmla="*/ 470280 w 1738170"/>
                <a:gd name="connsiteY32" fmla="*/ 957089 h 1034034"/>
                <a:gd name="connsiteX33" fmla="*/ 406513 w 1738170"/>
                <a:gd name="connsiteY33" fmla="*/ 958506 h 1034034"/>
                <a:gd name="connsiteX34" fmla="*/ 182856 w 1738170"/>
                <a:gd name="connsiteY34" fmla="*/ 940568 h 1034034"/>
                <a:gd name="connsiteX35" fmla="*/ 149555 w 1738170"/>
                <a:gd name="connsiteY35" fmla="*/ 960630 h 1034034"/>
                <a:gd name="connsiteX36" fmla="*/ 299054 w 1738170"/>
                <a:gd name="connsiteY36" fmla="*/ 986357 h 1034034"/>
                <a:gd name="connsiteX37" fmla="*/ 44930 w 1738170"/>
                <a:gd name="connsiteY37" fmla="*/ 23839 h 1034034"/>
                <a:gd name="connsiteX38" fmla="*/ 32885 w 1738170"/>
                <a:gd name="connsiteY38" fmla="*/ 139020 h 1034034"/>
                <a:gd name="connsiteX39" fmla="*/ 27453 w 1738170"/>
                <a:gd name="connsiteY39" fmla="*/ 318872 h 1034034"/>
                <a:gd name="connsiteX40" fmla="*/ 12102 w 1738170"/>
                <a:gd name="connsiteY40" fmla="*/ 444911 h 1034034"/>
                <a:gd name="connsiteX41" fmla="*/ 7851 w 1738170"/>
                <a:gd name="connsiteY41" fmla="*/ 650254 h 1034034"/>
                <a:gd name="connsiteX42" fmla="*/ 293 w 1738170"/>
                <a:gd name="connsiteY42" fmla="*/ 726963 h 1034034"/>
                <a:gd name="connsiteX43" fmla="*/ 766 w 1738170"/>
                <a:gd name="connsiteY43" fmla="*/ 819014 h 1034034"/>
                <a:gd name="connsiteX44" fmla="*/ 21785 w 1738170"/>
                <a:gd name="connsiteY44" fmla="*/ 939151 h 1034034"/>
                <a:gd name="connsiteX45" fmla="*/ 86969 w 1738170"/>
                <a:gd name="connsiteY45" fmla="*/ 997214 h 1034034"/>
                <a:gd name="connsiteX46" fmla="*/ 314169 w 1738170"/>
                <a:gd name="connsiteY46" fmla="*/ 995798 h 1034034"/>
                <a:gd name="connsiteX47" fmla="*/ 348650 w 1738170"/>
                <a:gd name="connsiteY47" fmla="*/ 986829 h 1034034"/>
                <a:gd name="connsiteX48" fmla="*/ 320546 w 1738170"/>
                <a:gd name="connsiteY48" fmla="*/ 987301 h 1034034"/>
                <a:gd name="connsiteX49" fmla="*/ 303305 w 1738170"/>
                <a:gd name="connsiteY49" fmla="*/ 981164 h 1034034"/>
                <a:gd name="connsiteX50" fmla="*/ 652843 w 1738170"/>
                <a:gd name="connsiteY50" fmla="*/ 969599 h 1034034"/>
                <a:gd name="connsiteX51" fmla="*/ 819110 w 1738170"/>
                <a:gd name="connsiteY51" fmla="*/ 977860 h 1034034"/>
                <a:gd name="connsiteX52" fmla="*/ 1072288 w 1738170"/>
                <a:gd name="connsiteY52" fmla="*/ 1000990 h 1034034"/>
                <a:gd name="connsiteX53" fmla="*/ 1154005 w 1738170"/>
                <a:gd name="connsiteY53" fmla="*/ 1000518 h 1034034"/>
                <a:gd name="connsiteX54" fmla="*/ 1326884 w 1738170"/>
                <a:gd name="connsiteY54" fmla="*/ 1012792 h 1034034"/>
                <a:gd name="connsiteX55" fmla="*/ 1680437 w 1738170"/>
                <a:gd name="connsiteY55" fmla="*/ 1012084 h 1034034"/>
                <a:gd name="connsiteX56" fmla="*/ 1683507 w 1738170"/>
                <a:gd name="connsiteY56" fmla="*/ 1015860 h 1034034"/>
                <a:gd name="connsiteX57" fmla="*/ 1695552 w 1738170"/>
                <a:gd name="connsiteY57" fmla="*/ 1034034 h 1034034"/>
                <a:gd name="connsiteX58" fmla="*/ 1713029 w 1738170"/>
                <a:gd name="connsiteY58" fmla="*/ 983288 h 1034034"/>
                <a:gd name="connsiteX59" fmla="*/ 1721531 w 1738170"/>
                <a:gd name="connsiteY59" fmla="*/ 927586 h 1034034"/>
                <a:gd name="connsiteX60" fmla="*/ 1733104 w 1738170"/>
                <a:gd name="connsiteY60" fmla="*/ 677633 h 1034034"/>
                <a:gd name="connsiteX61" fmla="*/ 1731923 w 1738170"/>
                <a:gd name="connsiteY61" fmla="*/ 297158 h 1034034"/>
                <a:gd name="connsiteX62" fmla="*/ 1728853 w 1738170"/>
                <a:gd name="connsiteY62" fmla="*/ 182685 h 1034034"/>
                <a:gd name="connsiteX63" fmla="*/ 1719406 w 1738170"/>
                <a:gd name="connsiteY63" fmla="*/ 128163 h 1034034"/>
                <a:gd name="connsiteX64" fmla="*/ 1718225 w 1738170"/>
                <a:gd name="connsiteY64" fmla="*/ 63019 h 1034034"/>
                <a:gd name="connsiteX65" fmla="*/ 1696733 w 1738170"/>
                <a:gd name="connsiteY65" fmla="*/ 80249 h 1034034"/>
                <a:gd name="connsiteX66" fmla="*/ 1653513 w 1738170"/>
                <a:gd name="connsiteY66" fmla="*/ 68684 h 1034034"/>
                <a:gd name="connsiteX67" fmla="*/ 1386636 w 1738170"/>
                <a:gd name="connsiteY67" fmla="*/ 75293 h 1034034"/>
                <a:gd name="connsiteX68" fmla="*/ 1288860 w 1738170"/>
                <a:gd name="connsiteY68" fmla="*/ 69392 h 1034034"/>
                <a:gd name="connsiteX69" fmla="*/ 1180456 w 1738170"/>
                <a:gd name="connsiteY69" fmla="*/ 69392 h 1034034"/>
                <a:gd name="connsiteX70" fmla="*/ 886183 w 1738170"/>
                <a:gd name="connsiteY70" fmla="*/ 48622 h 1034034"/>
                <a:gd name="connsiteX71" fmla="*/ 840601 w 1738170"/>
                <a:gd name="connsiteY71" fmla="*/ 49566 h 1034034"/>
                <a:gd name="connsiteX72" fmla="*/ 796201 w 1738170"/>
                <a:gd name="connsiteY72" fmla="*/ 40125 h 1034034"/>
                <a:gd name="connsiteX73" fmla="*/ 695827 w 1738170"/>
                <a:gd name="connsiteY73" fmla="*/ 32100 h 1034034"/>
                <a:gd name="connsiteX74" fmla="*/ 508540 w 1738170"/>
                <a:gd name="connsiteY74" fmla="*/ 24547 h 1034034"/>
                <a:gd name="connsiteX75" fmla="*/ 222769 w 1738170"/>
                <a:gd name="connsiteY75" fmla="*/ 13454 h 1034034"/>
                <a:gd name="connsiteX76" fmla="*/ 135621 w 1738170"/>
                <a:gd name="connsiteY76" fmla="*/ 0 h 1034034"/>
                <a:gd name="connsiteX77" fmla="*/ 121923 w 1738170"/>
                <a:gd name="connsiteY77" fmla="*/ 16286 h 1034034"/>
                <a:gd name="connsiteX78" fmla="*/ 119325 w 1738170"/>
                <a:gd name="connsiteY78" fmla="*/ 19590 h 1034034"/>
                <a:gd name="connsiteX79" fmla="*/ 55322 w 1738170"/>
                <a:gd name="connsiteY79" fmla="*/ 31628 h 1034034"/>
                <a:gd name="connsiteX80" fmla="*/ 44930 w 1738170"/>
                <a:gd name="connsiteY80" fmla="*/ 23839 h 1034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1738170" h="1034034">
                  <a:moveTo>
                    <a:pt x="299054" y="986357"/>
                  </a:moveTo>
                  <a:cubicBezTo>
                    <a:pt x="270477" y="991785"/>
                    <a:pt x="111059" y="983997"/>
                    <a:pt x="70673" y="971723"/>
                  </a:cubicBezTo>
                  <a:lnTo>
                    <a:pt x="41860" y="960158"/>
                  </a:lnTo>
                  <a:cubicBezTo>
                    <a:pt x="11393" y="924754"/>
                    <a:pt x="23675" y="768976"/>
                    <a:pt x="23438" y="726255"/>
                  </a:cubicBezTo>
                  <a:cubicBezTo>
                    <a:pt x="23438" y="708317"/>
                    <a:pt x="17534" y="684950"/>
                    <a:pt x="26036" y="661112"/>
                  </a:cubicBezTo>
                  <a:cubicBezTo>
                    <a:pt x="30051" y="650018"/>
                    <a:pt x="27453" y="654503"/>
                    <a:pt x="32885" y="647186"/>
                  </a:cubicBezTo>
                  <a:lnTo>
                    <a:pt x="33594" y="827747"/>
                  </a:lnTo>
                  <a:cubicBezTo>
                    <a:pt x="58628" y="781013"/>
                    <a:pt x="23911" y="628776"/>
                    <a:pt x="48237" y="543098"/>
                  </a:cubicBezTo>
                  <a:cubicBezTo>
                    <a:pt x="62171" y="494004"/>
                    <a:pt x="33358" y="123442"/>
                    <a:pt x="59101" y="51926"/>
                  </a:cubicBezTo>
                  <a:cubicBezTo>
                    <a:pt x="81065" y="71280"/>
                    <a:pt x="63116" y="104560"/>
                    <a:pt x="75869" y="136896"/>
                  </a:cubicBezTo>
                  <a:lnTo>
                    <a:pt x="86025" y="35168"/>
                  </a:lnTo>
                  <a:lnTo>
                    <a:pt x="250166" y="34224"/>
                  </a:lnTo>
                  <a:cubicBezTo>
                    <a:pt x="309445" y="33280"/>
                    <a:pt x="308265" y="47205"/>
                    <a:pt x="396121" y="39417"/>
                  </a:cubicBezTo>
                  <a:lnTo>
                    <a:pt x="1040641" y="82137"/>
                  </a:lnTo>
                  <a:cubicBezTo>
                    <a:pt x="1079137" y="83082"/>
                    <a:pt x="1041586" y="74349"/>
                    <a:pt x="1075359" y="80013"/>
                  </a:cubicBezTo>
                  <a:cubicBezTo>
                    <a:pt x="1178094" y="96771"/>
                    <a:pt x="1381913" y="96299"/>
                    <a:pt x="1495513" y="95827"/>
                  </a:cubicBezTo>
                  <a:cubicBezTo>
                    <a:pt x="1559044" y="95355"/>
                    <a:pt x="1652096" y="83554"/>
                    <a:pt x="1697442" y="110933"/>
                  </a:cubicBezTo>
                  <a:lnTo>
                    <a:pt x="1706416" y="161915"/>
                  </a:lnTo>
                  <a:cubicBezTo>
                    <a:pt x="1710431" y="200151"/>
                    <a:pt x="1700276" y="286773"/>
                    <a:pt x="1698386" y="325717"/>
                  </a:cubicBezTo>
                  <a:lnTo>
                    <a:pt x="1713029" y="283232"/>
                  </a:lnTo>
                  <a:cubicBezTo>
                    <a:pt x="1718225" y="292437"/>
                    <a:pt x="1713501" y="274971"/>
                    <a:pt x="1718461" y="297394"/>
                  </a:cubicBezTo>
                  <a:lnTo>
                    <a:pt x="1726491" y="525396"/>
                  </a:lnTo>
                  <a:cubicBezTo>
                    <a:pt x="1719642" y="556316"/>
                    <a:pt x="1702165" y="532477"/>
                    <a:pt x="1709487" y="595024"/>
                  </a:cubicBezTo>
                  <a:cubicBezTo>
                    <a:pt x="1730270" y="774641"/>
                    <a:pt x="1697442" y="743013"/>
                    <a:pt x="1700512" y="783374"/>
                  </a:cubicBezTo>
                  <a:cubicBezTo>
                    <a:pt x="1703582" y="824678"/>
                    <a:pt x="1716808" y="931599"/>
                    <a:pt x="1699331" y="979276"/>
                  </a:cubicBezTo>
                  <a:cubicBezTo>
                    <a:pt x="1688703" y="1008071"/>
                    <a:pt x="1672407" y="999810"/>
                    <a:pt x="1646192" y="996742"/>
                  </a:cubicBezTo>
                  <a:cubicBezTo>
                    <a:pt x="1594233" y="990841"/>
                    <a:pt x="1534718" y="1000282"/>
                    <a:pt x="1479217" y="998866"/>
                  </a:cubicBezTo>
                  <a:lnTo>
                    <a:pt x="1092836" y="982344"/>
                  </a:lnTo>
                  <a:cubicBezTo>
                    <a:pt x="1062841" y="981164"/>
                    <a:pt x="1043239" y="976680"/>
                    <a:pt x="1016079" y="973611"/>
                  </a:cubicBezTo>
                  <a:cubicBezTo>
                    <a:pt x="965538" y="968419"/>
                    <a:pt x="902007" y="967947"/>
                    <a:pt x="853355" y="964170"/>
                  </a:cubicBezTo>
                  <a:cubicBezTo>
                    <a:pt x="834933" y="962754"/>
                    <a:pt x="813677" y="956617"/>
                    <a:pt x="791713" y="953785"/>
                  </a:cubicBezTo>
                  <a:cubicBezTo>
                    <a:pt x="764081" y="950009"/>
                    <a:pt x="735268" y="953549"/>
                    <a:pt x="706691" y="953077"/>
                  </a:cubicBezTo>
                  <a:cubicBezTo>
                    <a:pt x="565222" y="950245"/>
                    <a:pt x="640798" y="932543"/>
                    <a:pt x="470280" y="957089"/>
                  </a:cubicBezTo>
                  <a:cubicBezTo>
                    <a:pt x="450914" y="959922"/>
                    <a:pt x="427533" y="958270"/>
                    <a:pt x="406513" y="958506"/>
                  </a:cubicBezTo>
                  <a:cubicBezTo>
                    <a:pt x="261974" y="958978"/>
                    <a:pt x="318656" y="966767"/>
                    <a:pt x="182856" y="940568"/>
                  </a:cubicBezTo>
                  <a:cubicBezTo>
                    <a:pt x="119797" y="928294"/>
                    <a:pt x="144360" y="957798"/>
                    <a:pt x="149555" y="960630"/>
                  </a:cubicBezTo>
                  <a:cubicBezTo>
                    <a:pt x="170103" y="972195"/>
                    <a:pt x="272130" y="964642"/>
                    <a:pt x="299054" y="986357"/>
                  </a:cubicBezTo>
                  <a:close/>
                  <a:moveTo>
                    <a:pt x="44930" y="23839"/>
                  </a:moveTo>
                  <a:cubicBezTo>
                    <a:pt x="26272" y="16994"/>
                    <a:pt x="28398" y="65616"/>
                    <a:pt x="32885" y="139020"/>
                  </a:cubicBezTo>
                  <a:cubicBezTo>
                    <a:pt x="36192" y="190002"/>
                    <a:pt x="26981" y="260810"/>
                    <a:pt x="27453" y="318872"/>
                  </a:cubicBezTo>
                  <a:cubicBezTo>
                    <a:pt x="27926" y="379767"/>
                    <a:pt x="32649" y="405258"/>
                    <a:pt x="12102" y="444911"/>
                  </a:cubicBezTo>
                  <a:lnTo>
                    <a:pt x="7851" y="650254"/>
                  </a:lnTo>
                  <a:cubicBezTo>
                    <a:pt x="6198" y="715162"/>
                    <a:pt x="-1596" y="709497"/>
                    <a:pt x="293" y="726963"/>
                  </a:cubicBezTo>
                  <a:cubicBezTo>
                    <a:pt x="3600" y="759063"/>
                    <a:pt x="-651" y="787150"/>
                    <a:pt x="766" y="819014"/>
                  </a:cubicBezTo>
                  <a:cubicBezTo>
                    <a:pt x="6198" y="938679"/>
                    <a:pt x="12102" y="896903"/>
                    <a:pt x="21785" y="939151"/>
                  </a:cubicBezTo>
                  <a:cubicBezTo>
                    <a:pt x="32413" y="984469"/>
                    <a:pt x="29107" y="1004531"/>
                    <a:pt x="86969" y="997214"/>
                  </a:cubicBezTo>
                  <a:cubicBezTo>
                    <a:pt x="135385" y="990841"/>
                    <a:pt x="253236" y="1003587"/>
                    <a:pt x="314169" y="995798"/>
                  </a:cubicBezTo>
                  <a:lnTo>
                    <a:pt x="348650" y="986829"/>
                  </a:lnTo>
                  <a:cubicBezTo>
                    <a:pt x="342510" y="986829"/>
                    <a:pt x="324797" y="987773"/>
                    <a:pt x="320546" y="987301"/>
                  </a:cubicBezTo>
                  <a:cubicBezTo>
                    <a:pt x="300235" y="985177"/>
                    <a:pt x="311099" y="986357"/>
                    <a:pt x="303305" y="981164"/>
                  </a:cubicBezTo>
                  <a:cubicBezTo>
                    <a:pt x="409347" y="984469"/>
                    <a:pt x="546801" y="955673"/>
                    <a:pt x="652843" y="969599"/>
                  </a:cubicBezTo>
                  <a:cubicBezTo>
                    <a:pt x="715429" y="977624"/>
                    <a:pt x="759594" y="968183"/>
                    <a:pt x="819110" y="977860"/>
                  </a:cubicBezTo>
                  <a:lnTo>
                    <a:pt x="1072288" y="1000990"/>
                  </a:lnTo>
                  <a:cubicBezTo>
                    <a:pt x="1102046" y="1003587"/>
                    <a:pt x="1134166" y="999574"/>
                    <a:pt x="1154005" y="1000518"/>
                  </a:cubicBezTo>
                  <a:cubicBezTo>
                    <a:pt x="1209978" y="1003587"/>
                    <a:pt x="1271856" y="1008543"/>
                    <a:pt x="1326884" y="1012792"/>
                  </a:cubicBezTo>
                  <a:cubicBezTo>
                    <a:pt x="1407892" y="1019401"/>
                    <a:pt x="1608404" y="1028842"/>
                    <a:pt x="1680437" y="1012084"/>
                  </a:cubicBezTo>
                  <a:cubicBezTo>
                    <a:pt x="1681382" y="1013264"/>
                    <a:pt x="1682799" y="1015152"/>
                    <a:pt x="1683507" y="1015860"/>
                  </a:cubicBezTo>
                  <a:lnTo>
                    <a:pt x="1695552" y="1034034"/>
                  </a:lnTo>
                  <a:cubicBezTo>
                    <a:pt x="1717753" y="1011140"/>
                    <a:pt x="1702874" y="1012792"/>
                    <a:pt x="1713029" y="983288"/>
                  </a:cubicBezTo>
                  <a:cubicBezTo>
                    <a:pt x="1724365" y="950009"/>
                    <a:pt x="1723893" y="978332"/>
                    <a:pt x="1721531" y="927586"/>
                  </a:cubicBezTo>
                  <a:cubicBezTo>
                    <a:pt x="1716336" y="820902"/>
                    <a:pt x="1728144" y="768504"/>
                    <a:pt x="1733104" y="677633"/>
                  </a:cubicBezTo>
                  <a:cubicBezTo>
                    <a:pt x="1741842" y="521384"/>
                    <a:pt x="1737827" y="453880"/>
                    <a:pt x="1731923" y="297158"/>
                  </a:cubicBezTo>
                  <a:cubicBezTo>
                    <a:pt x="1730506" y="260338"/>
                    <a:pt x="1730270" y="224698"/>
                    <a:pt x="1728853" y="182685"/>
                  </a:cubicBezTo>
                  <a:cubicBezTo>
                    <a:pt x="1727672" y="150113"/>
                    <a:pt x="1722240" y="147989"/>
                    <a:pt x="1719406" y="128163"/>
                  </a:cubicBezTo>
                  <a:cubicBezTo>
                    <a:pt x="1716572" y="109044"/>
                    <a:pt x="1720114" y="84734"/>
                    <a:pt x="1718225" y="63019"/>
                  </a:cubicBezTo>
                  <a:cubicBezTo>
                    <a:pt x="1701929" y="69156"/>
                    <a:pt x="1709250" y="67268"/>
                    <a:pt x="1696733" y="80249"/>
                  </a:cubicBezTo>
                  <a:cubicBezTo>
                    <a:pt x="1674533" y="76237"/>
                    <a:pt x="1678312" y="69864"/>
                    <a:pt x="1653513" y="68684"/>
                  </a:cubicBezTo>
                  <a:cubicBezTo>
                    <a:pt x="1594233" y="65616"/>
                    <a:pt x="1444735" y="76709"/>
                    <a:pt x="1386636" y="75293"/>
                  </a:cubicBezTo>
                  <a:cubicBezTo>
                    <a:pt x="1351210" y="74349"/>
                    <a:pt x="1325231" y="68684"/>
                    <a:pt x="1288860" y="69392"/>
                  </a:cubicBezTo>
                  <a:cubicBezTo>
                    <a:pt x="1252253" y="69864"/>
                    <a:pt x="1217299" y="74821"/>
                    <a:pt x="1180456" y="69392"/>
                  </a:cubicBezTo>
                  <a:lnTo>
                    <a:pt x="886183" y="48622"/>
                  </a:lnTo>
                  <a:cubicBezTo>
                    <a:pt x="863510" y="48150"/>
                    <a:pt x="869178" y="54286"/>
                    <a:pt x="840601" y="49566"/>
                  </a:cubicBezTo>
                  <a:cubicBezTo>
                    <a:pt x="821471" y="46261"/>
                    <a:pt x="812969" y="44137"/>
                    <a:pt x="796201" y="40125"/>
                  </a:cubicBezTo>
                  <a:cubicBezTo>
                    <a:pt x="754870" y="30211"/>
                    <a:pt x="735740" y="35640"/>
                    <a:pt x="695827" y="32100"/>
                  </a:cubicBezTo>
                  <a:cubicBezTo>
                    <a:pt x="604427" y="23603"/>
                    <a:pt x="626627" y="11329"/>
                    <a:pt x="508540" y="24547"/>
                  </a:cubicBezTo>
                  <a:lnTo>
                    <a:pt x="222769" y="13454"/>
                  </a:lnTo>
                  <a:cubicBezTo>
                    <a:pt x="150264" y="10385"/>
                    <a:pt x="165379" y="3540"/>
                    <a:pt x="135621" y="0"/>
                  </a:cubicBezTo>
                  <a:lnTo>
                    <a:pt x="121923" y="16286"/>
                  </a:lnTo>
                  <a:cubicBezTo>
                    <a:pt x="121451" y="18174"/>
                    <a:pt x="120270" y="18646"/>
                    <a:pt x="119325" y="19590"/>
                  </a:cubicBezTo>
                  <a:cubicBezTo>
                    <a:pt x="81301" y="19354"/>
                    <a:pt x="68784" y="4721"/>
                    <a:pt x="55322" y="31628"/>
                  </a:cubicBezTo>
                  <a:lnTo>
                    <a:pt x="44930" y="23839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8ECD8487-8C01-1546-96C5-A10ED1CD5839}"/>
                </a:ext>
              </a:extLst>
            </p:cNvPr>
            <p:cNvSpPr/>
            <p:nvPr/>
          </p:nvSpPr>
          <p:spPr>
            <a:xfrm>
              <a:off x="2328311" y="2253821"/>
              <a:ext cx="1261093" cy="789038"/>
            </a:xfrm>
            <a:custGeom>
              <a:avLst/>
              <a:gdLst>
                <a:gd name="connsiteX0" fmla="*/ 1219604 w 1261093"/>
                <a:gd name="connsiteY0" fmla="*/ 717522 h 789038"/>
                <a:gd name="connsiteX1" fmla="*/ 929110 w 1261093"/>
                <a:gd name="connsiteY1" fmla="*/ 738056 h 789038"/>
                <a:gd name="connsiteX2" fmla="*/ 642630 w 1261093"/>
                <a:gd name="connsiteY2" fmla="*/ 703596 h 789038"/>
                <a:gd name="connsiteX3" fmla="*/ 263807 w 1261093"/>
                <a:gd name="connsiteY3" fmla="*/ 680466 h 789038"/>
                <a:gd name="connsiteX4" fmla="*/ 118323 w 1261093"/>
                <a:gd name="connsiteY4" fmla="*/ 668664 h 789038"/>
                <a:gd name="connsiteX5" fmla="*/ 57627 w 1261093"/>
                <a:gd name="connsiteY5" fmla="*/ 660876 h 789038"/>
                <a:gd name="connsiteX6" fmla="*/ 75812 w 1261093"/>
                <a:gd name="connsiteY6" fmla="*/ 688491 h 789038"/>
                <a:gd name="connsiteX7" fmla="*/ 28813 w 1261093"/>
                <a:gd name="connsiteY7" fmla="*/ 692267 h 789038"/>
                <a:gd name="connsiteX8" fmla="*/ 25743 w 1261093"/>
                <a:gd name="connsiteY8" fmla="*/ 519967 h 789038"/>
                <a:gd name="connsiteX9" fmla="*/ 31884 w 1261093"/>
                <a:gd name="connsiteY9" fmla="*/ 31156 h 789038"/>
                <a:gd name="connsiteX10" fmla="*/ 178312 w 1261093"/>
                <a:gd name="connsiteY10" fmla="*/ 46025 h 789038"/>
                <a:gd name="connsiteX11" fmla="*/ 336312 w 1261093"/>
                <a:gd name="connsiteY11" fmla="*/ 52398 h 789038"/>
                <a:gd name="connsiteX12" fmla="*/ 473057 w 1261093"/>
                <a:gd name="connsiteY12" fmla="*/ 69628 h 789038"/>
                <a:gd name="connsiteX13" fmla="*/ 626098 w 1261093"/>
                <a:gd name="connsiteY13" fmla="*/ 77181 h 789038"/>
                <a:gd name="connsiteX14" fmla="*/ 781973 w 1261093"/>
                <a:gd name="connsiteY14" fmla="*/ 85206 h 789038"/>
                <a:gd name="connsiteX15" fmla="*/ 1077191 w 1261093"/>
                <a:gd name="connsiteY15" fmla="*/ 93703 h 789038"/>
                <a:gd name="connsiteX16" fmla="*/ 1231649 w 1261093"/>
                <a:gd name="connsiteY16" fmla="*/ 166635 h 789038"/>
                <a:gd name="connsiteX17" fmla="*/ 1216298 w 1261093"/>
                <a:gd name="connsiteY17" fmla="*/ 320761 h 789038"/>
                <a:gd name="connsiteX18" fmla="*/ 1237789 w 1261093"/>
                <a:gd name="connsiteY18" fmla="*/ 293854 h 789038"/>
                <a:gd name="connsiteX19" fmla="*/ 1239915 w 1261093"/>
                <a:gd name="connsiteY19" fmla="*/ 289605 h 789038"/>
                <a:gd name="connsiteX20" fmla="*/ 1237081 w 1261093"/>
                <a:gd name="connsiteY20" fmla="*/ 511943 h 789038"/>
                <a:gd name="connsiteX21" fmla="*/ 1219604 w 1261093"/>
                <a:gd name="connsiteY21" fmla="*/ 717522 h 789038"/>
                <a:gd name="connsiteX22" fmla="*/ 1241568 w 1261093"/>
                <a:gd name="connsiteY22" fmla="*/ 61367 h 789038"/>
                <a:gd name="connsiteX23" fmla="*/ 1218423 w 1261093"/>
                <a:gd name="connsiteY23" fmla="*/ 77889 h 789038"/>
                <a:gd name="connsiteX24" fmla="*/ 1214644 w 1261093"/>
                <a:gd name="connsiteY24" fmla="*/ 81193 h 789038"/>
                <a:gd name="connsiteX25" fmla="*/ 1146390 w 1261093"/>
                <a:gd name="connsiteY25" fmla="*/ 76709 h 789038"/>
                <a:gd name="connsiteX26" fmla="*/ 929110 w 1261093"/>
                <a:gd name="connsiteY26" fmla="*/ 58063 h 789038"/>
                <a:gd name="connsiteX27" fmla="*/ 777722 w 1261093"/>
                <a:gd name="connsiteY27" fmla="*/ 63255 h 789038"/>
                <a:gd name="connsiteX28" fmla="*/ 488172 w 1261093"/>
                <a:gd name="connsiteY28" fmla="*/ 47677 h 789038"/>
                <a:gd name="connsiteX29" fmla="*/ 357804 w 1261093"/>
                <a:gd name="connsiteY29" fmla="*/ 32572 h 789038"/>
                <a:gd name="connsiteX30" fmla="*/ 293092 w 1261093"/>
                <a:gd name="connsiteY30" fmla="*/ 31628 h 789038"/>
                <a:gd name="connsiteX31" fmla="*/ 221768 w 1261093"/>
                <a:gd name="connsiteY31" fmla="*/ 21242 h 789038"/>
                <a:gd name="connsiteX32" fmla="*/ 85967 w 1261093"/>
                <a:gd name="connsiteY32" fmla="*/ 0 h 789038"/>
                <a:gd name="connsiteX33" fmla="*/ 59044 w 1261093"/>
                <a:gd name="connsiteY33" fmla="*/ 14398 h 789038"/>
                <a:gd name="connsiteX34" fmla="*/ 20783 w 1261093"/>
                <a:gd name="connsiteY34" fmla="*/ 9205 h 789038"/>
                <a:gd name="connsiteX35" fmla="*/ 5432 w 1261093"/>
                <a:gd name="connsiteY35" fmla="*/ 90634 h 789038"/>
                <a:gd name="connsiteX36" fmla="*/ 0 w 1261093"/>
                <a:gd name="connsiteY36" fmla="*/ 231779 h 789038"/>
                <a:gd name="connsiteX37" fmla="*/ 12045 w 1261093"/>
                <a:gd name="connsiteY37" fmla="*/ 269779 h 789038"/>
                <a:gd name="connsiteX38" fmla="*/ 10155 w 1261093"/>
                <a:gd name="connsiteY38" fmla="*/ 367966 h 789038"/>
                <a:gd name="connsiteX39" fmla="*/ 8975 w 1261093"/>
                <a:gd name="connsiteY39" fmla="*/ 456948 h 789038"/>
                <a:gd name="connsiteX40" fmla="*/ 11809 w 1261093"/>
                <a:gd name="connsiteY40" fmla="*/ 628540 h 789038"/>
                <a:gd name="connsiteX41" fmla="*/ 8738 w 1261093"/>
                <a:gd name="connsiteY41" fmla="*/ 721771 h 789038"/>
                <a:gd name="connsiteX42" fmla="*/ 69671 w 1261093"/>
                <a:gd name="connsiteY42" fmla="*/ 708553 h 789038"/>
                <a:gd name="connsiteX43" fmla="*/ 216099 w 1261093"/>
                <a:gd name="connsiteY43" fmla="*/ 704541 h 789038"/>
                <a:gd name="connsiteX44" fmla="*/ 455816 w 1261093"/>
                <a:gd name="connsiteY44" fmla="*/ 718938 h 789038"/>
                <a:gd name="connsiteX45" fmla="*/ 776541 w 1261093"/>
                <a:gd name="connsiteY45" fmla="*/ 742069 h 789038"/>
                <a:gd name="connsiteX46" fmla="*/ 928873 w 1261093"/>
                <a:gd name="connsiteY46" fmla="*/ 762131 h 789038"/>
                <a:gd name="connsiteX47" fmla="*/ 1084748 w 1261093"/>
                <a:gd name="connsiteY47" fmla="*/ 762131 h 789038"/>
                <a:gd name="connsiteX48" fmla="*/ 1214172 w 1261093"/>
                <a:gd name="connsiteY48" fmla="*/ 749386 h 789038"/>
                <a:gd name="connsiteX49" fmla="*/ 1229759 w 1261093"/>
                <a:gd name="connsiteY49" fmla="*/ 739473 h 789038"/>
                <a:gd name="connsiteX50" fmla="*/ 1231649 w 1261093"/>
                <a:gd name="connsiteY50" fmla="*/ 789038 h 789038"/>
                <a:gd name="connsiteX51" fmla="*/ 1240151 w 1261093"/>
                <a:gd name="connsiteY51" fmla="*/ 624999 h 789038"/>
                <a:gd name="connsiteX52" fmla="*/ 1258337 w 1261093"/>
                <a:gd name="connsiteY52" fmla="*/ 241928 h 789038"/>
                <a:gd name="connsiteX53" fmla="*/ 1249598 w 1261093"/>
                <a:gd name="connsiteY53" fmla="*/ 94883 h 789038"/>
                <a:gd name="connsiteX54" fmla="*/ 1241568 w 1261093"/>
                <a:gd name="connsiteY54" fmla="*/ 61367 h 78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261093" h="789038">
                  <a:moveTo>
                    <a:pt x="1219604" y="717522"/>
                  </a:moveTo>
                  <a:cubicBezTo>
                    <a:pt x="1082623" y="720118"/>
                    <a:pt x="1178510" y="748914"/>
                    <a:pt x="929110" y="738056"/>
                  </a:cubicBezTo>
                  <a:lnTo>
                    <a:pt x="642630" y="703596"/>
                  </a:lnTo>
                  <a:cubicBezTo>
                    <a:pt x="585476" y="693211"/>
                    <a:pt x="294982" y="695099"/>
                    <a:pt x="263807" y="680466"/>
                  </a:cubicBezTo>
                  <a:cubicBezTo>
                    <a:pt x="211848" y="655919"/>
                    <a:pt x="200276" y="670317"/>
                    <a:pt x="118323" y="668664"/>
                  </a:cubicBezTo>
                  <a:cubicBezTo>
                    <a:pt x="81716" y="667956"/>
                    <a:pt x="73686" y="653323"/>
                    <a:pt x="57627" y="660876"/>
                  </a:cubicBezTo>
                  <a:cubicBezTo>
                    <a:pt x="55265" y="671025"/>
                    <a:pt x="49597" y="673621"/>
                    <a:pt x="75812" y="688491"/>
                  </a:cubicBezTo>
                  <a:lnTo>
                    <a:pt x="28813" y="692267"/>
                  </a:lnTo>
                  <a:cubicBezTo>
                    <a:pt x="30703" y="642465"/>
                    <a:pt x="25034" y="575906"/>
                    <a:pt x="25743" y="519967"/>
                  </a:cubicBezTo>
                  <a:cubicBezTo>
                    <a:pt x="28105" y="367494"/>
                    <a:pt x="20075" y="181505"/>
                    <a:pt x="31884" y="31156"/>
                  </a:cubicBezTo>
                  <a:cubicBezTo>
                    <a:pt x="85023" y="30447"/>
                    <a:pt x="123047" y="44609"/>
                    <a:pt x="178312" y="46025"/>
                  </a:cubicBezTo>
                  <a:cubicBezTo>
                    <a:pt x="232868" y="47205"/>
                    <a:pt x="280811" y="50746"/>
                    <a:pt x="336312" y="52398"/>
                  </a:cubicBezTo>
                  <a:cubicBezTo>
                    <a:pt x="396537" y="54050"/>
                    <a:pt x="398898" y="78361"/>
                    <a:pt x="473057" y="69628"/>
                  </a:cubicBezTo>
                  <a:cubicBezTo>
                    <a:pt x="534462" y="62547"/>
                    <a:pt x="571306" y="70572"/>
                    <a:pt x="626098" y="77181"/>
                  </a:cubicBezTo>
                  <a:cubicBezTo>
                    <a:pt x="681363" y="83790"/>
                    <a:pt x="727181" y="76001"/>
                    <a:pt x="781973" y="85206"/>
                  </a:cubicBezTo>
                  <a:cubicBezTo>
                    <a:pt x="860383" y="98187"/>
                    <a:pt x="877387" y="63727"/>
                    <a:pt x="1077191" y="93703"/>
                  </a:cubicBezTo>
                  <a:cubicBezTo>
                    <a:pt x="1220549" y="115417"/>
                    <a:pt x="1231649" y="73168"/>
                    <a:pt x="1231649" y="166635"/>
                  </a:cubicBezTo>
                  <a:cubicBezTo>
                    <a:pt x="1231649" y="211952"/>
                    <a:pt x="1231413" y="283704"/>
                    <a:pt x="1216298" y="320761"/>
                  </a:cubicBezTo>
                  <a:cubicBezTo>
                    <a:pt x="1236845" y="311084"/>
                    <a:pt x="1236136" y="289841"/>
                    <a:pt x="1237789" y="293854"/>
                  </a:cubicBezTo>
                  <a:cubicBezTo>
                    <a:pt x="1238262" y="294798"/>
                    <a:pt x="1238970" y="291021"/>
                    <a:pt x="1239915" y="289605"/>
                  </a:cubicBezTo>
                  <a:cubicBezTo>
                    <a:pt x="1239679" y="356401"/>
                    <a:pt x="1244402" y="450103"/>
                    <a:pt x="1237081" y="511943"/>
                  </a:cubicBezTo>
                  <a:cubicBezTo>
                    <a:pt x="1229051" y="578974"/>
                    <a:pt x="1212519" y="647422"/>
                    <a:pt x="1219604" y="717522"/>
                  </a:cubicBezTo>
                  <a:close/>
                  <a:moveTo>
                    <a:pt x="1241568" y="61367"/>
                  </a:moveTo>
                  <a:lnTo>
                    <a:pt x="1218423" y="77889"/>
                  </a:lnTo>
                  <a:cubicBezTo>
                    <a:pt x="1217478" y="78833"/>
                    <a:pt x="1216061" y="80249"/>
                    <a:pt x="1214644" y="81193"/>
                  </a:cubicBezTo>
                  <a:cubicBezTo>
                    <a:pt x="1199765" y="72224"/>
                    <a:pt x="1167409" y="77181"/>
                    <a:pt x="1146390" y="76709"/>
                  </a:cubicBezTo>
                  <a:cubicBezTo>
                    <a:pt x="1092542" y="75529"/>
                    <a:pt x="1070814" y="55230"/>
                    <a:pt x="929110" y="58063"/>
                  </a:cubicBezTo>
                  <a:cubicBezTo>
                    <a:pt x="881166" y="59007"/>
                    <a:pt x="823540" y="69392"/>
                    <a:pt x="777722" y="63255"/>
                  </a:cubicBezTo>
                  <a:lnTo>
                    <a:pt x="488172" y="47677"/>
                  </a:lnTo>
                  <a:cubicBezTo>
                    <a:pt x="393939" y="60423"/>
                    <a:pt x="434324" y="35404"/>
                    <a:pt x="357804" y="32572"/>
                  </a:cubicBezTo>
                  <a:cubicBezTo>
                    <a:pt x="326865" y="31392"/>
                    <a:pt x="326157" y="35876"/>
                    <a:pt x="293092" y="31628"/>
                  </a:cubicBezTo>
                  <a:cubicBezTo>
                    <a:pt x="269239" y="28795"/>
                    <a:pt x="244913" y="23131"/>
                    <a:pt x="221768" y="21242"/>
                  </a:cubicBezTo>
                  <a:cubicBezTo>
                    <a:pt x="150207" y="15106"/>
                    <a:pt x="149734" y="25019"/>
                    <a:pt x="85967" y="0"/>
                  </a:cubicBezTo>
                  <a:cubicBezTo>
                    <a:pt x="64239" y="16050"/>
                    <a:pt x="86912" y="12273"/>
                    <a:pt x="59044" y="14398"/>
                  </a:cubicBezTo>
                  <a:cubicBezTo>
                    <a:pt x="36843" y="15814"/>
                    <a:pt x="41094" y="10385"/>
                    <a:pt x="20783" y="9205"/>
                  </a:cubicBezTo>
                  <a:cubicBezTo>
                    <a:pt x="-709" y="42013"/>
                    <a:pt x="6849" y="34460"/>
                    <a:pt x="5432" y="90634"/>
                  </a:cubicBezTo>
                  <a:lnTo>
                    <a:pt x="0" y="231779"/>
                  </a:lnTo>
                  <a:cubicBezTo>
                    <a:pt x="5668" y="270251"/>
                    <a:pt x="8030" y="225406"/>
                    <a:pt x="12045" y="269779"/>
                  </a:cubicBezTo>
                  <a:cubicBezTo>
                    <a:pt x="14643" y="296922"/>
                    <a:pt x="8975" y="337519"/>
                    <a:pt x="10155" y="367966"/>
                  </a:cubicBezTo>
                  <a:cubicBezTo>
                    <a:pt x="11573" y="403842"/>
                    <a:pt x="11336" y="427681"/>
                    <a:pt x="8975" y="456948"/>
                  </a:cubicBezTo>
                  <a:cubicBezTo>
                    <a:pt x="1889" y="544514"/>
                    <a:pt x="5432" y="541682"/>
                    <a:pt x="11809" y="628540"/>
                  </a:cubicBezTo>
                  <a:cubicBezTo>
                    <a:pt x="13934" y="658279"/>
                    <a:pt x="3306" y="702652"/>
                    <a:pt x="8738" y="721771"/>
                  </a:cubicBezTo>
                  <a:cubicBezTo>
                    <a:pt x="25507" y="729795"/>
                    <a:pt x="24562" y="712329"/>
                    <a:pt x="69671" y="708553"/>
                  </a:cubicBezTo>
                  <a:cubicBezTo>
                    <a:pt x="173116" y="699820"/>
                    <a:pt x="113364" y="686130"/>
                    <a:pt x="216099" y="704541"/>
                  </a:cubicBezTo>
                  <a:lnTo>
                    <a:pt x="455816" y="718938"/>
                  </a:lnTo>
                  <a:cubicBezTo>
                    <a:pt x="614998" y="716814"/>
                    <a:pt x="623028" y="720118"/>
                    <a:pt x="776541" y="742069"/>
                  </a:cubicBezTo>
                  <a:cubicBezTo>
                    <a:pt x="838182" y="750802"/>
                    <a:pt x="840780" y="758591"/>
                    <a:pt x="928873" y="762131"/>
                  </a:cubicBezTo>
                  <a:cubicBezTo>
                    <a:pt x="982485" y="764255"/>
                    <a:pt x="1041056" y="773224"/>
                    <a:pt x="1084748" y="762131"/>
                  </a:cubicBezTo>
                  <a:cubicBezTo>
                    <a:pt x="1211338" y="729559"/>
                    <a:pt x="1184178" y="760243"/>
                    <a:pt x="1214172" y="749386"/>
                  </a:cubicBezTo>
                  <a:lnTo>
                    <a:pt x="1229759" y="739473"/>
                  </a:lnTo>
                  <a:lnTo>
                    <a:pt x="1231649" y="789038"/>
                  </a:lnTo>
                  <a:cubicBezTo>
                    <a:pt x="1266130" y="776529"/>
                    <a:pt x="1235900" y="653087"/>
                    <a:pt x="1240151" y="624999"/>
                  </a:cubicBezTo>
                  <a:cubicBezTo>
                    <a:pt x="1263060" y="474414"/>
                    <a:pt x="1248181" y="393457"/>
                    <a:pt x="1258337" y="241928"/>
                  </a:cubicBezTo>
                  <a:cubicBezTo>
                    <a:pt x="1262824" y="174424"/>
                    <a:pt x="1263060" y="148697"/>
                    <a:pt x="1249598" y="94883"/>
                  </a:cubicBezTo>
                  <a:cubicBezTo>
                    <a:pt x="1244638" y="75293"/>
                    <a:pt x="1249834" y="73876"/>
                    <a:pt x="1241568" y="6136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175DBC31-7ACD-4D48-B8FC-0B5F65AA9D9D}"/>
                </a:ext>
              </a:extLst>
            </p:cNvPr>
            <p:cNvSpPr/>
            <p:nvPr/>
          </p:nvSpPr>
          <p:spPr>
            <a:xfrm>
              <a:off x="2465722" y="2414078"/>
              <a:ext cx="459944" cy="468980"/>
            </a:xfrm>
            <a:custGeom>
              <a:avLst/>
              <a:gdLst>
                <a:gd name="connsiteX0" fmla="*/ 178118 w 459944"/>
                <a:gd name="connsiteY0" fmla="*/ 71050 h 468980"/>
                <a:gd name="connsiteX1" fmla="*/ 275658 w 459944"/>
                <a:gd name="connsiteY1" fmla="*/ 28801 h 468980"/>
                <a:gd name="connsiteX2" fmla="*/ 361626 w 459944"/>
                <a:gd name="connsiteY2" fmla="*/ 88752 h 468980"/>
                <a:gd name="connsiteX3" fmla="*/ 282271 w 459944"/>
                <a:gd name="connsiteY3" fmla="*/ 280878 h 468980"/>
                <a:gd name="connsiteX4" fmla="*/ 155446 w 459944"/>
                <a:gd name="connsiteY4" fmla="*/ 66565 h 468980"/>
                <a:gd name="connsiteX5" fmla="*/ 201027 w 459944"/>
                <a:gd name="connsiteY5" fmla="*/ 41782 h 468980"/>
                <a:gd name="connsiteX6" fmla="*/ 201736 w 459944"/>
                <a:gd name="connsiteY6" fmla="*/ 44615 h 468980"/>
                <a:gd name="connsiteX7" fmla="*/ 178118 w 459944"/>
                <a:gd name="connsiteY7" fmla="*/ 71050 h 468980"/>
                <a:gd name="connsiteX8" fmla="*/ 436729 w 459944"/>
                <a:gd name="connsiteY8" fmla="*/ 440196 h 468980"/>
                <a:gd name="connsiteX9" fmla="*/ 127813 w 459944"/>
                <a:gd name="connsiteY9" fmla="*/ 441140 h 468980"/>
                <a:gd name="connsiteX10" fmla="*/ 146707 w 459944"/>
                <a:gd name="connsiteY10" fmla="*/ 431463 h 468980"/>
                <a:gd name="connsiteX11" fmla="*/ 212127 w 459944"/>
                <a:gd name="connsiteY11" fmla="*/ 419662 h 468980"/>
                <a:gd name="connsiteX12" fmla="*/ 35705 w 459944"/>
                <a:gd name="connsiteY12" fmla="*/ 431463 h 468980"/>
                <a:gd name="connsiteX13" fmla="*/ 26022 w 459944"/>
                <a:gd name="connsiteY13" fmla="*/ 407152 h 468980"/>
                <a:gd name="connsiteX14" fmla="*/ 36650 w 459944"/>
                <a:gd name="connsiteY14" fmla="*/ 344841 h 468980"/>
                <a:gd name="connsiteX15" fmla="*/ 98291 w 459944"/>
                <a:gd name="connsiteY15" fmla="*/ 287723 h 468980"/>
                <a:gd name="connsiteX16" fmla="*/ 52710 w 459944"/>
                <a:gd name="connsiteY16" fmla="*/ 377413 h 468980"/>
                <a:gd name="connsiteX17" fmla="*/ 51057 w 459944"/>
                <a:gd name="connsiteY17" fmla="*/ 405736 h 468980"/>
                <a:gd name="connsiteX18" fmla="*/ 52001 w 459944"/>
                <a:gd name="connsiteY18" fmla="*/ 408804 h 468980"/>
                <a:gd name="connsiteX19" fmla="*/ 79398 w 459944"/>
                <a:gd name="connsiteY19" fmla="*/ 333276 h 468980"/>
                <a:gd name="connsiteX20" fmla="*/ 103015 w 459944"/>
                <a:gd name="connsiteY20" fmla="*/ 307549 h 468980"/>
                <a:gd name="connsiteX21" fmla="*/ 111990 w 459944"/>
                <a:gd name="connsiteY21" fmla="*/ 278282 h 468980"/>
                <a:gd name="connsiteX22" fmla="*/ 242122 w 459944"/>
                <a:gd name="connsiteY22" fmla="*/ 310381 h 468980"/>
                <a:gd name="connsiteX23" fmla="*/ 400358 w 459944"/>
                <a:gd name="connsiteY23" fmla="*/ 277573 h 468980"/>
                <a:gd name="connsiteX24" fmla="*/ 427755 w 459944"/>
                <a:gd name="connsiteY24" fmla="*/ 316282 h 468980"/>
                <a:gd name="connsiteX25" fmla="*/ 436729 w 459944"/>
                <a:gd name="connsiteY25" fmla="*/ 440196 h 468980"/>
                <a:gd name="connsiteX26" fmla="*/ 458930 w 459944"/>
                <a:gd name="connsiteY26" fmla="*/ 441376 h 468980"/>
                <a:gd name="connsiteX27" fmla="*/ 415710 w 459944"/>
                <a:gd name="connsiteY27" fmla="*/ 257511 h 468980"/>
                <a:gd name="connsiteX28" fmla="*/ 366822 w 459944"/>
                <a:gd name="connsiteY28" fmla="*/ 225647 h 468980"/>
                <a:gd name="connsiteX29" fmla="*/ 374143 w 459944"/>
                <a:gd name="connsiteY29" fmla="*/ 64677 h 468980"/>
                <a:gd name="connsiteX30" fmla="*/ 254403 w 459944"/>
                <a:gd name="connsiteY30" fmla="*/ 5434 h 468980"/>
                <a:gd name="connsiteX31" fmla="*/ 235981 w 459944"/>
                <a:gd name="connsiteY31" fmla="*/ 6 h 468980"/>
                <a:gd name="connsiteX32" fmla="*/ 146707 w 459944"/>
                <a:gd name="connsiteY32" fmla="*/ 57832 h 468980"/>
                <a:gd name="connsiteX33" fmla="*/ 98764 w 459944"/>
                <a:gd name="connsiteY33" fmla="*/ 166169 h 468980"/>
                <a:gd name="connsiteX34" fmla="*/ 112226 w 459944"/>
                <a:gd name="connsiteY34" fmla="*/ 257275 h 468980"/>
                <a:gd name="connsiteX35" fmla="*/ 52710 w 459944"/>
                <a:gd name="connsiteY35" fmla="*/ 279226 h 468980"/>
                <a:gd name="connsiteX36" fmla="*/ 515 w 459944"/>
                <a:gd name="connsiteY36" fmla="*/ 400071 h 468980"/>
                <a:gd name="connsiteX37" fmla="*/ 16339 w 459944"/>
                <a:gd name="connsiteY37" fmla="*/ 466159 h 468980"/>
                <a:gd name="connsiteX38" fmla="*/ 28384 w 459944"/>
                <a:gd name="connsiteY38" fmla="*/ 451289 h 468980"/>
                <a:gd name="connsiteX39" fmla="*/ 364460 w 459944"/>
                <a:gd name="connsiteY39" fmla="*/ 464035 h 468980"/>
                <a:gd name="connsiteX40" fmla="*/ 458930 w 459944"/>
                <a:gd name="connsiteY40" fmla="*/ 441376 h 46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59944" h="468980">
                  <a:moveTo>
                    <a:pt x="178118" y="71050"/>
                  </a:moveTo>
                  <a:cubicBezTo>
                    <a:pt x="207876" y="58304"/>
                    <a:pt x="247081" y="32813"/>
                    <a:pt x="275658" y="28801"/>
                  </a:cubicBezTo>
                  <a:cubicBezTo>
                    <a:pt x="322185" y="22192"/>
                    <a:pt x="348164" y="50515"/>
                    <a:pt x="361626" y="88752"/>
                  </a:cubicBezTo>
                  <a:cubicBezTo>
                    <a:pt x="390203" y="169237"/>
                    <a:pt x="346983" y="259163"/>
                    <a:pt x="282271" y="280878"/>
                  </a:cubicBezTo>
                  <a:cubicBezTo>
                    <a:pt x="136552" y="329971"/>
                    <a:pt x="64519" y="183399"/>
                    <a:pt x="155446" y="66565"/>
                  </a:cubicBezTo>
                  <a:cubicBezTo>
                    <a:pt x="161586" y="58776"/>
                    <a:pt x="192053" y="20540"/>
                    <a:pt x="201027" y="41782"/>
                  </a:cubicBezTo>
                  <a:cubicBezTo>
                    <a:pt x="201263" y="42255"/>
                    <a:pt x="201736" y="44143"/>
                    <a:pt x="201736" y="44615"/>
                  </a:cubicBezTo>
                  <a:cubicBezTo>
                    <a:pt x="202444" y="55472"/>
                    <a:pt x="185440" y="64205"/>
                    <a:pt x="178118" y="71050"/>
                  </a:cubicBezTo>
                  <a:close/>
                  <a:moveTo>
                    <a:pt x="436729" y="440196"/>
                  </a:moveTo>
                  <a:cubicBezTo>
                    <a:pt x="338481" y="445861"/>
                    <a:pt x="222047" y="453886"/>
                    <a:pt x="127813" y="441140"/>
                  </a:cubicBezTo>
                  <a:lnTo>
                    <a:pt x="146707" y="431463"/>
                  </a:lnTo>
                  <a:cubicBezTo>
                    <a:pt x="171269" y="422730"/>
                    <a:pt x="201027" y="424146"/>
                    <a:pt x="212127" y="419662"/>
                  </a:cubicBezTo>
                  <a:cubicBezTo>
                    <a:pt x="202444" y="393699"/>
                    <a:pt x="86719" y="437364"/>
                    <a:pt x="35705" y="431463"/>
                  </a:cubicBezTo>
                  <a:lnTo>
                    <a:pt x="26022" y="407152"/>
                  </a:lnTo>
                  <a:cubicBezTo>
                    <a:pt x="19645" y="388978"/>
                    <a:pt x="21299" y="386146"/>
                    <a:pt x="36650" y="344841"/>
                  </a:cubicBezTo>
                  <a:cubicBezTo>
                    <a:pt x="48695" y="312505"/>
                    <a:pt x="56489" y="287487"/>
                    <a:pt x="98291" y="287723"/>
                  </a:cubicBezTo>
                  <a:cubicBezTo>
                    <a:pt x="85774" y="321946"/>
                    <a:pt x="66880" y="309673"/>
                    <a:pt x="52710" y="377413"/>
                  </a:cubicBezTo>
                  <a:lnTo>
                    <a:pt x="51057" y="405736"/>
                  </a:lnTo>
                  <a:cubicBezTo>
                    <a:pt x="51057" y="407388"/>
                    <a:pt x="51529" y="407860"/>
                    <a:pt x="52001" y="408804"/>
                  </a:cubicBezTo>
                  <a:cubicBezTo>
                    <a:pt x="63574" y="386382"/>
                    <a:pt x="64282" y="358059"/>
                    <a:pt x="79398" y="333276"/>
                  </a:cubicBezTo>
                  <a:cubicBezTo>
                    <a:pt x="88844" y="317934"/>
                    <a:pt x="94513" y="318170"/>
                    <a:pt x="103015" y="307549"/>
                  </a:cubicBezTo>
                  <a:cubicBezTo>
                    <a:pt x="125452" y="279934"/>
                    <a:pt x="98764" y="302828"/>
                    <a:pt x="111990" y="278282"/>
                  </a:cubicBezTo>
                  <a:cubicBezTo>
                    <a:pt x="164420" y="294095"/>
                    <a:pt x="184259" y="315338"/>
                    <a:pt x="242122" y="310381"/>
                  </a:cubicBezTo>
                  <a:cubicBezTo>
                    <a:pt x="354068" y="300940"/>
                    <a:pt x="328561" y="215498"/>
                    <a:pt x="400358" y="277573"/>
                  </a:cubicBezTo>
                  <a:cubicBezTo>
                    <a:pt x="413820" y="289375"/>
                    <a:pt x="420669" y="298580"/>
                    <a:pt x="427755" y="316282"/>
                  </a:cubicBezTo>
                  <a:cubicBezTo>
                    <a:pt x="441217" y="350034"/>
                    <a:pt x="440272" y="397947"/>
                    <a:pt x="436729" y="440196"/>
                  </a:cubicBezTo>
                  <a:close/>
                  <a:moveTo>
                    <a:pt x="458930" y="441376"/>
                  </a:moveTo>
                  <a:cubicBezTo>
                    <a:pt x="461764" y="385674"/>
                    <a:pt x="461764" y="285126"/>
                    <a:pt x="415710" y="257511"/>
                  </a:cubicBezTo>
                  <a:cubicBezTo>
                    <a:pt x="386188" y="239809"/>
                    <a:pt x="391148" y="248306"/>
                    <a:pt x="366822" y="225647"/>
                  </a:cubicBezTo>
                  <a:cubicBezTo>
                    <a:pt x="387369" y="158380"/>
                    <a:pt x="398705" y="127696"/>
                    <a:pt x="374143" y="64677"/>
                  </a:cubicBezTo>
                  <a:cubicBezTo>
                    <a:pt x="349581" y="1186"/>
                    <a:pt x="295969" y="18180"/>
                    <a:pt x="254403" y="5434"/>
                  </a:cubicBezTo>
                  <a:cubicBezTo>
                    <a:pt x="248498" y="3546"/>
                    <a:pt x="240941" y="6"/>
                    <a:pt x="235981" y="6"/>
                  </a:cubicBezTo>
                  <a:cubicBezTo>
                    <a:pt x="219921" y="-466"/>
                    <a:pt x="171269" y="28565"/>
                    <a:pt x="146707" y="57832"/>
                  </a:cubicBezTo>
                  <a:cubicBezTo>
                    <a:pt x="116949" y="93472"/>
                    <a:pt x="108211" y="112827"/>
                    <a:pt x="98764" y="166169"/>
                  </a:cubicBezTo>
                  <a:cubicBezTo>
                    <a:pt x="89789" y="215026"/>
                    <a:pt x="103015" y="222579"/>
                    <a:pt x="112226" y="257275"/>
                  </a:cubicBezTo>
                  <a:cubicBezTo>
                    <a:pt x="94749" y="264120"/>
                    <a:pt x="67353" y="266480"/>
                    <a:pt x="52710" y="279226"/>
                  </a:cubicBezTo>
                  <a:cubicBezTo>
                    <a:pt x="24841" y="303536"/>
                    <a:pt x="6183" y="362543"/>
                    <a:pt x="515" y="400071"/>
                  </a:cubicBezTo>
                  <a:cubicBezTo>
                    <a:pt x="-2555" y="421314"/>
                    <a:pt x="8781" y="450581"/>
                    <a:pt x="16339" y="466159"/>
                  </a:cubicBezTo>
                  <a:lnTo>
                    <a:pt x="28384" y="451289"/>
                  </a:lnTo>
                  <a:cubicBezTo>
                    <a:pt x="131592" y="451997"/>
                    <a:pt x="214725" y="480085"/>
                    <a:pt x="364460" y="464035"/>
                  </a:cubicBezTo>
                  <a:cubicBezTo>
                    <a:pt x="428463" y="457190"/>
                    <a:pt x="411222" y="471352"/>
                    <a:pt x="458930" y="44137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5" name="Forma libre 34">
              <a:extLst>
                <a:ext uri="{FF2B5EF4-FFF2-40B4-BE49-F238E27FC236}">
                  <a16:creationId xmlns:a16="http://schemas.microsoft.com/office/drawing/2014/main" id="{7F558CF9-7F23-484A-B6B5-C941EA8CA163}"/>
                </a:ext>
              </a:extLst>
            </p:cNvPr>
            <p:cNvSpPr/>
            <p:nvPr/>
          </p:nvSpPr>
          <p:spPr>
            <a:xfrm>
              <a:off x="3045570" y="2440515"/>
              <a:ext cx="361307" cy="407709"/>
            </a:xfrm>
            <a:custGeom>
              <a:avLst/>
              <a:gdLst>
                <a:gd name="connsiteX0" fmla="*/ 320491 w 361307"/>
                <a:gd name="connsiteY0" fmla="*/ 220453 h 407709"/>
                <a:gd name="connsiteX1" fmla="*/ 337496 w 361307"/>
                <a:gd name="connsiteY1" fmla="*/ 253733 h 407709"/>
                <a:gd name="connsiteX2" fmla="*/ 284357 w 361307"/>
                <a:gd name="connsiteY2" fmla="*/ 362305 h 407709"/>
                <a:gd name="connsiteX3" fmla="*/ 47710 w 361307"/>
                <a:gd name="connsiteY3" fmla="*/ 306839 h 407709"/>
                <a:gd name="connsiteX4" fmla="*/ 92583 w 361307"/>
                <a:gd name="connsiteY4" fmla="*/ 59954 h 407709"/>
                <a:gd name="connsiteX5" fmla="*/ 54323 w 361307"/>
                <a:gd name="connsiteY5" fmla="*/ 136663 h 407709"/>
                <a:gd name="connsiteX6" fmla="*/ 82192 w 361307"/>
                <a:gd name="connsiteY6" fmla="*/ 104327 h 407709"/>
                <a:gd name="connsiteX7" fmla="*/ 73453 w 361307"/>
                <a:gd name="connsiteY7" fmla="*/ 178204 h 407709"/>
                <a:gd name="connsiteX8" fmla="*/ 158476 w 361307"/>
                <a:gd name="connsiteY8" fmla="*/ 50513 h 407709"/>
                <a:gd name="connsiteX9" fmla="*/ 189651 w 361307"/>
                <a:gd name="connsiteY9" fmla="*/ 23842 h 407709"/>
                <a:gd name="connsiteX10" fmla="*/ 162491 w 361307"/>
                <a:gd name="connsiteY10" fmla="*/ 208415 h 407709"/>
                <a:gd name="connsiteX11" fmla="*/ 174536 w 361307"/>
                <a:gd name="connsiteY11" fmla="*/ 229894 h 407709"/>
                <a:gd name="connsiteX12" fmla="*/ 228147 w 361307"/>
                <a:gd name="connsiteY12" fmla="*/ 217620 h 407709"/>
                <a:gd name="connsiteX13" fmla="*/ 310572 w 361307"/>
                <a:gd name="connsiteY13" fmla="*/ 223521 h 407709"/>
                <a:gd name="connsiteX14" fmla="*/ 303251 w 361307"/>
                <a:gd name="connsiteY14" fmla="*/ 301174 h 407709"/>
                <a:gd name="connsiteX15" fmla="*/ 320491 w 361307"/>
                <a:gd name="connsiteY15" fmla="*/ 220453 h 407709"/>
                <a:gd name="connsiteX16" fmla="*/ 349069 w 361307"/>
                <a:gd name="connsiteY16" fmla="*/ 207235 h 407709"/>
                <a:gd name="connsiteX17" fmla="*/ 182330 w 361307"/>
                <a:gd name="connsiteY17" fmla="*/ 203931 h 407709"/>
                <a:gd name="connsiteX18" fmla="*/ 209253 w 361307"/>
                <a:gd name="connsiteY18" fmla="*/ 12749 h 407709"/>
                <a:gd name="connsiteX19" fmla="*/ 183747 w 361307"/>
                <a:gd name="connsiteY19" fmla="*/ 4960 h 407709"/>
                <a:gd name="connsiteX20" fmla="*/ 18661 w 361307"/>
                <a:gd name="connsiteY20" fmla="*/ 113060 h 407709"/>
                <a:gd name="connsiteX21" fmla="*/ 7561 w 361307"/>
                <a:gd name="connsiteY21" fmla="*/ 266478 h 407709"/>
                <a:gd name="connsiteX22" fmla="*/ 222951 w 361307"/>
                <a:gd name="connsiteY22" fmla="*/ 407386 h 407709"/>
                <a:gd name="connsiteX23" fmla="*/ 331119 w 361307"/>
                <a:gd name="connsiteY23" fmla="*/ 338466 h 407709"/>
                <a:gd name="connsiteX24" fmla="*/ 354973 w 361307"/>
                <a:gd name="connsiteY24" fmla="*/ 275683 h 407709"/>
                <a:gd name="connsiteX25" fmla="*/ 349069 w 361307"/>
                <a:gd name="connsiteY25" fmla="*/ 207235 h 407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61307" h="407709">
                  <a:moveTo>
                    <a:pt x="320491" y="220453"/>
                  </a:moveTo>
                  <a:cubicBezTo>
                    <a:pt x="344817" y="225645"/>
                    <a:pt x="337732" y="236975"/>
                    <a:pt x="337496" y="253733"/>
                  </a:cubicBezTo>
                  <a:cubicBezTo>
                    <a:pt x="336551" y="293857"/>
                    <a:pt x="308683" y="342715"/>
                    <a:pt x="284357" y="362305"/>
                  </a:cubicBezTo>
                  <a:cubicBezTo>
                    <a:pt x="238775" y="398417"/>
                    <a:pt x="102266" y="385672"/>
                    <a:pt x="47710" y="306839"/>
                  </a:cubicBezTo>
                  <a:cubicBezTo>
                    <a:pt x="-5429" y="230366"/>
                    <a:pt x="13701" y="84265"/>
                    <a:pt x="92583" y="59954"/>
                  </a:cubicBezTo>
                  <a:cubicBezTo>
                    <a:pt x="81719" y="83793"/>
                    <a:pt x="60700" y="103855"/>
                    <a:pt x="54323" y="136663"/>
                  </a:cubicBezTo>
                  <a:cubicBezTo>
                    <a:pt x="67313" y="122738"/>
                    <a:pt x="65896" y="115657"/>
                    <a:pt x="82192" y="104327"/>
                  </a:cubicBezTo>
                  <a:cubicBezTo>
                    <a:pt x="77704" y="128874"/>
                    <a:pt x="62825" y="145160"/>
                    <a:pt x="73453" y="178204"/>
                  </a:cubicBezTo>
                  <a:cubicBezTo>
                    <a:pt x="94473" y="133831"/>
                    <a:pt x="69674" y="88514"/>
                    <a:pt x="158476" y="50513"/>
                  </a:cubicBezTo>
                  <a:cubicBezTo>
                    <a:pt x="201696" y="32103"/>
                    <a:pt x="152099" y="28091"/>
                    <a:pt x="189651" y="23842"/>
                  </a:cubicBezTo>
                  <a:cubicBezTo>
                    <a:pt x="175717" y="89930"/>
                    <a:pt x="187053" y="122029"/>
                    <a:pt x="162491" y="208415"/>
                  </a:cubicBezTo>
                  <a:cubicBezTo>
                    <a:pt x="160129" y="217148"/>
                    <a:pt x="154933" y="233906"/>
                    <a:pt x="174536" y="229894"/>
                  </a:cubicBezTo>
                  <a:cubicBezTo>
                    <a:pt x="187053" y="227534"/>
                    <a:pt x="200279" y="218328"/>
                    <a:pt x="228147" y="217620"/>
                  </a:cubicBezTo>
                  <a:cubicBezTo>
                    <a:pt x="251292" y="216676"/>
                    <a:pt x="282704" y="222341"/>
                    <a:pt x="310572" y="223521"/>
                  </a:cubicBezTo>
                  <a:lnTo>
                    <a:pt x="303251" y="301174"/>
                  </a:lnTo>
                  <a:cubicBezTo>
                    <a:pt x="323798" y="272143"/>
                    <a:pt x="307738" y="240043"/>
                    <a:pt x="320491" y="220453"/>
                  </a:cubicBezTo>
                  <a:close/>
                  <a:moveTo>
                    <a:pt x="349069" y="207235"/>
                  </a:moveTo>
                  <a:cubicBezTo>
                    <a:pt x="290970" y="202751"/>
                    <a:pt x="236650" y="196850"/>
                    <a:pt x="182330" y="203931"/>
                  </a:cubicBezTo>
                  <a:cubicBezTo>
                    <a:pt x="182093" y="144924"/>
                    <a:pt x="212796" y="26203"/>
                    <a:pt x="209253" y="12749"/>
                  </a:cubicBezTo>
                  <a:cubicBezTo>
                    <a:pt x="204294" y="-7313"/>
                    <a:pt x="205475" y="1420"/>
                    <a:pt x="183747" y="4960"/>
                  </a:cubicBezTo>
                  <a:cubicBezTo>
                    <a:pt x="125884" y="13929"/>
                    <a:pt x="47238" y="55470"/>
                    <a:pt x="18661" y="113060"/>
                  </a:cubicBezTo>
                  <a:cubicBezTo>
                    <a:pt x="-1650" y="154365"/>
                    <a:pt x="-5429" y="216440"/>
                    <a:pt x="7561" y="266478"/>
                  </a:cubicBezTo>
                  <a:cubicBezTo>
                    <a:pt x="33304" y="365137"/>
                    <a:pt x="131316" y="412107"/>
                    <a:pt x="222951" y="407386"/>
                  </a:cubicBezTo>
                  <a:cubicBezTo>
                    <a:pt x="279869" y="404554"/>
                    <a:pt x="307030" y="372926"/>
                    <a:pt x="331119" y="338466"/>
                  </a:cubicBezTo>
                  <a:cubicBezTo>
                    <a:pt x="345290" y="318168"/>
                    <a:pt x="345054" y="301410"/>
                    <a:pt x="354973" y="275683"/>
                  </a:cubicBezTo>
                  <a:cubicBezTo>
                    <a:pt x="367254" y="243819"/>
                    <a:pt x="359696" y="237919"/>
                    <a:pt x="349069" y="20723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DCA5A21D-35B6-844D-98DC-A3C9E3685E05}"/>
                </a:ext>
              </a:extLst>
            </p:cNvPr>
            <p:cNvSpPr/>
            <p:nvPr/>
          </p:nvSpPr>
          <p:spPr>
            <a:xfrm>
              <a:off x="3660972" y="2585200"/>
              <a:ext cx="168806" cy="199451"/>
            </a:xfrm>
            <a:custGeom>
              <a:avLst/>
              <a:gdLst>
                <a:gd name="connsiteX0" fmla="*/ 50140 w 168806"/>
                <a:gd name="connsiteY0" fmla="*/ 142799 h 199451"/>
                <a:gd name="connsiteX1" fmla="*/ 52738 w 168806"/>
                <a:gd name="connsiteY1" fmla="*/ 52637 h 199451"/>
                <a:gd name="connsiteX2" fmla="*/ 137524 w 168806"/>
                <a:gd name="connsiteY2" fmla="*/ 142327 h 199451"/>
                <a:gd name="connsiteX3" fmla="*/ 55572 w 168806"/>
                <a:gd name="connsiteY3" fmla="*/ 156017 h 199451"/>
                <a:gd name="connsiteX4" fmla="*/ 67380 w 168806"/>
                <a:gd name="connsiteY4" fmla="*/ 149644 h 199451"/>
                <a:gd name="connsiteX5" fmla="*/ 78008 w 168806"/>
                <a:gd name="connsiteY5" fmla="*/ 148464 h 199451"/>
                <a:gd name="connsiteX6" fmla="*/ 80370 w 168806"/>
                <a:gd name="connsiteY6" fmla="*/ 49569 h 199451"/>
                <a:gd name="connsiteX7" fmla="*/ 50140 w 168806"/>
                <a:gd name="connsiteY7" fmla="*/ 142799 h 199451"/>
                <a:gd name="connsiteX8" fmla="*/ 116977 w 168806"/>
                <a:gd name="connsiteY8" fmla="*/ 193545 h 199451"/>
                <a:gd name="connsiteX9" fmla="*/ 132801 w 168806"/>
                <a:gd name="connsiteY9" fmla="*/ 27382 h 199451"/>
                <a:gd name="connsiteX10" fmla="*/ 53918 w 168806"/>
                <a:gd name="connsiteY10" fmla="*/ 10388 h 199451"/>
                <a:gd name="connsiteX11" fmla="*/ 2432 w 168806"/>
                <a:gd name="connsiteY11" fmla="*/ 136899 h 199451"/>
                <a:gd name="connsiteX12" fmla="*/ 116977 w 168806"/>
                <a:gd name="connsiteY12" fmla="*/ 193545 h 199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8806" h="199451">
                  <a:moveTo>
                    <a:pt x="50140" y="142799"/>
                  </a:moveTo>
                  <a:cubicBezTo>
                    <a:pt x="35025" y="113296"/>
                    <a:pt x="31482" y="85681"/>
                    <a:pt x="52738" y="52637"/>
                  </a:cubicBezTo>
                  <a:cubicBezTo>
                    <a:pt x="94304" y="-12034"/>
                    <a:pt x="175076" y="75296"/>
                    <a:pt x="137524" y="142327"/>
                  </a:cubicBezTo>
                  <a:cubicBezTo>
                    <a:pt x="119811" y="173719"/>
                    <a:pt x="78481" y="173483"/>
                    <a:pt x="55572" y="156017"/>
                  </a:cubicBezTo>
                  <a:cubicBezTo>
                    <a:pt x="63129" y="141383"/>
                    <a:pt x="52265" y="152713"/>
                    <a:pt x="67380" y="149644"/>
                  </a:cubicBezTo>
                  <a:cubicBezTo>
                    <a:pt x="80842" y="147048"/>
                    <a:pt x="58878" y="159321"/>
                    <a:pt x="78008" y="148464"/>
                  </a:cubicBezTo>
                  <a:cubicBezTo>
                    <a:pt x="68561" y="68451"/>
                    <a:pt x="89817" y="73644"/>
                    <a:pt x="80370" y="49569"/>
                  </a:cubicBezTo>
                  <a:cubicBezTo>
                    <a:pt x="44471" y="61134"/>
                    <a:pt x="71159" y="118961"/>
                    <a:pt x="50140" y="142799"/>
                  </a:cubicBezTo>
                  <a:close/>
                  <a:moveTo>
                    <a:pt x="116977" y="193545"/>
                  </a:moveTo>
                  <a:cubicBezTo>
                    <a:pt x="167754" y="166402"/>
                    <a:pt x="195151" y="90165"/>
                    <a:pt x="132801" y="27382"/>
                  </a:cubicBezTo>
                  <a:cubicBezTo>
                    <a:pt x="114851" y="9208"/>
                    <a:pt x="103515" y="-13686"/>
                    <a:pt x="53918" y="10388"/>
                  </a:cubicBezTo>
                  <a:cubicBezTo>
                    <a:pt x="19909" y="26674"/>
                    <a:pt x="-8668" y="81668"/>
                    <a:pt x="2432" y="136899"/>
                  </a:cubicBezTo>
                  <a:cubicBezTo>
                    <a:pt x="16367" y="206999"/>
                    <a:pt x="95957" y="204639"/>
                    <a:pt x="116977" y="19354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1488A400-4BEC-6943-9874-E101227D69A8}"/>
                </a:ext>
              </a:extLst>
            </p:cNvPr>
            <p:cNvSpPr/>
            <p:nvPr/>
          </p:nvSpPr>
          <p:spPr>
            <a:xfrm>
              <a:off x="3302028" y="2442171"/>
              <a:ext cx="122442" cy="177020"/>
            </a:xfrm>
            <a:custGeom>
              <a:avLst/>
              <a:gdLst>
                <a:gd name="connsiteX0" fmla="*/ 104891 w 122442"/>
                <a:gd name="connsiteY0" fmla="*/ 138784 h 177020"/>
                <a:gd name="connsiteX1" fmla="*/ 25536 w 122442"/>
                <a:gd name="connsiteY1" fmla="*/ 153182 h 177020"/>
                <a:gd name="connsiteX2" fmla="*/ 34511 w 122442"/>
                <a:gd name="connsiteY2" fmla="*/ 29267 h 177020"/>
                <a:gd name="connsiteX3" fmla="*/ 82927 w 122442"/>
                <a:gd name="connsiteY3" fmla="*/ 68212 h 177020"/>
                <a:gd name="connsiteX4" fmla="*/ 104891 w 122442"/>
                <a:gd name="connsiteY4" fmla="*/ 138784 h 177020"/>
                <a:gd name="connsiteX5" fmla="*/ 31441 w 122442"/>
                <a:gd name="connsiteY5" fmla="*/ 0 h 177020"/>
                <a:gd name="connsiteX6" fmla="*/ 9713 w 122442"/>
                <a:gd name="connsiteY6" fmla="*/ 33044 h 177020"/>
                <a:gd name="connsiteX7" fmla="*/ 3808 w 122442"/>
                <a:gd name="connsiteY7" fmla="*/ 151057 h 177020"/>
                <a:gd name="connsiteX8" fmla="*/ 59073 w 122442"/>
                <a:gd name="connsiteY8" fmla="*/ 168051 h 177020"/>
                <a:gd name="connsiteX9" fmla="*/ 111032 w 122442"/>
                <a:gd name="connsiteY9" fmla="*/ 177020 h 177020"/>
                <a:gd name="connsiteX10" fmla="*/ 31441 w 122442"/>
                <a:gd name="connsiteY10" fmla="*/ 0 h 177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2442" h="177020">
                  <a:moveTo>
                    <a:pt x="104891" y="138784"/>
                  </a:moveTo>
                  <a:lnTo>
                    <a:pt x="25536" y="153182"/>
                  </a:lnTo>
                  <a:cubicBezTo>
                    <a:pt x="21285" y="104088"/>
                    <a:pt x="35928" y="77181"/>
                    <a:pt x="34511" y="29267"/>
                  </a:cubicBezTo>
                  <a:cubicBezTo>
                    <a:pt x="57892" y="36348"/>
                    <a:pt x="73952" y="50274"/>
                    <a:pt x="82927" y="68212"/>
                  </a:cubicBezTo>
                  <a:cubicBezTo>
                    <a:pt x="91193" y="84734"/>
                    <a:pt x="103946" y="114473"/>
                    <a:pt x="104891" y="138784"/>
                  </a:cubicBezTo>
                  <a:close/>
                  <a:moveTo>
                    <a:pt x="31441" y="0"/>
                  </a:moveTo>
                  <a:cubicBezTo>
                    <a:pt x="6406" y="24311"/>
                    <a:pt x="12075" y="17702"/>
                    <a:pt x="9713" y="33044"/>
                  </a:cubicBezTo>
                  <a:cubicBezTo>
                    <a:pt x="-8236" y="145865"/>
                    <a:pt x="4281" y="98423"/>
                    <a:pt x="3808" y="151057"/>
                  </a:cubicBezTo>
                  <a:cubicBezTo>
                    <a:pt x="3808" y="168287"/>
                    <a:pt x="-12015" y="185753"/>
                    <a:pt x="59073" y="168051"/>
                  </a:cubicBezTo>
                  <a:cubicBezTo>
                    <a:pt x="103002" y="156958"/>
                    <a:pt x="85997" y="160970"/>
                    <a:pt x="111032" y="177020"/>
                  </a:cubicBezTo>
                  <a:cubicBezTo>
                    <a:pt x="147875" y="106212"/>
                    <a:pt x="88595" y="15578"/>
                    <a:pt x="3144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8" name="Forma libre 37">
              <a:extLst>
                <a:ext uri="{FF2B5EF4-FFF2-40B4-BE49-F238E27FC236}">
                  <a16:creationId xmlns:a16="http://schemas.microsoft.com/office/drawing/2014/main" id="{FDBFCDD6-ACDC-864B-8389-B2B11B09E572}"/>
                </a:ext>
              </a:extLst>
            </p:cNvPr>
            <p:cNvSpPr/>
            <p:nvPr/>
          </p:nvSpPr>
          <p:spPr>
            <a:xfrm>
              <a:off x="2206639" y="2704869"/>
              <a:ext cx="31225" cy="340822"/>
            </a:xfrm>
            <a:custGeom>
              <a:avLst/>
              <a:gdLst>
                <a:gd name="connsiteX0" fmla="*/ 28620 w 31225"/>
                <a:gd name="connsiteY0" fmla="*/ 319108 h 340822"/>
                <a:gd name="connsiteX1" fmla="*/ 21535 w 31225"/>
                <a:gd name="connsiteY1" fmla="*/ 151057 h 340822"/>
                <a:gd name="connsiteX2" fmla="*/ 10907 w 31225"/>
                <a:gd name="connsiteY2" fmla="*/ 118250 h 340822"/>
                <a:gd name="connsiteX3" fmla="*/ 14214 w 31225"/>
                <a:gd name="connsiteY3" fmla="*/ 38472 h 340822"/>
                <a:gd name="connsiteX4" fmla="*/ 11852 w 31225"/>
                <a:gd name="connsiteY4" fmla="*/ 0 h 340822"/>
                <a:gd name="connsiteX5" fmla="*/ 7601 w 31225"/>
                <a:gd name="connsiteY5" fmla="*/ 340823 h 340822"/>
                <a:gd name="connsiteX6" fmla="*/ 28620 w 31225"/>
                <a:gd name="connsiteY6" fmla="*/ 319108 h 34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25" h="340822">
                  <a:moveTo>
                    <a:pt x="28620" y="319108"/>
                  </a:moveTo>
                  <a:cubicBezTo>
                    <a:pt x="28384" y="269071"/>
                    <a:pt x="38067" y="190002"/>
                    <a:pt x="21535" y="151057"/>
                  </a:cubicBezTo>
                  <a:cubicBezTo>
                    <a:pt x="13505" y="132411"/>
                    <a:pt x="12797" y="145157"/>
                    <a:pt x="10907" y="118250"/>
                  </a:cubicBezTo>
                  <a:lnTo>
                    <a:pt x="14214" y="38472"/>
                  </a:lnTo>
                  <a:cubicBezTo>
                    <a:pt x="16339" y="12509"/>
                    <a:pt x="20590" y="13454"/>
                    <a:pt x="11852" y="0"/>
                  </a:cubicBezTo>
                  <a:cubicBezTo>
                    <a:pt x="-11766" y="44845"/>
                    <a:pt x="7128" y="277332"/>
                    <a:pt x="7601" y="340823"/>
                  </a:cubicBezTo>
                  <a:lnTo>
                    <a:pt x="28620" y="319108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9" name="Forma libre 38">
              <a:extLst>
                <a:ext uri="{FF2B5EF4-FFF2-40B4-BE49-F238E27FC236}">
                  <a16:creationId xmlns:a16="http://schemas.microsoft.com/office/drawing/2014/main" id="{D83F344E-F327-0D4C-BF1D-E02C4AA40506}"/>
                </a:ext>
              </a:extLst>
            </p:cNvPr>
            <p:cNvSpPr/>
            <p:nvPr/>
          </p:nvSpPr>
          <p:spPr>
            <a:xfrm>
              <a:off x="3811056" y="2915641"/>
              <a:ext cx="34054" cy="183392"/>
            </a:xfrm>
            <a:custGeom>
              <a:avLst/>
              <a:gdLst>
                <a:gd name="connsiteX0" fmla="*/ 17434 w 34054"/>
                <a:gd name="connsiteY0" fmla="*/ 0 h 183392"/>
                <a:gd name="connsiteX1" fmla="*/ 10349 w 34054"/>
                <a:gd name="connsiteY1" fmla="*/ 95827 h 183392"/>
                <a:gd name="connsiteX2" fmla="*/ 1138 w 34054"/>
                <a:gd name="connsiteY2" fmla="*/ 183393 h 183392"/>
                <a:gd name="connsiteX3" fmla="*/ 29952 w 34054"/>
                <a:gd name="connsiteY3" fmla="*/ 39180 h 183392"/>
                <a:gd name="connsiteX4" fmla="*/ 17434 w 34054"/>
                <a:gd name="connsiteY4" fmla="*/ 0 h 183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054" h="183392">
                  <a:moveTo>
                    <a:pt x="17434" y="0"/>
                  </a:moveTo>
                  <a:cubicBezTo>
                    <a:pt x="3500" y="20062"/>
                    <a:pt x="14600" y="67504"/>
                    <a:pt x="10349" y="95827"/>
                  </a:cubicBezTo>
                  <a:cubicBezTo>
                    <a:pt x="7751" y="112349"/>
                    <a:pt x="-3585" y="170648"/>
                    <a:pt x="1138" y="183393"/>
                  </a:cubicBezTo>
                  <a:cubicBezTo>
                    <a:pt x="18615" y="167107"/>
                    <a:pt x="24047" y="68448"/>
                    <a:pt x="29952" y="39180"/>
                  </a:cubicBezTo>
                  <a:cubicBezTo>
                    <a:pt x="35148" y="13926"/>
                    <a:pt x="39163" y="7081"/>
                    <a:pt x="17434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0" name="Forma libre 39">
              <a:extLst>
                <a:ext uri="{FF2B5EF4-FFF2-40B4-BE49-F238E27FC236}">
                  <a16:creationId xmlns:a16="http://schemas.microsoft.com/office/drawing/2014/main" id="{5ADFF6FD-AC0B-504A-A371-DA985FBF6DF4}"/>
                </a:ext>
              </a:extLst>
            </p:cNvPr>
            <p:cNvSpPr/>
            <p:nvPr/>
          </p:nvSpPr>
          <p:spPr>
            <a:xfrm>
              <a:off x="3744442" y="2981728"/>
              <a:ext cx="44426" cy="109516"/>
            </a:xfrm>
            <a:custGeom>
              <a:avLst/>
              <a:gdLst>
                <a:gd name="connsiteX0" fmla="*/ 40592 w 44426"/>
                <a:gd name="connsiteY0" fmla="*/ 0 h 109516"/>
                <a:gd name="connsiteX1" fmla="*/ 26658 w 44426"/>
                <a:gd name="connsiteY1" fmla="*/ 20770 h 109516"/>
                <a:gd name="connsiteX2" fmla="*/ 206 w 44426"/>
                <a:gd name="connsiteY2" fmla="*/ 109517 h 109516"/>
                <a:gd name="connsiteX3" fmla="*/ 41064 w 44426"/>
                <a:gd name="connsiteY3" fmla="*/ 31864 h 109516"/>
                <a:gd name="connsiteX4" fmla="*/ 44135 w 44426"/>
                <a:gd name="connsiteY4" fmla="*/ 13690 h 109516"/>
                <a:gd name="connsiteX5" fmla="*/ 40592 w 44426"/>
                <a:gd name="connsiteY5" fmla="*/ 0 h 109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426" h="109516">
                  <a:moveTo>
                    <a:pt x="40592" y="0"/>
                  </a:moveTo>
                  <a:cubicBezTo>
                    <a:pt x="25477" y="5901"/>
                    <a:pt x="29020" y="3304"/>
                    <a:pt x="26658" y="20770"/>
                  </a:cubicBezTo>
                  <a:cubicBezTo>
                    <a:pt x="20281" y="66796"/>
                    <a:pt x="-2392" y="66088"/>
                    <a:pt x="206" y="109517"/>
                  </a:cubicBezTo>
                  <a:cubicBezTo>
                    <a:pt x="35396" y="101492"/>
                    <a:pt x="31381" y="86858"/>
                    <a:pt x="41064" y="31864"/>
                  </a:cubicBezTo>
                  <a:cubicBezTo>
                    <a:pt x="41773" y="28087"/>
                    <a:pt x="44135" y="14870"/>
                    <a:pt x="44135" y="13690"/>
                  </a:cubicBezTo>
                  <a:cubicBezTo>
                    <a:pt x="44371" y="-9441"/>
                    <a:pt x="45552" y="8497"/>
                    <a:pt x="40592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1" name="Forma libre 40">
              <a:extLst>
                <a:ext uri="{FF2B5EF4-FFF2-40B4-BE49-F238E27FC236}">
                  <a16:creationId xmlns:a16="http://schemas.microsoft.com/office/drawing/2014/main" id="{A697ACF4-BFF4-AF43-A036-C3A84A22539A}"/>
                </a:ext>
              </a:extLst>
            </p:cNvPr>
            <p:cNvSpPr/>
            <p:nvPr/>
          </p:nvSpPr>
          <p:spPr>
            <a:xfrm>
              <a:off x="3673324" y="2505013"/>
              <a:ext cx="121329" cy="40612"/>
            </a:xfrm>
            <a:custGeom>
              <a:avLst/>
              <a:gdLst>
                <a:gd name="connsiteX0" fmla="*/ 0 w 121329"/>
                <a:gd name="connsiteY0" fmla="*/ 38177 h 40612"/>
                <a:gd name="connsiteX1" fmla="*/ 58099 w 121329"/>
                <a:gd name="connsiteY1" fmla="*/ 13867 h 40612"/>
                <a:gd name="connsiteX2" fmla="*/ 93053 w 121329"/>
                <a:gd name="connsiteY2" fmla="*/ 21184 h 40612"/>
                <a:gd name="connsiteX3" fmla="*/ 120921 w 121329"/>
                <a:gd name="connsiteY3" fmla="*/ 39122 h 40612"/>
                <a:gd name="connsiteX4" fmla="*/ 0 w 121329"/>
                <a:gd name="connsiteY4" fmla="*/ 38177 h 40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329" h="40612">
                  <a:moveTo>
                    <a:pt x="0" y="38177"/>
                  </a:moveTo>
                  <a:cubicBezTo>
                    <a:pt x="18894" y="34637"/>
                    <a:pt x="39205" y="17171"/>
                    <a:pt x="58099" y="13867"/>
                  </a:cubicBezTo>
                  <a:cubicBezTo>
                    <a:pt x="71797" y="11742"/>
                    <a:pt x="85023" y="11979"/>
                    <a:pt x="93053" y="21184"/>
                  </a:cubicBezTo>
                  <a:cubicBezTo>
                    <a:pt x="109349" y="38886"/>
                    <a:pt x="83842" y="43370"/>
                    <a:pt x="120921" y="39122"/>
                  </a:cubicBezTo>
                  <a:cubicBezTo>
                    <a:pt x="128951" y="-30270"/>
                    <a:pt x="16060" y="7730"/>
                    <a:pt x="0" y="3817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2" name="Forma libre 41">
              <a:extLst>
                <a:ext uri="{FF2B5EF4-FFF2-40B4-BE49-F238E27FC236}">
                  <a16:creationId xmlns:a16="http://schemas.microsoft.com/office/drawing/2014/main" id="{54CDDDEE-7CC4-E241-A60E-D531B7886A3E}"/>
                </a:ext>
              </a:extLst>
            </p:cNvPr>
            <p:cNvSpPr/>
            <p:nvPr/>
          </p:nvSpPr>
          <p:spPr>
            <a:xfrm>
              <a:off x="3681826" y="2440007"/>
              <a:ext cx="95650" cy="63058"/>
            </a:xfrm>
            <a:custGeom>
              <a:avLst/>
              <a:gdLst>
                <a:gd name="connsiteX0" fmla="*/ 84078 w 95650"/>
                <a:gd name="connsiteY0" fmla="*/ 26238 h 63058"/>
                <a:gd name="connsiteX1" fmla="*/ 95651 w 95650"/>
                <a:gd name="connsiteY1" fmla="*/ 3579 h 63058"/>
                <a:gd name="connsiteX2" fmla="*/ 38733 w 95650"/>
                <a:gd name="connsiteY2" fmla="*/ 14201 h 63058"/>
                <a:gd name="connsiteX3" fmla="*/ 0 w 95650"/>
                <a:gd name="connsiteY3" fmla="*/ 63058 h 63058"/>
                <a:gd name="connsiteX4" fmla="*/ 84078 w 95650"/>
                <a:gd name="connsiteY4" fmla="*/ 26238 h 6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50" h="63058">
                  <a:moveTo>
                    <a:pt x="84078" y="26238"/>
                  </a:moveTo>
                  <a:cubicBezTo>
                    <a:pt x="92816" y="15381"/>
                    <a:pt x="92816" y="18685"/>
                    <a:pt x="95651" y="3579"/>
                  </a:cubicBezTo>
                  <a:cubicBezTo>
                    <a:pt x="75576" y="-4682"/>
                    <a:pt x="58571" y="2399"/>
                    <a:pt x="38733" y="14201"/>
                  </a:cubicBezTo>
                  <a:cubicBezTo>
                    <a:pt x="7085" y="33319"/>
                    <a:pt x="14407" y="30958"/>
                    <a:pt x="0" y="63058"/>
                  </a:cubicBezTo>
                  <a:cubicBezTo>
                    <a:pt x="2834" y="60698"/>
                    <a:pt x="48180" y="-3265"/>
                    <a:pt x="84078" y="2623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3" name="Forma libre 42">
              <a:extLst>
                <a:ext uri="{FF2B5EF4-FFF2-40B4-BE49-F238E27FC236}">
                  <a16:creationId xmlns:a16="http://schemas.microsoft.com/office/drawing/2014/main" id="{DB9F7023-7365-9845-B8B4-BF5CBDBFABFA}"/>
                </a:ext>
              </a:extLst>
            </p:cNvPr>
            <p:cNvSpPr/>
            <p:nvPr/>
          </p:nvSpPr>
          <p:spPr>
            <a:xfrm>
              <a:off x="3307549" y="2673241"/>
              <a:ext cx="20720" cy="95118"/>
            </a:xfrm>
            <a:custGeom>
              <a:avLst/>
              <a:gdLst>
                <a:gd name="connsiteX0" fmla="*/ 19307 w 20720"/>
                <a:gd name="connsiteY0" fmla="*/ 0 h 95118"/>
                <a:gd name="connsiteX1" fmla="*/ 4192 w 20720"/>
                <a:gd name="connsiteY1" fmla="*/ 95119 h 95118"/>
                <a:gd name="connsiteX2" fmla="*/ 19307 w 20720"/>
                <a:gd name="connsiteY2" fmla="*/ 0 h 95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720" h="95118">
                  <a:moveTo>
                    <a:pt x="19307" y="0"/>
                  </a:moveTo>
                  <a:cubicBezTo>
                    <a:pt x="1358" y="16522"/>
                    <a:pt x="-5019" y="79777"/>
                    <a:pt x="4192" y="95119"/>
                  </a:cubicBezTo>
                  <a:cubicBezTo>
                    <a:pt x="13403" y="77181"/>
                    <a:pt x="24739" y="11093"/>
                    <a:pt x="19307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4" name="Forma libre 43">
              <a:extLst>
                <a:ext uri="{FF2B5EF4-FFF2-40B4-BE49-F238E27FC236}">
                  <a16:creationId xmlns:a16="http://schemas.microsoft.com/office/drawing/2014/main" id="{2B46DE51-87C5-8440-98AC-54C81B497C93}"/>
                </a:ext>
              </a:extLst>
            </p:cNvPr>
            <p:cNvSpPr/>
            <p:nvPr/>
          </p:nvSpPr>
          <p:spPr>
            <a:xfrm>
              <a:off x="2557037" y="2739093"/>
              <a:ext cx="23545" cy="72932"/>
            </a:xfrm>
            <a:custGeom>
              <a:avLst/>
              <a:gdLst>
                <a:gd name="connsiteX0" fmla="*/ 23272 w 23545"/>
                <a:gd name="connsiteY0" fmla="*/ 0 h 72932"/>
                <a:gd name="connsiteX1" fmla="*/ 1544 w 23545"/>
                <a:gd name="connsiteY1" fmla="*/ 54050 h 72932"/>
                <a:gd name="connsiteX2" fmla="*/ 9574 w 23545"/>
                <a:gd name="connsiteY2" fmla="*/ 72932 h 72932"/>
                <a:gd name="connsiteX3" fmla="*/ 11227 w 23545"/>
                <a:gd name="connsiteY3" fmla="*/ 69392 h 72932"/>
                <a:gd name="connsiteX4" fmla="*/ 23272 w 23545"/>
                <a:gd name="connsiteY4" fmla="*/ 0 h 72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5" h="72932">
                  <a:moveTo>
                    <a:pt x="23272" y="0"/>
                  </a:moveTo>
                  <a:cubicBezTo>
                    <a:pt x="5087" y="4485"/>
                    <a:pt x="5559" y="16994"/>
                    <a:pt x="1544" y="54050"/>
                  </a:cubicBezTo>
                  <a:cubicBezTo>
                    <a:pt x="-1526" y="82609"/>
                    <a:pt x="-582" y="67740"/>
                    <a:pt x="9574" y="72932"/>
                  </a:cubicBezTo>
                  <a:cubicBezTo>
                    <a:pt x="10282" y="71752"/>
                    <a:pt x="11227" y="71516"/>
                    <a:pt x="11227" y="69392"/>
                  </a:cubicBezTo>
                  <a:cubicBezTo>
                    <a:pt x="11936" y="61131"/>
                    <a:pt x="25634" y="17230"/>
                    <a:pt x="23272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5" name="Forma libre 44">
              <a:extLst>
                <a:ext uri="{FF2B5EF4-FFF2-40B4-BE49-F238E27FC236}">
                  <a16:creationId xmlns:a16="http://schemas.microsoft.com/office/drawing/2014/main" id="{561A8F6F-F4E6-C44D-A94C-6709711B8F1C}"/>
                </a:ext>
              </a:extLst>
            </p:cNvPr>
            <p:cNvSpPr/>
            <p:nvPr/>
          </p:nvSpPr>
          <p:spPr>
            <a:xfrm>
              <a:off x="2257349" y="2955529"/>
              <a:ext cx="16093" cy="89926"/>
            </a:xfrm>
            <a:custGeom>
              <a:avLst/>
              <a:gdLst>
                <a:gd name="connsiteX0" fmla="*/ 4598 w 16093"/>
                <a:gd name="connsiteY0" fmla="*/ 0 h 89926"/>
                <a:gd name="connsiteX1" fmla="*/ 15698 w 16093"/>
                <a:gd name="connsiteY1" fmla="*/ 89926 h 89926"/>
                <a:gd name="connsiteX2" fmla="*/ 4598 w 16093"/>
                <a:gd name="connsiteY2" fmla="*/ 0 h 89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93" h="89926">
                  <a:moveTo>
                    <a:pt x="4598" y="0"/>
                  </a:moveTo>
                  <a:cubicBezTo>
                    <a:pt x="-6502" y="20298"/>
                    <a:pt x="4598" y="76709"/>
                    <a:pt x="15698" y="89926"/>
                  </a:cubicBezTo>
                  <a:cubicBezTo>
                    <a:pt x="16643" y="63019"/>
                    <a:pt x="16879" y="18410"/>
                    <a:pt x="459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6" name="Forma libre 45">
              <a:extLst>
                <a:ext uri="{FF2B5EF4-FFF2-40B4-BE49-F238E27FC236}">
                  <a16:creationId xmlns:a16="http://schemas.microsoft.com/office/drawing/2014/main" id="{FEE632C0-1ADF-6044-AC3A-D22C1A5A2897}"/>
                </a:ext>
              </a:extLst>
            </p:cNvPr>
            <p:cNvSpPr/>
            <p:nvPr/>
          </p:nvSpPr>
          <p:spPr>
            <a:xfrm>
              <a:off x="2858078" y="2759863"/>
              <a:ext cx="17956" cy="83317"/>
            </a:xfrm>
            <a:custGeom>
              <a:avLst/>
              <a:gdLst>
                <a:gd name="connsiteX0" fmla="*/ 2334 w 17956"/>
                <a:gd name="connsiteY0" fmla="*/ 0 h 83317"/>
                <a:gd name="connsiteX1" fmla="*/ 5168 w 17956"/>
                <a:gd name="connsiteY1" fmla="*/ 39889 h 83317"/>
                <a:gd name="connsiteX2" fmla="*/ 8711 w 17956"/>
                <a:gd name="connsiteY2" fmla="*/ 72932 h 83317"/>
                <a:gd name="connsiteX3" fmla="*/ 13198 w 17956"/>
                <a:gd name="connsiteY3" fmla="*/ 83318 h 83317"/>
                <a:gd name="connsiteX4" fmla="*/ 2334 w 17956"/>
                <a:gd name="connsiteY4" fmla="*/ 0 h 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56" h="83317">
                  <a:moveTo>
                    <a:pt x="2334" y="0"/>
                  </a:moveTo>
                  <a:cubicBezTo>
                    <a:pt x="-3334" y="10621"/>
                    <a:pt x="2806" y="22895"/>
                    <a:pt x="5168" y="39889"/>
                  </a:cubicBezTo>
                  <a:lnTo>
                    <a:pt x="8711" y="72932"/>
                  </a:lnTo>
                  <a:cubicBezTo>
                    <a:pt x="10836" y="82373"/>
                    <a:pt x="10836" y="79541"/>
                    <a:pt x="13198" y="83318"/>
                  </a:cubicBezTo>
                  <a:cubicBezTo>
                    <a:pt x="23826" y="58299"/>
                    <a:pt x="15087" y="14870"/>
                    <a:pt x="2334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7" name="Forma libre 46">
              <a:extLst>
                <a:ext uri="{FF2B5EF4-FFF2-40B4-BE49-F238E27FC236}">
                  <a16:creationId xmlns:a16="http://schemas.microsoft.com/office/drawing/2014/main" id="{E62D14D9-F07A-694A-BCC7-EB96474E449C}"/>
                </a:ext>
              </a:extLst>
            </p:cNvPr>
            <p:cNvSpPr/>
            <p:nvPr/>
          </p:nvSpPr>
          <p:spPr>
            <a:xfrm>
              <a:off x="3747342" y="2695664"/>
              <a:ext cx="12421" cy="46497"/>
            </a:xfrm>
            <a:custGeom>
              <a:avLst/>
              <a:gdLst>
                <a:gd name="connsiteX0" fmla="*/ 12421 w 12421"/>
                <a:gd name="connsiteY0" fmla="*/ 0 h 46497"/>
                <a:gd name="connsiteX1" fmla="*/ 2030 w 12421"/>
                <a:gd name="connsiteY1" fmla="*/ 31864 h 46497"/>
                <a:gd name="connsiteX2" fmla="*/ 10532 w 12421"/>
                <a:gd name="connsiteY2" fmla="*/ 46497 h 46497"/>
                <a:gd name="connsiteX3" fmla="*/ 12421 w 12421"/>
                <a:gd name="connsiteY3" fmla="*/ 0 h 4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21" h="46497">
                  <a:moveTo>
                    <a:pt x="12421" y="0"/>
                  </a:moveTo>
                  <a:cubicBezTo>
                    <a:pt x="-1277" y="4485"/>
                    <a:pt x="-1749" y="16522"/>
                    <a:pt x="2030" y="31864"/>
                  </a:cubicBezTo>
                  <a:cubicBezTo>
                    <a:pt x="8643" y="57827"/>
                    <a:pt x="849" y="34460"/>
                    <a:pt x="10532" y="46497"/>
                  </a:cubicBezTo>
                  <a:lnTo>
                    <a:pt x="12421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53" name="Gráfico 626">
            <a:extLst>
              <a:ext uri="{FF2B5EF4-FFF2-40B4-BE49-F238E27FC236}">
                <a16:creationId xmlns:a16="http://schemas.microsoft.com/office/drawing/2014/main" id="{A1DC2A56-D502-B549-BEEC-0407BBE6305F}"/>
              </a:ext>
            </a:extLst>
          </p:cNvPr>
          <p:cNvGrpSpPr/>
          <p:nvPr/>
        </p:nvGrpSpPr>
        <p:grpSpPr>
          <a:xfrm rot="420882">
            <a:off x="4000302" y="2646143"/>
            <a:ext cx="736509" cy="845277"/>
            <a:chOff x="6413163" y="2028075"/>
            <a:chExt cx="1229844" cy="1411469"/>
          </a:xfrm>
          <a:solidFill>
            <a:srgbClr val="262626"/>
          </a:solidFill>
        </p:grpSpPr>
        <p:sp>
          <p:nvSpPr>
            <p:cNvPr id="54" name="Forma libre 53">
              <a:extLst>
                <a:ext uri="{FF2B5EF4-FFF2-40B4-BE49-F238E27FC236}">
                  <a16:creationId xmlns:a16="http://schemas.microsoft.com/office/drawing/2014/main" id="{BABED0D6-EA82-4C4F-B5AA-CFEC00BF56C7}"/>
                </a:ext>
              </a:extLst>
            </p:cNvPr>
            <p:cNvSpPr/>
            <p:nvPr/>
          </p:nvSpPr>
          <p:spPr>
            <a:xfrm>
              <a:off x="6413163" y="2028075"/>
              <a:ext cx="1229844" cy="1411469"/>
            </a:xfrm>
            <a:custGeom>
              <a:avLst/>
              <a:gdLst>
                <a:gd name="connsiteX0" fmla="*/ 618559 w 1229844"/>
                <a:gd name="connsiteY0" fmla="*/ 22527 h 1411469"/>
                <a:gd name="connsiteX1" fmla="*/ 592108 w 1229844"/>
                <a:gd name="connsiteY1" fmla="*/ 44242 h 1411469"/>
                <a:gd name="connsiteX2" fmla="*/ 672171 w 1229844"/>
                <a:gd name="connsiteY2" fmla="*/ 32440 h 1411469"/>
                <a:gd name="connsiteX3" fmla="*/ 684924 w 1229844"/>
                <a:gd name="connsiteY3" fmla="*/ 35745 h 1411469"/>
                <a:gd name="connsiteX4" fmla="*/ 703582 w 1229844"/>
                <a:gd name="connsiteY4" fmla="*/ 39285 h 1411469"/>
                <a:gd name="connsiteX5" fmla="*/ 777977 w 1229844"/>
                <a:gd name="connsiteY5" fmla="*/ 123547 h 1411469"/>
                <a:gd name="connsiteX6" fmla="*/ 774906 w 1229844"/>
                <a:gd name="connsiteY6" fmla="*/ 254306 h 1411469"/>
                <a:gd name="connsiteX7" fmla="*/ 704763 w 1229844"/>
                <a:gd name="connsiteY7" fmla="*/ 343288 h 1411469"/>
                <a:gd name="connsiteX8" fmla="*/ 683035 w 1229844"/>
                <a:gd name="connsiteY8" fmla="*/ 326058 h 1411469"/>
                <a:gd name="connsiteX9" fmla="*/ 476618 w 1229844"/>
                <a:gd name="connsiteY9" fmla="*/ 213945 h 1411469"/>
                <a:gd name="connsiteX10" fmla="*/ 618559 w 1229844"/>
                <a:gd name="connsiteY10" fmla="*/ 22527 h 1411469"/>
                <a:gd name="connsiteX11" fmla="*/ 668392 w 1229844"/>
                <a:gd name="connsiteY11" fmla="*/ 1141767 h 1411469"/>
                <a:gd name="connsiteX12" fmla="*/ 581716 w 1229844"/>
                <a:gd name="connsiteY12" fmla="*/ 1357024 h 1411469"/>
                <a:gd name="connsiteX13" fmla="*/ 585258 w 1229844"/>
                <a:gd name="connsiteY13" fmla="*/ 1316663 h 1411469"/>
                <a:gd name="connsiteX14" fmla="*/ 575339 w 1229844"/>
                <a:gd name="connsiteY14" fmla="*/ 1354663 h 1411469"/>
                <a:gd name="connsiteX15" fmla="*/ 583605 w 1229844"/>
                <a:gd name="connsiteY15" fmla="*/ 1125245 h 1411469"/>
                <a:gd name="connsiteX16" fmla="*/ 607931 w 1229844"/>
                <a:gd name="connsiteY16" fmla="*/ 1131146 h 1411469"/>
                <a:gd name="connsiteX17" fmla="*/ 619031 w 1229844"/>
                <a:gd name="connsiteY17" fmla="*/ 1133506 h 1411469"/>
                <a:gd name="connsiteX18" fmla="*/ 632730 w 1229844"/>
                <a:gd name="connsiteY18" fmla="*/ 1140351 h 1411469"/>
                <a:gd name="connsiteX19" fmla="*/ 533064 w 1229844"/>
                <a:gd name="connsiteY19" fmla="*/ 1232401 h 1411469"/>
                <a:gd name="connsiteX20" fmla="*/ 573214 w 1229844"/>
                <a:gd name="connsiteY20" fmla="*/ 1200538 h 1411469"/>
                <a:gd name="connsiteX21" fmla="*/ 594233 w 1229844"/>
                <a:gd name="connsiteY21" fmla="*/ 1184016 h 1411469"/>
                <a:gd name="connsiteX22" fmla="*/ 619976 w 1229844"/>
                <a:gd name="connsiteY22" fmla="*/ 1168202 h 1411469"/>
                <a:gd name="connsiteX23" fmla="*/ 613127 w 1229844"/>
                <a:gd name="connsiteY23" fmla="*/ 1180239 h 1411469"/>
                <a:gd name="connsiteX24" fmla="*/ 572977 w 1229844"/>
                <a:gd name="connsiteY24" fmla="*/ 1233110 h 1411469"/>
                <a:gd name="connsiteX25" fmla="*/ 530702 w 1229844"/>
                <a:gd name="connsiteY25" fmla="*/ 1300141 h 1411469"/>
                <a:gd name="connsiteX26" fmla="*/ 570143 w 1229844"/>
                <a:gd name="connsiteY26" fmla="*/ 1272998 h 1411469"/>
                <a:gd name="connsiteX27" fmla="*/ 550069 w 1229844"/>
                <a:gd name="connsiteY27" fmla="*/ 1313123 h 1411469"/>
                <a:gd name="connsiteX28" fmla="*/ 616906 w 1229844"/>
                <a:gd name="connsiteY28" fmla="*/ 1234526 h 1411469"/>
                <a:gd name="connsiteX29" fmla="*/ 630132 w 1229844"/>
                <a:gd name="connsiteY29" fmla="*/ 1186848 h 1411469"/>
                <a:gd name="connsiteX30" fmla="*/ 650443 w 1229844"/>
                <a:gd name="connsiteY30" fmla="*/ 1147196 h 1411469"/>
                <a:gd name="connsiteX31" fmla="*/ 668392 w 1229844"/>
                <a:gd name="connsiteY31" fmla="*/ 1141767 h 1411469"/>
                <a:gd name="connsiteX32" fmla="*/ 162270 w 1229844"/>
                <a:gd name="connsiteY32" fmla="*/ 1174339 h 1411469"/>
                <a:gd name="connsiteX33" fmla="*/ 156602 w 1229844"/>
                <a:gd name="connsiteY33" fmla="*/ 1333421 h 1411469"/>
                <a:gd name="connsiteX34" fmla="*/ 106297 w 1229844"/>
                <a:gd name="connsiteY34" fmla="*/ 1346402 h 1411469"/>
                <a:gd name="connsiteX35" fmla="*/ 68037 w 1229844"/>
                <a:gd name="connsiteY35" fmla="*/ 1327520 h 1411469"/>
                <a:gd name="connsiteX36" fmla="*/ 103699 w 1229844"/>
                <a:gd name="connsiteY36" fmla="*/ 1259072 h 1411469"/>
                <a:gd name="connsiteX37" fmla="*/ 85041 w 1229844"/>
                <a:gd name="connsiteY37" fmla="*/ 1283383 h 1411469"/>
                <a:gd name="connsiteX38" fmla="*/ 68273 w 1229844"/>
                <a:gd name="connsiteY38" fmla="*/ 1306278 h 1411469"/>
                <a:gd name="connsiteX39" fmla="*/ 64730 w 1229844"/>
                <a:gd name="connsiteY39" fmla="*/ 1309346 h 1411469"/>
                <a:gd name="connsiteX40" fmla="*/ 61424 w 1229844"/>
                <a:gd name="connsiteY40" fmla="*/ 1312415 h 1411469"/>
                <a:gd name="connsiteX41" fmla="*/ 126372 w 1229844"/>
                <a:gd name="connsiteY41" fmla="*/ 1203606 h 1411469"/>
                <a:gd name="connsiteX42" fmla="*/ 44419 w 1229844"/>
                <a:gd name="connsiteY42" fmla="*/ 1308638 h 1411469"/>
                <a:gd name="connsiteX43" fmla="*/ 41585 w 1229844"/>
                <a:gd name="connsiteY43" fmla="*/ 1312179 h 1411469"/>
                <a:gd name="connsiteX44" fmla="*/ 38043 w 1229844"/>
                <a:gd name="connsiteY44" fmla="*/ 1315247 h 1411469"/>
                <a:gd name="connsiteX45" fmla="*/ 34264 w 1229844"/>
                <a:gd name="connsiteY45" fmla="*/ 1318551 h 1411469"/>
                <a:gd name="connsiteX46" fmla="*/ 56937 w 1229844"/>
                <a:gd name="connsiteY46" fmla="*/ 1218476 h 1411469"/>
                <a:gd name="connsiteX47" fmla="*/ 145974 w 1229844"/>
                <a:gd name="connsiteY47" fmla="*/ 1196761 h 1411469"/>
                <a:gd name="connsiteX48" fmla="*/ 162270 w 1229844"/>
                <a:gd name="connsiteY48" fmla="*/ 1174339 h 1411469"/>
                <a:gd name="connsiteX49" fmla="*/ 1150187 w 1229844"/>
                <a:gd name="connsiteY49" fmla="*/ 1212103 h 1411469"/>
                <a:gd name="connsiteX50" fmla="*/ 1153258 w 1229844"/>
                <a:gd name="connsiteY50" fmla="*/ 1214935 h 1411469"/>
                <a:gd name="connsiteX51" fmla="*/ 1159634 w 1229844"/>
                <a:gd name="connsiteY51" fmla="*/ 1218948 h 1411469"/>
                <a:gd name="connsiteX52" fmla="*/ 1179001 w 1229844"/>
                <a:gd name="connsiteY52" fmla="*/ 1219184 h 1411469"/>
                <a:gd name="connsiteX53" fmla="*/ 1111927 w 1229844"/>
                <a:gd name="connsiteY53" fmla="*/ 1386763 h 1411469"/>
                <a:gd name="connsiteX54" fmla="*/ 1099174 w 1229844"/>
                <a:gd name="connsiteY54" fmla="*/ 1210215 h 1411469"/>
                <a:gd name="connsiteX55" fmla="*/ 1104133 w 1229844"/>
                <a:gd name="connsiteY55" fmla="*/ 1223196 h 1411469"/>
                <a:gd name="connsiteX56" fmla="*/ 1110510 w 1229844"/>
                <a:gd name="connsiteY56" fmla="*/ 1231693 h 1411469"/>
                <a:gd name="connsiteX57" fmla="*/ 1042020 w 1229844"/>
                <a:gd name="connsiteY57" fmla="*/ 1337433 h 1411469"/>
                <a:gd name="connsiteX58" fmla="*/ 1087837 w 1229844"/>
                <a:gd name="connsiteY58" fmla="*/ 1264029 h 1411469"/>
                <a:gd name="connsiteX59" fmla="*/ 1125625 w 1229844"/>
                <a:gd name="connsiteY59" fmla="*/ 1241134 h 1411469"/>
                <a:gd name="connsiteX60" fmla="*/ 1150187 w 1229844"/>
                <a:gd name="connsiteY60" fmla="*/ 1212103 h 1411469"/>
                <a:gd name="connsiteX61" fmla="*/ 1135072 w 1229844"/>
                <a:gd name="connsiteY61" fmla="*/ 1174811 h 1411469"/>
                <a:gd name="connsiteX62" fmla="*/ 1008955 w 1229844"/>
                <a:gd name="connsiteY62" fmla="*/ 1282439 h 1411469"/>
                <a:gd name="connsiteX63" fmla="*/ 1175222 w 1229844"/>
                <a:gd name="connsiteY63" fmla="*/ 1378502 h 1411469"/>
                <a:gd name="connsiteX64" fmla="*/ 1216080 w 1229844"/>
                <a:gd name="connsiteY64" fmla="*/ 1223668 h 1411469"/>
                <a:gd name="connsiteX65" fmla="*/ 1194588 w 1229844"/>
                <a:gd name="connsiteY65" fmla="*/ 1185432 h 1411469"/>
                <a:gd name="connsiteX66" fmla="*/ 1154202 w 1229844"/>
                <a:gd name="connsiteY66" fmla="*/ 1169382 h 1411469"/>
                <a:gd name="connsiteX67" fmla="*/ 1168845 w 1229844"/>
                <a:gd name="connsiteY67" fmla="*/ 857355 h 1411469"/>
                <a:gd name="connsiteX68" fmla="*/ 1164358 w 1229844"/>
                <a:gd name="connsiteY68" fmla="*/ 756335 h 1411469"/>
                <a:gd name="connsiteX69" fmla="*/ 1186322 w 1229844"/>
                <a:gd name="connsiteY69" fmla="*/ 739813 h 1411469"/>
                <a:gd name="connsiteX70" fmla="*/ 1080044 w 1229844"/>
                <a:gd name="connsiteY70" fmla="*/ 720223 h 1411469"/>
                <a:gd name="connsiteX71" fmla="*/ 922279 w 1229844"/>
                <a:gd name="connsiteY71" fmla="*/ 719515 h 1411469"/>
                <a:gd name="connsiteX72" fmla="*/ 619031 w 1229844"/>
                <a:gd name="connsiteY72" fmla="*/ 727540 h 1411469"/>
                <a:gd name="connsiteX73" fmla="*/ 649262 w 1229844"/>
                <a:gd name="connsiteY73" fmla="*/ 374679 h 1411469"/>
                <a:gd name="connsiteX74" fmla="*/ 813403 w 1229844"/>
                <a:gd name="connsiteY74" fmla="*/ 185622 h 1411469"/>
                <a:gd name="connsiteX75" fmla="*/ 583133 w 1229844"/>
                <a:gd name="connsiteY75" fmla="*/ 15210 h 1411469"/>
                <a:gd name="connsiteX76" fmla="*/ 477563 w 1229844"/>
                <a:gd name="connsiteY76" fmla="*/ 298679 h 1411469"/>
                <a:gd name="connsiteX77" fmla="*/ 598484 w 1229844"/>
                <a:gd name="connsiteY77" fmla="*/ 352493 h 1411469"/>
                <a:gd name="connsiteX78" fmla="*/ 591635 w 1229844"/>
                <a:gd name="connsiteY78" fmla="*/ 538718 h 1411469"/>
                <a:gd name="connsiteX79" fmla="*/ 586203 w 1229844"/>
                <a:gd name="connsiteY79" fmla="*/ 681042 h 1411469"/>
                <a:gd name="connsiteX80" fmla="*/ 584550 w 1229844"/>
                <a:gd name="connsiteY80" fmla="*/ 717391 h 1411469"/>
                <a:gd name="connsiteX81" fmla="*/ 516059 w 1229844"/>
                <a:gd name="connsiteY81" fmla="*/ 720931 h 1411469"/>
                <a:gd name="connsiteX82" fmla="*/ 123774 w 1229844"/>
                <a:gd name="connsiteY82" fmla="*/ 747130 h 1411469"/>
                <a:gd name="connsiteX83" fmla="*/ 80554 w 1229844"/>
                <a:gd name="connsiteY83" fmla="*/ 754211 h 1411469"/>
                <a:gd name="connsiteX84" fmla="*/ 75358 w 1229844"/>
                <a:gd name="connsiteY84" fmla="*/ 843429 h 1411469"/>
                <a:gd name="connsiteX85" fmla="*/ 68982 w 1229844"/>
                <a:gd name="connsiteY85" fmla="*/ 880957 h 1411469"/>
                <a:gd name="connsiteX86" fmla="*/ 74886 w 1229844"/>
                <a:gd name="connsiteY86" fmla="*/ 924622 h 1411469"/>
                <a:gd name="connsiteX87" fmla="*/ 73705 w 1229844"/>
                <a:gd name="connsiteY87" fmla="*/ 1131382 h 1411469"/>
                <a:gd name="connsiteX88" fmla="*/ 19 w 1229844"/>
                <a:gd name="connsiteY88" fmla="*/ 1267333 h 1411469"/>
                <a:gd name="connsiteX89" fmla="*/ 26706 w 1229844"/>
                <a:gd name="connsiteY89" fmla="*/ 1346875 h 1411469"/>
                <a:gd name="connsiteX90" fmla="*/ 208324 w 1229844"/>
                <a:gd name="connsiteY90" fmla="*/ 1271818 h 1411469"/>
                <a:gd name="connsiteX91" fmla="*/ 137708 w 1229844"/>
                <a:gd name="connsiteY91" fmla="*/ 1159233 h 1411469"/>
                <a:gd name="connsiteX92" fmla="*/ 100629 w 1229844"/>
                <a:gd name="connsiteY92" fmla="*/ 1131618 h 1411469"/>
                <a:gd name="connsiteX93" fmla="*/ 108895 w 1229844"/>
                <a:gd name="connsiteY93" fmla="*/ 1053965 h 1411469"/>
                <a:gd name="connsiteX94" fmla="*/ 105116 w 1229844"/>
                <a:gd name="connsiteY94" fmla="*/ 962859 h 1411469"/>
                <a:gd name="connsiteX95" fmla="*/ 107006 w 1229844"/>
                <a:gd name="connsiteY95" fmla="*/ 783478 h 1411469"/>
                <a:gd name="connsiteX96" fmla="*/ 228871 w 1229844"/>
                <a:gd name="connsiteY96" fmla="*/ 779702 h 1411469"/>
                <a:gd name="connsiteX97" fmla="*/ 465046 w 1229844"/>
                <a:gd name="connsiteY97" fmla="*/ 763888 h 1411469"/>
                <a:gd name="connsiteX98" fmla="*/ 579590 w 1229844"/>
                <a:gd name="connsiteY98" fmla="*/ 756099 h 1411469"/>
                <a:gd name="connsiteX99" fmla="*/ 585731 w 1229844"/>
                <a:gd name="connsiteY99" fmla="*/ 838944 h 1411469"/>
                <a:gd name="connsiteX100" fmla="*/ 587620 w 1229844"/>
                <a:gd name="connsiteY100" fmla="*/ 930051 h 1411469"/>
                <a:gd name="connsiteX101" fmla="*/ 586676 w 1229844"/>
                <a:gd name="connsiteY101" fmla="*/ 1086773 h 1411469"/>
                <a:gd name="connsiteX102" fmla="*/ 597776 w 1229844"/>
                <a:gd name="connsiteY102" fmla="*/ 1099754 h 1411469"/>
                <a:gd name="connsiteX103" fmla="*/ 573686 w 1229844"/>
                <a:gd name="connsiteY103" fmla="*/ 1109431 h 1411469"/>
                <a:gd name="connsiteX104" fmla="*/ 546290 w 1229844"/>
                <a:gd name="connsiteY104" fmla="*/ 1135866 h 1411469"/>
                <a:gd name="connsiteX105" fmla="*/ 528340 w 1229844"/>
                <a:gd name="connsiteY105" fmla="*/ 1161357 h 1411469"/>
                <a:gd name="connsiteX106" fmla="*/ 492678 w 1229844"/>
                <a:gd name="connsiteY106" fmla="*/ 1343570 h 1411469"/>
                <a:gd name="connsiteX107" fmla="*/ 625172 w 1229844"/>
                <a:gd name="connsiteY107" fmla="*/ 1371893 h 1411469"/>
                <a:gd name="connsiteX108" fmla="*/ 690356 w 1229844"/>
                <a:gd name="connsiteY108" fmla="*/ 1134686 h 1411469"/>
                <a:gd name="connsiteX109" fmla="*/ 653513 w 1229844"/>
                <a:gd name="connsiteY109" fmla="*/ 1112736 h 1411469"/>
                <a:gd name="connsiteX110" fmla="*/ 617614 w 1229844"/>
                <a:gd name="connsiteY110" fmla="*/ 1087717 h 1411469"/>
                <a:gd name="connsiteX111" fmla="*/ 625172 w 1229844"/>
                <a:gd name="connsiteY111" fmla="*/ 1005107 h 1411469"/>
                <a:gd name="connsiteX112" fmla="*/ 618323 w 1229844"/>
                <a:gd name="connsiteY112" fmla="*/ 973480 h 1411469"/>
                <a:gd name="connsiteX113" fmla="*/ 613127 w 1229844"/>
                <a:gd name="connsiteY113" fmla="*/ 843193 h 1411469"/>
                <a:gd name="connsiteX114" fmla="*/ 613363 w 1229844"/>
                <a:gd name="connsiteY114" fmla="*/ 757043 h 1411469"/>
                <a:gd name="connsiteX115" fmla="*/ 743023 w 1229844"/>
                <a:gd name="connsiteY115" fmla="*/ 754211 h 1411469"/>
                <a:gd name="connsiteX116" fmla="*/ 867959 w 1229844"/>
                <a:gd name="connsiteY116" fmla="*/ 747130 h 1411469"/>
                <a:gd name="connsiteX117" fmla="*/ 1132002 w 1229844"/>
                <a:gd name="connsiteY117" fmla="*/ 747838 h 1411469"/>
                <a:gd name="connsiteX118" fmla="*/ 1141213 w 1229844"/>
                <a:gd name="connsiteY118" fmla="*/ 853814 h 1411469"/>
                <a:gd name="connsiteX119" fmla="*/ 1141449 w 1229844"/>
                <a:gd name="connsiteY119" fmla="*/ 962859 h 1411469"/>
                <a:gd name="connsiteX120" fmla="*/ 1135072 w 1229844"/>
                <a:gd name="connsiteY120" fmla="*/ 1174811 h 1411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229844" h="1411469">
                  <a:moveTo>
                    <a:pt x="618559" y="22527"/>
                  </a:moveTo>
                  <a:cubicBezTo>
                    <a:pt x="599429" y="50378"/>
                    <a:pt x="604861" y="18043"/>
                    <a:pt x="592108" y="44242"/>
                  </a:cubicBezTo>
                  <a:cubicBezTo>
                    <a:pt x="619740" y="54627"/>
                    <a:pt x="629187" y="21583"/>
                    <a:pt x="672171" y="32440"/>
                  </a:cubicBezTo>
                  <a:cubicBezTo>
                    <a:pt x="687050" y="35981"/>
                    <a:pt x="669573" y="32440"/>
                    <a:pt x="684924" y="35745"/>
                  </a:cubicBezTo>
                  <a:cubicBezTo>
                    <a:pt x="695080" y="38105"/>
                    <a:pt x="692482" y="35509"/>
                    <a:pt x="703582" y="39285"/>
                  </a:cubicBezTo>
                  <a:cubicBezTo>
                    <a:pt x="721295" y="45186"/>
                    <a:pt x="768766" y="98764"/>
                    <a:pt x="777977" y="123547"/>
                  </a:cubicBezTo>
                  <a:cubicBezTo>
                    <a:pt x="793800" y="166504"/>
                    <a:pt x="789549" y="213945"/>
                    <a:pt x="774906" y="254306"/>
                  </a:cubicBezTo>
                  <a:cubicBezTo>
                    <a:pt x="764987" y="281449"/>
                    <a:pt x="727672" y="329598"/>
                    <a:pt x="704763" y="343288"/>
                  </a:cubicBezTo>
                  <a:cubicBezTo>
                    <a:pt x="671698" y="332667"/>
                    <a:pt x="710903" y="344468"/>
                    <a:pt x="683035" y="326058"/>
                  </a:cubicBezTo>
                  <a:cubicBezTo>
                    <a:pt x="683035" y="326058"/>
                    <a:pt x="467408" y="357449"/>
                    <a:pt x="476618" y="213945"/>
                  </a:cubicBezTo>
                  <a:cubicBezTo>
                    <a:pt x="482050" y="128267"/>
                    <a:pt x="542511" y="28664"/>
                    <a:pt x="618559" y="22527"/>
                  </a:cubicBezTo>
                  <a:close/>
                  <a:moveTo>
                    <a:pt x="668392" y="1141767"/>
                  </a:moveTo>
                  <a:cubicBezTo>
                    <a:pt x="726491" y="1204786"/>
                    <a:pt x="698622" y="1343570"/>
                    <a:pt x="581716" y="1357024"/>
                  </a:cubicBezTo>
                  <a:cubicBezTo>
                    <a:pt x="587620" y="1334365"/>
                    <a:pt x="595414" y="1333893"/>
                    <a:pt x="585258" y="1316663"/>
                  </a:cubicBezTo>
                  <a:cubicBezTo>
                    <a:pt x="568018" y="1325868"/>
                    <a:pt x="571324" y="1342862"/>
                    <a:pt x="575339" y="1354663"/>
                  </a:cubicBezTo>
                  <a:cubicBezTo>
                    <a:pt x="452292" y="1351123"/>
                    <a:pt x="508502" y="1198650"/>
                    <a:pt x="583605" y="1125245"/>
                  </a:cubicBezTo>
                  <a:lnTo>
                    <a:pt x="607931" y="1131146"/>
                  </a:lnTo>
                  <a:cubicBezTo>
                    <a:pt x="609348" y="1131618"/>
                    <a:pt x="617378" y="1133034"/>
                    <a:pt x="619031" y="1133506"/>
                  </a:cubicBezTo>
                  <a:cubicBezTo>
                    <a:pt x="634147" y="1138463"/>
                    <a:pt x="616670" y="1125953"/>
                    <a:pt x="632730" y="1140351"/>
                  </a:cubicBezTo>
                  <a:cubicBezTo>
                    <a:pt x="614072" y="1150264"/>
                    <a:pt x="533772" y="1206911"/>
                    <a:pt x="533064" y="1232401"/>
                  </a:cubicBezTo>
                  <a:cubicBezTo>
                    <a:pt x="550541" y="1219420"/>
                    <a:pt x="557626" y="1212811"/>
                    <a:pt x="573214" y="1200538"/>
                  </a:cubicBezTo>
                  <a:cubicBezTo>
                    <a:pt x="579826" y="1195345"/>
                    <a:pt x="587856" y="1189209"/>
                    <a:pt x="594233" y="1184016"/>
                  </a:cubicBezTo>
                  <a:lnTo>
                    <a:pt x="619976" y="1168202"/>
                  </a:lnTo>
                  <a:cubicBezTo>
                    <a:pt x="619268" y="1169382"/>
                    <a:pt x="613599" y="1179531"/>
                    <a:pt x="613127" y="1180239"/>
                  </a:cubicBezTo>
                  <a:cubicBezTo>
                    <a:pt x="595886" y="1210687"/>
                    <a:pt x="593997" y="1206202"/>
                    <a:pt x="572977" y="1233110"/>
                  </a:cubicBezTo>
                  <a:cubicBezTo>
                    <a:pt x="559988" y="1249631"/>
                    <a:pt x="536843" y="1276302"/>
                    <a:pt x="530702" y="1300141"/>
                  </a:cubicBezTo>
                  <a:cubicBezTo>
                    <a:pt x="560933" y="1287632"/>
                    <a:pt x="532355" y="1282675"/>
                    <a:pt x="570143" y="1272998"/>
                  </a:cubicBezTo>
                  <a:lnTo>
                    <a:pt x="550069" y="1313123"/>
                  </a:lnTo>
                  <a:cubicBezTo>
                    <a:pt x="568254" y="1309818"/>
                    <a:pt x="606987" y="1248923"/>
                    <a:pt x="616906" y="1234526"/>
                  </a:cubicBezTo>
                  <a:cubicBezTo>
                    <a:pt x="600610" y="1206675"/>
                    <a:pt x="569671" y="1252700"/>
                    <a:pt x="630132" y="1186848"/>
                  </a:cubicBezTo>
                  <a:cubicBezTo>
                    <a:pt x="654458" y="1160413"/>
                    <a:pt x="632257" y="1158761"/>
                    <a:pt x="650443" y="1147196"/>
                  </a:cubicBezTo>
                  <a:cubicBezTo>
                    <a:pt x="663668" y="1138699"/>
                    <a:pt x="648789" y="1144835"/>
                    <a:pt x="668392" y="1141767"/>
                  </a:cubicBezTo>
                  <a:close/>
                  <a:moveTo>
                    <a:pt x="162270" y="1174339"/>
                  </a:moveTo>
                  <a:cubicBezTo>
                    <a:pt x="219425" y="1237122"/>
                    <a:pt x="182109" y="1317135"/>
                    <a:pt x="156602" y="1333421"/>
                  </a:cubicBezTo>
                  <a:cubicBezTo>
                    <a:pt x="145030" y="1340738"/>
                    <a:pt x="124010" y="1346166"/>
                    <a:pt x="106297" y="1346402"/>
                  </a:cubicBezTo>
                  <a:cubicBezTo>
                    <a:pt x="55520" y="1347347"/>
                    <a:pt x="68037" y="1331297"/>
                    <a:pt x="68037" y="1327520"/>
                  </a:cubicBezTo>
                  <a:cubicBezTo>
                    <a:pt x="67564" y="1310054"/>
                    <a:pt x="98976" y="1289520"/>
                    <a:pt x="103699" y="1259072"/>
                  </a:cubicBezTo>
                  <a:cubicBezTo>
                    <a:pt x="95905" y="1268278"/>
                    <a:pt x="91890" y="1272762"/>
                    <a:pt x="85041" y="1283383"/>
                  </a:cubicBezTo>
                  <a:lnTo>
                    <a:pt x="68273" y="1306278"/>
                  </a:lnTo>
                  <a:cubicBezTo>
                    <a:pt x="67564" y="1306986"/>
                    <a:pt x="65439" y="1307458"/>
                    <a:pt x="64730" y="1309346"/>
                  </a:cubicBezTo>
                  <a:cubicBezTo>
                    <a:pt x="64258" y="1311470"/>
                    <a:pt x="62605" y="1311470"/>
                    <a:pt x="61424" y="1312415"/>
                  </a:cubicBezTo>
                  <a:cubicBezTo>
                    <a:pt x="65911" y="1248687"/>
                    <a:pt x="119995" y="1226501"/>
                    <a:pt x="126372" y="1203606"/>
                  </a:cubicBezTo>
                  <a:cubicBezTo>
                    <a:pt x="79373" y="1203134"/>
                    <a:pt x="50088" y="1300141"/>
                    <a:pt x="44419" y="1308638"/>
                  </a:cubicBezTo>
                  <a:cubicBezTo>
                    <a:pt x="43711" y="1309582"/>
                    <a:pt x="42058" y="1311234"/>
                    <a:pt x="41585" y="1312179"/>
                  </a:cubicBezTo>
                  <a:cubicBezTo>
                    <a:pt x="40877" y="1312887"/>
                    <a:pt x="38515" y="1313123"/>
                    <a:pt x="38043" y="1315247"/>
                  </a:cubicBezTo>
                  <a:cubicBezTo>
                    <a:pt x="37334" y="1317607"/>
                    <a:pt x="35681" y="1317607"/>
                    <a:pt x="34264" y="1318551"/>
                  </a:cubicBezTo>
                  <a:cubicBezTo>
                    <a:pt x="25998" y="1288812"/>
                    <a:pt x="40641" y="1243967"/>
                    <a:pt x="56937" y="1218476"/>
                  </a:cubicBezTo>
                  <a:cubicBezTo>
                    <a:pt x="83152" y="1177643"/>
                    <a:pt x="107242" y="1191333"/>
                    <a:pt x="145974" y="1196761"/>
                  </a:cubicBezTo>
                  <a:cubicBezTo>
                    <a:pt x="156366" y="1173867"/>
                    <a:pt x="141487" y="1182128"/>
                    <a:pt x="162270" y="1174339"/>
                  </a:cubicBezTo>
                  <a:close/>
                  <a:moveTo>
                    <a:pt x="1150187" y="1212103"/>
                  </a:moveTo>
                  <a:cubicBezTo>
                    <a:pt x="1151132" y="1213047"/>
                    <a:pt x="1152549" y="1214463"/>
                    <a:pt x="1153258" y="1214935"/>
                  </a:cubicBezTo>
                  <a:lnTo>
                    <a:pt x="1159634" y="1218948"/>
                  </a:lnTo>
                  <a:cubicBezTo>
                    <a:pt x="1178292" y="1225557"/>
                    <a:pt x="1157509" y="1218004"/>
                    <a:pt x="1179001" y="1219184"/>
                  </a:cubicBezTo>
                  <a:cubicBezTo>
                    <a:pt x="1242768" y="1222724"/>
                    <a:pt x="1211593" y="1370713"/>
                    <a:pt x="1111927" y="1386763"/>
                  </a:cubicBezTo>
                  <a:cubicBezTo>
                    <a:pt x="980850" y="1407533"/>
                    <a:pt x="1008483" y="1240426"/>
                    <a:pt x="1099174" y="1210215"/>
                  </a:cubicBezTo>
                  <a:cubicBezTo>
                    <a:pt x="1102953" y="1224377"/>
                    <a:pt x="1099646" y="1213991"/>
                    <a:pt x="1104133" y="1223196"/>
                  </a:cubicBezTo>
                  <a:lnTo>
                    <a:pt x="1110510" y="1231693"/>
                  </a:lnTo>
                  <a:cubicBezTo>
                    <a:pt x="1081224" y="1245147"/>
                    <a:pt x="1013442" y="1300141"/>
                    <a:pt x="1042020" y="1337433"/>
                  </a:cubicBezTo>
                  <a:cubicBezTo>
                    <a:pt x="1060913" y="1307694"/>
                    <a:pt x="1035170" y="1303918"/>
                    <a:pt x="1087837" y="1264029"/>
                  </a:cubicBezTo>
                  <a:cubicBezTo>
                    <a:pt x="1101535" y="1253644"/>
                    <a:pt x="1105787" y="1249631"/>
                    <a:pt x="1125625" y="1241134"/>
                  </a:cubicBezTo>
                  <a:cubicBezTo>
                    <a:pt x="1156800" y="1227445"/>
                    <a:pt x="1134836" y="1243495"/>
                    <a:pt x="1150187" y="1212103"/>
                  </a:cubicBezTo>
                  <a:close/>
                  <a:moveTo>
                    <a:pt x="1135072" y="1174811"/>
                  </a:moveTo>
                  <a:cubicBezTo>
                    <a:pt x="1107676" y="1190861"/>
                    <a:pt x="1035643" y="1204550"/>
                    <a:pt x="1008955" y="1282439"/>
                  </a:cubicBezTo>
                  <a:cubicBezTo>
                    <a:pt x="963373" y="1415322"/>
                    <a:pt x="1100118" y="1442229"/>
                    <a:pt x="1175222" y="1378502"/>
                  </a:cubicBezTo>
                  <a:cubicBezTo>
                    <a:pt x="1212774" y="1346639"/>
                    <a:pt x="1251034" y="1271346"/>
                    <a:pt x="1216080" y="1223668"/>
                  </a:cubicBezTo>
                  <a:cubicBezTo>
                    <a:pt x="1193880" y="1192985"/>
                    <a:pt x="1205924" y="1196289"/>
                    <a:pt x="1194588" y="1185432"/>
                  </a:cubicBezTo>
                  <a:cubicBezTo>
                    <a:pt x="1182779" y="1173867"/>
                    <a:pt x="1178764" y="1183308"/>
                    <a:pt x="1154202" y="1169382"/>
                  </a:cubicBezTo>
                  <a:lnTo>
                    <a:pt x="1168845" y="857355"/>
                  </a:lnTo>
                  <a:cubicBezTo>
                    <a:pt x="1175222" y="809205"/>
                    <a:pt x="1165539" y="800472"/>
                    <a:pt x="1164358" y="756335"/>
                  </a:cubicBezTo>
                  <a:lnTo>
                    <a:pt x="1186322" y="739813"/>
                  </a:lnTo>
                  <a:cubicBezTo>
                    <a:pt x="1187031" y="682931"/>
                    <a:pt x="1180890" y="716446"/>
                    <a:pt x="1080044" y="720223"/>
                  </a:cubicBezTo>
                  <a:cubicBezTo>
                    <a:pt x="1029975" y="722111"/>
                    <a:pt x="973529" y="719043"/>
                    <a:pt x="922279" y="719515"/>
                  </a:cubicBezTo>
                  <a:cubicBezTo>
                    <a:pt x="830644" y="720223"/>
                    <a:pt x="714210" y="743117"/>
                    <a:pt x="619031" y="727540"/>
                  </a:cubicBezTo>
                  <a:cubicBezTo>
                    <a:pt x="594233" y="647999"/>
                    <a:pt x="647845" y="472631"/>
                    <a:pt x="649262" y="374679"/>
                  </a:cubicBezTo>
                  <a:cubicBezTo>
                    <a:pt x="745621" y="359338"/>
                    <a:pt x="809624" y="282393"/>
                    <a:pt x="813403" y="185622"/>
                  </a:cubicBezTo>
                  <a:cubicBezTo>
                    <a:pt x="817654" y="79646"/>
                    <a:pt x="703582" y="-43560"/>
                    <a:pt x="583133" y="15210"/>
                  </a:cubicBezTo>
                  <a:cubicBezTo>
                    <a:pt x="483231" y="63832"/>
                    <a:pt x="414741" y="229995"/>
                    <a:pt x="477563" y="298679"/>
                  </a:cubicBezTo>
                  <a:cubicBezTo>
                    <a:pt x="502834" y="326530"/>
                    <a:pt x="548888" y="346828"/>
                    <a:pt x="598484" y="352493"/>
                  </a:cubicBezTo>
                  <a:lnTo>
                    <a:pt x="591635" y="538718"/>
                  </a:lnTo>
                  <a:cubicBezTo>
                    <a:pt x="588565" y="603862"/>
                    <a:pt x="599193" y="644222"/>
                    <a:pt x="586203" y="681042"/>
                  </a:cubicBezTo>
                  <a:cubicBezTo>
                    <a:pt x="579354" y="700161"/>
                    <a:pt x="586203" y="692608"/>
                    <a:pt x="584550" y="717391"/>
                  </a:cubicBezTo>
                  <a:cubicBezTo>
                    <a:pt x="560696" y="717391"/>
                    <a:pt x="539677" y="717863"/>
                    <a:pt x="516059" y="720931"/>
                  </a:cubicBezTo>
                  <a:cubicBezTo>
                    <a:pt x="429856" y="732968"/>
                    <a:pt x="220369" y="728956"/>
                    <a:pt x="123774" y="747130"/>
                  </a:cubicBezTo>
                  <a:lnTo>
                    <a:pt x="80554" y="754211"/>
                  </a:lnTo>
                  <a:cubicBezTo>
                    <a:pt x="46781" y="761764"/>
                    <a:pt x="81735" y="801180"/>
                    <a:pt x="75358" y="843429"/>
                  </a:cubicBezTo>
                  <a:cubicBezTo>
                    <a:pt x="70162" y="876945"/>
                    <a:pt x="61896" y="844609"/>
                    <a:pt x="68982" y="880957"/>
                  </a:cubicBezTo>
                  <a:cubicBezTo>
                    <a:pt x="72052" y="896299"/>
                    <a:pt x="74177" y="905504"/>
                    <a:pt x="74886" y="924622"/>
                  </a:cubicBezTo>
                  <a:cubicBezTo>
                    <a:pt x="77248" y="989766"/>
                    <a:pt x="77956" y="1066474"/>
                    <a:pt x="73705" y="1131382"/>
                  </a:cubicBezTo>
                  <a:cubicBezTo>
                    <a:pt x="47962" y="1169382"/>
                    <a:pt x="727" y="1193693"/>
                    <a:pt x="19" y="1267333"/>
                  </a:cubicBezTo>
                  <a:cubicBezTo>
                    <a:pt x="-454" y="1301085"/>
                    <a:pt x="8049" y="1330353"/>
                    <a:pt x="26706" y="1346875"/>
                  </a:cubicBezTo>
                  <a:cubicBezTo>
                    <a:pt x="68982" y="1384639"/>
                    <a:pt x="179275" y="1401633"/>
                    <a:pt x="208324" y="1271818"/>
                  </a:cubicBezTo>
                  <a:cubicBezTo>
                    <a:pt x="221786" y="1212103"/>
                    <a:pt x="198877" y="1145071"/>
                    <a:pt x="137708" y="1159233"/>
                  </a:cubicBezTo>
                  <a:cubicBezTo>
                    <a:pt x="129206" y="1132326"/>
                    <a:pt x="124246" y="1139407"/>
                    <a:pt x="100629" y="1131618"/>
                  </a:cubicBezTo>
                  <a:cubicBezTo>
                    <a:pt x="101810" y="1102115"/>
                    <a:pt x="106769" y="1083468"/>
                    <a:pt x="108895" y="1053965"/>
                  </a:cubicBezTo>
                  <a:cubicBezTo>
                    <a:pt x="111021" y="1026822"/>
                    <a:pt x="104644" y="997083"/>
                    <a:pt x="105116" y="962859"/>
                  </a:cubicBezTo>
                  <a:cubicBezTo>
                    <a:pt x="106061" y="904560"/>
                    <a:pt x="96850" y="830920"/>
                    <a:pt x="107006" y="783478"/>
                  </a:cubicBezTo>
                  <a:cubicBezTo>
                    <a:pt x="147864" y="779230"/>
                    <a:pt x="187069" y="786782"/>
                    <a:pt x="228871" y="779702"/>
                  </a:cubicBezTo>
                  <a:cubicBezTo>
                    <a:pt x="385219" y="753267"/>
                    <a:pt x="346014" y="771441"/>
                    <a:pt x="465046" y="763888"/>
                  </a:cubicBezTo>
                  <a:cubicBezTo>
                    <a:pt x="502597" y="761528"/>
                    <a:pt x="540622" y="753975"/>
                    <a:pt x="579590" y="756099"/>
                  </a:cubicBezTo>
                  <a:cubicBezTo>
                    <a:pt x="581716" y="783478"/>
                    <a:pt x="580771" y="805665"/>
                    <a:pt x="585731" y="838944"/>
                  </a:cubicBezTo>
                  <a:cubicBezTo>
                    <a:pt x="590454" y="868448"/>
                    <a:pt x="589037" y="900075"/>
                    <a:pt x="587620" y="930051"/>
                  </a:cubicBezTo>
                  <a:cubicBezTo>
                    <a:pt x="586439" y="955778"/>
                    <a:pt x="578409" y="1071195"/>
                    <a:pt x="586676" y="1086773"/>
                  </a:cubicBezTo>
                  <a:lnTo>
                    <a:pt x="597776" y="1099754"/>
                  </a:lnTo>
                  <a:cubicBezTo>
                    <a:pt x="583605" y="1102351"/>
                    <a:pt x="582897" y="1104711"/>
                    <a:pt x="573686" y="1109431"/>
                  </a:cubicBezTo>
                  <a:cubicBezTo>
                    <a:pt x="542511" y="1125481"/>
                    <a:pt x="556681" y="1112264"/>
                    <a:pt x="546290" y="1135866"/>
                  </a:cubicBezTo>
                  <a:cubicBezTo>
                    <a:pt x="538496" y="1153568"/>
                    <a:pt x="539677" y="1144599"/>
                    <a:pt x="528340" y="1161357"/>
                  </a:cubicBezTo>
                  <a:cubicBezTo>
                    <a:pt x="501653" y="1201246"/>
                    <a:pt x="462448" y="1297309"/>
                    <a:pt x="492678" y="1343570"/>
                  </a:cubicBezTo>
                  <a:cubicBezTo>
                    <a:pt x="513698" y="1375670"/>
                    <a:pt x="583133" y="1395496"/>
                    <a:pt x="625172" y="1371893"/>
                  </a:cubicBezTo>
                  <a:cubicBezTo>
                    <a:pt x="709014" y="1324924"/>
                    <a:pt x="754595" y="1211159"/>
                    <a:pt x="690356" y="1134686"/>
                  </a:cubicBezTo>
                  <a:cubicBezTo>
                    <a:pt x="675477" y="1117220"/>
                    <a:pt x="672171" y="1122177"/>
                    <a:pt x="653513" y="1112736"/>
                  </a:cubicBezTo>
                  <a:lnTo>
                    <a:pt x="617614" y="1087717"/>
                  </a:lnTo>
                  <a:cubicBezTo>
                    <a:pt x="615725" y="1066711"/>
                    <a:pt x="624463" y="1025170"/>
                    <a:pt x="625172" y="1005107"/>
                  </a:cubicBezTo>
                  <a:cubicBezTo>
                    <a:pt x="625880" y="986697"/>
                    <a:pt x="620685" y="993070"/>
                    <a:pt x="618323" y="973480"/>
                  </a:cubicBezTo>
                  <a:lnTo>
                    <a:pt x="613127" y="843193"/>
                  </a:lnTo>
                  <a:cubicBezTo>
                    <a:pt x="613363" y="813454"/>
                    <a:pt x="611474" y="787255"/>
                    <a:pt x="613363" y="757043"/>
                  </a:cubicBezTo>
                  <a:cubicBezTo>
                    <a:pt x="652804" y="751614"/>
                    <a:pt x="702401" y="755627"/>
                    <a:pt x="743023" y="754211"/>
                  </a:cubicBezTo>
                  <a:cubicBezTo>
                    <a:pt x="785534" y="753031"/>
                    <a:pt x="825212" y="747130"/>
                    <a:pt x="867959" y="747130"/>
                  </a:cubicBezTo>
                  <a:cubicBezTo>
                    <a:pt x="955344" y="747602"/>
                    <a:pt x="1045326" y="751850"/>
                    <a:pt x="1132002" y="747838"/>
                  </a:cubicBezTo>
                  <a:cubicBezTo>
                    <a:pt x="1129640" y="779938"/>
                    <a:pt x="1139087" y="819590"/>
                    <a:pt x="1141213" y="853814"/>
                  </a:cubicBezTo>
                  <a:cubicBezTo>
                    <a:pt x="1143574" y="890162"/>
                    <a:pt x="1141921" y="926510"/>
                    <a:pt x="1141449" y="962859"/>
                  </a:cubicBezTo>
                  <a:cubicBezTo>
                    <a:pt x="1140268" y="1033431"/>
                    <a:pt x="1139796" y="1105655"/>
                    <a:pt x="1135072" y="117481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9414B61A-9072-3849-89BC-0E34BC023B97}"/>
                </a:ext>
              </a:extLst>
            </p:cNvPr>
            <p:cNvSpPr/>
            <p:nvPr/>
          </p:nvSpPr>
          <p:spPr>
            <a:xfrm>
              <a:off x="7090197" y="2118412"/>
              <a:ext cx="60332" cy="105198"/>
            </a:xfrm>
            <a:custGeom>
              <a:avLst/>
              <a:gdLst>
                <a:gd name="connsiteX0" fmla="*/ 50638 w 60332"/>
                <a:gd name="connsiteY0" fmla="*/ 28489 h 105198"/>
                <a:gd name="connsiteX1" fmla="*/ 9543 w 60332"/>
                <a:gd name="connsiteY1" fmla="*/ 1110 h 105198"/>
                <a:gd name="connsiteX2" fmla="*/ 96 w 60332"/>
                <a:gd name="connsiteY2" fmla="*/ 13620 h 105198"/>
                <a:gd name="connsiteX3" fmla="*/ 35050 w 60332"/>
                <a:gd name="connsiteY3" fmla="*/ 49968 h 105198"/>
                <a:gd name="connsiteX4" fmla="*/ 44025 w 60332"/>
                <a:gd name="connsiteY4" fmla="*/ 105198 h 105198"/>
                <a:gd name="connsiteX5" fmla="*/ 60321 w 60332"/>
                <a:gd name="connsiteY5" fmla="*/ 67906 h 105198"/>
                <a:gd name="connsiteX6" fmla="*/ 50638 w 60332"/>
                <a:gd name="connsiteY6" fmla="*/ 28489 h 105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32" h="105198">
                  <a:moveTo>
                    <a:pt x="50638" y="28489"/>
                  </a:moveTo>
                  <a:cubicBezTo>
                    <a:pt x="43789" y="17396"/>
                    <a:pt x="23478" y="-5263"/>
                    <a:pt x="9543" y="1110"/>
                  </a:cubicBezTo>
                  <a:cubicBezTo>
                    <a:pt x="-8406" y="9135"/>
                    <a:pt x="5528" y="402"/>
                    <a:pt x="96" y="13620"/>
                  </a:cubicBezTo>
                  <a:cubicBezTo>
                    <a:pt x="10488" y="33446"/>
                    <a:pt x="25131" y="25893"/>
                    <a:pt x="35050" y="49968"/>
                  </a:cubicBezTo>
                  <a:cubicBezTo>
                    <a:pt x="44261" y="72626"/>
                    <a:pt x="32925" y="86552"/>
                    <a:pt x="44025" y="105198"/>
                  </a:cubicBezTo>
                  <a:cubicBezTo>
                    <a:pt x="57251" y="97173"/>
                    <a:pt x="60085" y="90800"/>
                    <a:pt x="60321" y="67906"/>
                  </a:cubicBezTo>
                  <a:cubicBezTo>
                    <a:pt x="60557" y="51620"/>
                    <a:pt x="57251" y="39583"/>
                    <a:pt x="50638" y="2848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6" name="Forma libre 55">
              <a:extLst>
                <a:ext uri="{FF2B5EF4-FFF2-40B4-BE49-F238E27FC236}">
                  <a16:creationId xmlns:a16="http://schemas.microsoft.com/office/drawing/2014/main" id="{2BA3F00B-F620-D04C-9B52-1F973493F3FF}"/>
                </a:ext>
              </a:extLst>
            </p:cNvPr>
            <p:cNvSpPr/>
            <p:nvPr/>
          </p:nvSpPr>
          <p:spPr>
            <a:xfrm>
              <a:off x="6960352" y="2149589"/>
              <a:ext cx="59089" cy="99747"/>
            </a:xfrm>
            <a:custGeom>
              <a:avLst/>
              <a:gdLst>
                <a:gd name="connsiteX0" fmla="*/ 59089 w 59089"/>
                <a:gd name="connsiteY0" fmla="*/ 4156 h 99747"/>
                <a:gd name="connsiteX1" fmla="*/ 10910 w 59089"/>
                <a:gd name="connsiteY1" fmla="*/ 99747 h 99747"/>
                <a:gd name="connsiteX2" fmla="*/ 23663 w 59089"/>
                <a:gd name="connsiteY2" fmla="*/ 44989 h 99747"/>
                <a:gd name="connsiteX3" fmla="*/ 59089 w 59089"/>
                <a:gd name="connsiteY3" fmla="*/ 4156 h 99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089" h="99747">
                  <a:moveTo>
                    <a:pt x="59089" y="4156"/>
                  </a:moveTo>
                  <a:cubicBezTo>
                    <a:pt x="17286" y="-20627"/>
                    <a:pt x="-18848" y="72368"/>
                    <a:pt x="10910" y="99747"/>
                  </a:cubicBezTo>
                  <a:cubicBezTo>
                    <a:pt x="27914" y="83225"/>
                    <a:pt x="15397" y="75672"/>
                    <a:pt x="23663" y="44989"/>
                  </a:cubicBezTo>
                  <a:cubicBezTo>
                    <a:pt x="34763" y="2268"/>
                    <a:pt x="46336" y="28467"/>
                    <a:pt x="59089" y="415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3A883147-9830-AB46-A72B-401515D5D901}"/>
                </a:ext>
              </a:extLst>
            </p:cNvPr>
            <p:cNvSpPr/>
            <p:nvPr/>
          </p:nvSpPr>
          <p:spPr>
            <a:xfrm>
              <a:off x="7487538" y="3287855"/>
              <a:ext cx="62830" cy="88510"/>
            </a:xfrm>
            <a:custGeom>
              <a:avLst/>
              <a:gdLst>
                <a:gd name="connsiteX0" fmla="*/ 62822 w 62830"/>
                <a:gd name="connsiteY0" fmla="*/ 0 h 88510"/>
                <a:gd name="connsiteX1" fmla="*/ 28341 w 62830"/>
                <a:gd name="connsiteY1" fmla="*/ 40361 h 88510"/>
                <a:gd name="connsiteX2" fmla="*/ 0 w 62830"/>
                <a:gd name="connsiteY2" fmla="*/ 88510 h 88510"/>
                <a:gd name="connsiteX3" fmla="*/ 62822 w 62830"/>
                <a:gd name="connsiteY3" fmla="*/ 0 h 88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830" h="88510">
                  <a:moveTo>
                    <a:pt x="62822" y="0"/>
                  </a:moveTo>
                  <a:cubicBezTo>
                    <a:pt x="44637" y="2832"/>
                    <a:pt x="39677" y="21478"/>
                    <a:pt x="28341" y="40361"/>
                  </a:cubicBezTo>
                  <a:cubicBezTo>
                    <a:pt x="19130" y="55938"/>
                    <a:pt x="6613" y="74112"/>
                    <a:pt x="0" y="88510"/>
                  </a:cubicBezTo>
                  <a:cubicBezTo>
                    <a:pt x="20075" y="83082"/>
                    <a:pt x="63531" y="18410"/>
                    <a:pt x="62822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8" name="Forma libre 57">
              <a:extLst>
                <a:ext uri="{FF2B5EF4-FFF2-40B4-BE49-F238E27FC236}">
                  <a16:creationId xmlns:a16="http://schemas.microsoft.com/office/drawing/2014/main" id="{9B8337B0-699D-154E-B91C-4211DAF5E245}"/>
                </a:ext>
              </a:extLst>
            </p:cNvPr>
            <p:cNvSpPr/>
            <p:nvPr/>
          </p:nvSpPr>
          <p:spPr>
            <a:xfrm>
              <a:off x="7118907" y="2229510"/>
              <a:ext cx="24534" cy="30683"/>
            </a:xfrm>
            <a:custGeom>
              <a:avLst/>
              <a:gdLst>
                <a:gd name="connsiteX0" fmla="*/ 20983 w 24534"/>
                <a:gd name="connsiteY0" fmla="*/ 0 h 30683"/>
                <a:gd name="connsiteX1" fmla="*/ 2561 w 24534"/>
                <a:gd name="connsiteY1" fmla="*/ 9441 h 30683"/>
                <a:gd name="connsiteX2" fmla="*/ 6340 w 24534"/>
                <a:gd name="connsiteY2" fmla="*/ 30684 h 30683"/>
                <a:gd name="connsiteX3" fmla="*/ 20983 w 24534"/>
                <a:gd name="connsiteY3" fmla="*/ 0 h 30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534" h="30683">
                  <a:moveTo>
                    <a:pt x="20983" y="0"/>
                  </a:moveTo>
                  <a:cubicBezTo>
                    <a:pt x="8702" y="2360"/>
                    <a:pt x="8466" y="-1416"/>
                    <a:pt x="2561" y="9441"/>
                  </a:cubicBezTo>
                  <a:cubicBezTo>
                    <a:pt x="-3579" y="21006"/>
                    <a:pt x="2797" y="25019"/>
                    <a:pt x="6340" y="30684"/>
                  </a:cubicBezTo>
                  <a:cubicBezTo>
                    <a:pt x="25706" y="24075"/>
                    <a:pt x="27832" y="19354"/>
                    <a:pt x="2098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9" name="Forma libre 58">
              <a:extLst>
                <a:ext uri="{FF2B5EF4-FFF2-40B4-BE49-F238E27FC236}">
                  <a16:creationId xmlns:a16="http://schemas.microsoft.com/office/drawing/2014/main" id="{4CD348B4-6891-3840-9350-D9FFB61732B1}"/>
                </a:ext>
              </a:extLst>
            </p:cNvPr>
            <p:cNvSpPr/>
            <p:nvPr/>
          </p:nvSpPr>
          <p:spPr>
            <a:xfrm>
              <a:off x="7015812" y="2238604"/>
              <a:ext cx="22286" cy="24422"/>
            </a:xfrm>
            <a:custGeom>
              <a:avLst/>
              <a:gdLst>
                <a:gd name="connsiteX0" fmla="*/ 22286 w 22286"/>
                <a:gd name="connsiteY0" fmla="*/ 5777 h 24422"/>
                <a:gd name="connsiteX1" fmla="*/ 4337 w 22286"/>
                <a:gd name="connsiteY1" fmla="*/ 24423 h 24422"/>
                <a:gd name="connsiteX2" fmla="*/ 22286 w 22286"/>
                <a:gd name="connsiteY2" fmla="*/ 5777 h 24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286" h="24422">
                  <a:moveTo>
                    <a:pt x="22286" y="5777"/>
                  </a:moveTo>
                  <a:cubicBezTo>
                    <a:pt x="1975" y="-9329"/>
                    <a:pt x="-5582" y="8137"/>
                    <a:pt x="4337" y="24423"/>
                  </a:cubicBezTo>
                  <a:cubicBezTo>
                    <a:pt x="19925" y="16634"/>
                    <a:pt x="20633" y="6721"/>
                    <a:pt x="22286" y="577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60" name="Gráfico 626">
            <a:extLst>
              <a:ext uri="{FF2B5EF4-FFF2-40B4-BE49-F238E27FC236}">
                <a16:creationId xmlns:a16="http://schemas.microsoft.com/office/drawing/2014/main" id="{94638D0A-72DE-6B40-92A7-9CE9D2385EF4}"/>
              </a:ext>
            </a:extLst>
          </p:cNvPr>
          <p:cNvGrpSpPr/>
          <p:nvPr/>
        </p:nvGrpSpPr>
        <p:grpSpPr>
          <a:xfrm>
            <a:off x="423486" y="4340904"/>
            <a:ext cx="741926" cy="744435"/>
            <a:chOff x="3873014" y="5223495"/>
            <a:chExt cx="1314265" cy="1318708"/>
          </a:xfrm>
          <a:solidFill>
            <a:srgbClr val="262626"/>
          </a:solidFill>
        </p:grpSpPr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95AC82CE-26F5-EB43-90EB-CFFD0C910022}"/>
                </a:ext>
              </a:extLst>
            </p:cNvPr>
            <p:cNvSpPr/>
            <p:nvPr/>
          </p:nvSpPr>
          <p:spPr>
            <a:xfrm>
              <a:off x="3873014" y="5223495"/>
              <a:ext cx="1314265" cy="1318708"/>
            </a:xfrm>
            <a:custGeom>
              <a:avLst/>
              <a:gdLst>
                <a:gd name="connsiteX0" fmla="*/ 790825 w 1314265"/>
                <a:gd name="connsiteY0" fmla="*/ 634458 h 1318708"/>
                <a:gd name="connsiteX1" fmla="*/ 783268 w 1314265"/>
                <a:gd name="connsiteY1" fmla="*/ 603303 h 1318708"/>
                <a:gd name="connsiteX2" fmla="*/ 753510 w 1314265"/>
                <a:gd name="connsiteY2" fmla="*/ 691105 h 1318708"/>
                <a:gd name="connsiteX3" fmla="*/ 735560 w 1314265"/>
                <a:gd name="connsiteY3" fmla="*/ 719428 h 1318708"/>
                <a:gd name="connsiteX4" fmla="*/ 746661 w 1314265"/>
                <a:gd name="connsiteY4" fmla="*/ 680247 h 1318708"/>
                <a:gd name="connsiteX5" fmla="*/ 723043 w 1314265"/>
                <a:gd name="connsiteY5" fmla="*/ 705266 h 1318708"/>
                <a:gd name="connsiteX6" fmla="*/ 711471 w 1314265"/>
                <a:gd name="connsiteY6" fmla="*/ 744683 h 1318708"/>
                <a:gd name="connsiteX7" fmla="*/ 736741 w 1314265"/>
                <a:gd name="connsiteY7" fmla="*/ 723204 h 1318708"/>
                <a:gd name="connsiteX8" fmla="*/ 747369 w 1314265"/>
                <a:gd name="connsiteY8" fmla="*/ 732645 h 1318708"/>
                <a:gd name="connsiteX9" fmla="*/ 678170 w 1314265"/>
                <a:gd name="connsiteY9" fmla="*/ 815727 h 1318708"/>
                <a:gd name="connsiteX10" fmla="*/ 656206 w 1314265"/>
                <a:gd name="connsiteY10" fmla="*/ 839330 h 1318708"/>
                <a:gd name="connsiteX11" fmla="*/ 589369 w 1314265"/>
                <a:gd name="connsiteY11" fmla="*/ 870957 h 1318708"/>
                <a:gd name="connsiteX12" fmla="*/ 512612 w 1314265"/>
                <a:gd name="connsiteY12" fmla="*/ 890783 h 1318708"/>
                <a:gd name="connsiteX13" fmla="*/ 343983 w 1314265"/>
                <a:gd name="connsiteY13" fmla="*/ 902821 h 1318708"/>
                <a:gd name="connsiteX14" fmla="*/ 195902 w 1314265"/>
                <a:gd name="connsiteY14" fmla="*/ 846646 h 1318708"/>
                <a:gd name="connsiteX15" fmla="*/ 175591 w 1314265"/>
                <a:gd name="connsiteY15" fmla="*/ 832249 h 1318708"/>
                <a:gd name="connsiteX16" fmla="*/ 167797 w 1314265"/>
                <a:gd name="connsiteY16" fmla="*/ 824932 h 1318708"/>
                <a:gd name="connsiteX17" fmla="*/ 117729 w 1314265"/>
                <a:gd name="connsiteY17" fmla="*/ 775366 h 1318708"/>
                <a:gd name="connsiteX18" fmla="*/ 28218 w 1314265"/>
                <a:gd name="connsiteY18" fmla="*/ 524942 h 1318708"/>
                <a:gd name="connsiteX19" fmla="*/ 132844 w 1314265"/>
                <a:gd name="connsiteY19" fmla="*/ 220467 h 1318708"/>
                <a:gd name="connsiteX20" fmla="*/ 137095 w 1314265"/>
                <a:gd name="connsiteY20" fmla="*/ 214802 h 1318708"/>
                <a:gd name="connsiteX21" fmla="*/ 141110 w 1314265"/>
                <a:gd name="connsiteY21" fmla="*/ 208901 h 1318708"/>
                <a:gd name="connsiteX22" fmla="*/ 296512 w 1314265"/>
                <a:gd name="connsiteY22" fmla="*/ 75310 h 1318708"/>
                <a:gd name="connsiteX23" fmla="*/ 447664 w 1314265"/>
                <a:gd name="connsiteY23" fmla="*/ 21496 h 1318708"/>
                <a:gd name="connsiteX24" fmla="*/ 804051 w 1314265"/>
                <a:gd name="connsiteY24" fmla="*/ 279710 h 1318708"/>
                <a:gd name="connsiteX25" fmla="*/ 790825 w 1314265"/>
                <a:gd name="connsiteY25" fmla="*/ 634458 h 1318708"/>
                <a:gd name="connsiteX26" fmla="*/ 120090 w 1314265"/>
                <a:gd name="connsiteY26" fmla="*/ 261063 h 1318708"/>
                <a:gd name="connsiteX27" fmla="*/ 157878 w 1314265"/>
                <a:gd name="connsiteY27" fmla="*/ 215746 h 1318708"/>
                <a:gd name="connsiteX28" fmla="*/ 243846 w 1314265"/>
                <a:gd name="connsiteY28" fmla="*/ 132429 h 1318708"/>
                <a:gd name="connsiteX29" fmla="*/ 267463 w 1314265"/>
                <a:gd name="connsiteY29" fmla="*/ 115907 h 1318708"/>
                <a:gd name="connsiteX30" fmla="*/ 292261 w 1314265"/>
                <a:gd name="connsiteY30" fmla="*/ 97261 h 1318708"/>
                <a:gd name="connsiteX31" fmla="*/ 154336 w 1314265"/>
                <a:gd name="connsiteY31" fmla="*/ 207249 h 1318708"/>
                <a:gd name="connsiteX32" fmla="*/ 151974 w 1314265"/>
                <a:gd name="connsiteY32" fmla="*/ 209846 h 1318708"/>
                <a:gd name="connsiteX33" fmla="*/ 135442 w 1314265"/>
                <a:gd name="connsiteY33" fmla="*/ 232976 h 1318708"/>
                <a:gd name="connsiteX34" fmla="*/ 120090 w 1314265"/>
                <a:gd name="connsiteY34" fmla="*/ 261063 h 1318708"/>
                <a:gd name="connsiteX35" fmla="*/ 810428 w 1314265"/>
                <a:gd name="connsiteY35" fmla="*/ 759316 h 1318708"/>
                <a:gd name="connsiteX36" fmla="*/ 784685 w 1314265"/>
                <a:gd name="connsiteY36" fmla="*/ 816907 h 1318708"/>
                <a:gd name="connsiteX37" fmla="*/ 768861 w 1314265"/>
                <a:gd name="connsiteY37" fmla="*/ 840746 h 1318708"/>
                <a:gd name="connsiteX38" fmla="*/ 748078 w 1314265"/>
                <a:gd name="connsiteY38" fmla="*/ 866237 h 1318708"/>
                <a:gd name="connsiteX39" fmla="*/ 771695 w 1314265"/>
                <a:gd name="connsiteY39" fmla="*/ 804162 h 1318708"/>
                <a:gd name="connsiteX40" fmla="*/ 810428 w 1314265"/>
                <a:gd name="connsiteY40" fmla="*/ 759316 h 1318708"/>
                <a:gd name="connsiteX41" fmla="*/ 1185000 w 1314265"/>
                <a:gd name="connsiteY41" fmla="*/ 1027679 h 1318708"/>
                <a:gd name="connsiteX42" fmla="*/ 1287027 w 1314265"/>
                <a:gd name="connsiteY42" fmla="*/ 1214376 h 1318708"/>
                <a:gd name="connsiteX43" fmla="*/ 1094073 w 1314265"/>
                <a:gd name="connsiteY43" fmla="*/ 1267483 h 1318708"/>
                <a:gd name="connsiteX44" fmla="*/ 950715 w 1314265"/>
                <a:gd name="connsiteY44" fmla="*/ 1106748 h 1318708"/>
                <a:gd name="connsiteX45" fmla="*/ 854120 w 1314265"/>
                <a:gd name="connsiteY45" fmla="*/ 972449 h 1318708"/>
                <a:gd name="connsiteX46" fmla="*/ 862858 w 1314265"/>
                <a:gd name="connsiteY46" fmla="*/ 915566 h 1318708"/>
                <a:gd name="connsiteX47" fmla="*/ 848452 w 1314265"/>
                <a:gd name="connsiteY47" fmla="*/ 950262 h 1318708"/>
                <a:gd name="connsiteX48" fmla="*/ 841130 w 1314265"/>
                <a:gd name="connsiteY48" fmla="*/ 959467 h 1318708"/>
                <a:gd name="connsiteX49" fmla="*/ 839005 w 1314265"/>
                <a:gd name="connsiteY49" fmla="*/ 955691 h 1318708"/>
                <a:gd name="connsiteX50" fmla="*/ 837352 w 1314265"/>
                <a:gd name="connsiteY50" fmla="*/ 951442 h 1318708"/>
                <a:gd name="connsiteX51" fmla="*/ 834754 w 1314265"/>
                <a:gd name="connsiteY51" fmla="*/ 942709 h 1318708"/>
                <a:gd name="connsiteX52" fmla="*/ 840186 w 1314265"/>
                <a:gd name="connsiteY52" fmla="*/ 888895 h 1318708"/>
                <a:gd name="connsiteX53" fmla="*/ 808774 w 1314265"/>
                <a:gd name="connsiteY53" fmla="*/ 926187 h 1318708"/>
                <a:gd name="connsiteX54" fmla="*/ 803106 w 1314265"/>
                <a:gd name="connsiteY54" fmla="*/ 870485 h 1318708"/>
                <a:gd name="connsiteX55" fmla="*/ 827905 w 1314265"/>
                <a:gd name="connsiteY55" fmla="*/ 821864 h 1318708"/>
                <a:gd name="connsiteX56" fmla="*/ 799564 w 1314265"/>
                <a:gd name="connsiteY56" fmla="*/ 851367 h 1318708"/>
                <a:gd name="connsiteX57" fmla="*/ 771459 w 1314265"/>
                <a:gd name="connsiteY57" fmla="*/ 888659 h 1318708"/>
                <a:gd name="connsiteX58" fmla="*/ 826015 w 1314265"/>
                <a:gd name="connsiteY58" fmla="*/ 776310 h 1318708"/>
                <a:gd name="connsiteX59" fmla="*/ 870652 w 1314265"/>
                <a:gd name="connsiteY59" fmla="*/ 808882 h 1318708"/>
                <a:gd name="connsiteX60" fmla="*/ 994407 w 1314265"/>
                <a:gd name="connsiteY60" fmla="*/ 903293 h 1318708"/>
                <a:gd name="connsiteX61" fmla="*/ 1169885 w 1314265"/>
                <a:gd name="connsiteY61" fmla="*/ 1017058 h 1318708"/>
                <a:gd name="connsiteX62" fmla="*/ 1164217 w 1314265"/>
                <a:gd name="connsiteY62" fmla="*/ 1022250 h 1318708"/>
                <a:gd name="connsiteX63" fmla="*/ 1148393 w 1314265"/>
                <a:gd name="connsiteY63" fmla="*/ 1065207 h 1318708"/>
                <a:gd name="connsiteX64" fmla="*/ 1125484 w 1314265"/>
                <a:gd name="connsiteY64" fmla="*/ 1112649 h 1318708"/>
                <a:gd name="connsiteX65" fmla="*/ 1070692 w 1314265"/>
                <a:gd name="connsiteY65" fmla="*/ 1181569 h 1318708"/>
                <a:gd name="connsiteX66" fmla="*/ 1185000 w 1314265"/>
                <a:gd name="connsiteY66" fmla="*/ 1027679 h 1318708"/>
                <a:gd name="connsiteX67" fmla="*/ 784921 w 1314265"/>
                <a:gd name="connsiteY67" fmla="*/ 714235 h 1318708"/>
                <a:gd name="connsiteX68" fmla="*/ 798855 w 1314265"/>
                <a:gd name="connsiteY68" fmla="*/ 677651 h 1318708"/>
                <a:gd name="connsiteX69" fmla="*/ 846326 w 1314265"/>
                <a:gd name="connsiteY69" fmla="*/ 369636 h 1318708"/>
                <a:gd name="connsiteX70" fmla="*/ 751384 w 1314265"/>
                <a:gd name="connsiteY70" fmla="*/ 151783 h 1318708"/>
                <a:gd name="connsiteX71" fmla="*/ 387440 w 1314265"/>
                <a:gd name="connsiteY71" fmla="*/ 7806 h 1318708"/>
                <a:gd name="connsiteX72" fmla="*/ 352958 w 1314265"/>
                <a:gd name="connsiteY72" fmla="*/ 23384 h 1318708"/>
                <a:gd name="connsiteX73" fmla="*/ 242429 w 1314265"/>
                <a:gd name="connsiteY73" fmla="*/ 71534 h 1318708"/>
                <a:gd name="connsiteX74" fmla="*/ 218575 w 1314265"/>
                <a:gd name="connsiteY74" fmla="*/ 97025 h 1318708"/>
                <a:gd name="connsiteX75" fmla="*/ 60574 w 1314265"/>
                <a:gd name="connsiteY75" fmla="*/ 302132 h 1318708"/>
                <a:gd name="connsiteX76" fmla="*/ 19244 w 1314265"/>
                <a:gd name="connsiteY76" fmla="*/ 414953 h 1318708"/>
                <a:gd name="connsiteX77" fmla="*/ 13576 w 1314265"/>
                <a:gd name="connsiteY77" fmla="*/ 646495 h 1318708"/>
                <a:gd name="connsiteX78" fmla="*/ 140401 w 1314265"/>
                <a:gd name="connsiteY78" fmla="*/ 832249 h 1318708"/>
                <a:gd name="connsiteX79" fmla="*/ 357209 w 1314265"/>
                <a:gd name="connsiteY79" fmla="*/ 928312 h 1318708"/>
                <a:gd name="connsiteX80" fmla="*/ 491829 w 1314265"/>
                <a:gd name="connsiteY80" fmla="*/ 916982 h 1318708"/>
                <a:gd name="connsiteX81" fmla="*/ 536229 w 1314265"/>
                <a:gd name="connsiteY81" fmla="*/ 904945 h 1318708"/>
                <a:gd name="connsiteX82" fmla="*/ 715013 w 1314265"/>
                <a:gd name="connsiteY82" fmla="*/ 865293 h 1318708"/>
                <a:gd name="connsiteX83" fmla="*/ 735797 w 1314265"/>
                <a:gd name="connsiteY83" fmla="*/ 883467 h 1318708"/>
                <a:gd name="connsiteX84" fmla="*/ 739812 w 1314265"/>
                <a:gd name="connsiteY84" fmla="*/ 885119 h 1318708"/>
                <a:gd name="connsiteX85" fmla="*/ 746188 w 1314265"/>
                <a:gd name="connsiteY85" fmla="*/ 913442 h 1318708"/>
                <a:gd name="connsiteX86" fmla="*/ 765791 w 1314265"/>
                <a:gd name="connsiteY86" fmla="*/ 904001 h 1318708"/>
                <a:gd name="connsiteX87" fmla="*/ 766972 w 1314265"/>
                <a:gd name="connsiteY87" fmla="*/ 942709 h 1318708"/>
                <a:gd name="connsiteX88" fmla="*/ 785393 w 1314265"/>
                <a:gd name="connsiteY88" fmla="*/ 929020 h 1318708"/>
                <a:gd name="connsiteX89" fmla="*/ 812317 w 1314265"/>
                <a:gd name="connsiteY89" fmla="*/ 961828 h 1318708"/>
                <a:gd name="connsiteX90" fmla="*/ 952368 w 1314265"/>
                <a:gd name="connsiteY90" fmla="*/ 1145221 h 1318708"/>
                <a:gd name="connsiteX91" fmla="*/ 1008578 w 1314265"/>
                <a:gd name="connsiteY91" fmla="*/ 1218389 h 1318708"/>
                <a:gd name="connsiteX92" fmla="*/ 1308283 w 1314265"/>
                <a:gd name="connsiteY92" fmla="*/ 1211544 h 1318708"/>
                <a:gd name="connsiteX93" fmla="*/ 1299308 w 1314265"/>
                <a:gd name="connsiteY93" fmla="*/ 1106512 h 1318708"/>
                <a:gd name="connsiteX94" fmla="*/ 1043532 w 1314265"/>
                <a:gd name="connsiteY94" fmla="*/ 909902 h 1318708"/>
                <a:gd name="connsiteX95" fmla="*/ 895687 w 1314265"/>
                <a:gd name="connsiteY95" fmla="*/ 798733 h 1318708"/>
                <a:gd name="connsiteX96" fmla="*/ 860969 w 1314265"/>
                <a:gd name="connsiteY96" fmla="*/ 768757 h 1318708"/>
                <a:gd name="connsiteX97" fmla="*/ 784921 w 1314265"/>
                <a:gd name="connsiteY97" fmla="*/ 714235 h 131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1314265" h="1318708">
                  <a:moveTo>
                    <a:pt x="790825" y="634458"/>
                  </a:moveTo>
                  <a:lnTo>
                    <a:pt x="783268" y="603303"/>
                  </a:lnTo>
                  <a:cubicBezTo>
                    <a:pt x="743827" y="616992"/>
                    <a:pt x="785157" y="610147"/>
                    <a:pt x="753510" y="691105"/>
                  </a:cubicBezTo>
                  <a:cubicBezTo>
                    <a:pt x="746661" y="708571"/>
                    <a:pt x="747605" y="709515"/>
                    <a:pt x="735560" y="719428"/>
                  </a:cubicBezTo>
                  <a:lnTo>
                    <a:pt x="746661" y="680247"/>
                  </a:lnTo>
                  <a:cubicBezTo>
                    <a:pt x="724933" y="683788"/>
                    <a:pt x="730128" y="684968"/>
                    <a:pt x="723043" y="705266"/>
                  </a:cubicBezTo>
                  <a:cubicBezTo>
                    <a:pt x="718320" y="719428"/>
                    <a:pt x="713832" y="729341"/>
                    <a:pt x="711471" y="744683"/>
                  </a:cubicBezTo>
                  <a:cubicBezTo>
                    <a:pt x="740048" y="735242"/>
                    <a:pt x="713360" y="738310"/>
                    <a:pt x="736741" y="723204"/>
                  </a:cubicBezTo>
                  <a:cubicBezTo>
                    <a:pt x="741937" y="731229"/>
                    <a:pt x="735560" y="726037"/>
                    <a:pt x="747369" y="732645"/>
                  </a:cubicBezTo>
                  <a:cubicBezTo>
                    <a:pt x="732726" y="764273"/>
                    <a:pt x="707692" y="796845"/>
                    <a:pt x="678170" y="815727"/>
                  </a:cubicBezTo>
                  <a:cubicBezTo>
                    <a:pt x="647231" y="835789"/>
                    <a:pt x="668723" y="824696"/>
                    <a:pt x="656206" y="839330"/>
                  </a:cubicBezTo>
                  <a:cubicBezTo>
                    <a:pt x="645578" y="851603"/>
                    <a:pt x="608262" y="862224"/>
                    <a:pt x="589369" y="870957"/>
                  </a:cubicBezTo>
                  <a:cubicBezTo>
                    <a:pt x="554179" y="887243"/>
                    <a:pt x="545440" y="888423"/>
                    <a:pt x="512612" y="890783"/>
                  </a:cubicBezTo>
                  <a:cubicBezTo>
                    <a:pt x="441996" y="895740"/>
                    <a:pt x="425227" y="915330"/>
                    <a:pt x="343983" y="902821"/>
                  </a:cubicBezTo>
                  <a:cubicBezTo>
                    <a:pt x="288483" y="894324"/>
                    <a:pt x="235816" y="873553"/>
                    <a:pt x="195902" y="846646"/>
                  </a:cubicBezTo>
                  <a:lnTo>
                    <a:pt x="175591" y="832249"/>
                  </a:lnTo>
                  <a:cubicBezTo>
                    <a:pt x="175355" y="831777"/>
                    <a:pt x="167797" y="824932"/>
                    <a:pt x="167797" y="824932"/>
                  </a:cubicBezTo>
                  <a:lnTo>
                    <a:pt x="117729" y="775366"/>
                  </a:lnTo>
                  <a:cubicBezTo>
                    <a:pt x="59866" y="716596"/>
                    <a:pt x="1295" y="615340"/>
                    <a:pt x="28218" y="524942"/>
                  </a:cubicBezTo>
                  <a:cubicBezTo>
                    <a:pt x="48766" y="456966"/>
                    <a:pt x="8852" y="384506"/>
                    <a:pt x="132844" y="220467"/>
                  </a:cubicBezTo>
                  <a:cubicBezTo>
                    <a:pt x="133552" y="219287"/>
                    <a:pt x="136150" y="215982"/>
                    <a:pt x="137095" y="214802"/>
                  </a:cubicBezTo>
                  <a:lnTo>
                    <a:pt x="141110" y="208901"/>
                  </a:lnTo>
                  <a:cubicBezTo>
                    <a:pt x="203460" y="113074"/>
                    <a:pt x="237941" y="114727"/>
                    <a:pt x="296512" y="75310"/>
                  </a:cubicBezTo>
                  <a:cubicBezTo>
                    <a:pt x="348471" y="40378"/>
                    <a:pt x="369254" y="21732"/>
                    <a:pt x="447664" y="21496"/>
                  </a:cubicBezTo>
                  <a:cubicBezTo>
                    <a:pt x="590313" y="21024"/>
                    <a:pt x="770750" y="159336"/>
                    <a:pt x="804051" y="279710"/>
                  </a:cubicBezTo>
                  <a:cubicBezTo>
                    <a:pt x="831920" y="380965"/>
                    <a:pt x="838060" y="531078"/>
                    <a:pt x="790825" y="634458"/>
                  </a:cubicBezTo>
                  <a:close/>
                  <a:moveTo>
                    <a:pt x="120090" y="261063"/>
                  </a:moveTo>
                  <a:cubicBezTo>
                    <a:pt x="137567" y="252566"/>
                    <a:pt x="145597" y="230616"/>
                    <a:pt x="157878" y="215746"/>
                  </a:cubicBezTo>
                  <a:cubicBezTo>
                    <a:pt x="232509" y="127236"/>
                    <a:pt x="193777" y="177746"/>
                    <a:pt x="243846" y="132429"/>
                  </a:cubicBezTo>
                  <a:cubicBezTo>
                    <a:pt x="252584" y="124404"/>
                    <a:pt x="254473" y="120863"/>
                    <a:pt x="267463" y="115907"/>
                  </a:cubicBezTo>
                  <a:cubicBezTo>
                    <a:pt x="290608" y="106938"/>
                    <a:pt x="288483" y="121099"/>
                    <a:pt x="292261" y="97261"/>
                  </a:cubicBezTo>
                  <a:cubicBezTo>
                    <a:pt x="258488" y="81447"/>
                    <a:pt x="173702" y="184591"/>
                    <a:pt x="154336" y="207249"/>
                  </a:cubicBezTo>
                  <a:cubicBezTo>
                    <a:pt x="153627" y="207957"/>
                    <a:pt x="152682" y="208901"/>
                    <a:pt x="151974" y="209846"/>
                  </a:cubicBezTo>
                  <a:lnTo>
                    <a:pt x="135442" y="232976"/>
                  </a:lnTo>
                  <a:cubicBezTo>
                    <a:pt x="128829" y="243833"/>
                    <a:pt x="125522" y="249970"/>
                    <a:pt x="120090" y="261063"/>
                  </a:cubicBezTo>
                  <a:close/>
                  <a:moveTo>
                    <a:pt x="810428" y="759316"/>
                  </a:moveTo>
                  <a:cubicBezTo>
                    <a:pt x="807357" y="775130"/>
                    <a:pt x="792478" y="806286"/>
                    <a:pt x="784685" y="816907"/>
                  </a:cubicBezTo>
                  <a:cubicBezTo>
                    <a:pt x="779016" y="824932"/>
                    <a:pt x="774057" y="830361"/>
                    <a:pt x="768861" y="840746"/>
                  </a:cubicBezTo>
                  <a:cubicBezTo>
                    <a:pt x="757052" y="863168"/>
                    <a:pt x="766263" y="854199"/>
                    <a:pt x="748078" y="866237"/>
                  </a:cubicBezTo>
                  <a:cubicBezTo>
                    <a:pt x="741229" y="841690"/>
                    <a:pt x="758469" y="825168"/>
                    <a:pt x="771695" y="804162"/>
                  </a:cubicBezTo>
                  <a:cubicBezTo>
                    <a:pt x="793659" y="769230"/>
                    <a:pt x="791061" y="763093"/>
                    <a:pt x="810428" y="759316"/>
                  </a:cubicBezTo>
                  <a:close/>
                  <a:moveTo>
                    <a:pt x="1185000" y="1027679"/>
                  </a:moveTo>
                  <a:cubicBezTo>
                    <a:pt x="1221607" y="1060959"/>
                    <a:pt x="1321273" y="1106512"/>
                    <a:pt x="1287027" y="1214376"/>
                  </a:cubicBezTo>
                  <a:cubicBezTo>
                    <a:pt x="1254435" y="1316812"/>
                    <a:pt x="1162091" y="1311384"/>
                    <a:pt x="1094073" y="1267483"/>
                  </a:cubicBezTo>
                  <a:cubicBezTo>
                    <a:pt x="1039044" y="1232078"/>
                    <a:pt x="992990" y="1162451"/>
                    <a:pt x="950715" y="1106748"/>
                  </a:cubicBezTo>
                  <a:cubicBezTo>
                    <a:pt x="937253" y="1088810"/>
                    <a:pt x="855773" y="983778"/>
                    <a:pt x="854120" y="972449"/>
                  </a:cubicBezTo>
                  <a:cubicBezTo>
                    <a:pt x="849869" y="941529"/>
                    <a:pt x="874431" y="946014"/>
                    <a:pt x="862858" y="915566"/>
                  </a:cubicBezTo>
                  <a:cubicBezTo>
                    <a:pt x="852467" y="930672"/>
                    <a:pt x="861205" y="929256"/>
                    <a:pt x="848452" y="950262"/>
                  </a:cubicBezTo>
                  <a:cubicBezTo>
                    <a:pt x="844201" y="957107"/>
                    <a:pt x="844437" y="955927"/>
                    <a:pt x="841130" y="959467"/>
                  </a:cubicBezTo>
                  <a:cubicBezTo>
                    <a:pt x="840186" y="958287"/>
                    <a:pt x="839477" y="956635"/>
                    <a:pt x="839005" y="955691"/>
                  </a:cubicBezTo>
                  <a:cubicBezTo>
                    <a:pt x="838769" y="954511"/>
                    <a:pt x="837824" y="952859"/>
                    <a:pt x="837352" y="951442"/>
                  </a:cubicBezTo>
                  <a:cubicBezTo>
                    <a:pt x="829794" y="927368"/>
                    <a:pt x="839477" y="971505"/>
                    <a:pt x="834754" y="942709"/>
                  </a:cubicBezTo>
                  <a:cubicBezTo>
                    <a:pt x="831683" y="922647"/>
                    <a:pt x="840658" y="913442"/>
                    <a:pt x="840186" y="888895"/>
                  </a:cubicBezTo>
                  <a:cubicBezTo>
                    <a:pt x="826724" y="899988"/>
                    <a:pt x="824362" y="915330"/>
                    <a:pt x="808774" y="926187"/>
                  </a:cubicBezTo>
                  <a:cubicBezTo>
                    <a:pt x="790825" y="900224"/>
                    <a:pt x="782323" y="903057"/>
                    <a:pt x="803106" y="870485"/>
                  </a:cubicBezTo>
                  <a:cubicBezTo>
                    <a:pt x="810664" y="858684"/>
                    <a:pt x="826015" y="834845"/>
                    <a:pt x="827905" y="821864"/>
                  </a:cubicBezTo>
                  <a:cubicBezTo>
                    <a:pt x="811845" y="822336"/>
                    <a:pt x="807357" y="834845"/>
                    <a:pt x="799564" y="851367"/>
                  </a:cubicBezTo>
                  <a:cubicBezTo>
                    <a:pt x="781614" y="889367"/>
                    <a:pt x="785393" y="884883"/>
                    <a:pt x="771459" y="888659"/>
                  </a:cubicBezTo>
                  <a:cubicBezTo>
                    <a:pt x="759178" y="862460"/>
                    <a:pt x="815151" y="785751"/>
                    <a:pt x="826015" y="776310"/>
                  </a:cubicBezTo>
                  <a:cubicBezTo>
                    <a:pt x="846326" y="781739"/>
                    <a:pt x="857190" y="796373"/>
                    <a:pt x="870652" y="808882"/>
                  </a:cubicBezTo>
                  <a:lnTo>
                    <a:pt x="994407" y="903293"/>
                  </a:lnTo>
                  <a:cubicBezTo>
                    <a:pt x="1058647" y="946250"/>
                    <a:pt x="1078485" y="975989"/>
                    <a:pt x="1169885" y="1017058"/>
                  </a:cubicBezTo>
                  <a:lnTo>
                    <a:pt x="1164217" y="1022250"/>
                  </a:lnTo>
                  <a:cubicBezTo>
                    <a:pt x="1145559" y="1040188"/>
                    <a:pt x="1156423" y="1026735"/>
                    <a:pt x="1148393" y="1065207"/>
                  </a:cubicBezTo>
                  <a:cubicBezTo>
                    <a:pt x="1144378" y="1084326"/>
                    <a:pt x="1134459" y="1096599"/>
                    <a:pt x="1125484" y="1112649"/>
                  </a:cubicBezTo>
                  <a:cubicBezTo>
                    <a:pt x="1072581" y="1208240"/>
                    <a:pt x="1069983" y="1135307"/>
                    <a:pt x="1070692" y="1181569"/>
                  </a:cubicBezTo>
                  <a:cubicBezTo>
                    <a:pt x="1120288" y="1180861"/>
                    <a:pt x="1170830" y="1043493"/>
                    <a:pt x="1185000" y="1027679"/>
                  </a:cubicBezTo>
                  <a:close/>
                  <a:moveTo>
                    <a:pt x="784921" y="714235"/>
                  </a:moveTo>
                  <a:cubicBezTo>
                    <a:pt x="788227" y="697005"/>
                    <a:pt x="793423" y="690869"/>
                    <a:pt x="798855" y="677651"/>
                  </a:cubicBezTo>
                  <a:cubicBezTo>
                    <a:pt x="830739" y="601886"/>
                    <a:pt x="856954" y="455550"/>
                    <a:pt x="846326" y="369636"/>
                  </a:cubicBezTo>
                  <a:cubicBezTo>
                    <a:pt x="830739" y="247138"/>
                    <a:pt x="811845" y="224007"/>
                    <a:pt x="751384" y="151783"/>
                  </a:cubicBezTo>
                  <a:cubicBezTo>
                    <a:pt x="679823" y="66577"/>
                    <a:pt x="500567" y="-28070"/>
                    <a:pt x="387440" y="7806"/>
                  </a:cubicBezTo>
                  <a:cubicBezTo>
                    <a:pt x="366184" y="14651"/>
                    <a:pt x="377048" y="19372"/>
                    <a:pt x="352958" y="23384"/>
                  </a:cubicBezTo>
                  <a:cubicBezTo>
                    <a:pt x="283287" y="34714"/>
                    <a:pt x="292497" y="45335"/>
                    <a:pt x="242429" y="71534"/>
                  </a:cubicBezTo>
                  <a:cubicBezTo>
                    <a:pt x="211254" y="87820"/>
                    <a:pt x="235343" y="73658"/>
                    <a:pt x="218575" y="97025"/>
                  </a:cubicBezTo>
                  <a:cubicBezTo>
                    <a:pt x="200626" y="122516"/>
                    <a:pt x="144652" y="150603"/>
                    <a:pt x="60574" y="302132"/>
                  </a:cubicBezTo>
                  <a:lnTo>
                    <a:pt x="19244" y="414953"/>
                  </a:lnTo>
                  <a:cubicBezTo>
                    <a:pt x="-3193" y="492134"/>
                    <a:pt x="-7208" y="566010"/>
                    <a:pt x="13576" y="646495"/>
                  </a:cubicBezTo>
                  <a:cubicBezTo>
                    <a:pt x="32470" y="718484"/>
                    <a:pt x="91041" y="785279"/>
                    <a:pt x="140401" y="832249"/>
                  </a:cubicBezTo>
                  <a:cubicBezTo>
                    <a:pt x="198264" y="887007"/>
                    <a:pt x="272895" y="913206"/>
                    <a:pt x="357209" y="928312"/>
                  </a:cubicBezTo>
                  <a:cubicBezTo>
                    <a:pt x="386731" y="933740"/>
                    <a:pt x="466558" y="924299"/>
                    <a:pt x="491829" y="916982"/>
                  </a:cubicBezTo>
                  <a:cubicBezTo>
                    <a:pt x="516391" y="909902"/>
                    <a:pt x="494899" y="909666"/>
                    <a:pt x="536229" y="904945"/>
                  </a:cubicBezTo>
                  <a:cubicBezTo>
                    <a:pt x="651955" y="892436"/>
                    <a:pt x="673447" y="812895"/>
                    <a:pt x="715013" y="865293"/>
                  </a:cubicBezTo>
                  <a:lnTo>
                    <a:pt x="735797" y="883467"/>
                  </a:lnTo>
                  <a:cubicBezTo>
                    <a:pt x="736741" y="883939"/>
                    <a:pt x="738631" y="884647"/>
                    <a:pt x="739812" y="885119"/>
                  </a:cubicBezTo>
                  <a:cubicBezTo>
                    <a:pt x="743118" y="898808"/>
                    <a:pt x="738631" y="905181"/>
                    <a:pt x="746188" y="913442"/>
                  </a:cubicBezTo>
                  <a:cubicBezTo>
                    <a:pt x="756108" y="924063"/>
                    <a:pt x="745007" y="909902"/>
                    <a:pt x="765791" y="904001"/>
                  </a:cubicBezTo>
                  <a:lnTo>
                    <a:pt x="766972" y="942709"/>
                  </a:lnTo>
                  <a:cubicBezTo>
                    <a:pt x="792242" y="941293"/>
                    <a:pt x="772876" y="950498"/>
                    <a:pt x="785393" y="929020"/>
                  </a:cubicBezTo>
                  <a:cubicBezTo>
                    <a:pt x="793423" y="941293"/>
                    <a:pt x="801925" y="949082"/>
                    <a:pt x="812317" y="961828"/>
                  </a:cubicBezTo>
                  <a:lnTo>
                    <a:pt x="952368" y="1145221"/>
                  </a:lnTo>
                  <a:cubicBezTo>
                    <a:pt x="973860" y="1171656"/>
                    <a:pt x="986377" y="1192898"/>
                    <a:pt x="1008578" y="1218389"/>
                  </a:cubicBezTo>
                  <a:cubicBezTo>
                    <a:pt x="1091003" y="1313036"/>
                    <a:pt x="1241682" y="1389272"/>
                    <a:pt x="1308283" y="1211544"/>
                  </a:cubicBezTo>
                  <a:cubicBezTo>
                    <a:pt x="1320092" y="1180153"/>
                    <a:pt x="1313007" y="1129643"/>
                    <a:pt x="1299308" y="1106512"/>
                  </a:cubicBezTo>
                  <a:cubicBezTo>
                    <a:pt x="1249239" y="1021778"/>
                    <a:pt x="1140835" y="987791"/>
                    <a:pt x="1043532" y="909902"/>
                  </a:cubicBezTo>
                  <a:cubicBezTo>
                    <a:pt x="1017789" y="889131"/>
                    <a:pt x="924972" y="829416"/>
                    <a:pt x="895687" y="798733"/>
                  </a:cubicBezTo>
                  <a:cubicBezTo>
                    <a:pt x="883169" y="785515"/>
                    <a:pt x="874195" y="780087"/>
                    <a:pt x="860969" y="768757"/>
                  </a:cubicBezTo>
                  <a:cubicBezTo>
                    <a:pt x="806413" y="721788"/>
                    <a:pt x="837352" y="747751"/>
                    <a:pt x="784921" y="71423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E2857C48-4B78-864B-8BB2-9654AE4CACC6}"/>
                </a:ext>
              </a:extLst>
            </p:cNvPr>
            <p:cNvSpPr/>
            <p:nvPr/>
          </p:nvSpPr>
          <p:spPr>
            <a:xfrm>
              <a:off x="3990132" y="5336637"/>
              <a:ext cx="638115" cy="720935"/>
            </a:xfrm>
            <a:custGeom>
              <a:avLst/>
              <a:gdLst>
                <a:gd name="connsiteX0" fmla="*/ 526334 w 638115"/>
                <a:gd name="connsiteY0" fmla="*/ 77586 h 720935"/>
                <a:gd name="connsiteX1" fmla="*/ 591281 w 638115"/>
                <a:gd name="connsiteY1" fmla="*/ 177189 h 720935"/>
                <a:gd name="connsiteX2" fmla="*/ 619622 w 638115"/>
                <a:gd name="connsiteY2" fmla="*/ 307240 h 720935"/>
                <a:gd name="connsiteX3" fmla="*/ 596713 w 638115"/>
                <a:gd name="connsiteY3" fmla="*/ 448620 h 720935"/>
                <a:gd name="connsiteX4" fmla="*/ 574041 w 638115"/>
                <a:gd name="connsiteY4" fmla="*/ 505739 h 720935"/>
                <a:gd name="connsiteX5" fmla="*/ 546408 w 638115"/>
                <a:gd name="connsiteY5" fmla="*/ 557429 h 720935"/>
                <a:gd name="connsiteX6" fmla="*/ 473667 w 638115"/>
                <a:gd name="connsiteY6" fmla="*/ 649479 h 720935"/>
                <a:gd name="connsiteX7" fmla="*/ 361012 w 638115"/>
                <a:gd name="connsiteY7" fmla="*/ 696921 h 720935"/>
                <a:gd name="connsiteX8" fmla="*/ 121295 w 638115"/>
                <a:gd name="connsiteY8" fmla="*/ 626348 h 720935"/>
                <a:gd name="connsiteX9" fmla="*/ 41468 w 638115"/>
                <a:gd name="connsiteY9" fmla="*/ 541615 h 720935"/>
                <a:gd name="connsiteX10" fmla="*/ 38870 w 638115"/>
                <a:gd name="connsiteY10" fmla="*/ 275612 h 720935"/>
                <a:gd name="connsiteX11" fmla="*/ 93426 w 638115"/>
                <a:gd name="connsiteY11" fmla="*/ 170108 h 720935"/>
                <a:gd name="connsiteX12" fmla="*/ 407302 w 638115"/>
                <a:gd name="connsiteY12" fmla="*/ 25896 h 720935"/>
                <a:gd name="connsiteX13" fmla="*/ 462330 w 638115"/>
                <a:gd name="connsiteY13" fmla="*/ 51151 h 720935"/>
                <a:gd name="connsiteX14" fmla="*/ 505550 w 638115"/>
                <a:gd name="connsiteY14" fmla="*/ 87735 h 720935"/>
                <a:gd name="connsiteX15" fmla="*/ 526334 w 638115"/>
                <a:gd name="connsiteY15" fmla="*/ 77586 h 720935"/>
                <a:gd name="connsiteX16" fmla="*/ 37453 w 638115"/>
                <a:gd name="connsiteY16" fmla="*/ 569938 h 720935"/>
                <a:gd name="connsiteX17" fmla="*/ 34383 w 638115"/>
                <a:gd name="connsiteY17" fmla="*/ 572298 h 720935"/>
                <a:gd name="connsiteX18" fmla="*/ 31312 w 638115"/>
                <a:gd name="connsiteY18" fmla="*/ 574659 h 720935"/>
                <a:gd name="connsiteX19" fmla="*/ 17850 w 638115"/>
                <a:gd name="connsiteY19" fmla="*/ 592125 h 720935"/>
                <a:gd name="connsiteX20" fmla="*/ 68864 w 638115"/>
                <a:gd name="connsiteY20" fmla="*/ 628473 h 720935"/>
                <a:gd name="connsiteX21" fmla="*/ 96496 w 638115"/>
                <a:gd name="connsiteY21" fmla="*/ 635790 h 720935"/>
                <a:gd name="connsiteX22" fmla="*/ 234658 w 638115"/>
                <a:gd name="connsiteY22" fmla="*/ 706126 h 720935"/>
                <a:gd name="connsiteX23" fmla="*/ 445090 w 638115"/>
                <a:gd name="connsiteY23" fmla="*/ 695032 h 720935"/>
                <a:gd name="connsiteX24" fmla="*/ 492561 w 638115"/>
                <a:gd name="connsiteY24" fmla="*/ 658448 h 720935"/>
                <a:gd name="connsiteX25" fmla="*/ 604980 w 638115"/>
                <a:gd name="connsiteY25" fmla="*/ 152406 h 720935"/>
                <a:gd name="connsiteX26" fmla="*/ 527278 w 638115"/>
                <a:gd name="connsiteY26" fmla="*/ 56579 h 720935"/>
                <a:gd name="connsiteX27" fmla="*/ 408955 w 638115"/>
                <a:gd name="connsiteY27" fmla="*/ 5597 h 720935"/>
                <a:gd name="connsiteX28" fmla="*/ 73115 w 638115"/>
                <a:gd name="connsiteY28" fmla="*/ 174121 h 720935"/>
                <a:gd name="connsiteX29" fmla="*/ 17850 w 638115"/>
                <a:gd name="connsiteY29" fmla="*/ 287650 h 720935"/>
                <a:gd name="connsiteX30" fmla="*/ 37453 w 638115"/>
                <a:gd name="connsiteY30" fmla="*/ 569938 h 720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8115" h="720935">
                  <a:moveTo>
                    <a:pt x="526334" y="77586"/>
                  </a:moveTo>
                  <a:cubicBezTo>
                    <a:pt x="558926" y="114878"/>
                    <a:pt x="570262" y="117710"/>
                    <a:pt x="591281" y="177189"/>
                  </a:cubicBezTo>
                  <a:cubicBezTo>
                    <a:pt x="601437" y="205984"/>
                    <a:pt x="619386" y="273960"/>
                    <a:pt x="619622" y="307240"/>
                  </a:cubicBezTo>
                  <a:cubicBezTo>
                    <a:pt x="620331" y="372855"/>
                    <a:pt x="614899" y="397638"/>
                    <a:pt x="596713" y="448620"/>
                  </a:cubicBezTo>
                  <a:cubicBezTo>
                    <a:pt x="589628" y="468210"/>
                    <a:pt x="582307" y="485912"/>
                    <a:pt x="574041" y="505739"/>
                  </a:cubicBezTo>
                  <a:cubicBezTo>
                    <a:pt x="566011" y="525801"/>
                    <a:pt x="556564" y="536658"/>
                    <a:pt x="546408" y="557429"/>
                  </a:cubicBezTo>
                  <a:cubicBezTo>
                    <a:pt x="523027" y="605814"/>
                    <a:pt x="499646" y="621628"/>
                    <a:pt x="473667" y="649479"/>
                  </a:cubicBezTo>
                  <a:cubicBezTo>
                    <a:pt x="442964" y="682287"/>
                    <a:pt x="414623" y="686771"/>
                    <a:pt x="361012" y="696921"/>
                  </a:cubicBezTo>
                  <a:cubicBezTo>
                    <a:pt x="270793" y="713914"/>
                    <a:pt x="176087" y="665765"/>
                    <a:pt x="121295" y="626348"/>
                  </a:cubicBezTo>
                  <a:cubicBezTo>
                    <a:pt x="86341" y="601330"/>
                    <a:pt x="60834" y="585516"/>
                    <a:pt x="41468" y="541615"/>
                  </a:cubicBezTo>
                  <a:cubicBezTo>
                    <a:pt x="9820" y="470099"/>
                    <a:pt x="9112" y="346420"/>
                    <a:pt x="38870" y="275612"/>
                  </a:cubicBezTo>
                  <a:cubicBezTo>
                    <a:pt x="58472" y="229115"/>
                    <a:pt x="68864" y="211177"/>
                    <a:pt x="93426" y="170108"/>
                  </a:cubicBezTo>
                  <a:cubicBezTo>
                    <a:pt x="143731" y="85847"/>
                    <a:pt x="282366" y="-9272"/>
                    <a:pt x="407302" y="25896"/>
                  </a:cubicBezTo>
                  <a:cubicBezTo>
                    <a:pt x="442964" y="36045"/>
                    <a:pt x="405885" y="35101"/>
                    <a:pt x="462330" y="51151"/>
                  </a:cubicBezTo>
                  <a:cubicBezTo>
                    <a:pt x="486656" y="57995"/>
                    <a:pt x="496812" y="67437"/>
                    <a:pt x="505550" y="87735"/>
                  </a:cubicBezTo>
                  <a:cubicBezTo>
                    <a:pt x="519957" y="73809"/>
                    <a:pt x="503897" y="81126"/>
                    <a:pt x="526334" y="77586"/>
                  </a:cubicBezTo>
                  <a:close/>
                  <a:moveTo>
                    <a:pt x="37453" y="569938"/>
                  </a:moveTo>
                  <a:cubicBezTo>
                    <a:pt x="36508" y="570882"/>
                    <a:pt x="34855" y="571826"/>
                    <a:pt x="34383" y="572298"/>
                  </a:cubicBezTo>
                  <a:cubicBezTo>
                    <a:pt x="33674" y="572770"/>
                    <a:pt x="32021" y="573950"/>
                    <a:pt x="31312" y="574659"/>
                  </a:cubicBezTo>
                  <a:lnTo>
                    <a:pt x="17850" y="592125"/>
                  </a:lnTo>
                  <a:cubicBezTo>
                    <a:pt x="35327" y="602746"/>
                    <a:pt x="53749" y="620448"/>
                    <a:pt x="68864" y="628473"/>
                  </a:cubicBezTo>
                  <a:cubicBezTo>
                    <a:pt x="92718" y="641218"/>
                    <a:pt x="70753" y="624460"/>
                    <a:pt x="96496" y="635790"/>
                  </a:cubicBezTo>
                  <a:cubicBezTo>
                    <a:pt x="119405" y="645703"/>
                    <a:pt x="148219" y="678274"/>
                    <a:pt x="234658" y="706126"/>
                  </a:cubicBezTo>
                  <a:cubicBezTo>
                    <a:pt x="304330" y="728784"/>
                    <a:pt x="375891" y="725716"/>
                    <a:pt x="445090" y="695032"/>
                  </a:cubicBezTo>
                  <a:cubicBezTo>
                    <a:pt x="472958" y="682523"/>
                    <a:pt x="474611" y="676858"/>
                    <a:pt x="492561" y="658448"/>
                  </a:cubicBezTo>
                  <a:cubicBezTo>
                    <a:pt x="620567" y="527453"/>
                    <a:pt x="680319" y="336271"/>
                    <a:pt x="604980" y="152406"/>
                  </a:cubicBezTo>
                  <a:cubicBezTo>
                    <a:pt x="586794" y="108033"/>
                    <a:pt x="564121" y="78530"/>
                    <a:pt x="527278" y="56579"/>
                  </a:cubicBezTo>
                  <a:cubicBezTo>
                    <a:pt x="508384" y="45486"/>
                    <a:pt x="426196" y="10082"/>
                    <a:pt x="408955" y="5597"/>
                  </a:cubicBezTo>
                  <a:cubicBezTo>
                    <a:pt x="286144" y="-25558"/>
                    <a:pt x="127435" y="79238"/>
                    <a:pt x="73115" y="174121"/>
                  </a:cubicBezTo>
                  <a:cubicBezTo>
                    <a:pt x="49498" y="215189"/>
                    <a:pt x="33674" y="238556"/>
                    <a:pt x="17850" y="287650"/>
                  </a:cubicBezTo>
                  <a:cubicBezTo>
                    <a:pt x="-5295" y="359402"/>
                    <a:pt x="-12616" y="517068"/>
                    <a:pt x="37453" y="56993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EA06B4FE-84AC-ED4B-AADE-FF296DEB2A09}"/>
                </a:ext>
              </a:extLst>
            </p:cNvPr>
            <p:cNvSpPr/>
            <p:nvPr/>
          </p:nvSpPr>
          <p:spPr>
            <a:xfrm>
              <a:off x="4131738" y="5713741"/>
              <a:ext cx="148317" cy="175794"/>
            </a:xfrm>
            <a:custGeom>
              <a:avLst/>
              <a:gdLst>
                <a:gd name="connsiteX0" fmla="*/ 0 w 148317"/>
                <a:gd name="connsiteY0" fmla="*/ 74349 h 175794"/>
                <a:gd name="connsiteX1" fmla="*/ 142649 w 148317"/>
                <a:gd name="connsiteY1" fmla="*/ 173480 h 175794"/>
                <a:gd name="connsiteX2" fmla="*/ 81952 w 148317"/>
                <a:gd name="connsiteY2" fmla="*/ 127219 h 175794"/>
                <a:gd name="connsiteX3" fmla="*/ 29758 w 148317"/>
                <a:gd name="connsiteY3" fmla="*/ 74349 h 175794"/>
                <a:gd name="connsiteX4" fmla="*/ 94470 w 148317"/>
                <a:gd name="connsiteY4" fmla="*/ 39653 h 175794"/>
                <a:gd name="connsiteX5" fmla="*/ 148317 w 148317"/>
                <a:gd name="connsiteY5" fmla="*/ 0 h 175794"/>
                <a:gd name="connsiteX6" fmla="*/ 71088 w 148317"/>
                <a:gd name="connsiteY6" fmla="*/ 36820 h 175794"/>
                <a:gd name="connsiteX7" fmla="*/ 0 w 148317"/>
                <a:gd name="connsiteY7" fmla="*/ 74349 h 175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8317" h="175794">
                  <a:moveTo>
                    <a:pt x="0" y="74349"/>
                  </a:moveTo>
                  <a:cubicBezTo>
                    <a:pt x="6613" y="102436"/>
                    <a:pt x="110530" y="191182"/>
                    <a:pt x="142649" y="173480"/>
                  </a:cubicBezTo>
                  <a:cubicBezTo>
                    <a:pt x="139343" y="151057"/>
                    <a:pt x="98721" y="140672"/>
                    <a:pt x="81952" y="127219"/>
                  </a:cubicBezTo>
                  <a:cubicBezTo>
                    <a:pt x="58099" y="108100"/>
                    <a:pt x="40150" y="101256"/>
                    <a:pt x="29758" y="74349"/>
                  </a:cubicBezTo>
                  <a:cubicBezTo>
                    <a:pt x="48652" y="64671"/>
                    <a:pt x="75576" y="51926"/>
                    <a:pt x="94470" y="39653"/>
                  </a:cubicBezTo>
                  <a:cubicBezTo>
                    <a:pt x="127770" y="18410"/>
                    <a:pt x="144066" y="35404"/>
                    <a:pt x="148317" y="0"/>
                  </a:cubicBezTo>
                  <a:cubicBezTo>
                    <a:pt x="117379" y="1416"/>
                    <a:pt x="94234" y="23603"/>
                    <a:pt x="71088" y="36820"/>
                  </a:cubicBezTo>
                  <a:cubicBezTo>
                    <a:pt x="49360" y="49330"/>
                    <a:pt x="16296" y="57119"/>
                    <a:pt x="0" y="7434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CBC7F68B-6C81-8E4E-B11E-F136F1F054F0}"/>
                </a:ext>
              </a:extLst>
            </p:cNvPr>
            <p:cNvSpPr/>
            <p:nvPr/>
          </p:nvSpPr>
          <p:spPr>
            <a:xfrm>
              <a:off x="4337682" y="5482281"/>
              <a:ext cx="156191" cy="162587"/>
            </a:xfrm>
            <a:custGeom>
              <a:avLst/>
              <a:gdLst>
                <a:gd name="connsiteX0" fmla="*/ 129896 w 156191"/>
                <a:gd name="connsiteY0" fmla="*/ 79458 h 162587"/>
                <a:gd name="connsiteX1" fmla="*/ 82661 w 156191"/>
                <a:gd name="connsiteY1" fmla="*/ 127608 h 162587"/>
                <a:gd name="connsiteX2" fmla="*/ 51250 w 156191"/>
                <a:gd name="connsiteY2" fmla="*/ 141061 h 162587"/>
                <a:gd name="connsiteX3" fmla="*/ 27632 w 156191"/>
                <a:gd name="connsiteY3" fmla="*/ 161832 h 162587"/>
                <a:gd name="connsiteX4" fmla="*/ 156111 w 156191"/>
                <a:gd name="connsiteY4" fmla="*/ 62464 h 162587"/>
                <a:gd name="connsiteX5" fmla="*/ 78174 w 156191"/>
                <a:gd name="connsiteY5" fmla="*/ 22576 h 162587"/>
                <a:gd name="connsiteX6" fmla="*/ 0 w 156191"/>
                <a:gd name="connsiteY6" fmla="*/ 8414 h 162587"/>
                <a:gd name="connsiteX7" fmla="*/ 27396 w 156191"/>
                <a:gd name="connsiteY7" fmla="*/ 31073 h 162587"/>
                <a:gd name="connsiteX8" fmla="*/ 129896 w 156191"/>
                <a:gd name="connsiteY8" fmla="*/ 79458 h 162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91" h="162587">
                  <a:moveTo>
                    <a:pt x="129896" y="79458"/>
                  </a:moveTo>
                  <a:cubicBezTo>
                    <a:pt x="125881" y="105185"/>
                    <a:pt x="118796" y="106837"/>
                    <a:pt x="82661" y="127608"/>
                  </a:cubicBezTo>
                  <a:cubicBezTo>
                    <a:pt x="71325" y="134216"/>
                    <a:pt x="64712" y="135869"/>
                    <a:pt x="51250" y="141061"/>
                  </a:cubicBezTo>
                  <a:cubicBezTo>
                    <a:pt x="30230" y="149322"/>
                    <a:pt x="31411" y="143657"/>
                    <a:pt x="27632" y="161832"/>
                  </a:cubicBezTo>
                  <a:cubicBezTo>
                    <a:pt x="44401" y="170093"/>
                    <a:pt x="159654" y="108962"/>
                    <a:pt x="156111" y="62464"/>
                  </a:cubicBezTo>
                  <a:lnTo>
                    <a:pt x="78174" y="22576"/>
                  </a:lnTo>
                  <a:cubicBezTo>
                    <a:pt x="25979" y="1333"/>
                    <a:pt x="19366" y="-8108"/>
                    <a:pt x="0" y="8414"/>
                  </a:cubicBezTo>
                  <a:cubicBezTo>
                    <a:pt x="2834" y="28948"/>
                    <a:pt x="7794" y="26588"/>
                    <a:pt x="27396" y="31073"/>
                  </a:cubicBezTo>
                  <a:cubicBezTo>
                    <a:pt x="70144" y="41222"/>
                    <a:pt x="93053" y="55855"/>
                    <a:pt x="129896" y="7945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1510ED30-F2A2-DC41-A7A5-B06C6096799D}"/>
                </a:ext>
              </a:extLst>
            </p:cNvPr>
            <p:cNvSpPr/>
            <p:nvPr/>
          </p:nvSpPr>
          <p:spPr>
            <a:xfrm>
              <a:off x="4156064" y="5533426"/>
              <a:ext cx="232395" cy="40362"/>
            </a:xfrm>
            <a:custGeom>
              <a:avLst/>
              <a:gdLst>
                <a:gd name="connsiteX0" fmla="*/ 126353 w 232395"/>
                <a:gd name="connsiteY0" fmla="*/ 27369 h 40362"/>
                <a:gd name="connsiteX1" fmla="*/ 192482 w 232395"/>
                <a:gd name="connsiteY1" fmla="*/ 33270 h 40362"/>
                <a:gd name="connsiteX2" fmla="*/ 232395 w 232395"/>
                <a:gd name="connsiteY2" fmla="*/ 26189 h 40362"/>
                <a:gd name="connsiteX3" fmla="*/ 123755 w 232395"/>
                <a:gd name="connsiteY3" fmla="*/ 4238 h 40362"/>
                <a:gd name="connsiteX4" fmla="*/ 5196 w 232395"/>
                <a:gd name="connsiteY4" fmla="*/ 698 h 40362"/>
                <a:gd name="connsiteX5" fmla="*/ 0 w 232395"/>
                <a:gd name="connsiteY5" fmla="*/ 21704 h 40362"/>
                <a:gd name="connsiteX6" fmla="*/ 126353 w 232395"/>
                <a:gd name="connsiteY6" fmla="*/ 27369 h 40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2395" h="40362">
                  <a:moveTo>
                    <a:pt x="126353" y="27369"/>
                  </a:moveTo>
                  <a:cubicBezTo>
                    <a:pt x="149262" y="29257"/>
                    <a:pt x="170282" y="27369"/>
                    <a:pt x="192482" y="33270"/>
                  </a:cubicBezTo>
                  <a:cubicBezTo>
                    <a:pt x="221768" y="41295"/>
                    <a:pt x="213502" y="46487"/>
                    <a:pt x="232395" y="26189"/>
                  </a:cubicBezTo>
                  <a:cubicBezTo>
                    <a:pt x="217989" y="-4495"/>
                    <a:pt x="205944" y="10375"/>
                    <a:pt x="123755" y="4238"/>
                  </a:cubicBezTo>
                  <a:cubicBezTo>
                    <a:pt x="100374" y="2586"/>
                    <a:pt x="13226" y="-1662"/>
                    <a:pt x="5196" y="698"/>
                  </a:cubicBezTo>
                  <a:cubicBezTo>
                    <a:pt x="-945" y="12735"/>
                    <a:pt x="1181" y="3766"/>
                    <a:pt x="0" y="21704"/>
                  </a:cubicBezTo>
                  <a:cubicBezTo>
                    <a:pt x="24326" y="29493"/>
                    <a:pt x="94942" y="25009"/>
                    <a:pt x="126353" y="2736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0EC8DFBA-D272-E34E-9142-731A80C3E210}"/>
                </a:ext>
              </a:extLst>
            </p:cNvPr>
            <p:cNvSpPr/>
            <p:nvPr/>
          </p:nvSpPr>
          <p:spPr>
            <a:xfrm>
              <a:off x="4194019" y="5776278"/>
              <a:ext cx="283950" cy="38308"/>
            </a:xfrm>
            <a:custGeom>
              <a:avLst/>
              <a:gdLst>
                <a:gd name="connsiteX0" fmla="*/ 131854 w 283950"/>
                <a:gd name="connsiteY0" fmla="*/ 482 h 38308"/>
                <a:gd name="connsiteX1" fmla="*/ 6210 w 283950"/>
                <a:gd name="connsiteY1" fmla="*/ 22196 h 38308"/>
                <a:gd name="connsiteX2" fmla="*/ 166808 w 283950"/>
                <a:gd name="connsiteY2" fmla="*/ 17004 h 38308"/>
                <a:gd name="connsiteX3" fmla="*/ 283951 w 283950"/>
                <a:gd name="connsiteY3" fmla="*/ 18420 h 38308"/>
                <a:gd name="connsiteX4" fmla="*/ 131854 w 283950"/>
                <a:gd name="connsiteY4" fmla="*/ 482 h 38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950" h="38308">
                  <a:moveTo>
                    <a:pt x="131854" y="482"/>
                  </a:moveTo>
                  <a:cubicBezTo>
                    <a:pt x="77298" y="3078"/>
                    <a:pt x="-26382" y="-9903"/>
                    <a:pt x="6210" y="22196"/>
                  </a:cubicBezTo>
                  <a:cubicBezTo>
                    <a:pt x="11169" y="27153"/>
                    <a:pt x="148859" y="17240"/>
                    <a:pt x="166808" y="17004"/>
                  </a:cubicBezTo>
                  <a:cubicBezTo>
                    <a:pt x="243801" y="16532"/>
                    <a:pt x="270016" y="64209"/>
                    <a:pt x="283951" y="18420"/>
                  </a:cubicBezTo>
                  <a:cubicBezTo>
                    <a:pt x="268127" y="8507"/>
                    <a:pt x="163502" y="-1170"/>
                    <a:pt x="131854" y="48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9335181E-614D-1041-9C61-266E52DBB2A1}"/>
                </a:ext>
              </a:extLst>
            </p:cNvPr>
            <p:cNvSpPr/>
            <p:nvPr/>
          </p:nvSpPr>
          <p:spPr>
            <a:xfrm>
              <a:off x="5012904" y="6295061"/>
              <a:ext cx="63327" cy="125344"/>
            </a:xfrm>
            <a:custGeom>
              <a:avLst/>
              <a:gdLst>
                <a:gd name="connsiteX0" fmla="*/ 62586 w 63327"/>
                <a:gd name="connsiteY0" fmla="*/ 2138 h 125344"/>
                <a:gd name="connsiteX1" fmla="*/ 24090 w 63327"/>
                <a:gd name="connsiteY1" fmla="*/ 5914 h 125344"/>
                <a:gd name="connsiteX2" fmla="*/ 43928 w 63327"/>
                <a:gd name="connsiteY2" fmla="*/ 20784 h 125344"/>
                <a:gd name="connsiteX3" fmla="*/ 15115 w 63327"/>
                <a:gd name="connsiteY3" fmla="*/ 100561 h 125344"/>
                <a:gd name="connsiteX4" fmla="*/ 0 w 63327"/>
                <a:gd name="connsiteY4" fmla="*/ 125344 h 125344"/>
                <a:gd name="connsiteX5" fmla="*/ 43928 w 63327"/>
                <a:gd name="connsiteY5" fmla="*/ 75306 h 125344"/>
                <a:gd name="connsiteX6" fmla="*/ 62586 w 63327"/>
                <a:gd name="connsiteY6" fmla="*/ 2138 h 125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327" h="125344">
                  <a:moveTo>
                    <a:pt x="62586" y="2138"/>
                  </a:moveTo>
                  <a:cubicBezTo>
                    <a:pt x="40622" y="-1166"/>
                    <a:pt x="39677" y="-1166"/>
                    <a:pt x="24090" y="5914"/>
                  </a:cubicBezTo>
                  <a:cubicBezTo>
                    <a:pt x="30230" y="20784"/>
                    <a:pt x="15115" y="3318"/>
                    <a:pt x="43928" y="20784"/>
                  </a:cubicBezTo>
                  <a:cubicBezTo>
                    <a:pt x="43928" y="46983"/>
                    <a:pt x="30230" y="79083"/>
                    <a:pt x="15115" y="100561"/>
                  </a:cubicBezTo>
                  <a:lnTo>
                    <a:pt x="0" y="125344"/>
                  </a:lnTo>
                  <a:cubicBezTo>
                    <a:pt x="21728" y="121804"/>
                    <a:pt x="27869" y="109294"/>
                    <a:pt x="43928" y="75306"/>
                  </a:cubicBezTo>
                  <a:cubicBezTo>
                    <a:pt x="55029" y="52412"/>
                    <a:pt x="66365" y="34710"/>
                    <a:pt x="62586" y="213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8" name="Forma libre 67">
              <a:extLst>
                <a:ext uri="{FF2B5EF4-FFF2-40B4-BE49-F238E27FC236}">
                  <a16:creationId xmlns:a16="http://schemas.microsoft.com/office/drawing/2014/main" id="{33F6425C-7C1C-C841-82F6-263F7979C128}"/>
                </a:ext>
              </a:extLst>
            </p:cNvPr>
            <p:cNvSpPr/>
            <p:nvPr/>
          </p:nvSpPr>
          <p:spPr>
            <a:xfrm>
              <a:off x="4058524" y="5376458"/>
              <a:ext cx="81007" cy="91578"/>
            </a:xfrm>
            <a:custGeom>
              <a:avLst/>
              <a:gdLst>
                <a:gd name="connsiteX0" fmla="*/ 81008 w 81007"/>
                <a:gd name="connsiteY0" fmla="*/ 0 h 91578"/>
                <a:gd name="connsiteX1" fmla="*/ 0 w 81007"/>
                <a:gd name="connsiteY1" fmla="*/ 91578 h 91578"/>
                <a:gd name="connsiteX2" fmla="*/ 41330 w 81007"/>
                <a:gd name="connsiteY2" fmla="*/ 46969 h 91578"/>
                <a:gd name="connsiteX3" fmla="*/ 81008 w 81007"/>
                <a:gd name="connsiteY3" fmla="*/ 0 h 91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7" h="91578">
                  <a:moveTo>
                    <a:pt x="81008" y="0"/>
                  </a:moveTo>
                  <a:cubicBezTo>
                    <a:pt x="60224" y="4485"/>
                    <a:pt x="1889" y="69864"/>
                    <a:pt x="0" y="91578"/>
                  </a:cubicBezTo>
                  <a:cubicBezTo>
                    <a:pt x="15351" y="82845"/>
                    <a:pt x="29049" y="63491"/>
                    <a:pt x="41330" y="46969"/>
                  </a:cubicBezTo>
                  <a:cubicBezTo>
                    <a:pt x="55265" y="28087"/>
                    <a:pt x="77938" y="19118"/>
                    <a:pt x="8100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9" name="Forma libre 68">
              <a:extLst>
                <a:ext uri="{FF2B5EF4-FFF2-40B4-BE49-F238E27FC236}">
                  <a16:creationId xmlns:a16="http://schemas.microsoft.com/office/drawing/2014/main" id="{DAFAB4EE-53E8-DC41-92F5-0ABBFB1433E0}"/>
                </a:ext>
              </a:extLst>
            </p:cNvPr>
            <p:cNvSpPr/>
            <p:nvPr/>
          </p:nvSpPr>
          <p:spPr>
            <a:xfrm>
              <a:off x="5089661" y="6339342"/>
              <a:ext cx="34484" cy="69026"/>
            </a:xfrm>
            <a:custGeom>
              <a:avLst/>
              <a:gdLst>
                <a:gd name="connsiteX0" fmla="*/ 34481 w 34484"/>
                <a:gd name="connsiteY0" fmla="*/ 11200 h 69026"/>
                <a:gd name="connsiteX1" fmla="*/ 15588 w 34484"/>
                <a:gd name="connsiteY1" fmla="*/ 3647 h 69026"/>
                <a:gd name="connsiteX2" fmla="*/ 0 w 34484"/>
                <a:gd name="connsiteY2" fmla="*/ 69026 h 69026"/>
                <a:gd name="connsiteX3" fmla="*/ 34481 w 34484"/>
                <a:gd name="connsiteY3" fmla="*/ 11200 h 69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484" h="69026">
                  <a:moveTo>
                    <a:pt x="34481" y="11200"/>
                  </a:moveTo>
                  <a:cubicBezTo>
                    <a:pt x="21964" y="-1074"/>
                    <a:pt x="25979" y="-2726"/>
                    <a:pt x="15588" y="3647"/>
                  </a:cubicBezTo>
                  <a:cubicBezTo>
                    <a:pt x="29286" y="36219"/>
                    <a:pt x="3779" y="47784"/>
                    <a:pt x="0" y="69026"/>
                  </a:cubicBezTo>
                  <a:cubicBezTo>
                    <a:pt x="20547" y="65958"/>
                    <a:pt x="34718" y="37399"/>
                    <a:pt x="34481" y="1120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26B191E3-C11F-4246-8E68-B25B5077E2D8}"/>
                </a:ext>
              </a:extLst>
            </p:cNvPr>
            <p:cNvSpPr/>
            <p:nvPr/>
          </p:nvSpPr>
          <p:spPr>
            <a:xfrm>
              <a:off x="3932166" y="5728610"/>
              <a:ext cx="24567" cy="27851"/>
            </a:xfrm>
            <a:custGeom>
              <a:avLst/>
              <a:gdLst>
                <a:gd name="connsiteX0" fmla="*/ 24567 w 24567"/>
                <a:gd name="connsiteY0" fmla="*/ 236 h 27851"/>
                <a:gd name="connsiteX1" fmla="*/ 10161 w 24567"/>
                <a:gd name="connsiteY1" fmla="*/ 27852 h 27851"/>
                <a:gd name="connsiteX2" fmla="*/ 24567 w 24567"/>
                <a:gd name="connsiteY2" fmla="*/ 236 h 27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567" h="27851">
                  <a:moveTo>
                    <a:pt x="24567" y="236"/>
                  </a:moveTo>
                  <a:cubicBezTo>
                    <a:pt x="241" y="-1652"/>
                    <a:pt x="-8733" y="7789"/>
                    <a:pt x="10161" y="27852"/>
                  </a:cubicBezTo>
                  <a:cubicBezTo>
                    <a:pt x="25984" y="21243"/>
                    <a:pt x="23386" y="20771"/>
                    <a:pt x="24567" y="23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E38197B1-BE40-8B40-B522-5E4096509D99}"/>
                </a:ext>
              </a:extLst>
            </p:cNvPr>
            <p:cNvSpPr/>
            <p:nvPr/>
          </p:nvSpPr>
          <p:spPr>
            <a:xfrm>
              <a:off x="3952780" y="5829630"/>
              <a:ext cx="18439" cy="21478"/>
            </a:xfrm>
            <a:custGeom>
              <a:avLst/>
              <a:gdLst>
                <a:gd name="connsiteX0" fmla="*/ 14581 w 18439"/>
                <a:gd name="connsiteY0" fmla="*/ 0 h 21478"/>
                <a:gd name="connsiteX1" fmla="*/ 13164 w 18439"/>
                <a:gd name="connsiteY1" fmla="*/ 21478 h 21478"/>
                <a:gd name="connsiteX2" fmla="*/ 14581 w 18439"/>
                <a:gd name="connsiteY2" fmla="*/ 0 h 21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39" h="21478">
                  <a:moveTo>
                    <a:pt x="14581" y="0"/>
                  </a:moveTo>
                  <a:cubicBezTo>
                    <a:pt x="-2896" y="6845"/>
                    <a:pt x="-6202" y="13218"/>
                    <a:pt x="13164" y="21478"/>
                  </a:cubicBezTo>
                  <a:cubicBezTo>
                    <a:pt x="18360" y="12745"/>
                    <a:pt x="21194" y="12509"/>
                    <a:pt x="1458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5A0A6013-B8AE-DD42-B2C1-1B42A162118D}"/>
                </a:ext>
              </a:extLst>
            </p:cNvPr>
            <p:cNvSpPr/>
            <p:nvPr/>
          </p:nvSpPr>
          <p:spPr>
            <a:xfrm>
              <a:off x="3948999" y="5795642"/>
              <a:ext cx="15055" cy="20062"/>
            </a:xfrm>
            <a:custGeom>
              <a:avLst/>
              <a:gdLst>
                <a:gd name="connsiteX0" fmla="*/ 11985 w 15055"/>
                <a:gd name="connsiteY0" fmla="*/ 0 h 20062"/>
                <a:gd name="connsiteX1" fmla="*/ 15055 w 15055"/>
                <a:gd name="connsiteY1" fmla="*/ 20062 h 20062"/>
                <a:gd name="connsiteX2" fmla="*/ 11985 w 15055"/>
                <a:gd name="connsiteY2" fmla="*/ 0 h 20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55" h="20062">
                  <a:moveTo>
                    <a:pt x="11985" y="0"/>
                  </a:moveTo>
                  <a:cubicBezTo>
                    <a:pt x="-5256" y="7081"/>
                    <a:pt x="-3603" y="14398"/>
                    <a:pt x="15055" y="20062"/>
                  </a:cubicBezTo>
                  <a:lnTo>
                    <a:pt x="11985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73" name="Gráfico 626">
            <a:extLst>
              <a:ext uri="{FF2B5EF4-FFF2-40B4-BE49-F238E27FC236}">
                <a16:creationId xmlns:a16="http://schemas.microsoft.com/office/drawing/2014/main" id="{888205A1-D559-F542-B523-75A05A2C9D3E}"/>
              </a:ext>
            </a:extLst>
          </p:cNvPr>
          <p:cNvGrpSpPr/>
          <p:nvPr/>
        </p:nvGrpSpPr>
        <p:grpSpPr>
          <a:xfrm rot="876737">
            <a:off x="8222865" y="4391238"/>
            <a:ext cx="701020" cy="618162"/>
            <a:chOff x="8797479" y="5605127"/>
            <a:chExt cx="1237474" cy="1091209"/>
          </a:xfrm>
          <a:solidFill>
            <a:srgbClr val="262626"/>
          </a:solidFill>
        </p:grpSpPr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EBCB6C61-9231-904C-9B2F-134CC112BD77}"/>
                </a:ext>
              </a:extLst>
            </p:cNvPr>
            <p:cNvSpPr/>
            <p:nvPr/>
          </p:nvSpPr>
          <p:spPr>
            <a:xfrm>
              <a:off x="8949457" y="5605127"/>
              <a:ext cx="1085496" cy="1079392"/>
            </a:xfrm>
            <a:custGeom>
              <a:avLst/>
              <a:gdLst>
                <a:gd name="connsiteX0" fmla="*/ 310569 w 1085496"/>
                <a:gd name="connsiteY0" fmla="*/ 84775 h 1079392"/>
                <a:gd name="connsiteX1" fmla="*/ 673333 w 1085496"/>
                <a:gd name="connsiteY1" fmla="*/ 115695 h 1079392"/>
                <a:gd name="connsiteX2" fmla="*/ 665775 w 1085496"/>
                <a:gd name="connsiteY2" fmla="*/ 216478 h 1079392"/>
                <a:gd name="connsiteX3" fmla="*/ 294037 w 1085496"/>
                <a:gd name="connsiteY3" fmla="*/ 221671 h 1079392"/>
                <a:gd name="connsiteX4" fmla="*/ 310097 w 1085496"/>
                <a:gd name="connsiteY4" fmla="*/ 161956 h 1079392"/>
                <a:gd name="connsiteX5" fmla="*/ 310569 w 1085496"/>
                <a:gd name="connsiteY5" fmla="*/ 84775 h 1079392"/>
                <a:gd name="connsiteX6" fmla="*/ 1068925 w 1085496"/>
                <a:gd name="connsiteY6" fmla="*/ 328355 h 1079392"/>
                <a:gd name="connsiteX7" fmla="*/ 1060895 w 1085496"/>
                <a:gd name="connsiteY7" fmla="*/ 395623 h 1079392"/>
                <a:gd name="connsiteX8" fmla="*/ 1041529 w 1085496"/>
                <a:gd name="connsiteY8" fmla="*/ 411200 h 1079392"/>
                <a:gd name="connsiteX9" fmla="*/ 1068925 w 1085496"/>
                <a:gd name="connsiteY9" fmla="*/ 328355 h 1079392"/>
                <a:gd name="connsiteX10" fmla="*/ 1032790 w 1085496"/>
                <a:gd name="connsiteY10" fmla="*/ 371548 h 1079392"/>
                <a:gd name="connsiteX11" fmla="*/ 1016966 w 1085496"/>
                <a:gd name="connsiteY11" fmla="*/ 429846 h 1079392"/>
                <a:gd name="connsiteX12" fmla="*/ 1011534 w 1085496"/>
                <a:gd name="connsiteY12" fmla="*/ 399163 h 1079392"/>
                <a:gd name="connsiteX13" fmla="*/ 1032790 w 1085496"/>
                <a:gd name="connsiteY13" fmla="*/ 371548 h 1079392"/>
                <a:gd name="connsiteX14" fmla="*/ 747255 w 1085496"/>
                <a:gd name="connsiteY14" fmla="*/ 221199 h 1079392"/>
                <a:gd name="connsiteX15" fmla="*/ 747964 w 1085496"/>
                <a:gd name="connsiteY15" fmla="*/ 120651 h 1079392"/>
                <a:gd name="connsiteX16" fmla="*/ 718442 w 1085496"/>
                <a:gd name="connsiteY16" fmla="*/ 38514 h 1079392"/>
                <a:gd name="connsiteX17" fmla="*/ 520056 w 1085496"/>
                <a:gd name="connsiteY17" fmla="*/ 8066 h 1079392"/>
                <a:gd name="connsiteX18" fmla="*/ 309152 w 1085496"/>
                <a:gd name="connsiteY18" fmla="*/ 6650 h 1079392"/>
                <a:gd name="connsiteX19" fmla="*/ 250581 w 1085496"/>
                <a:gd name="connsiteY19" fmla="*/ 61408 h 1079392"/>
                <a:gd name="connsiteX20" fmla="*/ 252706 w 1085496"/>
                <a:gd name="connsiteY20" fmla="*/ 156055 h 1079392"/>
                <a:gd name="connsiteX21" fmla="*/ 247274 w 1085496"/>
                <a:gd name="connsiteY21" fmla="*/ 211049 h 1079392"/>
                <a:gd name="connsiteX22" fmla="*/ 51014 w 1085496"/>
                <a:gd name="connsiteY22" fmla="*/ 195708 h 1079392"/>
                <a:gd name="connsiteX23" fmla="*/ 0 w 1085496"/>
                <a:gd name="connsiteY23" fmla="*/ 202788 h 1079392"/>
                <a:gd name="connsiteX24" fmla="*/ 350246 w 1085496"/>
                <a:gd name="connsiteY24" fmla="*/ 241025 h 1079392"/>
                <a:gd name="connsiteX25" fmla="*/ 644047 w 1085496"/>
                <a:gd name="connsiteY25" fmla="*/ 240081 h 1079392"/>
                <a:gd name="connsiteX26" fmla="*/ 722457 w 1085496"/>
                <a:gd name="connsiteY26" fmla="*/ 245273 h 1079392"/>
                <a:gd name="connsiteX27" fmla="*/ 728598 w 1085496"/>
                <a:gd name="connsiteY27" fmla="*/ 250466 h 1079392"/>
                <a:gd name="connsiteX28" fmla="*/ 731196 w 1085496"/>
                <a:gd name="connsiteY28" fmla="*/ 253770 h 1079392"/>
                <a:gd name="connsiteX29" fmla="*/ 883528 w 1085496"/>
                <a:gd name="connsiteY29" fmla="*/ 257311 h 1079392"/>
                <a:gd name="connsiteX30" fmla="*/ 969023 w 1085496"/>
                <a:gd name="connsiteY30" fmla="*/ 254242 h 1079392"/>
                <a:gd name="connsiteX31" fmla="*/ 1060186 w 1085496"/>
                <a:gd name="connsiteY31" fmla="*/ 256367 h 1079392"/>
                <a:gd name="connsiteX32" fmla="*/ 1021454 w 1085496"/>
                <a:gd name="connsiteY32" fmla="*/ 326231 h 1079392"/>
                <a:gd name="connsiteX33" fmla="*/ 999726 w 1085496"/>
                <a:gd name="connsiteY33" fmla="*/ 353610 h 1079392"/>
                <a:gd name="connsiteX34" fmla="*/ 975636 w 1085496"/>
                <a:gd name="connsiteY34" fmla="*/ 383585 h 1079392"/>
                <a:gd name="connsiteX35" fmla="*/ 931708 w 1085496"/>
                <a:gd name="connsiteY35" fmla="*/ 443300 h 1079392"/>
                <a:gd name="connsiteX36" fmla="*/ 763551 w 1085496"/>
                <a:gd name="connsiteY36" fmla="*/ 590817 h 1079392"/>
                <a:gd name="connsiteX37" fmla="*/ 660343 w 1085496"/>
                <a:gd name="connsiteY37" fmla="*/ 688532 h 1079392"/>
                <a:gd name="connsiteX38" fmla="*/ 773235 w 1085496"/>
                <a:gd name="connsiteY38" fmla="*/ 605451 h 1079392"/>
                <a:gd name="connsiteX39" fmla="*/ 858966 w 1085496"/>
                <a:gd name="connsiteY39" fmla="*/ 544556 h 1079392"/>
                <a:gd name="connsiteX40" fmla="*/ 889905 w 1085496"/>
                <a:gd name="connsiteY40" fmla="*/ 518829 h 1079392"/>
                <a:gd name="connsiteX41" fmla="*/ 873845 w 1085496"/>
                <a:gd name="connsiteY41" fmla="*/ 597662 h 1079392"/>
                <a:gd name="connsiteX42" fmla="*/ 845976 w 1085496"/>
                <a:gd name="connsiteY42" fmla="*/ 669650 h 1079392"/>
                <a:gd name="connsiteX43" fmla="*/ 853770 w 1085496"/>
                <a:gd name="connsiteY43" fmla="*/ 610407 h 1079392"/>
                <a:gd name="connsiteX44" fmla="*/ 850700 w 1085496"/>
                <a:gd name="connsiteY44" fmla="*/ 591053 h 1079392"/>
                <a:gd name="connsiteX45" fmla="*/ 821886 w 1085496"/>
                <a:gd name="connsiteY45" fmla="*/ 684756 h 1079392"/>
                <a:gd name="connsiteX46" fmla="*/ 832987 w 1085496"/>
                <a:gd name="connsiteY46" fmla="*/ 663749 h 1079392"/>
                <a:gd name="connsiteX47" fmla="*/ 845032 w 1085496"/>
                <a:gd name="connsiteY47" fmla="*/ 687116 h 1079392"/>
                <a:gd name="connsiteX48" fmla="*/ 875970 w 1085496"/>
                <a:gd name="connsiteY48" fmla="*/ 627165 h 1079392"/>
                <a:gd name="connsiteX49" fmla="*/ 886362 w 1085496"/>
                <a:gd name="connsiteY49" fmla="*/ 605451 h 1079392"/>
                <a:gd name="connsiteX50" fmla="*/ 893920 w 1085496"/>
                <a:gd name="connsiteY50" fmla="*/ 547860 h 1079392"/>
                <a:gd name="connsiteX51" fmla="*/ 901950 w 1085496"/>
                <a:gd name="connsiteY51" fmla="*/ 523077 h 1079392"/>
                <a:gd name="connsiteX52" fmla="*/ 902658 w 1085496"/>
                <a:gd name="connsiteY52" fmla="*/ 505139 h 1079392"/>
                <a:gd name="connsiteX53" fmla="*/ 944225 w 1085496"/>
                <a:gd name="connsiteY53" fmla="*/ 456281 h 1079392"/>
                <a:gd name="connsiteX54" fmla="*/ 984611 w 1085496"/>
                <a:gd name="connsiteY54" fmla="*/ 409312 h 1079392"/>
                <a:gd name="connsiteX55" fmla="*/ 994766 w 1085496"/>
                <a:gd name="connsiteY55" fmla="*/ 427014 h 1079392"/>
                <a:gd name="connsiteX56" fmla="*/ 997128 w 1085496"/>
                <a:gd name="connsiteY56" fmla="*/ 444008 h 1079392"/>
                <a:gd name="connsiteX57" fmla="*/ 968315 w 1085496"/>
                <a:gd name="connsiteY57" fmla="*/ 456754 h 1079392"/>
                <a:gd name="connsiteX58" fmla="*/ 966189 w 1085496"/>
                <a:gd name="connsiteY58" fmla="*/ 515288 h 1079392"/>
                <a:gd name="connsiteX59" fmla="*/ 965008 w 1085496"/>
                <a:gd name="connsiteY59" fmla="*/ 616072 h 1079392"/>
                <a:gd name="connsiteX60" fmla="*/ 976344 w 1085496"/>
                <a:gd name="connsiteY60" fmla="*/ 536295 h 1079392"/>
                <a:gd name="connsiteX61" fmla="*/ 984374 w 1085496"/>
                <a:gd name="connsiteY61" fmla="*/ 468791 h 1079392"/>
                <a:gd name="connsiteX62" fmla="*/ 992168 w 1085496"/>
                <a:gd name="connsiteY62" fmla="*/ 459822 h 1079392"/>
                <a:gd name="connsiteX63" fmla="*/ 1008464 w 1085496"/>
                <a:gd name="connsiteY63" fmla="*/ 567686 h 1079392"/>
                <a:gd name="connsiteX64" fmla="*/ 1015549 w 1085496"/>
                <a:gd name="connsiteY64" fmla="*/ 559897 h 1079392"/>
                <a:gd name="connsiteX65" fmla="*/ 1020509 w 1085496"/>
                <a:gd name="connsiteY65" fmla="*/ 504667 h 1079392"/>
                <a:gd name="connsiteX66" fmla="*/ 1036805 w 1085496"/>
                <a:gd name="connsiteY66" fmla="*/ 454157 h 1079392"/>
                <a:gd name="connsiteX67" fmla="*/ 1037277 w 1085496"/>
                <a:gd name="connsiteY67" fmla="*/ 514816 h 1079392"/>
                <a:gd name="connsiteX68" fmla="*/ 1042001 w 1085496"/>
                <a:gd name="connsiteY68" fmla="*/ 575003 h 1079392"/>
                <a:gd name="connsiteX69" fmla="*/ 1053101 w 1085496"/>
                <a:gd name="connsiteY69" fmla="*/ 473747 h 1079392"/>
                <a:gd name="connsiteX70" fmla="*/ 1063965 w 1085496"/>
                <a:gd name="connsiteY70" fmla="*/ 442120 h 1079392"/>
                <a:gd name="connsiteX71" fmla="*/ 1054282 w 1085496"/>
                <a:gd name="connsiteY71" fmla="*/ 612295 h 1079392"/>
                <a:gd name="connsiteX72" fmla="*/ 1061603 w 1085496"/>
                <a:gd name="connsiteY72" fmla="*/ 679563 h 1079392"/>
                <a:gd name="connsiteX73" fmla="*/ 1048850 w 1085496"/>
                <a:gd name="connsiteY73" fmla="*/ 883490 h 1079392"/>
                <a:gd name="connsiteX74" fmla="*/ 1057352 w 1085496"/>
                <a:gd name="connsiteY74" fmla="*/ 922199 h 1079392"/>
                <a:gd name="connsiteX75" fmla="*/ 1052865 w 1085496"/>
                <a:gd name="connsiteY75" fmla="*/ 960671 h 1079392"/>
                <a:gd name="connsiteX76" fmla="*/ 1054282 w 1085496"/>
                <a:gd name="connsiteY76" fmla="*/ 1009765 h 1079392"/>
                <a:gd name="connsiteX77" fmla="*/ 1049322 w 1085496"/>
                <a:gd name="connsiteY77" fmla="*/ 1066175 h 1079392"/>
                <a:gd name="connsiteX78" fmla="*/ 1049322 w 1085496"/>
                <a:gd name="connsiteY78" fmla="*/ 1069952 h 1079392"/>
                <a:gd name="connsiteX79" fmla="*/ 1052393 w 1085496"/>
                <a:gd name="connsiteY79" fmla="*/ 1079393 h 1079392"/>
                <a:gd name="connsiteX80" fmla="*/ 1073648 w 1085496"/>
                <a:gd name="connsiteY80" fmla="*/ 862484 h 1079392"/>
                <a:gd name="connsiteX81" fmla="*/ 1067272 w 1085496"/>
                <a:gd name="connsiteY81" fmla="*/ 797576 h 1079392"/>
                <a:gd name="connsiteX82" fmla="*/ 1078844 w 1085496"/>
                <a:gd name="connsiteY82" fmla="*/ 650768 h 1079392"/>
                <a:gd name="connsiteX83" fmla="*/ 1084512 w 1085496"/>
                <a:gd name="connsiteY83" fmla="*/ 493102 h 1079392"/>
                <a:gd name="connsiteX84" fmla="*/ 1079553 w 1085496"/>
                <a:gd name="connsiteY84" fmla="*/ 341572 h 1079392"/>
                <a:gd name="connsiteX85" fmla="*/ 1085457 w 1085496"/>
                <a:gd name="connsiteY85" fmla="*/ 264155 h 1079392"/>
                <a:gd name="connsiteX86" fmla="*/ 1072940 w 1085496"/>
                <a:gd name="connsiteY86" fmla="*/ 239609 h 1079392"/>
                <a:gd name="connsiteX87" fmla="*/ 900060 w 1085496"/>
                <a:gd name="connsiteY87" fmla="*/ 234416 h 1079392"/>
                <a:gd name="connsiteX88" fmla="*/ 747255 w 1085496"/>
                <a:gd name="connsiteY88" fmla="*/ 221199 h 107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085496" h="1079392">
                  <a:moveTo>
                    <a:pt x="310569" y="84775"/>
                  </a:moveTo>
                  <a:cubicBezTo>
                    <a:pt x="426531" y="84539"/>
                    <a:pt x="576738" y="85955"/>
                    <a:pt x="673333" y="115695"/>
                  </a:cubicBezTo>
                  <a:cubicBezTo>
                    <a:pt x="678293" y="141421"/>
                    <a:pt x="680890" y="192639"/>
                    <a:pt x="665775" y="216478"/>
                  </a:cubicBezTo>
                  <a:lnTo>
                    <a:pt x="294037" y="221671"/>
                  </a:lnTo>
                  <a:cubicBezTo>
                    <a:pt x="301122" y="189807"/>
                    <a:pt x="308680" y="205149"/>
                    <a:pt x="310097" y="161956"/>
                  </a:cubicBezTo>
                  <a:cubicBezTo>
                    <a:pt x="311278" y="135521"/>
                    <a:pt x="310805" y="110974"/>
                    <a:pt x="310569" y="84775"/>
                  </a:cubicBezTo>
                  <a:close/>
                  <a:moveTo>
                    <a:pt x="1068925" y="328355"/>
                  </a:moveTo>
                  <a:cubicBezTo>
                    <a:pt x="1067980" y="395386"/>
                    <a:pt x="1069161" y="355026"/>
                    <a:pt x="1060895" y="395623"/>
                  </a:cubicBezTo>
                  <a:lnTo>
                    <a:pt x="1041529" y="411200"/>
                  </a:lnTo>
                  <a:cubicBezTo>
                    <a:pt x="1044835" y="394442"/>
                    <a:pt x="1058769" y="342752"/>
                    <a:pt x="1068925" y="328355"/>
                  </a:cubicBezTo>
                  <a:close/>
                  <a:moveTo>
                    <a:pt x="1032790" y="371548"/>
                  </a:moveTo>
                  <a:cubicBezTo>
                    <a:pt x="1029720" y="441884"/>
                    <a:pt x="1025233" y="421822"/>
                    <a:pt x="1016966" y="429846"/>
                  </a:cubicBezTo>
                  <a:cubicBezTo>
                    <a:pt x="1004922" y="415449"/>
                    <a:pt x="1002796" y="423710"/>
                    <a:pt x="1011534" y="399163"/>
                  </a:cubicBezTo>
                  <a:cubicBezTo>
                    <a:pt x="1021218" y="371784"/>
                    <a:pt x="1028775" y="374144"/>
                    <a:pt x="1032790" y="371548"/>
                  </a:cubicBezTo>
                  <a:close/>
                  <a:moveTo>
                    <a:pt x="747255" y="221199"/>
                  </a:moveTo>
                  <a:cubicBezTo>
                    <a:pt x="744657" y="189099"/>
                    <a:pt x="751034" y="147558"/>
                    <a:pt x="747964" y="120651"/>
                  </a:cubicBezTo>
                  <a:cubicBezTo>
                    <a:pt x="744894" y="93744"/>
                    <a:pt x="732140" y="51731"/>
                    <a:pt x="718442" y="38514"/>
                  </a:cubicBezTo>
                  <a:cubicBezTo>
                    <a:pt x="685142" y="6650"/>
                    <a:pt x="580044" y="12787"/>
                    <a:pt x="520056" y="8066"/>
                  </a:cubicBezTo>
                  <a:cubicBezTo>
                    <a:pt x="466208" y="3582"/>
                    <a:pt x="357568" y="-6804"/>
                    <a:pt x="309152" y="6650"/>
                  </a:cubicBezTo>
                  <a:cubicBezTo>
                    <a:pt x="284826" y="13495"/>
                    <a:pt x="267585" y="3110"/>
                    <a:pt x="250581" y="61408"/>
                  </a:cubicBezTo>
                  <a:cubicBezTo>
                    <a:pt x="244677" y="81471"/>
                    <a:pt x="255068" y="133633"/>
                    <a:pt x="252706" y="156055"/>
                  </a:cubicBezTo>
                  <a:lnTo>
                    <a:pt x="247274" y="211049"/>
                  </a:lnTo>
                  <a:cubicBezTo>
                    <a:pt x="196497" y="218602"/>
                    <a:pt x="107932" y="203261"/>
                    <a:pt x="51014" y="195708"/>
                  </a:cubicBezTo>
                  <a:cubicBezTo>
                    <a:pt x="28105" y="192639"/>
                    <a:pt x="8266" y="181546"/>
                    <a:pt x="0" y="202788"/>
                  </a:cubicBezTo>
                  <a:cubicBezTo>
                    <a:pt x="13462" y="212230"/>
                    <a:pt x="332533" y="241025"/>
                    <a:pt x="350246" y="241025"/>
                  </a:cubicBezTo>
                  <a:lnTo>
                    <a:pt x="644047" y="240081"/>
                  </a:lnTo>
                  <a:cubicBezTo>
                    <a:pt x="726708" y="239845"/>
                    <a:pt x="721749" y="244801"/>
                    <a:pt x="722457" y="245273"/>
                  </a:cubicBezTo>
                  <a:lnTo>
                    <a:pt x="728598" y="250466"/>
                  </a:lnTo>
                  <a:cubicBezTo>
                    <a:pt x="729306" y="251174"/>
                    <a:pt x="730251" y="252826"/>
                    <a:pt x="731196" y="253770"/>
                  </a:cubicBezTo>
                  <a:cubicBezTo>
                    <a:pt x="775360" y="235596"/>
                    <a:pt x="800395" y="256603"/>
                    <a:pt x="883528" y="257311"/>
                  </a:cubicBezTo>
                  <a:cubicBezTo>
                    <a:pt x="916356" y="257547"/>
                    <a:pt x="930999" y="248814"/>
                    <a:pt x="969023" y="254242"/>
                  </a:cubicBezTo>
                  <a:cubicBezTo>
                    <a:pt x="1001615" y="258963"/>
                    <a:pt x="1026886" y="257547"/>
                    <a:pt x="1060186" y="256367"/>
                  </a:cubicBezTo>
                  <a:cubicBezTo>
                    <a:pt x="1053101" y="287286"/>
                    <a:pt x="1035624" y="307820"/>
                    <a:pt x="1021454" y="326231"/>
                  </a:cubicBezTo>
                  <a:cubicBezTo>
                    <a:pt x="1011771" y="338504"/>
                    <a:pt x="1008464" y="342752"/>
                    <a:pt x="999726" y="353610"/>
                  </a:cubicBezTo>
                  <a:cubicBezTo>
                    <a:pt x="990043" y="366119"/>
                    <a:pt x="985083" y="368479"/>
                    <a:pt x="975636" y="383585"/>
                  </a:cubicBezTo>
                  <a:cubicBezTo>
                    <a:pt x="942808" y="436691"/>
                    <a:pt x="980359" y="388778"/>
                    <a:pt x="931708" y="443300"/>
                  </a:cubicBezTo>
                  <a:cubicBezTo>
                    <a:pt x="884709" y="496170"/>
                    <a:pt x="827791" y="560841"/>
                    <a:pt x="763551" y="590817"/>
                  </a:cubicBezTo>
                  <a:cubicBezTo>
                    <a:pt x="734738" y="604270"/>
                    <a:pt x="637907" y="648407"/>
                    <a:pt x="660343" y="688532"/>
                  </a:cubicBezTo>
                  <a:cubicBezTo>
                    <a:pt x="690101" y="677203"/>
                    <a:pt x="668609" y="646755"/>
                    <a:pt x="773235" y="605451"/>
                  </a:cubicBezTo>
                  <a:cubicBezTo>
                    <a:pt x="800395" y="594593"/>
                    <a:pt x="836293" y="564618"/>
                    <a:pt x="858966" y="544556"/>
                  </a:cubicBezTo>
                  <a:cubicBezTo>
                    <a:pt x="874790" y="530394"/>
                    <a:pt x="870538" y="528034"/>
                    <a:pt x="889905" y="518829"/>
                  </a:cubicBezTo>
                  <a:cubicBezTo>
                    <a:pt x="884945" y="537003"/>
                    <a:pt x="879749" y="583500"/>
                    <a:pt x="873845" y="597662"/>
                  </a:cubicBezTo>
                  <a:cubicBezTo>
                    <a:pt x="863689" y="621972"/>
                    <a:pt x="854242" y="640383"/>
                    <a:pt x="845976" y="669650"/>
                  </a:cubicBezTo>
                  <a:cubicBezTo>
                    <a:pt x="826846" y="641091"/>
                    <a:pt x="848810" y="634246"/>
                    <a:pt x="853770" y="610407"/>
                  </a:cubicBezTo>
                  <a:cubicBezTo>
                    <a:pt x="859202" y="582556"/>
                    <a:pt x="852589" y="594121"/>
                    <a:pt x="850700" y="591053"/>
                  </a:cubicBezTo>
                  <a:lnTo>
                    <a:pt x="821886" y="684756"/>
                  </a:lnTo>
                  <a:cubicBezTo>
                    <a:pt x="832042" y="680743"/>
                    <a:pt x="830861" y="679091"/>
                    <a:pt x="832987" y="663749"/>
                  </a:cubicBezTo>
                  <a:cubicBezTo>
                    <a:pt x="848810" y="684756"/>
                    <a:pt x="836293" y="669178"/>
                    <a:pt x="845032" y="687116"/>
                  </a:cubicBezTo>
                  <a:cubicBezTo>
                    <a:pt x="862981" y="658085"/>
                    <a:pt x="848102" y="663985"/>
                    <a:pt x="875970" y="627165"/>
                  </a:cubicBezTo>
                  <a:cubicBezTo>
                    <a:pt x="882347" y="618432"/>
                    <a:pt x="883528" y="617016"/>
                    <a:pt x="886362" y="605451"/>
                  </a:cubicBezTo>
                  <a:cubicBezTo>
                    <a:pt x="890849" y="586568"/>
                    <a:pt x="890141" y="567450"/>
                    <a:pt x="893920" y="547860"/>
                  </a:cubicBezTo>
                  <a:cubicBezTo>
                    <a:pt x="897226" y="530158"/>
                    <a:pt x="898643" y="538183"/>
                    <a:pt x="901950" y="523077"/>
                  </a:cubicBezTo>
                  <a:lnTo>
                    <a:pt x="902658" y="505139"/>
                  </a:lnTo>
                  <a:cubicBezTo>
                    <a:pt x="903130" y="491449"/>
                    <a:pt x="933597" y="466903"/>
                    <a:pt x="944225" y="456281"/>
                  </a:cubicBezTo>
                  <a:cubicBezTo>
                    <a:pt x="960285" y="439996"/>
                    <a:pt x="973274" y="424890"/>
                    <a:pt x="984611" y="409312"/>
                  </a:cubicBezTo>
                  <a:cubicBezTo>
                    <a:pt x="995002" y="420405"/>
                    <a:pt x="989334" y="409548"/>
                    <a:pt x="994766" y="427014"/>
                  </a:cubicBezTo>
                  <a:cubicBezTo>
                    <a:pt x="995002" y="427958"/>
                    <a:pt x="996655" y="442120"/>
                    <a:pt x="997128" y="444008"/>
                  </a:cubicBezTo>
                  <a:cubicBezTo>
                    <a:pt x="986028" y="450381"/>
                    <a:pt x="975400" y="434803"/>
                    <a:pt x="968315" y="456754"/>
                  </a:cubicBezTo>
                  <a:cubicBezTo>
                    <a:pt x="966425" y="463126"/>
                    <a:pt x="966897" y="504195"/>
                    <a:pt x="966189" y="515288"/>
                  </a:cubicBezTo>
                  <a:cubicBezTo>
                    <a:pt x="964772" y="540543"/>
                    <a:pt x="954144" y="594121"/>
                    <a:pt x="965008" y="616072"/>
                  </a:cubicBezTo>
                  <a:cubicBezTo>
                    <a:pt x="974219" y="600494"/>
                    <a:pt x="974927" y="560133"/>
                    <a:pt x="976344" y="536295"/>
                  </a:cubicBezTo>
                  <a:lnTo>
                    <a:pt x="984374" y="468791"/>
                  </a:lnTo>
                  <a:cubicBezTo>
                    <a:pt x="987917" y="461238"/>
                    <a:pt x="987917" y="463598"/>
                    <a:pt x="992168" y="459822"/>
                  </a:cubicBezTo>
                  <a:cubicBezTo>
                    <a:pt x="1020981" y="480356"/>
                    <a:pt x="993585" y="526854"/>
                    <a:pt x="1008464" y="567686"/>
                  </a:cubicBezTo>
                  <a:cubicBezTo>
                    <a:pt x="1014368" y="562494"/>
                    <a:pt x="1011534" y="570046"/>
                    <a:pt x="1015549" y="559897"/>
                  </a:cubicBezTo>
                  <a:cubicBezTo>
                    <a:pt x="1020509" y="546680"/>
                    <a:pt x="1017203" y="521661"/>
                    <a:pt x="1020509" y="504667"/>
                  </a:cubicBezTo>
                  <a:cubicBezTo>
                    <a:pt x="1029720" y="455101"/>
                    <a:pt x="1024760" y="461710"/>
                    <a:pt x="1036805" y="454157"/>
                  </a:cubicBezTo>
                  <a:cubicBezTo>
                    <a:pt x="1037277" y="473747"/>
                    <a:pt x="1037514" y="495226"/>
                    <a:pt x="1037277" y="514816"/>
                  </a:cubicBezTo>
                  <a:cubicBezTo>
                    <a:pt x="1037041" y="541487"/>
                    <a:pt x="1029720" y="558953"/>
                    <a:pt x="1042001" y="575003"/>
                  </a:cubicBezTo>
                  <a:cubicBezTo>
                    <a:pt x="1052865" y="521425"/>
                    <a:pt x="1048141" y="510096"/>
                    <a:pt x="1053101" y="473747"/>
                  </a:cubicBezTo>
                  <a:lnTo>
                    <a:pt x="1063965" y="442120"/>
                  </a:lnTo>
                  <a:cubicBezTo>
                    <a:pt x="1068689" y="513164"/>
                    <a:pt x="1053810" y="606395"/>
                    <a:pt x="1054282" y="612295"/>
                  </a:cubicBezTo>
                  <a:cubicBezTo>
                    <a:pt x="1056408" y="638966"/>
                    <a:pt x="1065618" y="594829"/>
                    <a:pt x="1061603" y="679563"/>
                  </a:cubicBezTo>
                  <a:cubicBezTo>
                    <a:pt x="1059714" y="719216"/>
                    <a:pt x="1044835" y="851863"/>
                    <a:pt x="1048850" y="883490"/>
                  </a:cubicBezTo>
                  <a:cubicBezTo>
                    <a:pt x="1050976" y="901664"/>
                    <a:pt x="1057588" y="892223"/>
                    <a:pt x="1057352" y="922199"/>
                  </a:cubicBezTo>
                  <a:cubicBezTo>
                    <a:pt x="1057352" y="948870"/>
                    <a:pt x="1053101" y="937068"/>
                    <a:pt x="1052865" y="960671"/>
                  </a:cubicBezTo>
                  <a:cubicBezTo>
                    <a:pt x="1052629" y="977193"/>
                    <a:pt x="1055935" y="992063"/>
                    <a:pt x="1054282" y="1009765"/>
                  </a:cubicBezTo>
                  <a:cubicBezTo>
                    <a:pt x="1052156" y="1033131"/>
                    <a:pt x="1048378" y="1034076"/>
                    <a:pt x="1049322" y="1066175"/>
                  </a:cubicBezTo>
                  <a:cubicBezTo>
                    <a:pt x="1049322" y="1067119"/>
                    <a:pt x="1049086" y="1069008"/>
                    <a:pt x="1049322" y="1069952"/>
                  </a:cubicBezTo>
                  <a:cubicBezTo>
                    <a:pt x="1050267" y="1081753"/>
                    <a:pt x="1047197" y="1071604"/>
                    <a:pt x="1052393" y="1079393"/>
                  </a:cubicBezTo>
                  <a:cubicBezTo>
                    <a:pt x="1085457" y="1044461"/>
                    <a:pt x="1066327" y="929044"/>
                    <a:pt x="1073648" y="862484"/>
                  </a:cubicBezTo>
                  <a:cubicBezTo>
                    <a:pt x="1078844" y="815279"/>
                    <a:pt x="1067508" y="829204"/>
                    <a:pt x="1067272" y="797576"/>
                  </a:cubicBezTo>
                  <a:cubicBezTo>
                    <a:pt x="1066799" y="757924"/>
                    <a:pt x="1078372" y="700333"/>
                    <a:pt x="1078844" y="650768"/>
                  </a:cubicBezTo>
                  <a:cubicBezTo>
                    <a:pt x="1079789" y="593413"/>
                    <a:pt x="1083095" y="548332"/>
                    <a:pt x="1084512" y="493102"/>
                  </a:cubicBezTo>
                  <a:cubicBezTo>
                    <a:pt x="1085457" y="444244"/>
                    <a:pt x="1075538" y="381461"/>
                    <a:pt x="1079553" y="341572"/>
                  </a:cubicBezTo>
                  <a:cubicBezTo>
                    <a:pt x="1081678" y="319858"/>
                    <a:pt x="1085929" y="289410"/>
                    <a:pt x="1085457" y="264155"/>
                  </a:cubicBezTo>
                  <a:cubicBezTo>
                    <a:pt x="1084985" y="239845"/>
                    <a:pt x="1088527" y="244565"/>
                    <a:pt x="1072940" y="239609"/>
                  </a:cubicBezTo>
                  <a:cubicBezTo>
                    <a:pt x="1049086" y="232056"/>
                    <a:pt x="923914" y="232528"/>
                    <a:pt x="900060" y="234416"/>
                  </a:cubicBezTo>
                  <a:cubicBezTo>
                    <a:pt x="866051" y="237012"/>
                    <a:pt x="780320" y="227571"/>
                    <a:pt x="747255" y="22119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386999E3-D6FE-EB4B-8ECF-ACE7BBB0B790}"/>
                </a:ext>
              </a:extLst>
            </p:cNvPr>
            <p:cNvSpPr/>
            <p:nvPr/>
          </p:nvSpPr>
          <p:spPr>
            <a:xfrm>
              <a:off x="8797479" y="5821787"/>
              <a:ext cx="801051" cy="844794"/>
            </a:xfrm>
            <a:custGeom>
              <a:avLst/>
              <a:gdLst>
                <a:gd name="connsiteX0" fmla="*/ 711711 w 801051"/>
                <a:gd name="connsiteY0" fmla="*/ 576904 h 844794"/>
                <a:gd name="connsiteX1" fmla="*/ 651959 w 801051"/>
                <a:gd name="connsiteY1" fmla="*/ 626941 h 844794"/>
                <a:gd name="connsiteX2" fmla="*/ 559143 w 801051"/>
                <a:gd name="connsiteY2" fmla="*/ 591301 h 844794"/>
                <a:gd name="connsiteX3" fmla="*/ 613935 w 801051"/>
                <a:gd name="connsiteY3" fmla="*/ 581860 h 844794"/>
                <a:gd name="connsiteX4" fmla="*/ 711711 w 801051"/>
                <a:gd name="connsiteY4" fmla="*/ 576904 h 844794"/>
                <a:gd name="connsiteX5" fmla="*/ 50659 w 801051"/>
                <a:gd name="connsiteY5" fmla="*/ 113347 h 844794"/>
                <a:gd name="connsiteX6" fmla="*/ 54202 w 801051"/>
                <a:gd name="connsiteY6" fmla="*/ 112167 h 844794"/>
                <a:gd name="connsiteX7" fmla="*/ 59870 w 801051"/>
                <a:gd name="connsiteY7" fmla="*/ 115943 h 844794"/>
                <a:gd name="connsiteX8" fmla="*/ 63649 w 801051"/>
                <a:gd name="connsiteY8" fmla="*/ 119011 h 844794"/>
                <a:gd name="connsiteX9" fmla="*/ 75221 w 801051"/>
                <a:gd name="connsiteY9" fmla="*/ 94228 h 844794"/>
                <a:gd name="connsiteX10" fmla="*/ 83488 w 801051"/>
                <a:gd name="connsiteY10" fmla="*/ 221447 h 844794"/>
                <a:gd name="connsiteX11" fmla="*/ 94588 w 801051"/>
                <a:gd name="connsiteY11" fmla="*/ 162912 h 844794"/>
                <a:gd name="connsiteX12" fmla="*/ 99075 w 801051"/>
                <a:gd name="connsiteY12" fmla="*/ 88800 h 844794"/>
                <a:gd name="connsiteX13" fmla="*/ 149616 w 801051"/>
                <a:gd name="connsiteY13" fmla="*/ 131521 h 844794"/>
                <a:gd name="connsiteX14" fmla="*/ 128833 w 801051"/>
                <a:gd name="connsiteY14" fmla="*/ 173061 h 844794"/>
                <a:gd name="connsiteX15" fmla="*/ 154812 w 801051"/>
                <a:gd name="connsiteY15" fmla="*/ 210118 h 844794"/>
                <a:gd name="connsiteX16" fmla="*/ 157882 w 801051"/>
                <a:gd name="connsiteY16" fmla="*/ 134589 h 844794"/>
                <a:gd name="connsiteX17" fmla="*/ 323204 w 801051"/>
                <a:gd name="connsiteY17" fmla="*/ 287063 h 844794"/>
                <a:gd name="connsiteX18" fmla="*/ 365480 w 801051"/>
                <a:gd name="connsiteY18" fmla="*/ 320814 h 844794"/>
                <a:gd name="connsiteX19" fmla="*/ 437985 w 801051"/>
                <a:gd name="connsiteY19" fmla="*/ 406256 h 844794"/>
                <a:gd name="connsiteX20" fmla="*/ 475537 w 801051"/>
                <a:gd name="connsiteY20" fmla="*/ 439064 h 844794"/>
                <a:gd name="connsiteX21" fmla="*/ 479316 w 801051"/>
                <a:gd name="connsiteY21" fmla="*/ 441896 h 844794"/>
                <a:gd name="connsiteX22" fmla="*/ 483094 w 801051"/>
                <a:gd name="connsiteY22" fmla="*/ 444965 h 844794"/>
                <a:gd name="connsiteX23" fmla="*/ 480969 w 801051"/>
                <a:gd name="connsiteY23" fmla="*/ 525214 h 844794"/>
                <a:gd name="connsiteX24" fmla="*/ 529621 w 801051"/>
                <a:gd name="connsiteY24" fmla="*/ 378405 h 844794"/>
                <a:gd name="connsiteX25" fmla="*/ 766031 w 801051"/>
                <a:gd name="connsiteY25" fmla="*/ 403896 h 844794"/>
                <a:gd name="connsiteX26" fmla="*/ 773825 w 801051"/>
                <a:gd name="connsiteY26" fmla="*/ 515773 h 844794"/>
                <a:gd name="connsiteX27" fmla="*/ 779493 w 801051"/>
                <a:gd name="connsiteY27" fmla="*/ 553065 h 844794"/>
                <a:gd name="connsiteX28" fmla="*/ 615824 w 801051"/>
                <a:gd name="connsiteY28" fmla="*/ 558258 h 844794"/>
                <a:gd name="connsiteX29" fmla="*/ 471522 w 801051"/>
                <a:gd name="connsiteY29" fmla="*/ 537723 h 844794"/>
                <a:gd name="connsiteX30" fmla="*/ 540957 w 801051"/>
                <a:gd name="connsiteY30" fmla="*/ 567935 h 844794"/>
                <a:gd name="connsiteX31" fmla="*/ 533163 w 801051"/>
                <a:gd name="connsiteY31" fmla="*/ 600978 h 844794"/>
                <a:gd name="connsiteX32" fmla="*/ 530565 w 801051"/>
                <a:gd name="connsiteY32" fmla="*/ 640395 h 844794"/>
                <a:gd name="connsiteX33" fmla="*/ 715726 w 801051"/>
                <a:gd name="connsiteY33" fmla="*/ 642047 h 844794"/>
                <a:gd name="connsiteX34" fmla="*/ 731077 w 801051"/>
                <a:gd name="connsiteY34" fmla="*/ 575488 h 844794"/>
                <a:gd name="connsiteX35" fmla="*/ 764142 w 801051"/>
                <a:gd name="connsiteY35" fmla="*/ 573127 h 844794"/>
                <a:gd name="connsiteX36" fmla="*/ 787051 w 801051"/>
                <a:gd name="connsiteY36" fmla="*/ 582332 h 844794"/>
                <a:gd name="connsiteX37" fmla="*/ 797442 w 801051"/>
                <a:gd name="connsiteY37" fmla="*/ 399883 h 844794"/>
                <a:gd name="connsiteX38" fmla="*/ 767684 w 801051"/>
                <a:gd name="connsiteY38" fmla="*/ 376517 h 844794"/>
                <a:gd name="connsiteX39" fmla="*/ 496084 w 801051"/>
                <a:gd name="connsiteY39" fmla="*/ 366840 h 844794"/>
                <a:gd name="connsiteX40" fmla="*/ 492069 w 801051"/>
                <a:gd name="connsiteY40" fmla="*/ 384306 h 844794"/>
                <a:gd name="connsiteX41" fmla="*/ 480260 w 801051"/>
                <a:gd name="connsiteY41" fmla="*/ 412393 h 844794"/>
                <a:gd name="connsiteX42" fmla="*/ 430191 w 801051"/>
                <a:gd name="connsiteY42" fmla="*/ 364479 h 844794"/>
                <a:gd name="connsiteX43" fmla="*/ 303602 w 801051"/>
                <a:gd name="connsiteY43" fmla="*/ 241273 h 844794"/>
                <a:gd name="connsiteX44" fmla="*/ 199449 w 801051"/>
                <a:gd name="connsiteY44" fmla="*/ 144502 h 844794"/>
                <a:gd name="connsiteX45" fmla="*/ 158119 w 801051"/>
                <a:gd name="connsiteY45" fmla="*/ 93756 h 844794"/>
                <a:gd name="connsiteX46" fmla="*/ 108522 w 801051"/>
                <a:gd name="connsiteY46" fmla="*/ 61657 h 844794"/>
                <a:gd name="connsiteX47" fmla="*/ 81834 w 801051"/>
                <a:gd name="connsiteY47" fmla="*/ 17048 h 844794"/>
                <a:gd name="connsiteX48" fmla="*/ 67192 w 801051"/>
                <a:gd name="connsiteY48" fmla="*/ 23656 h 844794"/>
                <a:gd name="connsiteX49" fmla="*/ 61051 w 801051"/>
                <a:gd name="connsiteY49" fmla="*/ 15159 h 844794"/>
                <a:gd name="connsiteX50" fmla="*/ 132848 w 801051"/>
                <a:gd name="connsiteY50" fmla="*/ 9731 h 844794"/>
                <a:gd name="connsiteX51" fmla="*/ 203464 w 801051"/>
                <a:gd name="connsiteY51" fmla="*/ 14451 h 844794"/>
                <a:gd name="connsiteX52" fmla="*/ 349184 w 801051"/>
                <a:gd name="connsiteY52" fmla="*/ 25545 h 844794"/>
                <a:gd name="connsiteX53" fmla="*/ 30348 w 801051"/>
                <a:gd name="connsiteY53" fmla="*/ 5718 h 844794"/>
                <a:gd name="connsiteX54" fmla="*/ 33891 w 801051"/>
                <a:gd name="connsiteY54" fmla="*/ 43247 h 844794"/>
                <a:gd name="connsiteX55" fmla="*/ 28223 w 801051"/>
                <a:gd name="connsiteY55" fmla="*/ 88800 h 844794"/>
                <a:gd name="connsiteX56" fmla="*/ 19957 w 801051"/>
                <a:gd name="connsiteY56" fmla="*/ 129633 h 844794"/>
                <a:gd name="connsiteX57" fmla="*/ 8384 w 801051"/>
                <a:gd name="connsiteY57" fmla="*/ 456766 h 844794"/>
                <a:gd name="connsiteX58" fmla="*/ 4133 w 801051"/>
                <a:gd name="connsiteY58" fmla="*/ 727253 h 844794"/>
                <a:gd name="connsiteX59" fmla="*/ 3661 w 801051"/>
                <a:gd name="connsiteY59" fmla="*/ 844794 h 844794"/>
                <a:gd name="connsiteX60" fmla="*/ 24680 w 801051"/>
                <a:gd name="connsiteY60" fmla="*/ 668954 h 844794"/>
                <a:gd name="connsiteX61" fmla="*/ 32710 w 801051"/>
                <a:gd name="connsiteY61" fmla="*/ 477536 h 844794"/>
                <a:gd name="connsiteX62" fmla="*/ 37434 w 801051"/>
                <a:gd name="connsiteY62" fmla="*/ 384778 h 844794"/>
                <a:gd name="connsiteX63" fmla="*/ 32710 w 801051"/>
                <a:gd name="connsiteY63" fmla="*/ 292019 h 844794"/>
                <a:gd name="connsiteX64" fmla="*/ 39323 w 801051"/>
                <a:gd name="connsiteY64" fmla="*/ 254963 h 844794"/>
                <a:gd name="connsiteX65" fmla="*/ 50659 w 801051"/>
                <a:gd name="connsiteY65" fmla="*/ 113347 h 844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801051" h="844794">
                  <a:moveTo>
                    <a:pt x="711711" y="576904"/>
                  </a:moveTo>
                  <a:cubicBezTo>
                    <a:pt x="707696" y="630246"/>
                    <a:pt x="699430" y="617028"/>
                    <a:pt x="651959" y="626941"/>
                  </a:cubicBezTo>
                  <a:cubicBezTo>
                    <a:pt x="607794" y="636382"/>
                    <a:pt x="545444" y="646532"/>
                    <a:pt x="559143" y="591301"/>
                  </a:cubicBezTo>
                  <a:cubicBezTo>
                    <a:pt x="568117" y="554717"/>
                    <a:pt x="596222" y="577848"/>
                    <a:pt x="613935" y="581860"/>
                  </a:cubicBezTo>
                  <a:cubicBezTo>
                    <a:pt x="631648" y="585873"/>
                    <a:pt x="682189" y="577848"/>
                    <a:pt x="711711" y="576904"/>
                  </a:cubicBezTo>
                  <a:close/>
                  <a:moveTo>
                    <a:pt x="50659" y="113347"/>
                  </a:moveTo>
                  <a:cubicBezTo>
                    <a:pt x="62704" y="106502"/>
                    <a:pt x="36017" y="102725"/>
                    <a:pt x="54202" y="112167"/>
                  </a:cubicBezTo>
                  <a:lnTo>
                    <a:pt x="59870" y="115943"/>
                  </a:lnTo>
                  <a:cubicBezTo>
                    <a:pt x="60579" y="116415"/>
                    <a:pt x="62232" y="118067"/>
                    <a:pt x="63649" y="119011"/>
                  </a:cubicBezTo>
                  <a:cubicBezTo>
                    <a:pt x="64357" y="96353"/>
                    <a:pt x="65538" y="102961"/>
                    <a:pt x="75221" y="94228"/>
                  </a:cubicBezTo>
                  <a:cubicBezTo>
                    <a:pt x="76875" y="130813"/>
                    <a:pt x="66011" y="198080"/>
                    <a:pt x="83488" y="221447"/>
                  </a:cubicBezTo>
                  <a:cubicBezTo>
                    <a:pt x="96713" y="197844"/>
                    <a:pt x="77819" y="208466"/>
                    <a:pt x="94588" y="162912"/>
                  </a:cubicBezTo>
                  <a:cubicBezTo>
                    <a:pt x="101673" y="143794"/>
                    <a:pt x="100256" y="112875"/>
                    <a:pt x="99075" y="88800"/>
                  </a:cubicBezTo>
                  <a:cubicBezTo>
                    <a:pt x="119386" y="95409"/>
                    <a:pt x="142059" y="110514"/>
                    <a:pt x="149616" y="131521"/>
                  </a:cubicBezTo>
                  <a:cubicBezTo>
                    <a:pt x="131903" y="147335"/>
                    <a:pt x="127888" y="141906"/>
                    <a:pt x="128833" y="173061"/>
                  </a:cubicBezTo>
                  <a:cubicBezTo>
                    <a:pt x="130014" y="205397"/>
                    <a:pt x="126471" y="210590"/>
                    <a:pt x="154812" y="210118"/>
                  </a:cubicBezTo>
                  <a:lnTo>
                    <a:pt x="157882" y="134589"/>
                  </a:lnTo>
                  <a:cubicBezTo>
                    <a:pt x="177249" y="144030"/>
                    <a:pt x="295808" y="264640"/>
                    <a:pt x="323204" y="287063"/>
                  </a:cubicBezTo>
                  <a:cubicBezTo>
                    <a:pt x="341390" y="301932"/>
                    <a:pt x="348239" y="303584"/>
                    <a:pt x="365480" y="320814"/>
                  </a:cubicBezTo>
                  <a:cubicBezTo>
                    <a:pt x="417202" y="372268"/>
                    <a:pt x="411061" y="379113"/>
                    <a:pt x="437985" y="406256"/>
                  </a:cubicBezTo>
                  <a:lnTo>
                    <a:pt x="475537" y="439064"/>
                  </a:lnTo>
                  <a:cubicBezTo>
                    <a:pt x="476718" y="439772"/>
                    <a:pt x="478371" y="441188"/>
                    <a:pt x="479316" y="441896"/>
                  </a:cubicBezTo>
                  <a:cubicBezTo>
                    <a:pt x="480260" y="442604"/>
                    <a:pt x="481914" y="443784"/>
                    <a:pt x="483094" y="444965"/>
                  </a:cubicBezTo>
                  <a:cubicBezTo>
                    <a:pt x="481677" y="472580"/>
                    <a:pt x="471286" y="504915"/>
                    <a:pt x="480969" y="525214"/>
                  </a:cubicBezTo>
                  <a:cubicBezTo>
                    <a:pt x="521118" y="511288"/>
                    <a:pt x="492541" y="396579"/>
                    <a:pt x="529621" y="378405"/>
                  </a:cubicBezTo>
                  <a:lnTo>
                    <a:pt x="766031" y="403896"/>
                  </a:lnTo>
                  <a:cubicBezTo>
                    <a:pt x="786578" y="412865"/>
                    <a:pt x="773589" y="496418"/>
                    <a:pt x="773825" y="515773"/>
                  </a:cubicBezTo>
                  <a:cubicBezTo>
                    <a:pt x="774297" y="544332"/>
                    <a:pt x="779021" y="525214"/>
                    <a:pt x="779493" y="553065"/>
                  </a:cubicBezTo>
                  <a:lnTo>
                    <a:pt x="615824" y="558258"/>
                  </a:lnTo>
                  <a:cubicBezTo>
                    <a:pt x="568353" y="562978"/>
                    <a:pt x="489943" y="527810"/>
                    <a:pt x="471522" y="537723"/>
                  </a:cubicBezTo>
                  <a:cubicBezTo>
                    <a:pt x="474592" y="565338"/>
                    <a:pt x="514978" y="566518"/>
                    <a:pt x="540957" y="567935"/>
                  </a:cubicBezTo>
                  <a:cubicBezTo>
                    <a:pt x="538595" y="587525"/>
                    <a:pt x="537415" y="583276"/>
                    <a:pt x="533163" y="600978"/>
                  </a:cubicBezTo>
                  <a:cubicBezTo>
                    <a:pt x="529385" y="616320"/>
                    <a:pt x="530565" y="619389"/>
                    <a:pt x="530565" y="640395"/>
                  </a:cubicBezTo>
                  <a:cubicBezTo>
                    <a:pt x="580398" y="678395"/>
                    <a:pt x="699666" y="666594"/>
                    <a:pt x="715726" y="642047"/>
                  </a:cubicBezTo>
                  <a:cubicBezTo>
                    <a:pt x="726590" y="624817"/>
                    <a:pt x="728716" y="600034"/>
                    <a:pt x="731077" y="575488"/>
                  </a:cubicBezTo>
                  <a:cubicBezTo>
                    <a:pt x="739816" y="574543"/>
                    <a:pt x="755640" y="572419"/>
                    <a:pt x="764142" y="573127"/>
                  </a:cubicBezTo>
                  <a:cubicBezTo>
                    <a:pt x="792010" y="575724"/>
                    <a:pt x="765559" y="572655"/>
                    <a:pt x="787051" y="582332"/>
                  </a:cubicBezTo>
                  <a:cubicBezTo>
                    <a:pt x="801694" y="534419"/>
                    <a:pt x="804291" y="449449"/>
                    <a:pt x="797442" y="399883"/>
                  </a:cubicBezTo>
                  <a:cubicBezTo>
                    <a:pt x="789649" y="345361"/>
                    <a:pt x="771936" y="375573"/>
                    <a:pt x="767684" y="376517"/>
                  </a:cubicBezTo>
                  <a:cubicBezTo>
                    <a:pt x="740761" y="382181"/>
                    <a:pt x="510018" y="336628"/>
                    <a:pt x="496084" y="366840"/>
                  </a:cubicBezTo>
                  <a:cubicBezTo>
                    <a:pt x="492778" y="374392"/>
                    <a:pt x="494431" y="375101"/>
                    <a:pt x="492069" y="384306"/>
                  </a:cubicBezTo>
                  <a:lnTo>
                    <a:pt x="480260" y="412393"/>
                  </a:lnTo>
                  <a:cubicBezTo>
                    <a:pt x="464437" y="395635"/>
                    <a:pt x="445543" y="385250"/>
                    <a:pt x="430191" y="364479"/>
                  </a:cubicBezTo>
                  <a:cubicBezTo>
                    <a:pt x="368314" y="279746"/>
                    <a:pt x="354143" y="295323"/>
                    <a:pt x="303602" y="241273"/>
                  </a:cubicBezTo>
                  <a:cubicBezTo>
                    <a:pt x="287306" y="224043"/>
                    <a:pt x="203464" y="159608"/>
                    <a:pt x="199449" y="144502"/>
                  </a:cubicBezTo>
                  <a:cubicBezTo>
                    <a:pt x="194017" y="124440"/>
                    <a:pt x="217398" y="131285"/>
                    <a:pt x="158119" y="93756"/>
                  </a:cubicBezTo>
                  <a:cubicBezTo>
                    <a:pt x="131195" y="76762"/>
                    <a:pt x="153159" y="85259"/>
                    <a:pt x="108522" y="61657"/>
                  </a:cubicBezTo>
                  <a:cubicBezTo>
                    <a:pt x="78528" y="45843"/>
                    <a:pt x="84905" y="40886"/>
                    <a:pt x="81834" y="17048"/>
                  </a:cubicBezTo>
                  <a:cubicBezTo>
                    <a:pt x="68372" y="25781"/>
                    <a:pt x="77583" y="24600"/>
                    <a:pt x="67192" y="23656"/>
                  </a:cubicBezTo>
                  <a:cubicBezTo>
                    <a:pt x="50895" y="22476"/>
                    <a:pt x="61051" y="15631"/>
                    <a:pt x="61051" y="15159"/>
                  </a:cubicBezTo>
                  <a:cubicBezTo>
                    <a:pt x="79000" y="4066"/>
                    <a:pt x="112065" y="9023"/>
                    <a:pt x="132848" y="9731"/>
                  </a:cubicBezTo>
                  <a:cubicBezTo>
                    <a:pt x="156465" y="10439"/>
                    <a:pt x="177721" y="12799"/>
                    <a:pt x="203464" y="14451"/>
                  </a:cubicBezTo>
                  <a:lnTo>
                    <a:pt x="349184" y="25545"/>
                  </a:lnTo>
                  <a:cubicBezTo>
                    <a:pt x="342571" y="22948"/>
                    <a:pt x="49242" y="-13872"/>
                    <a:pt x="30348" y="5718"/>
                  </a:cubicBezTo>
                  <a:cubicBezTo>
                    <a:pt x="22791" y="24600"/>
                    <a:pt x="30821" y="22004"/>
                    <a:pt x="33891" y="43247"/>
                  </a:cubicBezTo>
                  <a:cubicBezTo>
                    <a:pt x="38142" y="72750"/>
                    <a:pt x="31057" y="72042"/>
                    <a:pt x="28223" y="88800"/>
                  </a:cubicBezTo>
                  <a:cubicBezTo>
                    <a:pt x="25153" y="107446"/>
                    <a:pt x="21846" y="110986"/>
                    <a:pt x="19957" y="129633"/>
                  </a:cubicBezTo>
                  <a:cubicBezTo>
                    <a:pt x="12635" y="204217"/>
                    <a:pt x="11454" y="440716"/>
                    <a:pt x="8384" y="456766"/>
                  </a:cubicBezTo>
                  <a:cubicBezTo>
                    <a:pt x="-5786" y="530642"/>
                    <a:pt x="1771" y="651488"/>
                    <a:pt x="4133" y="727253"/>
                  </a:cubicBezTo>
                  <a:cubicBezTo>
                    <a:pt x="5314" y="762421"/>
                    <a:pt x="118" y="814583"/>
                    <a:pt x="3661" y="844794"/>
                  </a:cubicBezTo>
                  <a:cubicBezTo>
                    <a:pt x="35780" y="818123"/>
                    <a:pt x="17595" y="719700"/>
                    <a:pt x="24680" y="668954"/>
                  </a:cubicBezTo>
                  <a:cubicBezTo>
                    <a:pt x="32474" y="615612"/>
                    <a:pt x="31529" y="534419"/>
                    <a:pt x="32710" y="477536"/>
                  </a:cubicBezTo>
                  <a:cubicBezTo>
                    <a:pt x="33419" y="445437"/>
                    <a:pt x="35780" y="414517"/>
                    <a:pt x="37434" y="384778"/>
                  </a:cubicBezTo>
                  <a:cubicBezTo>
                    <a:pt x="40268" y="328603"/>
                    <a:pt x="32946" y="301696"/>
                    <a:pt x="32710" y="292019"/>
                  </a:cubicBezTo>
                  <a:cubicBezTo>
                    <a:pt x="32710" y="281162"/>
                    <a:pt x="37906" y="287535"/>
                    <a:pt x="39323" y="254963"/>
                  </a:cubicBezTo>
                  <a:cubicBezTo>
                    <a:pt x="40740" y="222155"/>
                    <a:pt x="43574" y="133645"/>
                    <a:pt x="50659" y="11334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12168F08-FE7B-2A47-9775-E3F9273FF547}"/>
                </a:ext>
              </a:extLst>
            </p:cNvPr>
            <p:cNvSpPr/>
            <p:nvPr/>
          </p:nvSpPr>
          <p:spPr>
            <a:xfrm>
              <a:off x="8829809" y="6643572"/>
              <a:ext cx="1133543" cy="52764"/>
            </a:xfrm>
            <a:custGeom>
              <a:avLst/>
              <a:gdLst>
                <a:gd name="connsiteX0" fmla="*/ 1133544 w 1133543"/>
                <a:gd name="connsiteY0" fmla="*/ 47557 h 52764"/>
                <a:gd name="connsiteX1" fmla="*/ 1068596 w 1133543"/>
                <a:gd name="connsiteY1" fmla="*/ 20178 h 52764"/>
                <a:gd name="connsiteX2" fmla="*/ 894063 w 1133543"/>
                <a:gd name="connsiteY2" fmla="*/ 30563 h 52764"/>
                <a:gd name="connsiteX3" fmla="*/ 796287 w 1133543"/>
                <a:gd name="connsiteY3" fmla="*/ 32215 h 52764"/>
                <a:gd name="connsiteX4" fmla="*/ 616795 w 1133543"/>
                <a:gd name="connsiteY4" fmla="*/ 26550 h 52764"/>
                <a:gd name="connsiteX5" fmla="*/ 428564 w 1133543"/>
                <a:gd name="connsiteY5" fmla="*/ 30563 h 52764"/>
                <a:gd name="connsiteX6" fmla="*/ 199711 w 1133543"/>
                <a:gd name="connsiteY6" fmla="*/ 18762 h 52764"/>
                <a:gd name="connsiteX7" fmla="*/ 83513 w 1133543"/>
                <a:gd name="connsiteY7" fmla="*/ 11681 h 52764"/>
                <a:gd name="connsiteX8" fmla="*/ 5103 w 1133543"/>
                <a:gd name="connsiteY8" fmla="*/ 22302 h 52764"/>
                <a:gd name="connsiteX9" fmla="*/ 63675 w 1133543"/>
                <a:gd name="connsiteY9" fmla="*/ 22538 h 52764"/>
                <a:gd name="connsiteX10" fmla="*/ 97684 w 1133543"/>
                <a:gd name="connsiteY10" fmla="*/ 27023 h 52764"/>
                <a:gd name="connsiteX11" fmla="*/ 122010 w 1133543"/>
                <a:gd name="connsiteY11" fmla="*/ 39532 h 52764"/>
                <a:gd name="connsiteX12" fmla="*/ 361254 w 1133543"/>
                <a:gd name="connsiteY12" fmla="*/ 44253 h 52764"/>
                <a:gd name="connsiteX13" fmla="*/ 626714 w 1133543"/>
                <a:gd name="connsiteY13" fmla="*/ 42836 h 52764"/>
                <a:gd name="connsiteX14" fmla="*/ 1079460 w 1133543"/>
                <a:gd name="connsiteY14" fmla="*/ 41892 h 52764"/>
                <a:gd name="connsiteX15" fmla="*/ 1133544 w 1133543"/>
                <a:gd name="connsiteY15" fmla="*/ 47557 h 5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33543" h="52764">
                  <a:moveTo>
                    <a:pt x="1133544" y="47557"/>
                  </a:moveTo>
                  <a:cubicBezTo>
                    <a:pt x="1128348" y="24190"/>
                    <a:pt x="1107092" y="19942"/>
                    <a:pt x="1068596" y="20178"/>
                  </a:cubicBezTo>
                  <a:cubicBezTo>
                    <a:pt x="958539" y="21122"/>
                    <a:pt x="985463" y="23010"/>
                    <a:pt x="894063" y="30563"/>
                  </a:cubicBezTo>
                  <a:cubicBezTo>
                    <a:pt x="863361" y="32923"/>
                    <a:pt x="827934" y="31035"/>
                    <a:pt x="796287" y="32215"/>
                  </a:cubicBezTo>
                  <a:cubicBezTo>
                    <a:pt x="732048" y="34575"/>
                    <a:pt x="675366" y="25134"/>
                    <a:pt x="616795" y="26550"/>
                  </a:cubicBezTo>
                  <a:lnTo>
                    <a:pt x="428564" y="30563"/>
                  </a:lnTo>
                  <a:cubicBezTo>
                    <a:pt x="424785" y="16401"/>
                    <a:pt x="259935" y="24662"/>
                    <a:pt x="199711" y="18762"/>
                  </a:cubicBezTo>
                  <a:cubicBezTo>
                    <a:pt x="159561" y="14985"/>
                    <a:pt x="122482" y="16637"/>
                    <a:pt x="83513" y="11681"/>
                  </a:cubicBezTo>
                  <a:cubicBezTo>
                    <a:pt x="35097" y="5780"/>
                    <a:pt x="-16625" y="-16406"/>
                    <a:pt x="5103" y="22302"/>
                  </a:cubicBezTo>
                  <a:cubicBezTo>
                    <a:pt x="33444" y="17109"/>
                    <a:pt x="33208" y="18526"/>
                    <a:pt x="63675" y="22538"/>
                  </a:cubicBezTo>
                  <a:cubicBezTo>
                    <a:pt x="74775" y="23954"/>
                    <a:pt x="87528" y="23718"/>
                    <a:pt x="97684" y="27023"/>
                  </a:cubicBezTo>
                  <a:cubicBezTo>
                    <a:pt x="127914" y="36228"/>
                    <a:pt x="97684" y="31743"/>
                    <a:pt x="122010" y="39532"/>
                  </a:cubicBezTo>
                  <a:cubicBezTo>
                    <a:pt x="143501" y="30327"/>
                    <a:pt x="324411" y="42128"/>
                    <a:pt x="361254" y="44253"/>
                  </a:cubicBezTo>
                  <a:cubicBezTo>
                    <a:pt x="430453" y="48265"/>
                    <a:pt x="611363" y="41184"/>
                    <a:pt x="626714" y="42836"/>
                  </a:cubicBezTo>
                  <a:cubicBezTo>
                    <a:pt x="850135" y="68799"/>
                    <a:pt x="980739" y="34811"/>
                    <a:pt x="1079460" y="41892"/>
                  </a:cubicBezTo>
                  <a:cubicBezTo>
                    <a:pt x="1097882" y="43308"/>
                    <a:pt x="1125042" y="53694"/>
                    <a:pt x="1133544" y="4755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84F1A41A-2C07-7E46-A78C-B9E6B19AD5A6}"/>
                </a:ext>
              </a:extLst>
            </p:cNvPr>
            <p:cNvSpPr/>
            <p:nvPr/>
          </p:nvSpPr>
          <p:spPr>
            <a:xfrm>
              <a:off x="9772997" y="6514628"/>
              <a:ext cx="184688" cy="142571"/>
            </a:xfrm>
            <a:custGeom>
              <a:avLst/>
              <a:gdLst>
                <a:gd name="connsiteX0" fmla="*/ 184688 w 184688"/>
                <a:gd name="connsiteY0" fmla="*/ 89170 h 142571"/>
                <a:gd name="connsiteX1" fmla="*/ 177367 w 184688"/>
                <a:gd name="connsiteY1" fmla="*/ 80437 h 142571"/>
                <a:gd name="connsiteX2" fmla="*/ 174297 w 184688"/>
                <a:gd name="connsiteY2" fmla="*/ 77841 h 142571"/>
                <a:gd name="connsiteX3" fmla="*/ 167448 w 184688"/>
                <a:gd name="connsiteY3" fmla="*/ 72648 h 142571"/>
                <a:gd name="connsiteX4" fmla="*/ 168628 w 184688"/>
                <a:gd name="connsiteY4" fmla="*/ 28747 h 142571"/>
                <a:gd name="connsiteX5" fmla="*/ 152332 w 184688"/>
                <a:gd name="connsiteY5" fmla="*/ 2076 h 142571"/>
                <a:gd name="connsiteX6" fmla="*/ 149026 w 184688"/>
                <a:gd name="connsiteY6" fmla="*/ 84922 h 142571"/>
                <a:gd name="connsiteX7" fmla="*/ 86676 w 184688"/>
                <a:gd name="connsiteY7" fmla="*/ 86574 h 142571"/>
                <a:gd name="connsiteX8" fmla="*/ 87621 w 184688"/>
                <a:gd name="connsiteY8" fmla="*/ 29691 h 142571"/>
                <a:gd name="connsiteX9" fmla="*/ 73923 w 184688"/>
                <a:gd name="connsiteY9" fmla="*/ 188 h 142571"/>
                <a:gd name="connsiteX10" fmla="*/ 74631 w 184688"/>
                <a:gd name="connsiteY10" fmla="*/ 70996 h 142571"/>
                <a:gd name="connsiteX11" fmla="*/ 21020 w 184688"/>
                <a:gd name="connsiteY11" fmla="*/ 88934 h 142571"/>
                <a:gd name="connsiteX12" fmla="*/ 27160 w 184688"/>
                <a:gd name="connsiteY12" fmla="*/ 66748 h 142571"/>
                <a:gd name="connsiteX13" fmla="*/ 29994 w 184688"/>
                <a:gd name="connsiteY13" fmla="*/ 55182 h 142571"/>
                <a:gd name="connsiteX14" fmla="*/ 27160 w 184688"/>
                <a:gd name="connsiteY14" fmla="*/ 45269 h 142571"/>
                <a:gd name="connsiteX15" fmla="*/ 0 w 184688"/>
                <a:gd name="connsiteY15" fmla="*/ 89642 h 142571"/>
                <a:gd name="connsiteX16" fmla="*/ 2834 w 184688"/>
                <a:gd name="connsiteY16" fmla="*/ 98847 h 142571"/>
                <a:gd name="connsiteX17" fmla="*/ 8502 w 184688"/>
                <a:gd name="connsiteY17" fmla="*/ 112773 h 142571"/>
                <a:gd name="connsiteX18" fmla="*/ 13462 w 184688"/>
                <a:gd name="connsiteY18" fmla="*/ 97195 h 142571"/>
                <a:gd name="connsiteX19" fmla="*/ 80535 w 184688"/>
                <a:gd name="connsiteY19" fmla="*/ 100500 h 142571"/>
                <a:gd name="connsiteX20" fmla="*/ 145956 w 184688"/>
                <a:gd name="connsiteY20" fmla="*/ 100500 h 142571"/>
                <a:gd name="connsiteX21" fmla="*/ 144302 w 184688"/>
                <a:gd name="connsiteY21" fmla="*/ 124574 h 142571"/>
                <a:gd name="connsiteX22" fmla="*/ 141941 w 184688"/>
                <a:gd name="connsiteY22" fmla="*/ 131419 h 142571"/>
                <a:gd name="connsiteX23" fmla="*/ 140996 w 184688"/>
                <a:gd name="connsiteY23" fmla="*/ 138264 h 142571"/>
                <a:gd name="connsiteX24" fmla="*/ 150679 w 184688"/>
                <a:gd name="connsiteY24" fmla="*/ 136612 h 142571"/>
                <a:gd name="connsiteX25" fmla="*/ 170518 w 184688"/>
                <a:gd name="connsiteY25" fmla="*/ 102152 h 142571"/>
                <a:gd name="connsiteX26" fmla="*/ 184688 w 184688"/>
                <a:gd name="connsiteY26" fmla="*/ 89170 h 142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4688" h="142571">
                  <a:moveTo>
                    <a:pt x="184688" y="89170"/>
                  </a:moveTo>
                  <a:cubicBezTo>
                    <a:pt x="178784" y="79965"/>
                    <a:pt x="183744" y="86338"/>
                    <a:pt x="177367" y="80437"/>
                  </a:cubicBezTo>
                  <a:cubicBezTo>
                    <a:pt x="176658" y="79965"/>
                    <a:pt x="175005" y="78549"/>
                    <a:pt x="174297" y="77841"/>
                  </a:cubicBezTo>
                  <a:lnTo>
                    <a:pt x="167448" y="72648"/>
                  </a:lnTo>
                  <a:cubicBezTo>
                    <a:pt x="167211" y="57071"/>
                    <a:pt x="168156" y="43853"/>
                    <a:pt x="168628" y="28747"/>
                  </a:cubicBezTo>
                  <a:cubicBezTo>
                    <a:pt x="170045" y="-992"/>
                    <a:pt x="175005" y="4437"/>
                    <a:pt x="152332" y="2076"/>
                  </a:cubicBezTo>
                  <a:cubicBezTo>
                    <a:pt x="143122" y="21194"/>
                    <a:pt x="150443" y="59667"/>
                    <a:pt x="149026" y="84922"/>
                  </a:cubicBezTo>
                  <a:lnTo>
                    <a:pt x="86676" y="86574"/>
                  </a:lnTo>
                  <a:cubicBezTo>
                    <a:pt x="86440" y="66748"/>
                    <a:pt x="86204" y="47629"/>
                    <a:pt x="87621" y="29691"/>
                  </a:cubicBezTo>
                  <a:cubicBezTo>
                    <a:pt x="89274" y="10809"/>
                    <a:pt x="97776" y="-1700"/>
                    <a:pt x="73923" y="188"/>
                  </a:cubicBezTo>
                  <a:cubicBezTo>
                    <a:pt x="68963" y="22611"/>
                    <a:pt x="73923" y="48102"/>
                    <a:pt x="74631" y="70996"/>
                  </a:cubicBezTo>
                  <a:cubicBezTo>
                    <a:pt x="75340" y="99555"/>
                    <a:pt x="52903" y="88226"/>
                    <a:pt x="21020" y="88934"/>
                  </a:cubicBezTo>
                  <a:cubicBezTo>
                    <a:pt x="24326" y="62735"/>
                    <a:pt x="20547" y="88698"/>
                    <a:pt x="27160" y="66748"/>
                  </a:cubicBezTo>
                  <a:cubicBezTo>
                    <a:pt x="27632" y="64859"/>
                    <a:pt x="29994" y="56599"/>
                    <a:pt x="29994" y="55182"/>
                  </a:cubicBezTo>
                  <a:cubicBezTo>
                    <a:pt x="30466" y="43381"/>
                    <a:pt x="31175" y="52822"/>
                    <a:pt x="27160" y="45269"/>
                  </a:cubicBezTo>
                  <a:cubicBezTo>
                    <a:pt x="-709" y="57543"/>
                    <a:pt x="22437" y="59903"/>
                    <a:pt x="0" y="89642"/>
                  </a:cubicBezTo>
                  <a:lnTo>
                    <a:pt x="2834" y="98847"/>
                  </a:lnTo>
                  <a:cubicBezTo>
                    <a:pt x="7321" y="114189"/>
                    <a:pt x="472" y="101208"/>
                    <a:pt x="8502" y="112773"/>
                  </a:cubicBezTo>
                  <a:cubicBezTo>
                    <a:pt x="10155" y="107344"/>
                    <a:pt x="10392" y="107108"/>
                    <a:pt x="13462" y="97195"/>
                  </a:cubicBezTo>
                  <a:cubicBezTo>
                    <a:pt x="34718" y="97667"/>
                    <a:pt x="65420" y="101208"/>
                    <a:pt x="80535" y="100500"/>
                  </a:cubicBezTo>
                  <a:cubicBezTo>
                    <a:pt x="102263" y="99555"/>
                    <a:pt x="120685" y="99319"/>
                    <a:pt x="145956" y="100500"/>
                  </a:cubicBezTo>
                  <a:cubicBezTo>
                    <a:pt x="147137" y="117729"/>
                    <a:pt x="147845" y="109233"/>
                    <a:pt x="144302" y="124574"/>
                  </a:cubicBezTo>
                  <a:cubicBezTo>
                    <a:pt x="143358" y="128351"/>
                    <a:pt x="142885" y="126935"/>
                    <a:pt x="141941" y="131419"/>
                  </a:cubicBezTo>
                  <a:cubicBezTo>
                    <a:pt x="139343" y="141332"/>
                    <a:pt x="139815" y="131891"/>
                    <a:pt x="140996" y="138264"/>
                  </a:cubicBezTo>
                  <a:cubicBezTo>
                    <a:pt x="144066" y="139208"/>
                    <a:pt x="137453" y="148413"/>
                    <a:pt x="150679" y="136612"/>
                  </a:cubicBezTo>
                  <a:cubicBezTo>
                    <a:pt x="166503" y="122450"/>
                    <a:pt x="151624" y="119618"/>
                    <a:pt x="170518" y="102152"/>
                  </a:cubicBezTo>
                  <a:cubicBezTo>
                    <a:pt x="188939" y="85158"/>
                    <a:pt x="173352" y="115369"/>
                    <a:pt x="184688" y="8917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264AED2F-8591-844F-B302-20D808A06082}"/>
                </a:ext>
              </a:extLst>
            </p:cNvPr>
            <p:cNvSpPr/>
            <p:nvPr/>
          </p:nvSpPr>
          <p:spPr>
            <a:xfrm>
              <a:off x="8861085" y="6372492"/>
              <a:ext cx="26966" cy="179144"/>
            </a:xfrm>
            <a:custGeom>
              <a:avLst/>
              <a:gdLst>
                <a:gd name="connsiteX0" fmla="*/ 18228 w 26966"/>
                <a:gd name="connsiteY0" fmla="*/ 0 h 179144"/>
                <a:gd name="connsiteX1" fmla="*/ 5947 w 26966"/>
                <a:gd name="connsiteY1" fmla="*/ 84734 h 179144"/>
                <a:gd name="connsiteX2" fmla="*/ 6656 w 26966"/>
                <a:gd name="connsiteY2" fmla="*/ 179144 h 179144"/>
                <a:gd name="connsiteX3" fmla="*/ 18228 w 26966"/>
                <a:gd name="connsiteY3" fmla="*/ 95119 h 179144"/>
                <a:gd name="connsiteX4" fmla="*/ 18228 w 26966"/>
                <a:gd name="connsiteY4" fmla="*/ 0 h 179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6" h="179144">
                  <a:moveTo>
                    <a:pt x="18228" y="0"/>
                  </a:moveTo>
                  <a:cubicBezTo>
                    <a:pt x="-7515" y="7553"/>
                    <a:pt x="6656" y="54286"/>
                    <a:pt x="5947" y="84734"/>
                  </a:cubicBezTo>
                  <a:cubicBezTo>
                    <a:pt x="5239" y="112113"/>
                    <a:pt x="-7515" y="156958"/>
                    <a:pt x="6656" y="179144"/>
                  </a:cubicBezTo>
                  <a:cubicBezTo>
                    <a:pt x="16575" y="154126"/>
                    <a:pt x="15394" y="128871"/>
                    <a:pt x="18228" y="95119"/>
                  </a:cubicBezTo>
                  <a:cubicBezTo>
                    <a:pt x="20590" y="65616"/>
                    <a:pt x="36650" y="23367"/>
                    <a:pt x="1822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86E0AE24-51A1-EE41-8865-C83A3B6ACB03}"/>
                </a:ext>
              </a:extLst>
            </p:cNvPr>
            <p:cNvSpPr/>
            <p:nvPr/>
          </p:nvSpPr>
          <p:spPr>
            <a:xfrm>
              <a:off x="8893963" y="6414033"/>
              <a:ext cx="20164" cy="151057"/>
            </a:xfrm>
            <a:custGeom>
              <a:avLst/>
              <a:gdLst>
                <a:gd name="connsiteX0" fmla="*/ 14164 w 20164"/>
                <a:gd name="connsiteY0" fmla="*/ 0 h 151057"/>
                <a:gd name="connsiteX1" fmla="*/ 465 w 20164"/>
                <a:gd name="connsiteY1" fmla="*/ 75529 h 151057"/>
                <a:gd name="connsiteX2" fmla="*/ 7551 w 20164"/>
                <a:gd name="connsiteY2" fmla="*/ 141616 h 151057"/>
                <a:gd name="connsiteX3" fmla="*/ 14636 w 20164"/>
                <a:gd name="connsiteY3" fmla="*/ 151057 h 151057"/>
                <a:gd name="connsiteX4" fmla="*/ 14164 w 20164"/>
                <a:gd name="connsiteY4" fmla="*/ 0 h 151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64" h="151057">
                  <a:moveTo>
                    <a:pt x="14164" y="0"/>
                  </a:moveTo>
                  <a:cubicBezTo>
                    <a:pt x="-2841" y="10385"/>
                    <a:pt x="-7" y="53342"/>
                    <a:pt x="465" y="75529"/>
                  </a:cubicBezTo>
                  <a:cubicBezTo>
                    <a:pt x="1410" y="118958"/>
                    <a:pt x="7551" y="141616"/>
                    <a:pt x="7551" y="141616"/>
                  </a:cubicBezTo>
                  <a:cubicBezTo>
                    <a:pt x="11566" y="148933"/>
                    <a:pt x="11093" y="146809"/>
                    <a:pt x="14636" y="151057"/>
                  </a:cubicBezTo>
                  <a:cubicBezTo>
                    <a:pt x="21249" y="135479"/>
                    <a:pt x="22902" y="13926"/>
                    <a:pt x="14164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317796CB-E3E1-424B-B057-A31BB6FECF1B}"/>
                </a:ext>
              </a:extLst>
            </p:cNvPr>
            <p:cNvSpPr/>
            <p:nvPr/>
          </p:nvSpPr>
          <p:spPr>
            <a:xfrm>
              <a:off x="8997002" y="6035681"/>
              <a:ext cx="31809" cy="92080"/>
            </a:xfrm>
            <a:custGeom>
              <a:avLst/>
              <a:gdLst>
                <a:gd name="connsiteX0" fmla="*/ 26378 w 31809"/>
                <a:gd name="connsiteY0" fmla="*/ 89926 h 92080"/>
                <a:gd name="connsiteX1" fmla="*/ 31810 w 31809"/>
                <a:gd name="connsiteY1" fmla="*/ 24547 h 92080"/>
                <a:gd name="connsiteX2" fmla="*/ 27795 w 31809"/>
                <a:gd name="connsiteY2" fmla="*/ 23603 h 92080"/>
                <a:gd name="connsiteX3" fmla="*/ 21890 w 31809"/>
                <a:gd name="connsiteY3" fmla="*/ 21714 h 92080"/>
                <a:gd name="connsiteX4" fmla="*/ 5831 w 31809"/>
                <a:gd name="connsiteY4" fmla="*/ 0 h 92080"/>
                <a:gd name="connsiteX5" fmla="*/ 17403 w 31809"/>
                <a:gd name="connsiteY5" fmla="*/ 86622 h 92080"/>
                <a:gd name="connsiteX6" fmla="*/ 26378 w 31809"/>
                <a:gd name="connsiteY6" fmla="*/ 89926 h 92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809" h="92080">
                  <a:moveTo>
                    <a:pt x="26378" y="89926"/>
                  </a:moveTo>
                  <a:lnTo>
                    <a:pt x="31810" y="24547"/>
                  </a:lnTo>
                  <a:cubicBezTo>
                    <a:pt x="29920" y="23839"/>
                    <a:pt x="28267" y="24783"/>
                    <a:pt x="27795" y="23603"/>
                  </a:cubicBezTo>
                  <a:cubicBezTo>
                    <a:pt x="24724" y="12273"/>
                    <a:pt x="26378" y="24075"/>
                    <a:pt x="21890" y="21714"/>
                  </a:cubicBezTo>
                  <a:cubicBezTo>
                    <a:pt x="7011" y="13690"/>
                    <a:pt x="18584" y="14634"/>
                    <a:pt x="5831" y="0"/>
                  </a:cubicBezTo>
                  <a:cubicBezTo>
                    <a:pt x="-5506" y="18410"/>
                    <a:pt x="399" y="72460"/>
                    <a:pt x="17403" y="86622"/>
                  </a:cubicBezTo>
                  <a:cubicBezTo>
                    <a:pt x="27559" y="95119"/>
                    <a:pt x="18112" y="91578"/>
                    <a:pt x="26378" y="8992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7829CE16-0FEF-D448-8E09-1BDE994BF30B}"/>
                </a:ext>
              </a:extLst>
            </p:cNvPr>
            <p:cNvSpPr/>
            <p:nvPr/>
          </p:nvSpPr>
          <p:spPr>
            <a:xfrm>
              <a:off x="9447785" y="5882263"/>
              <a:ext cx="128242" cy="21243"/>
            </a:xfrm>
            <a:custGeom>
              <a:avLst/>
              <a:gdLst>
                <a:gd name="connsiteX0" fmla="*/ 0 w 128242"/>
                <a:gd name="connsiteY0" fmla="*/ 9442 h 21243"/>
                <a:gd name="connsiteX1" fmla="*/ 10392 w 128242"/>
                <a:gd name="connsiteY1" fmla="*/ 15106 h 21243"/>
                <a:gd name="connsiteX2" fmla="*/ 128243 w 128242"/>
                <a:gd name="connsiteY2" fmla="*/ 21243 h 21243"/>
                <a:gd name="connsiteX3" fmla="*/ 75340 w 128242"/>
                <a:gd name="connsiteY3" fmla="*/ 5665 h 21243"/>
                <a:gd name="connsiteX4" fmla="*/ 0 w 128242"/>
                <a:gd name="connsiteY4" fmla="*/ 9442 h 21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42" h="21243">
                  <a:moveTo>
                    <a:pt x="0" y="9442"/>
                  </a:moveTo>
                  <a:cubicBezTo>
                    <a:pt x="7794" y="16050"/>
                    <a:pt x="-3543" y="11802"/>
                    <a:pt x="10392" y="15106"/>
                  </a:cubicBezTo>
                  <a:lnTo>
                    <a:pt x="128243" y="21243"/>
                  </a:lnTo>
                  <a:cubicBezTo>
                    <a:pt x="125881" y="-12509"/>
                    <a:pt x="103917" y="3541"/>
                    <a:pt x="75340" y="5665"/>
                  </a:cubicBezTo>
                  <a:cubicBezTo>
                    <a:pt x="51958" y="7317"/>
                    <a:pt x="17949" y="1417"/>
                    <a:pt x="0" y="944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9E40F7A3-1823-7145-A454-060A54478E9E}"/>
                </a:ext>
              </a:extLst>
            </p:cNvPr>
            <p:cNvSpPr/>
            <p:nvPr/>
          </p:nvSpPr>
          <p:spPr>
            <a:xfrm>
              <a:off x="9361817" y="5950269"/>
              <a:ext cx="117378" cy="19029"/>
            </a:xfrm>
            <a:custGeom>
              <a:avLst/>
              <a:gdLst>
                <a:gd name="connsiteX0" fmla="*/ 117379 w 117378"/>
                <a:gd name="connsiteY0" fmla="*/ 6816 h 19029"/>
                <a:gd name="connsiteX1" fmla="*/ 90455 w 117378"/>
                <a:gd name="connsiteY1" fmla="*/ 915 h 19029"/>
                <a:gd name="connsiteX2" fmla="*/ 0 w 117378"/>
                <a:gd name="connsiteY2" fmla="*/ 17437 h 19029"/>
                <a:gd name="connsiteX3" fmla="*/ 117379 w 117378"/>
                <a:gd name="connsiteY3" fmla="*/ 6816 h 19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378" h="19029">
                  <a:moveTo>
                    <a:pt x="117379" y="6816"/>
                  </a:moveTo>
                  <a:cubicBezTo>
                    <a:pt x="104389" y="-2153"/>
                    <a:pt x="111710" y="-29"/>
                    <a:pt x="90455" y="915"/>
                  </a:cubicBezTo>
                  <a:cubicBezTo>
                    <a:pt x="68018" y="2095"/>
                    <a:pt x="10155" y="8704"/>
                    <a:pt x="0" y="17437"/>
                  </a:cubicBezTo>
                  <a:cubicBezTo>
                    <a:pt x="14643" y="22866"/>
                    <a:pt x="100138" y="13188"/>
                    <a:pt x="117379" y="681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BC6A6F91-1941-284E-B94A-05C002E1667C}"/>
                </a:ext>
              </a:extLst>
            </p:cNvPr>
            <p:cNvSpPr/>
            <p:nvPr/>
          </p:nvSpPr>
          <p:spPr>
            <a:xfrm>
              <a:off x="9333140" y="6217894"/>
              <a:ext cx="33873" cy="25676"/>
            </a:xfrm>
            <a:custGeom>
              <a:avLst/>
              <a:gdLst>
                <a:gd name="connsiteX0" fmla="*/ 33874 w 33873"/>
                <a:gd name="connsiteY0" fmla="*/ 18882 h 25676"/>
                <a:gd name="connsiteX1" fmla="*/ 15688 w 33873"/>
                <a:gd name="connsiteY1" fmla="*/ 0 h 25676"/>
                <a:gd name="connsiteX2" fmla="*/ 33874 w 33873"/>
                <a:gd name="connsiteY2" fmla="*/ 18882 h 2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873" h="25676">
                  <a:moveTo>
                    <a:pt x="33874" y="18882"/>
                  </a:moveTo>
                  <a:cubicBezTo>
                    <a:pt x="29859" y="1180"/>
                    <a:pt x="32457" y="5193"/>
                    <a:pt x="15688" y="0"/>
                  </a:cubicBezTo>
                  <a:cubicBezTo>
                    <a:pt x="-24461" y="21714"/>
                    <a:pt x="23954" y="34224"/>
                    <a:pt x="33874" y="1888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4" name="Forma libre 83">
              <a:extLst>
                <a:ext uri="{FF2B5EF4-FFF2-40B4-BE49-F238E27FC236}">
                  <a16:creationId xmlns:a16="http://schemas.microsoft.com/office/drawing/2014/main" id="{971BBA82-3DAE-5B4E-9288-F876D9E20D70}"/>
                </a:ext>
              </a:extLst>
            </p:cNvPr>
            <p:cNvSpPr/>
            <p:nvPr/>
          </p:nvSpPr>
          <p:spPr>
            <a:xfrm>
              <a:off x="9354531" y="6258889"/>
              <a:ext cx="24527" cy="29341"/>
            </a:xfrm>
            <a:custGeom>
              <a:avLst/>
              <a:gdLst>
                <a:gd name="connsiteX0" fmla="*/ 24527 w 24527"/>
                <a:gd name="connsiteY0" fmla="*/ 4087 h 29341"/>
                <a:gd name="connsiteX1" fmla="*/ 5161 w 24527"/>
                <a:gd name="connsiteY1" fmla="*/ 29342 h 29341"/>
                <a:gd name="connsiteX2" fmla="*/ 24527 w 24527"/>
                <a:gd name="connsiteY2" fmla="*/ 4087 h 29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527" h="29341">
                  <a:moveTo>
                    <a:pt x="24527" y="4087"/>
                  </a:moveTo>
                  <a:cubicBezTo>
                    <a:pt x="2091" y="-7243"/>
                    <a:pt x="-6411" y="6211"/>
                    <a:pt x="5161" y="29342"/>
                  </a:cubicBezTo>
                  <a:cubicBezTo>
                    <a:pt x="25000" y="26273"/>
                    <a:pt x="19095" y="27925"/>
                    <a:pt x="24527" y="408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C286004E-4515-6D4B-BF81-94900289EF89}"/>
                </a:ext>
              </a:extLst>
            </p:cNvPr>
            <p:cNvSpPr/>
            <p:nvPr/>
          </p:nvSpPr>
          <p:spPr>
            <a:xfrm>
              <a:off x="9403620" y="6214707"/>
              <a:ext cx="25034" cy="21321"/>
            </a:xfrm>
            <a:custGeom>
              <a:avLst/>
              <a:gdLst>
                <a:gd name="connsiteX0" fmla="*/ 25034 w 25034"/>
                <a:gd name="connsiteY0" fmla="*/ 13808 h 21321"/>
                <a:gd name="connsiteX1" fmla="*/ 0 w 25034"/>
                <a:gd name="connsiteY1" fmla="*/ 6728 h 21321"/>
                <a:gd name="connsiteX2" fmla="*/ 25034 w 25034"/>
                <a:gd name="connsiteY2" fmla="*/ 13808 h 2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034" h="21321">
                  <a:moveTo>
                    <a:pt x="25034" y="13808"/>
                  </a:moveTo>
                  <a:cubicBezTo>
                    <a:pt x="17713" y="-7198"/>
                    <a:pt x="27396" y="355"/>
                    <a:pt x="0" y="6728"/>
                  </a:cubicBezTo>
                  <a:cubicBezTo>
                    <a:pt x="5668" y="20889"/>
                    <a:pt x="4960" y="27498"/>
                    <a:pt x="25034" y="1380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277A847E-D517-0140-94CF-616A75941FFF}"/>
                </a:ext>
              </a:extLst>
            </p:cNvPr>
            <p:cNvSpPr/>
            <p:nvPr/>
          </p:nvSpPr>
          <p:spPr>
            <a:xfrm>
              <a:off x="9334893" y="5891351"/>
              <a:ext cx="29994" cy="16782"/>
            </a:xfrm>
            <a:custGeom>
              <a:avLst/>
              <a:gdLst>
                <a:gd name="connsiteX0" fmla="*/ 29994 w 29994"/>
                <a:gd name="connsiteY0" fmla="*/ 5310 h 16782"/>
                <a:gd name="connsiteX1" fmla="*/ 0 w 29994"/>
                <a:gd name="connsiteY1" fmla="*/ 11211 h 16782"/>
                <a:gd name="connsiteX2" fmla="*/ 29994 w 29994"/>
                <a:gd name="connsiteY2" fmla="*/ 5310 h 16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94" h="16782">
                  <a:moveTo>
                    <a:pt x="29994" y="5310"/>
                  </a:moveTo>
                  <a:cubicBezTo>
                    <a:pt x="12045" y="-1062"/>
                    <a:pt x="9211" y="-4367"/>
                    <a:pt x="0" y="11211"/>
                  </a:cubicBezTo>
                  <a:cubicBezTo>
                    <a:pt x="15351" y="20888"/>
                    <a:pt x="22200" y="17348"/>
                    <a:pt x="29994" y="531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AACA0F8F-6AE7-BC45-B99D-09C46552FCF7}"/>
                </a:ext>
              </a:extLst>
            </p:cNvPr>
            <p:cNvSpPr/>
            <p:nvPr/>
          </p:nvSpPr>
          <p:spPr>
            <a:xfrm>
              <a:off x="9441880" y="6234274"/>
              <a:ext cx="24655" cy="16839"/>
            </a:xfrm>
            <a:custGeom>
              <a:avLst/>
              <a:gdLst>
                <a:gd name="connsiteX0" fmla="*/ 21256 w 24655"/>
                <a:gd name="connsiteY0" fmla="*/ 5335 h 16839"/>
                <a:gd name="connsiteX1" fmla="*/ 11336 w 24655"/>
                <a:gd name="connsiteY1" fmla="*/ 2030 h 16839"/>
                <a:gd name="connsiteX2" fmla="*/ 0 w 24655"/>
                <a:gd name="connsiteY2" fmla="*/ 10763 h 16839"/>
                <a:gd name="connsiteX3" fmla="*/ 10864 w 24655"/>
                <a:gd name="connsiteY3" fmla="*/ 16192 h 16839"/>
                <a:gd name="connsiteX4" fmla="*/ 21256 w 24655"/>
                <a:gd name="connsiteY4" fmla="*/ 5335 h 16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55" h="16839">
                  <a:moveTo>
                    <a:pt x="21256" y="5335"/>
                  </a:moveTo>
                  <a:cubicBezTo>
                    <a:pt x="13934" y="1322"/>
                    <a:pt x="29994" y="-2454"/>
                    <a:pt x="11336" y="2030"/>
                  </a:cubicBezTo>
                  <a:cubicBezTo>
                    <a:pt x="3779" y="3919"/>
                    <a:pt x="3070" y="7459"/>
                    <a:pt x="0" y="10763"/>
                  </a:cubicBezTo>
                  <a:cubicBezTo>
                    <a:pt x="1653" y="11707"/>
                    <a:pt x="-4251" y="19024"/>
                    <a:pt x="10864" y="16192"/>
                  </a:cubicBezTo>
                  <a:cubicBezTo>
                    <a:pt x="39441" y="10527"/>
                    <a:pt x="13462" y="14304"/>
                    <a:pt x="21256" y="533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104" name="Grupo 103">
            <a:extLst>
              <a:ext uri="{FF2B5EF4-FFF2-40B4-BE49-F238E27FC236}">
                <a16:creationId xmlns:a16="http://schemas.microsoft.com/office/drawing/2014/main" id="{6B9FF349-3BC2-F44B-9767-D665BB521E4E}"/>
              </a:ext>
            </a:extLst>
          </p:cNvPr>
          <p:cNvGrpSpPr/>
          <p:nvPr/>
        </p:nvGrpSpPr>
        <p:grpSpPr>
          <a:xfrm rot="20669110">
            <a:off x="4002750" y="4383121"/>
            <a:ext cx="678584" cy="744435"/>
            <a:chOff x="9319442" y="5073836"/>
            <a:chExt cx="1013114" cy="1101904"/>
          </a:xfrm>
        </p:grpSpPr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C939BD44-A2BE-F440-A6C8-175E4648DC7D}"/>
                </a:ext>
              </a:extLst>
            </p:cNvPr>
            <p:cNvSpPr/>
            <p:nvPr/>
          </p:nvSpPr>
          <p:spPr>
            <a:xfrm>
              <a:off x="9525585" y="5082842"/>
              <a:ext cx="806971" cy="1066498"/>
            </a:xfrm>
            <a:custGeom>
              <a:avLst/>
              <a:gdLst>
                <a:gd name="connsiteX0" fmla="*/ 804073 w 1099762"/>
                <a:gd name="connsiteY0" fmla="*/ 1186508 h 1453454"/>
                <a:gd name="connsiteX1" fmla="*/ 1002695 w 1099762"/>
                <a:gd name="connsiteY1" fmla="*/ 1188396 h 1453454"/>
                <a:gd name="connsiteX2" fmla="*/ 1050875 w 1099762"/>
                <a:gd name="connsiteY2" fmla="*/ 1206334 h 1453454"/>
                <a:gd name="connsiteX3" fmla="*/ 1057724 w 1099762"/>
                <a:gd name="connsiteY3" fmla="*/ 1335677 h 1453454"/>
                <a:gd name="connsiteX4" fmla="*/ 1062211 w 1099762"/>
                <a:gd name="connsiteY4" fmla="*/ 1453454 h 1453454"/>
                <a:gd name="connsiteX5" fmla="*/ 1080397 w 1099762"/>
                <a:gd name="connsiteY5" fmla="*/ 1317739 h 1453454"/>
                <a:gd name="connsiteX6" fmla="*/ 1079924 w 1099762"/>
                <a:gd name="connsiteY6" fmla="*/ 1186980 h 1453454"/>
                <a:gd name="connsiteX7" fmla="*/ 1076618 w 1099762"/>
                <a:gd name="connsiteY7" fmla="*/ 1180607 h 1453454"/>
                <a:gd name="connsiteX8" fmla="*/ 1074492 w 1099762"/>
                <a:gd name="connsiteY8" fmla="*/ 1176831 h 1453454"/>
                <a:gd name="connsiteX9" fmla="*/ 1072367 w 1099762"/>
                <a:gd name="connsiteY9" fmla="*/ 1172818 h 1453454"/>
                <a:gd name="connsiteX10" fmla="*/ 1099763 w 1099762"/>
                <a:gd name="connsiteY10" fmla="*/ 1161489 h 1453454"/>
                <a:gd name="connsiteX11" fmla="*/ 1051347 w 1099762"/>
                <a:gd name="connsiteY11" fmla="*/ 1157476 h 1453454"/>
                <a:gd name="connsiteX12" fmla="*/ 1028202 w 1099762"/>
                <a:gd name="connsiteY12" fmla="*/ 1171166 h 1453454"/>
                <a:gd name="connsiteX13" fmla="*/ 930190 w 1099762"/>
                <a:gd name="connsiteY13" fmla="*/ 1169514 h 1453454"/>
                <a:gd name="connsiteX14" fmla="*/ 666383 w 1099762"/>
                <a:gd name="connsiteY14" fmla="*/ 1171402 h 1453454"/>
                <a:gd name="connsiteX15" fmla="*/ 551130 w 1099762"/>
                <a:gd name="connsiteY15" fmla="*/ 1164557 h 1453454"/>
                <a:gd name="connsiteX16" fmla="*/ 153413 w 1099762"/>
                <a:gd name="connsiteY16" fmla="*/ 1169514 h 1453454"/>
                <a:gd name="connsiteX17" fmla="*/ 32728 w 1099762"/>
                <a:gd name="connsiteY17" fmla="*/ 1174470 h 1453454"/>
                <a:gd name="connsiteX18" fmla="*/ 30838 w 1099762"/>
                <a:gd name="connsiteY18" fmla="*/ 1063774 h 1453454"/>
                <a:gd name="connsiteX19" fmla="*/ 88701 w 1099762"/>
                <a:gd name="connsiteY19" fmla="*/ 1046072 h 1453454"/>
                <a:gd name="connsiteX20" fmla="*/ 139951 w 1099762"/>
                <a:gd name="connsiteY20" fmla="*/ 1036631 h 1453454"/>
                <a:gd name="connsiteX21" fmla="*/ 22100 w 1099762"/>
                <a:gd name="connsiteY21" fmla="*/ 1027898 h 1453454"/>
                <a:gd name="connsiteX22" fmla="*/ 27768 w 1099762"/>
                <a:gd name="connsiteY22" fmla="*/ 802964 h 1453454"/>
                <a:gd name="connsiteX23" fmla="*/ 123182 w 1099762"/>
                <a:gd name="connsiteY23" fmla="*/ 701944 h 1453454"/>
                <a:gd name="connsiteX24" fmla="*/ 86575 w 1099762"/>
                <a:gd name="connsiteY24" fmla="*/ 675273 h 1453454"/>
                <a:gd name="connsiteX25" fmla="*/ 33200 w 1099762"/>
                <a:gd name="connsiteY25" fmla="*/ 661820 h 1453454"/>
                <a:gd name="connsiteX26" fmla="*/ 42883 w 1099762"/>
                <a:gd name="connsiteY26" fmla="*/ 371743 h 1453454"/>
                <a:gd name="connsiteX27" fmla="*/ 139951 w 1099762"/>
                <a:gd name="connsiteY27" fmla="*/ 333506 h 1453454"/>
                <a:gd name="connsiteX28" fmla="*/ 41466 w 1099762"/>
                <a:gd name="connsiteY28" fmla="*/ 342711 h 1453454"/>
                <a:gd name="connsiteX29" fmla="*/ 42411 w 1099762"/>
                <a:gd name="connsiteY29" fmla="*/ 109044 h 1453454"/>
                <a:gd name="connsiteX30" fmla="*/ 32728 w 1099762"/>
                <a:gd name="connsiteY30" fmla="*/ 40125 h 1453454"/>
                <a:gd name="connsiteX31" fmla="*/ 68626 w 1099762"/>
                <a:gd name="connsiteY31" fmla="*/ 26671 h 1453454"/>
                <a:gd name="connsiteX32" fmla="*/ 173015 w 1099762"/>
                <a:gd name="connsiteY32" fmla="*/ 6373 h 1453454"/>
                <a:gd name="connsiteX33" fmla="*/ 24698 w 1099762"/>
                <a:gd name="connsiteY33" fmla="*/ 0 h 1453454"/>
                <a:gd name="connsiteX34" fmla="*/ 23989 w 1099762"/>
                <a:gd name="connsiteY34" fmla="*/ 134299 h 1453454"/>
                <a:gd name="connsiteX35" fmla="*/ 13125 w 1099762"/>
                <a:gd name="connsiteY35" fmla="*/ 710441 h 1453454"/>
                <a:gd name="connsiteX36" fmla="*/ 6040 w 1099762"/>
                <a:gd name="connsiteY36" fmla="*/ 1081240 h 1453454"/>
                <a:gd name="connsiteX37" fmla="*/ 4859 w 1099762"/>
                <a:gd name="connsiteY37" fmla="*/ 1148271 h 1453454"/>
                <a:gd name="connsiteX38" fmla="*/ 22336 w 1099762"/>
                <a:gd name="connsiteY38" fmla="*/ 1156296 h 1453454"/>
                <a:gd name="connsiteX39" fmla="*/ 26115 w 1099762"/>
                <a:gd name="connsiteY39" fmla="*/ 1197129 h 1453454"/>
                <a:gd name="connsiteX40" fmla="*/ 37687 w 1099762"/>
                <a:gd name="connsiteY40" fmla="*/ 1181315 h 1453454"/>
                <a:gd name="connsiteX41" fmla="*/ 39813 w 1099762"/>
                <a:gd name="connsiteY41" fmla="*/ 1177539 h 1453454"/>
                <a:gd name="connsiteX42" fmla="*/ 466580 w 1099762"/>
                <a:gd name="connsiteY42" fmla="*/ 1199725 h 1453454"/>
                <a:gd name="connsiteX43" fmla="*/ 285670 w 1099762"/>
                <a:gd name="connsiteY43" fmla="*/ 1193589 h 1453454"/>
                <a:gd name="connsiteX44" fmla="*/ 257093 w 1099762"/>
                <a:gd name="connsiteY44" fmla="*/ 1191228 h 1453454"/>
                <a:gd name="connsiteX45" fmla="*/ 242450 w 1099762"/>
                <a:gd name="connsiteY45" fmla="*/ 1187688 h 1453454"/>
                <a:gd name="connsiteX46" fmla="*/ 238435 w 1099762"/>
                <a:gd name="connsiteY46" fmla="*/ 1185328 h 1453454"/>
                <a:gd name="connsiteX47" fmla="*/ 234657 w 1099762"/>
                <a:gd name="connsiteY47" fmla="*/ 1180607 h 1453454"/>
                <a:gd name="connsiteX48" fmla="*/ 483348 w 1099762"/>
                <a:gd name="connsiteY48" fmla="*/ 1192644 h 1453454"/>
                <a:gd name="connsiteX49" fmla="*/ 542155 w 1099762"/>
                <a:gd name="connsiteY49" fmla="*/ 1201141 h 1453454"/>
                <a:gd name="connsiteX50" fmla="*/ 563647 w 1099762"/>
                <a:gd name="connsiteY50" fmla="*/ 1196185 h 1453454"/>
                <a:gd name="connsiteX51" fmla="*/ 932079 w 1099762"/>
                <a:gd name="connsiteY51" fmla="*/ 1216483 h 1453454"/>
                <a:gd name="connsiteX52" fmla="*/ 867604 w 1099762"/>
                <a:gd name="connsiteY52" fmla="*/ 1204446 h 1453454"/>
                <a:gd name="connsiteX53" fmla="*/ 804073 w 1099762"/>
                <a:gd name="connsiteY53" fmla="*/ 1186508 h 1453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099762" h="1453454">
                  <a:moveTo>
                    <a:pt x="804073" y="1186508"/>
                  </a:moveTo>
                  <a:cubicBezTo>
                    <a:pt x="819896" y="1180135"/>
                    <a:pt x="964199" y="1187216"/>
                    <a:pt x="1002695" y="1188396"/>
                  </a:cubicBezTo>
                  <a:cubicBezTo>
                    <a:pt x="1042845" y="1189812"/>
                    <a:pt x="1044734" y="1190756"/>
                    <a:pt x="1050875" y="1206334"/>
                  </a:cubicBezTo>
                  <a:cubicBezTo>
                    <a:pt x="1057960" y="1224036"/>
                    <a:pt x="1056543" y="1308770"/>
                    <a:pt x="1057724" y="1335677"/>
                  </a:cubicBezTo>
                  <a:cubicBezTo>
                    <a:pt x="1058669" y="1360460"/>
                    <a:pt x="1058669" y="1446609"/>
                    <a:pt x="1062211" y="1453454"/>
                  </a:cubicBezTo>
                  <a:cubicBezTo>
                    <a:pt x="1101889" y="1443305"/>
                    <a:pt x="1084412" y="1341105"/>
                    <a:pt x="1080397" y="1317739"/>
                  </a:cubicBezTo>
                  <a:lnTo>
                    <a:pt x="1079924" y="1186980"/>
                  </a:lnTo>
                  <a:cubicBezTo>
                    <a:pt x="1076618" y="1171874"/>
                    <a:pt x="1087246" y="1204446"/>
                    <a:pt x="1076618" y="1180607"/>
                  </a:cubicBezTo>
                  <a:cubicBezTo>
                    <a:pt x="1076382" y="1179899"/>
                    <a:pt x="1074728" y="1175886"/>
                    <a:pt x="1074492" y="1176831"/>
                  </a:cubicBezTo>
                  <a:cubicBezTo>
                    <a:pt x="1074256" y="1177775"/>
                    <a:pt x="1072839" y="1174234"/>
                    <a:pt x="1072367" y="1172818"/>
                  </a:cubicBezTo>
                  <a:cubicBezTo>
                    <a:pt x="1089844" y="1170694"/>
                    <a:pt x="1088427" y="1172582"/>
                    <a:pt x="1099763" y="1161489"/>
                  </a:cubicBezTo>
                  <a:cubicBezTo>
                    <a:pt x="1069296" y="1163849"/>
                    <a:pt x="1074256" y="1159365"/>
                    <a:pt x="1051347" y="1157476"/>
                  </a:cubicBezTo>
                  <a:cubicBezTo>
                    <a:pt x="1034343" y="1170222"/>
                    <a:pt x="1053000" y="1164793"/>
                    <a:pt x="1028202" y="1171166"/>
                  </a:cubicBezTo>
                  <a:cubicBezTo>
                    <a:pt x="999389" y="1178483"/>
                    <a:pt x="955224" y="1173054"/>
                    <a:pt x="930190" y="1169514"/>
                  </a:cubicBezTo>
                  <a:cubicBezTo>
                    <a:pt x="898779" y="1164793"/>
                    <a:pt x="726608" y="1173998"/>
                    <a:pt x="666383" y="1171402"/>
                  </a:cubicBezTo>
                  <a:cubicBezTo>
                    <a:pt x="636389" y="1170222"/>
                    <a:pt x="589627" y="1165265"/>
                    <a:pt x="551130" y="1164557"/>
                  </a:cubicBezTo>
                  <a:cubicBezTo>
                    <a:pt x="458786" y="1162905"/>
                    <a:pt x="233476" y="1176123"/>
                    <a:pt x="153413" y="1169514"/>
                  </a:cubicBezTo>
                  <a:cubicBezTo>
                    <a:pt x="100510" y="1165029"/>
                    <a:pt x="77128" y="1156532"/>
                    <a:pt x="32728" y="1174470"/>
                  </a:cubicBezTo>
                  <a:lnTo>
                    <a:pt x="30838" y="1063774"/>
                  </a:lnTo>
                  <a:cubicBezTo>
                    <a:pt x="49260" y="1049376"/>
                    <a:pt x="63430" y="1047252"/>
                    <a:pt x="88701" y="1046072"/>
                  </a:cubicBezTo>
                  <a:cubicBezTo>
                    <a:pt x="108067" y="1045128"/>
                    <a:pt x="125780" y="1045364"/>
                    <a:pt x="139951" y="1036631"/>
                  </a:cubicBezTo>
                  <a:cubicBezTo>
                    <a:pt x="128614" y="1005475"/>
                    <a:pt x="76420" y="1030966"/>
                    <a:pt x="22100" y="1027898"/>
                  </a:cubicBezTo>
                  <a:cubicBezTo>
                    <a:pt x="16668" y="959214"/>
                    <a:pt x="24698" y="870232"/>
                    <a:pt x="27768" y="802964"/>
                  </a:cubicBezTo>
                  <a:cubicBezTo>
                    <a:pt x="34853" y="641521"/>
                    <a:pt x="10763" y="695808"/>
                    <a:pt x="123182" y="701944"/>
                  </a:cubicBezTo>
                  <a:cubicBezTo>
                    <a:pt x="126961" y="675273"/>
                    <a:pt x="115389" y="683770"/>
                    <a:pt x="86575" y="675273"/>
                  </a:cubicBezTo>
                  <a:cubicBezTo>
                    <a:pt x="64375" y="668664"/>
                    <a:pt x="59888" y="665360"/>
                    <a:pt x="33200" y="661820"/>
                  </a:cubicBezTo>
                  <a:cubicBezTo>
                    <a:pt x="30366" y="613906"/>
                    <a:pt x="32255" y="404786"/>
                    <a:pt x="42883" y="371743"/>
                  </a:cubicBezTo>
                  <a:cubicBezTo>
                    <a:pt x="73113" y="363010"/>
                    <a:pt x="140423" y="371743"/>
                    <a:pt x="139951" y="333506"/>
                  </a:cubicBezTo>
                  <a:lnTo>
                    <a:pt x="41466" y="342711"/>
                  </a:lnTo>
                  <a:lnTo>
                    <a:pt x="42411" y="109044"/>
                  </a:lnTo>
                  <a:cubicBezTo>
                    <a:pt x="37923" y="84970"/>
                    <a:pt x="32491" y="70100"/>
                    <a:pt x="32728" y="40125"/>
                  </a:cubicBezTo>
                  <a:cubicBezTo>
                    <a:pt x="52094" y="34932"/>
                    <a:pt x="45953" y="30447"/>
                    <a:pt x="68626" y="26671"/>
                  </a:cubicBezTo>
                  <a:cubicBezTo>
                    <a:pt x="93424" y="22423"/>
                    <a:pt x="166402" y="42721"/>
                    <a:pt x="173015" y="6373"/>
                  </a:cubicBezTo>
                  <a:lnTo>
                    <a:pt x="24698" y="0"/>
                  </a:lnTo>
                  <a:cubicBezTo>
                    <a:pt x="9110" y="29031"/>
                    <a:pt x="21155" y="84970"/>
                    <a:pt x="23989" y="134299"/>
                  </a:cubicBezTo>
                  <a:lnTo>
                    <a:pt x="13125" y="710441"/>
                  </a:lnTo>
                  <a:cubicBezTo>
                    <a:pt x="13361" y="855126"/>
                    <a:pt x="-10965" y="893598"/>
                    <a:pt x="6040" y="1081240"/>
                  </a:cubicBezTo>
                  <a:cubicBezTo>
                    <a:pt x="8638" y="1109327"/>
                    <a:pt x="4387" y="1123252"/>
                    <a:pt x="4859" y="1148271"/>
                  </a:cubicBezTo>
                  <a:cubicBezTo>
                    <a:pt x="18085" y="1158893"/>
                    <a:pt x="7457" y="1148271"/>
                    <a:pt x="22336" y="1156296"/>
                  </a:cubicBezTo>
                  <a:lnTo>
                    <a:pt x="26115" y="1197129"/>
                  </a:lnTo>
                  <a:cubicBezTo>
                    <a:pt x="39577" y="1192172"/>
                    <a:pt x="33436" y="1169514"/>
                    <a:pt x="37687" y="1181315"/>
                  </a:cubicBezTo>
                  <a:cubicBezTo>
                    <a:pt x="37923" y="1182259"/>
                    <a:pt x="38868" y="1178719"/>
                    <a:pt x="39813" y="1177539"/>
                  </a:cubicBezTo>
                  <a:cubicBezTo>
                    <a:pt x="91063" y="1184619"/>
                    <a:pt x="436349" y="1213651"/>
                    <a:pt x="466580" y="1199725"/>
                  </a:cubicBezTo>
                  <a:cubicBezTo>
                    <a:pt x="449575" y="1190756"/>
                    <a:pt x="327709" y="1197365"/>
                    <a:pt x="285670" y="1193589"/>
                  </a:cubicBezTo>
                  <a:cubicBezTo>
                    <a:pt x="278113" y="1192880"/>
                    <a:pt x="263470" y="1192172"/>
                    <a:pt x="257093" y="1191228"/>
                  </a:cubicBezTo>
                  <a:cubicBezTo>
                    <a:pt x="248591" y="1190048"/>
                    <a:pt x="250480" y="1190284"/>
                    <a:pt x="242450" y="1187688"/>
                  </a:cubicBezTo>
                  <a:cubicBezTo>
                    <a:pt x="241269" y="1187452"/>
                    <a:pt x="239144" y="1184147"/>
                    <a:pt x="238435" y="1185328"/>
                  </a:cubicBezTo>
                  <a:cubicBezTo>
                    <a:pt x="237727" y="1186508"/>
                    <a:pt x="235837" y="1183675"/>
                    <a:pt x="234657" y="1180607"/>
                  </a:cubicBezTo>
                  <a:lnTo>
                    <a:pt x="483348" y="1192644"/>
                  </a:lnTo>
                  <a:cubicBezTo>
                    <a:pt x="492323" y="1203030"/>
                    <a:pt x="520427" y="1200433"/>
                    <a:pt x="542155" y="1201141"/>
                  </a:cubicBezTo>
                  <a:cubicBezTo>
                    <a:pt x="572150" y="1202085"/>
                    <a:pt x="549949" y="1200197"/>
                    <a:pt x="563647" y="1196185"/>
                  </a:cubicBezTo>
                  <a:cubicBezTo>
                    <a:pt x="629776" y="1177303"/>
                    <a:pt x="854614" y="1210346"/>
                    <a:pt x="932079" y="1216483"/>
                  </a:cubicBezTo>
                  <a:cubicBezTo>
                    <a:pt x="911060" y="1203502"/>
                    <a:pt x="902321" y="1209402"/>
                    <a:pt x="867604" y="1204446"/>
                  </a:cubicBezTo>
                  <a:cubicBezTo>
                    <a:pt x="846820" y="1201377"/>
                    <a:pt x="818479" y="1198309"/>
                    <a:pt x="804073" y="118650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A51659D1-1380-8149-9ABB-9A4068D75DD7}"/>
                </a:ext>
              </a:extLst>
            </p:cNvPr>
            <p:cNvSpPr/>
            <p:nvPr/>
          </p:nvSpPr>
          <p:spPr>
            <a:xfrm>
              <a:off x="9319442" y="5073836"/>
              <a:ext cx="996650" cy="1101904"/>
            </a:xfrm>
            <a:custGeom>
              <a:avLst/>
              <a:gdLst>
                <a:gd name="connsiteX0" fmla="*/ 119057 w 1358263"/>
                <a:gd name="connsiteY0" fmla="*/ 1463839 h 1501706"/>
                <a:gd name="connsiteX1" fmla="*/ 195814 w 1358263"/>
                <a:gd name="connsiteY1" fmla="*/ 1472572 h 1501706"/>
                <a:gd name="connsiteX2" fmla="*/ 184478 w 1358263"/>
                <a:gd name="connsiteY2" fmla="*/ 1478237 h 1501706"/>
                <a:gd name="connsiteX3" fmla="*/ 174322 w 1358263"/>
                <a:gd name="connsiteY3" fmla="*/ 1478945 h 1501706"/>
                <a:gd name="connsiteX4" fmla="*/ 130866 w 1358263"/>
                <a:gd name="connsiteY4" fmla="*/ 1476821 h 1501706"/>
                <a:gd name="connsiteX5" fmla="*/ 82214 w 1358263"/>
                <a:gd name="connsiteY5" fmla="*/ 1464784 h 1501706"/>
                <a:gd name="connsiteX6" fmla="*/ 51748 w 1358263"/>
                <a:gd name="connsiteY6" fmla="*/ 1475641 h 1501706"/>
                <a:gd name="connsiteX7" fmla="*/ 41356 w 1358263"/>
                <a:gd name="connsiteY7" fmla="*/ 1407665 h 1501706"/>
                <a:gd name="connsiteX8" fmla="*/ 43009 w 1358263"/>
                <a:gd name="connsiteY8" fmla="*/ 1173998 h 1501706"/>
                <a:gd name="connsiteX9" fmla="*/ 48205 w 1358263"/>
                <a:gd name="connsiteY9" fmla="*/ 1097998 h 1501706"/>
                <a:gd name="connsiteX10" fmla="*/ 40175 w 1358263"/>
                <a:gd name="connsiteY10" fmla="*/ 940568 h 1501706"/>
                <a:gd name="connsiteX11" fmla="*/ 45371 w 1358263"/>
                <a:gd name="connsiteY11" fmla="*/ 557496 h 1501706"/>
                <a:gd name="connsiteX12" fmla="*/ 38286 w 1358263"/>
                <a:gd name="connsiteY12" fmla="*/ 261282 h 1501706"/>
                <a:gd name="connsiteX13" fmla="*/ 43482 w 1358263"/>
                <a:gd name="connsiteY13" fmla="*/ 249953 h 1501706"/>
                <a:gd name="connsiteX14" fmla="*/ 63556 w 1358263"/>
                <a:gd name="connsiteY14" fmla="*/ 405494 h 1501706"/>
                <a:gd name="connsiteX15" fmla="*/ 58124 w 1358263"/>
                <a:gd name="connsiteY15" fmla="*/ 314152 h 1501706"/>
                <a:gd name="connsiteX16" fmla="*/ 63556 w 1358263"/>
                <a:gd name="connsiteY16" fmla="*/ 276152 h 1501706"/>
                <a:gd name="connsiteX17" fmla="*/ 53873 w 1358263"/>
                <a:gd name="connsiteY17" fmla="*/ 31392 h 1501706"/>
                <a:gd name="connsiteX18" fmla="*/ 91897 w 1358263"/>
                <a:gd name="connsiteY18" fmla="*/ 37764 h 1501706"/>
                <a:gd name="connsiteX19" fmla="*/ 104887 w 1358263"/>
                <a:gd name="connsiteY19" fmla="*/ 45081 h 1501706"/>
                <a:gd name="connsiteX20" fmla="*/ 111264 w 1358263"/>
                <a:gd name="connsiteY20" fmla="*/ 184573 h 1501706"/>
                <a:gd name="connsiteX21" fmla="*/ 111264 w 1358263"/>
                <a:gd name="connsiteY21" fmla="*/ 312264 h 1501706"/>
                <a:gd name="connsiteX22" fmla="*/ 124017 w 1358263"/>
                <a:gd name="connsiteY22" fmla="*/ 31392 h 1501706"/>
                <a:gd name="connsiteX23" fmla="*/ 214236 w 1358263"/>
                <a:gd name="connsiteY23" fmla="*/ 34224 h 1501706"/>
                <a:gd name="connsiteX24" fmla="*/ 250134 w 1358263"/>
                <a:gd name="connsiteY24" fmla="*/ 30447 h 1501706"/>
                <a:gd name="connsiteX25" fmla="*/ 280601 w 1358263"/>
                <a:gd name="connsiteY25" fmla="*/ 41305 h 1501706"/>
                <a:gd name="connsiteX26" fmla="*/ 211874 w 1358263"/>
                <a:gd name="connsiteY26" fmla="*/ 11093 h 1501706"/>
                <a:gd name="connsiteX27" fmla="*/ 113862 w 1358263"/>
                <a:gd name="connsiteY27" fmla="*/ 0 h 1501706"/>
                <a:gd name="connsiteX28" fmla="*/ 97566 w 1358263"/>
                <a:gd name="connsiteY28" fmla="*/ 16050 h 1501706"/>
                <a:gd name="connsiteX29" fmla="*/ 28366 w 1358263"/>
                <a:gd name="connsiteY29" fmla="*/ 17466 h 1501706"/>
                <a:gd name="connsiteX30" fmla="*/ 27186 w 1358263"/>
                <a:gd name="connsiteY30" fmla="*/ 52634 h 1501706"/>
                <a:gd name="connsiteX31" fmla="*/ 29075 w 1358263"/>
                <a:gd name="connsiteY31" fmla="*/ 554191 h 1501706"/>
                <a:gd name="connsiteX32" fmla="*/ 22934 w 1358263"/>
                <a:gd name="connsiteY32" fmla="*/ 733808 h 1501706"/>
                <a:gd name="connsiteX33" fmla="*/ 22226 w 1358263"/>
                <a:gd name="connsiteY33" fmla="*/ 1005711 h 1501706"/>
                <a:gd name="connsiteX34" fmla="*/ 11834 w 1358263"/>
                <a:gd name="connsiteY34" fmla="*/ 1086904 h 1501706"/>
                <a:gd name="connsiteX35" fmla="*/ 3096 w 1358263"/>
                <a:gd name="connsiteY35" fmla="*/ 1448734 h 1501706"/>
                <a:gd name="connsiteX36" fmla="*/ 18447 w 1358263"/>
                <a:gd name="connsiteY36" fmla="*/ 1443069 h 1501706"/>
                <a:gd name="connsiteX37" fmla="*/ 28839 w 1358263"/>
                <a:gd name="connsiteY37" fmla="*/ 1498063 h 1501706"/>
                <a:gd name="connsiteX38" fmla="*/ 45843 w 1358263"/>
                <a:gd name="connsiteY38" fmla="*/ 1481777 h 1501706"/>
                <a:gd name="connsiteX39" fmla="*/ 120238 w 1358263"/>
                <a:gd name="connsiteY39" fmla="*/ 1485554 h 1501706"/>
                <a:gd name="connsiteX40" fmla="*/ 539211 w 1358263"/>
                <a:gd name="connsiteY40" fmla="*/ 1494523 h 1501706"/>
                <a:gd name="connsiteX41" fmla="*/ 883317 w 1358263"/>
                <a:gd name="connsiteY41" fmla="*/ 1478945 h 1501706"/>
                <a:gd name="connsiteX42" fmla="*/ 1214906 w 1358263"/>
                <a:gd name="connsiteY42" fmla="*/ 1470920 h 1501706"/>
                <a:gd name="connsiteX43" fmla="*/ 1358264 w 1358263"/>
                <a:gd name="connsiteY43" fmla="*/ 1479653 h 1501706"/>
                <a:gd name="connsiteX44" fmla="*/ 1288829 w 1358263"/>
                <a:gd name="connsiteY44" fmla="*/ 1467616 h 1501706"/>
                <a:gd name="connsiteX45" fmla="*/ 1224589 w 1358263"/>
                <a:gd name="connsiteY45" fmla="*/ 1458175 h 1501706"/>
                <a:gd name="connsiteX46" fmla="*/ 779637 w 1358263"/>
                <a:gd name="connsiteY46" fmla="*/ 1470212 h 1501706"/>
                <a:gd name="connsiteX47" fmla="*/ 259817 w 1358263"/>
                <a:gd name="connsiteY47" fmla="*/ 1480833 h 1501706"/>
                <a:gd name="connsiteX48" fmla="*/ 192980 w 1358263"/>
                <a:gd name="connsiteY48" fmla="*/ 1465020 h 1501706"/>
                <a:gd name="connsiteX49" fmla="*/ 119057 w 1358263"/>
                <a:gd name="connsiteY49" fmla="*/ 1463839 h 1501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358263" h="1501706">
                  <a:moveTo>
                    <a:pt x="119057" y="1463839"/>
                  </a:moveTo>
                  <a:cubicBezTo>
                    <a:pt x="147398" y="1475405"/>
                    <a:pt x="173377" y="1457231"/>
                    <a:pt x="195814" y="1472572"/>
                  </a:cubicBezTo>
                  <a:cubicBezTo>
                    <a:pt x="191563" y="1475877"/>
                    <a:pt x="197940" y="1475405"/>
                    <a:pt x="184478" y="1478237"/>
                  </a:cubicBezTo>
                  <a:cubicBezTo>
                    <a:pt x="182588" y="1478473"/>
                    <a:pt x="174794" y="1478945"/>
                    <a:pt x="174322" y="1478945"/>
                  </a:cubicBezTo>
                  <a:lnTo>
                    <a:pt x="130866" y="1476821"/>
                  </a:lnTo>
                  <a:cubicBezTo>
                    <a:pt x="109138" y="1472572"/>
                    <a:pt x="112208" y="1461951"/>
                    <a:pt x="82214" y="1464784"/>
                  </a:cubicBezTo>
                  <a:lnTo>
                    <a:pt x="51748" y="1475641"/>
                  </a:lnTo>
                  <a:cubicBezTo>
                    <a:pt x="37577" y="1458175"/>
                    <a:pt x="41120" y="1429615"/>
                    <a:pt x="41356" y="1407665"/>
                  </a:cubicBezTo>
                  <a:lnTo>
                    <a:pt x="43009" y="1173998"/>
                  </a:lnTo>
                  <a:cubicBezTo>
                    <a:pt x="42773" y="1143079"/>
                    <a:pt x="48441" y="1127737"/>
                    <a:pt x="48205" y="1097998"/>
                  </a:cubicBezTo>
                  <a:lnTo>
                    <a:pt x="40175" y="940568"/>
                  </a:lnTo>
                  <a:cubicBezTo>
                    <a:pt x="39703" y="856306"/>
                    <a:pt x="58597" y="607061"/>
                    <a:pt x="45371" y="557496"/>
                  </a:cubicBezTo>
                  <a:cubicBezTo>
                    <a:pt x="44190" y="553955"/>
                    <a:pt x="33562" y="285593"/>
                    <a:pt x="38286" y="261282"/>
                  </a:cubicBezTo>
                  <a:cubicBezTo>
                    <a:pt x="40411" y="250661"/>
                    <a:pt x="39467" y="255853"/>
                    <a:pt x="43482" y="249953"/>
                  </a:cubicBezTo>
                  <a:cubicBezTo>
                    <a:pt x="58361" y="282996"/>
                    <a:pt x="46080" y="370562"/>
                    <a:pt x="63556" y="405494"/>
                  </a:cubicBezTo>
                  <a:cubicBezTo>
                    <a:pt x="73240" y="378115"/>
                    <a:pt x="65918" y="344835"/>
                    <a:pt x="58124" y="314152"/>
                  </a:cubicBezTo>
                  <a:cubicBezTo>
                    <a:pt x="47733" y="273791"/>
                    <a:pt x="59069" y="297630"/>
                    <a:pt x="63556" y="276152"/>
                  </a:cubicBezTo>
                  <a:lnTo>
                    <a:pt x="53873" y="31392"/>
                  </a:lnTo>
                  <a:cubicBezTo>
                    <a:pt x="80797" y="26671"/>
                    <a:pt x="68988" y="21951"/>
                    <a:pt x="91897" y="37764"/>
                  </a:cubicBezTo>
                  <a:lnTo>
                    <a:pt x="104887" y="45081"/>
                  </a:lnTo>
                  <a:cubicBezTo>
                    <a:pt x="107721" y="91815"/>
                    <a:pt x="112917" y="132411"/>
                    <a:pt x="111264" y="184573"/>
                  </a:cubicBezTo>
                  <a:lnTo>
                    <a:pt x="111264" y="312264"/>
                  </a:lnTo>
                  <a:cubicBezTo>
                    <a:pt x="128977" y="253965"/>
                    <a:pt x="123072" y="104796"/>
                    <a:pt x="124017" y="31392"/>
                  </a:cubicBezTo>
                  <a:cubicBezTo>
                    <a:pt x="156137" y="30684"/>
                    <a:pt x="184005" y="33280"/>
                    <a:pt x="214236" y="34224"/>
                  </a:cubicBezTo>
                  <a:cubicBezTo>
                    <a:pt x="231949" y="34696"/>
                    <a:pt x="230059" y="29267"/>
                    <a:pt x="250134" y="30447"/>
                  </a:cubicBezTo>
                  <a:cubicBezTo>
                    <a:pt x="275877" y="32100"/>
                    <a:pt x="263360" y="35640"/>
                    <a:pt x="280601" y="41305"/>
                  </a:cubicBezTo>
                  <a:cubicBezTo>
                    <a:pt x="293826" y="12273"/>
                    <a:pt x="241396" y="10621"/>
                    <a:pt x="211874" y="11093"/>
                  </a:cubicBezTo>
                  <a:cubicBezTo>
                    <a:pt x="136534" y="12037"/>
                    <a:pt x="151886" y="24783"/>
                    <a:pt x="113862" y="0"/>
                  </a:cubicBezTo>
                  <a:lnTo>
                    <a:pt x="97566" y="16050"/>
                  </a:lnTo>
                  <a:cubicBezTo>
                    <a:pt x="28130" y="13926"/>
                    <a:pt x="61667" y="236"/>
                    <a:pt x="28366" y="17466"/>
                  </a:cubicBezTo>
                  <a:cubicBezTo>
                    <a:pt x="25532" y="44137"/>
                    <a:pt x="31201" y="29031"/>
                    <a:pt x="27186" y="52634"/>
                  </a:cubicBezTo>
                  <a:lnTo>
                    <a:pt x="29075" y="554191"/>
                  </a:lnTo>
                  <a:cubicBezTo>
                    <a:pt x="29311" y="614142"/>
                    <a:pt x="20100" y="670789"/>
                    <a:pt x="22934" y="733808"/>
                  </a:cubicBezTo>
                  <a:lnTo>
                    <a:pt x="22226" y="1005711"/>
                  </a:lnTo>
                  <a:cubicBezTo>
                    <a:pt x="20337" y="1034270"/>
                    <a:pt x="12779" y="1052916"/>
                    <a:pt x="11834" y="1086904"/>
                  </a:cubicBezTo>
                  <a:cubicBezTo>
                    <a:pt x="8528" y="1222856"/>
                    <a:pt x="-6351" y="1291776"/>
                    <a:pt x="3096" y="1448734"/>
                  </a:cubicBezTo>
                  <a:cubicBezTo>
                    <a:pt x="8528" y="1452746"/>
                    <a:pt x="6875" y="1452982"/>
                    <a:pt x="18447" y="1443069"/>
                  </a:cubicBezTo>
                  <a:cubicBezTo>
                    <a:pt x="19392" y="1484374"/>
                    <a:pt x="30964" y="1452982"/>
                    <a:pt x="28839" y="1498063"/>
                  </a:cubicBezTo>
                  <a:lnTo>
                    <a:pt x="45843" y="1481777"/>
                  </a:lnTo>
                  <a:cubicBezTo>
                    <a:pt x="61431" y="1492163"/>
                    <a:pt x="102998" y="1484846"/>
                    <a:pt x="120238" y="1485554"/>
                  </a:cubicBezTo>
                  <a:cubicBezTo>
                    <a:pt x="301148" y="1491927"/>
                    <a:pt x="342951" y="1512461"/>
                    <a:pt x="539211" y="1494523"/>
                  </a:cubicBezTo>
                  <a:lnTo>
                    <a:pt x="883317" y="1478945"/>
                  </a:lnTo>
                  <a:cubicBezTo>
                    <a:pt x="947321" y="1469976"/>
                    <a:pt x="1157279" y="1455814"/>
                    <a:pt x="1214906" y="1470920"/>
                  </a:cubicBezTo>
                  <a:lnTo>
                    <a:pt x="1358264" y="1479653"/>
                  </a:lnTo>
                  <a:cubicBezTo>
                    <a:pt x="1342204" y="1470684"/>
                    <a:pt x="1312918" y="1468324"/>
                    <a:pt x="1288829" y="1467616"/>
                  </a:cubicBezTo>
                  <a:cubicBezTo>
                    <a:pt x="1241830" y="1465728"/>
                    <a:pt x="1234508" y="1458175"/>
                    <a:pt x="1224589" y="1458175"/>
                  </a:cubicBezTo>
                  <a:cubicBezTo>
                    <a:pt x="1078633" y="1460771"/>
                    <a:pt x="926773" y="1458175"/>
                    <a:pt x="779637" y="1470212"/>
                  </a:cubicBezTo>
                  <a:cubicBezTo>
                    <a:pt x="600617" y="1485082"/>
                    <a:pt x="437420" y="1500660"/>
                    <a:pt x="259817" y="1480833"/>
                  </a:cubicBezTo>
                  <a:cubicBezTo>
                    <a:pt x="205497" y="1474933"/>
                    <a:pt x="211638" y="1482013"/>
                    <a:pt x="192980" y="1465020"/>
                  </a:cubicBezTo>
                  <a:lnTo>
                    <a:pt x="119057" y="1463839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3FBCFDD0-28AB-F142-B065-78F718F1038F}"/>
                </a:ext>
              </a:extLst>
            </p:cNvPr>
            <p:cNvSpPr/>
            <p:nvPr/>
          </p:nvSpPr>
          <p:spPr>
            <a:xfrm>
              <a:off x="10046096" y="5107089"/>
              <a:ext cx="222173" cy="468996"/>
            </a:xfrm>
            <a:custGeom>
              <a:avLst/>
              <a:gdLst>
                <a:gd name="connsiteX0" fmla="*/ 261681 w 302783"/>
                <a:gd name="connsiteY0" fmla="*/ 231779 h 639161"/>
                <a:gd name="connsiteX1" fmla="*/ 178548 w 302783"/>
                <a:gd name="connsiteY1" fmla="*/ 426501 h 639161"/>
                <a:gd name="connsiteX2" fmla="*/ 83133 w 302783"/>
                <a:gd name="connsiteY2" fmla="*/ 608006 h 639161"/>
                <a:gd name="connsiteX3" fmla="*/ 30466 w 302783"/>
                <a:gd name="connsiteY3" fmla="*/ 486924 h 639161"/>
                <a:gd name="connsiteX4" fmla="*/ 28105 w 302783"/>
                <a:gd name="connsiteY4" fmla="*/ 337519 h 639161"/>
                <a:gd name="connsiteX5" fmla="*/ 36135 w 302783"/>
                <a:gd name="connsiteY5" fmla="*/ 188114 h 639161"/>
                <a:gd name="connsiteX6" fmla="*/ 148317 w 302783"/>
                <a:gd name="connsiteY6" fmla="*/ 33752 h 639161"/>
                <a:gd name="connsiteX7" fmla="*/ 50305 w 302783"/>
                <a:gd name="connsiteY7" fmla="*/ 213132 h 639161"/>
                <a:gd name="connsiteX8" fmla="*/ 119504 w 302783"/>
                <a:gd name="connsiteY8" fmla="*/ 113057 h 639161"/>
                <a:gd name="connsiteX9" fmla="*/ 214682 w 302783"/>
                <a:gd name="connsiteY9" fmla="*/ 26671 h 639161"/>
                <a:gd name="connsiteX10" fmla="*/ 199095 w 302783"/>
                <a:gd name="connsiteY10" fmla="*/ 45553 h 639161"/>
                <a:gd name="connsiteX11" fmla="*/ 184688 w 302783"/>
                <a:gd name="connsiteY11" fmla="*/ 52634 h 639161"/>
                <a:gd name="connsiteX12" fmla="*/ 211140 w 302783"/>
                <a:gd name="connsiteY12" fmla="*/ 57827 h 639161"/>
                <a:gd name="connsiteX13" fmla="*/ 168865 w 302783"/>
                <a:gd name="connsiteY13" fmla="*/ 139728 h 639161"/>
                <a:gd name="connsiteX14" fmla="*/ 120921 w 302783"/>
                <a:gd name="connsiteY14" fmla="*/ 217145 h 639161"/>
                <a:gd name="connsiteX15" fmla="*/ 77229 w 302783"/>
                <a:gd name="connsiteY15" fmla="*/ 298338 h 639161"/>
                <a:gd name="connsiteX16" fmla="*/ 54084 w 302783"/>
                <a:gd name="connsiteY16" fmla="*/ 340823 h 639161"/>
                <a:gd name="connsiteX17" fmla="*/ 45818 w 302783"/>
                <a:gd name="connsiteY17" fmla="*/ 375519 h 639161"/>
                <a:gd name="connsiteX18" fmla="*/ 93053 w 302783"/>
                <a:gd name="connsiteY18" fmla="*/ 287717 h 639161"/>
                <a:gd name="connsiteX19" fmla="*/ 200748 w 302783"/>
                <a:gd name="connsiteY19" fmla="*/ 112585 h 639161"/>
                <a:gd name="connsiteX20" fmla="*/ 256958 w 302783"/>
                <a:gd name="connsiteY20" fmla="*/ 29975 h 639161"/>
                <a:gd name="connsiteX21" fmla="*/ 264279 w 302783"/>
                <a:gd name="connsiteY21" fmla="*/ 88982 h 639161"/>
                <a:gd name="connsiteX22" fmla="*/ 245385 w 302783"/>
                <a:gd name="connsiteY22" fmla="*/ 151057 h 639161"/>
                <a:gd name="connsiteX23" fmla="*/ 188703 w 302783"/>
                <a:gd name="connsiteY23" fmla="*/ 262934 h 639161"/>
                <a:gd name="connsiteX24" fmla="*/ 99429 w 302783"/>
                <a:gd name="connsiteY24" fmla="*/ 429097 h 639161"/>
                <a:gd name="connsiteX25" fmla="*/ 72269 w 302783"/>
                <a:gd name="connsiteY25" fmla="*/ 480551 h 639161"/>
                <a:gd name="connsiteX26" fmla="*/ 174769 w 302783"/>
                <a:gd name="connsiteY26" fmla="*/ 309431 h 639161"/>
                <a:gd name="connsiteX27" fmla="*/ 226491 w 302783"/>
                <a:gd name="connsiteY27" fmla="*/ 219977 h 639161"/>
                <a:gd name="connsiteX28" fmla="*/ 269711 w 302783"/>
                <a:gd name="connsiteY28" fmla="*/ 143032 h 639161"/>
                <a:gd name="connsiteX29" fmla="*/ 275852 w 302783"/>
                <a:gd name="connsiteY29" fmla="*/ 133591 h 639161"/>
                <a:gd name="connsiteX30" fmla="*/ 282464 w 302783"/>
                <a:gd name="connsiteY30" fmla="*/ 193778 h 639161"/>
                <a:gd name="connsiteX31" fmla="*/ 278686 w 302783"/>
                <a:gd name="connsiteY31" fmla="*/ 195430 h 639161"/>
                <a:gd name="connsiteX32" fmla="*/ 274671 w 302783"/>
                <a:gd name="connsiteY32" fmla="*/ 197319 h 639161"/>
                <a:gd name="connsiteX33" fmla="*/ 239953 w 302783"/>
                <a:gd name="connsiteY33" fmla="*/ 222337 h 639161"/>
                <a:gd name="connsiteX34" fmla="*/ 261681 w 302783"/>
                <a:gd name="connsiteY34" fmla="*/ 231779 h 639161"/>
                <a:gd name="connsiteX35" fmla="*/ 278449 w 302783"/>
                <a:gd name="connsiteY35" fmla="*/ 608478 h 639161"/>
                <a:gd name="connsiteX36" fmla="*/ 231451 w 302783"/>
                <a:gd name="connsiteY36" fmla="*/ 604465 h 639161"/>
                <a:gd name="connsiteX37" fmla="*/ 196261 w 302783"/>
                <a:gd name="connsiteY37" fmla="*/ 612726 h 639161"/>
                <a:gd name="connsiteX38" fmla="*/ 101555 w 302783"/>
                <a:gd name="connsiteY38" fmla="*/ 608478 h 639161"/>
                <a:gd name="connsiteX39" fmla="*/ 147137 w 302783"/>
                <a:gd name="connsiteY39" fmla="*/ 515719 h 639161"/>
                <a:gd name="connsiteX40" fmla="*/ 283173 w 302783"/>
                <a:gd name="connsiteY40" fmla="*/ 248300 h 639161"/>
                <a:gd name="connsiteX41" fmla="*/ 277269 w 302783"/>
                <a:gd name="connsiteY41" fmla="*/ 383544 h 639161"/>
                <a:gd name="connsiteX42" fmla="*/ 271837 w 302783"/>
                <a:gd name="connsiteY42" fmla="*/ 378587 h 639161"/>
                <a:gd name="connsiteX43" fmla="*/ 257194 w 302783"/>
                <a:gd name="connsiteY43" fmla="*/ 375047 h 639161"/>
                <a:gd name="connsiteX44" fmla="*/ 247983 w 302783"/>
                <a:gd name="connsiteY44" fmla="*/ 419184 h 639161"/>
                <a:gd name="connsiteX45" fmla="*/ 206652 w 302783"/>
                <a:gd name="connsiteY45" fmla="*/ 528936 h 639161"/>
                <a:gd name="connsiteX46" fmla="*/ 256958 w 302783"/>
                <a:gd name="connsiteY46" fmla="*/ 435470 h 639161"/>
                <a:gd name="connsiteX47" fmla="*/ 278449 w 302783"/>
                <a:gd name="connsiteY47" fmla="*/ 403370 h 639161"/>
                <a:gd name="connsiteX48" fmla="*/ 250817 w 302783"/>
                <a:gd name="connsiteY48" fmla="*/ 557968 h 639161"/>
                <a:gd name="connsiteX49" fmla="*/ 258138 w 302783"/>
                <a:gd name="connsiteY49" fmla="*/ 560328 h 639161"/>
                <a:gd name="connsiteX50" fmla="*/ 278449 w 302783"/>
                <a:gd name="connsiteY50" fmla="*/ 608478 h 639161"/>
                <a:gd name="connsiteX51" fmla="*/ 27632 w 302783"/>
                <a:gd name="connsiteY51" fmla="*/ 9913 h 639161"/>
                <a:gd name="connsiteX52" fmla="*/ 21020 w 302783"/>
                <a:gd name="connsiteY52" fmla="*/ 160498 h 639161"/>
                <a:gd name="connsiteX53" fmla="*/ 11336 w 302783"/>
                <a:gd name="connsiteY53" fmla="*/ 313208 h 639161"/>
                <a:gd name="connsiteX54" fmla="*/ 16060 w 302783"/>
                <a:gd name="connsiteY54" fmla="*/ 470874 h 639161"/>
                <a:gd name="connsiteX55" fmla="*/ 12281 w 302783"/>
                <a:gd name="connsiteY55" fmla="*/ 547111 h 639161"/>
                <a:gd name="connsiteX56" fmla="*/ 0 w 302783"/>
                <a:gd name="connsiteY56" fmla="*/ 617683 h 639161"/>
                <a:gd name="connsiteX57" fmla="*/ 26452 w 302783"/>
                <a:gd name="connsiteY57" fmla="*/ 639161 h 639161"/>
                <a:gd name="connsiteX58" fmla="*/ 281047 w 302783"/>
                <a:gd name="connsiteY58" fmla="*/ 637037 h 639161"/>
                <a:gd name="connsiteX59" fmla="*/ 296399 w 302783"/>
                <a:gd name="connsiteY59" fmla="*/ 486924 h 639161"/>
                <a:gd name="connsiteX60" fmla="*/ 302775 w 302783"/>
                <a:gd name="connsiteY60" fmla="*/ 405730 h 639161"/>
                <a:gd name="connsiteX61" fmla="*/ 302303 w 302783"/>
                <a:gd name="connsiteY61" fmla="*/ 166635 h 639161"/>
                <a:gd name="connsiteX62" fmla="*/ 284354 w 302783"/>
                <a:gd name="connsiteY62" fmla="*/ 17702 h 639161"/>
                <a:gd name="connsiteX63" fmla="*/ 280575 w 302783"/>
                <a:gd name="connsiteY63" fmla="*/ 15814 h 639161"/>
                <a:gd name="connsiteX64" fmla="*/ 232632 w 302783"/>
                <a:gd name="connsiteY64" fmla="*/ 0 h 639161"/>
                <a:gd name="connsiteX65" fmla="*/ 27632 w 302783"/>
                <a:gd name="connsiteY65" fmla="*/ 9913 h 6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02783" h="639161">
                  <a:moveTo>
                    <a:pt x="261681" y="231779"/>
                  </a:moveTo>
                  <a:cubicBezTo>
                    <a:pt x="236647" y="304239"/>
                    <a:pt x="211376" y="363482"/>
                    <a:pt x="178548" y="426501"/>
                  </a:cubicBezTo>
                  <a:lnTo>
                    <a:pt x="83133" y="608006"/>
                  </a:lnTo>
                  <a:cubicBezTo>
                    <a:pt x="24090" y="612962"/>
                    <a:pt x="26688" y="627360"/>
                    <a:pt x="30466" y="486924"/>
                  </a:cubicBezTo>
                  <a:cubicBezTo>
                    <a:pt x="32120" y="426973"/>
                    <a:pt x="32356" y="398650"/>
                    <a:pt x="28105" y="337519"/>
                  </a:cubicBezTo>
                  <a:cubicBezTo>
                    <a:pt x="25979" y="306835"/>
                    <a:pt x="34009" y="226822"/>
                    <a:pt x="36135" y="188114"/>
                  </a:cubicBezTo>
                  <a:cubicBezTo>
                    <a:pt x="47943" y="-13690"/>
                    <a:pt x="19602" y="31156"/>
                    <a:pt x="148317" y="33752"/>
                  </a:cubicBezTo>
                  <a:cubicBezTo>
                    <a:pt x="140524" y="78361"/>
                    <a:pt x="64003" y="156014"/>
                    <a:pt x="50305" y="213132"/>
                  </a:cubicBezTo>
                  <a:lnTo>
                    <a:pt x="119504" y="113057"/>
                  </a:lnTo>
                  <a:cubicBezTo>
                    <a:pt x="162252" y="51690"/>
                    <a:pt x="166267" y="32808"/>
                    <a:pt x="214682" y="26671"/>
                  </a:cubicBezTo>
                  <a:cubicBezTo>
                    <a:pt x="204527" y="48150"/>
                    <a:pt x="217989" y="31392"/>
                    <a:pt x="199095" y="45553"/>
                  </a:cubicBezTo>
                  <a:cubicBezTo>
                    <a:pt x="198859" y="45789"/>
                    <a:pt x="185161" y="52162"/>
                    <a:pt x="184688" y="52634"/>
                  </a:cubicBezTo>
                  <a:lnTo>
                    <a:pt x="211140" y="57827"/>
                  </a:lnTo>
                  <a:cubicBezTo>
                    <a:pt x="197206" y="85914"/>
                    <a:pt x="184924" y="113057"/>
                    <a:pt x="168865" y="139728"/>
                  </a:cubicBezTo>
                  <a:cubicBezTo>
                    <a:pt x="152805" y="166635"/>
                    <a:pt x="136509" y="191654"/>
                    <a:pt x="120921" y="217145"/>
                  </a:cubicBezTo>
                  <a:cubicBezTo>
                    <a:pt x="103917" y="244524"/>
                    <a:pt x="90691" y="271195"/>
                    <a:pt x="77229" y="298338"/>
                  </a:cubicBezTo>
                  <a:cubicBezTo>
                    <a:pt x="69671" y="313444"/>
                    <a:pt x="61878" y="328078"/>
                    <a:pt x="54084" y="340823"/>
                  </a:cubicBezTo>
                  <a:cubicBezTo>
                    <a:pt x="44637" y="356637"/>
                    <a:pt x="35898" y="361357"/>
                    <a:pt x="45818" y="375519"/>
                  </a:cubicBezTo>
                  <a:cubicBezTo>
                    <a:pt x="62586" y="350972"/>
                    <a:pt x="79118" y="314152"/>
                    <a:pt x="93053" y="287717"/>
                  </a:cubicBezTo>
                  <a:cubicBezTo>
                    <a:pt x="137453" y="203455"/>
                    <a:pt x="157292" y="185281"/>
                    <a:pt x="200748" y="112585"/>
                  </a:cubicBezTo>
                  <a:cubicBezTo>
                    <a:pt x="220587" y="79069"/>
                    <a:pt x="233104" y="39180"/>
                    <a:pt x="256958" y="29975"/>
                  </a:cubicBezTo>
                  <a:cubicBezTo>
                    <a:pt x="288605" y="62547"/>
                    <a:pt x="267113" y="69864"/>
                    <a:pt x="264279" y="88982"/>
                  </a:cubicBezTo>
                  <a:cubicBezTo>
                    <a:pt x="259792" y="118486"/>
                    <a:pt x="257430" y="123914"/>
                    <a:pt x="245385" y="151057"/>
                  </a:cubicBezTo>
                  <a:cubicBezTo>
                    <a:pt x="229325" y="187877"/>
                    <a:pt x="207833" y="228474"/>
                    <a:pt x="188703" y="262934"/>
                  </a:cubicBezTo>
                  <a:lnTo>
                    <a:pt x="99429" y="429097"/>
                  </a:lnTo>
                  <a:cubicBezTo>
                    <a:pt x="89982" y="448215"/>
                    <a:pt x="79355" y="459781"/>
                    <a:pt x="72269" y="480551"/>
                  </a:cubicBezTo>
                  <a:cubicBezTo>
                    <a:pt x="92108" y="473234"/>
                    <a:pt x="163669" y="328314"/>
                    <a:pt x="174769" y="309431"/>
                  </a:cubicBezTo>
                  <a:cubicBezTo>
                    <a:pt x="192954" y="278276"/>
                    <a:pt x="207833" y="248064"/>
                    <a:pt x="226491" y="219977"/>
                  </a:cubicBezTo>
                  <a:lnTo>
                    <a:pt x="269711" y="143032"/>
                  </a:lnTo>
                  <a:cubicBezTo>
                    <a:pt x="277032" y="132175"/>
                    <a:pt x="271128" y="139728"/>
                    <a:pt x="275852" y="133591"/>
                  </a:cubicBezTo>
                  <a:lnTo>
                    <a:pt x="282464" y="193778"/>
                  </a:lnTo>
                  <a:cubicBezTo>
                    <a:pt x="281284" y="194486"/>
                    <a:pt x="279394" y="195194"/>
                    <a:pt x="278686" y="195430"/>
                  </a:cubicBezTo>
                  <a:cubicBezTo>
                    <a:pt x="277741" y="195902"/>
                    <a:pt x="275852" y="196847"/>
                    <a:pt x="274671" y="197319"/>
                  </a:cubicBezTo>
                  <a:cubicBezTo>
                    <a:pt x="240662" y="214313"/>
                    <a:pt x="261681" y="210064"/>
                    <a:pt x="239953" y="222337"/>
                  </a:cubicBezTo>
                  <a:lnTo>
                    <a:pt x="261681" y="231779"/>
                  </a:lnTo>
                  <a:close/>
                  <a:moveTo>
                    <a:pt x="278449" y="608478"/>
                  </a:moveTo>
                  <a:cubicBezTo>
                    <a:pt x="267113" y="608006"/>
                    <a:pt x="237591" y="604229"/>
                    <a:pt x="231451" y="604465"/>
                  </a:cubicBezTo>
                  <a:cubicBezTo>
                    <a:pt x="204527" y="604937"/>
                    <a:pt x="230506" y="612018"/>
                    <a:pt x="196261" y="612726"/>
                  </a:cubicBezTo>
                  <a:cubicBezTo>
                    <a:pt x="171699" y="612962"/>
                    <a:pt x="131549" y="608478"/>
                    <a:pt x="101555" y="608478"/>
                  </a:cubicBezTo>
                  <a:cubicBezTo>
                    <a:pt x="110766" y="572601"/>
                    <a:pt x="130368" y="548763"/>
                    <a:pt x="147137" y="515719"/>
                  </a:cubicBezTo>
                  <a:lnTo>
                    <a:pt x="283173" y="248300"/>
                  </a:lnTo>
                  <a:lnTo>
                    <a:pt x="277269" y="383544"/>
                  </a:lnTo>
                  <a:cubicBezTo>
                    <a:pt x="252470" y="359941"/>
                    <a:pt x="300650" y="396997"/>
                    <a:pt x="271837" y="378587"/>
                  </a:cubicBezTo>
                  <a:cubicBezTo>
                    <a:pt x="265224" y="374339"/>
                    <a:pt x="270892" y="373867"/>
                    <a:pt x="257194" y="375047"/>
                  </a:cubicBezTo>
                  <a:cubicBezTo>
                    <a:pt x="251526" y="390625"/>
                    <a:pt x="253887" y="402898"/>
                    <a:pt x="247983" y="419184"/>
                  </a:cubicBezTo>
                  <a:cubicBezTo>
                    <a:pt x="236174" y="451992"/>
                    <a:pt x="191301" y="495421"/>
                    <a:pt x="206652" y="528936"/>
                  </a:cubicBezTo>
                  <a:lnTo>
                    <a:pt x="256958" y="435470"/>
                  </a:lnTo>
                  <a:cubicBezTo>
                    <a:pt x="266641" y="416824"/>
                    <a:pt x="263807" y="416352"/>
                    <a:pt x="278449" y="403370"/>
                  </a:cubicBezTo>
                  <a:cubicBezTo>
                    <a:pt x="271600" y="473942"/>
                    <a:pt x="292856" y="447743"/>
                    <a:pt x="250817" y="557968"/>
                  </a:cubicBezTo>
                  <a:lnTo>
                    <a:pt x="258138" y="560328"/>
                  </a:lnTo>
                  <a:cubicBezTo>
                    <a:pt x="273962" y="568117"/>
                    <a:pt x="275615" y="569533"/>
                    <a:pt x="278449" y="608478"/>
                  </a:cubicBezTo>
                  <a:close/>
                  <a:moveTo>
                    <a:pt x="27632" y="9913"/>
                  </a:moveTo>
                  <a:cubicBezTo>
                    <a:pt x="9683" y="40125"/>
                    <a:pt x="25507" y="111169"/>
                    <a:pt x="21020" y="160498"/>
                  </a:cubicBezTo>
                  <a:cubicBezTo>
                    <a:pt x="16768" y="206996"/>
                    <a:pt x="10628" y="260338"/>
                    <a:pt x="11336" y="313208"/>
                  </a:cubicBezTo>
                  <a:cubicBezTo>
                    <a:pt x="12045" y="368910"/>
                    <a:pt x="20547" y="413519"/>
                    <a:pt x="16060" y="470874"/>
                  </a:cubicBezTo>
                  <a:cubicBezTo>
                    <a:pt x="14170" y="496129"/>
                    <a:pt x="12281" y="516899"/>
                    <a:pt x="12281" y="547111"/>
                  </a:cubicBezTo>
                  <a:cubicBezTo>
                    <a:pt x="12281" y="627124"/>
                    <a:pt x="4960" y="572601"/>
                    <a:pt x="0" y="617683"/>
                  </a:cubicBezTo>
                  <a:cubicBezTo>
                    <a:pt x="12753" y="627124"/>
                    <a:pt x="15351" y="629248"/>
                    <a:pt x="26452" y="639161"/>
                  </a:cubicBezTo>
                  <a:cubicBezTo>
                    <a:pt x="57863" y="626652"/>
                    <a:pt x="238772" y="631844"/>
                    <a:pt x="281047" y="637037"/>
                  </a:cubicBezTo>
                  <a:cubicBezTo>
                    <a:pt x="299705" y="606825"/>
                    <a:pt x="294037" y="533657"/>
                    <a:pt x="296399" y="486924"/>
                  </a:cubicBezTo>
                  <a:cubicBezTo>
                    <a:pt x="297816" y="458364"/>
                    <a:pt x="303012" y="437122"/>
                    <a:pt x="302775" y="405730"/>
                  </a:cubicBezTo>
                  <a:lnTo>
                    <a:pt x="302303" y="166635"/>
                  </a:lnTo>
                  <a:cubicBezTo>
                    <a:pt x="303012" y="140672"/>
                    <a:pt x="294037" y="22423"/>
                    <a:pt x="284354" y="17702"/>
                  </a:cubicBezTo>
                  <a:cubicBezTo>
                    <a:pt x="283645" y="17466"/>
                    <a:pt x="281756" y="16286"/>
                    <a:pt x="280575" y="15814"/>
                  </a:cubicBezTo>
                  <a:lnTo>
                    <a:pt x="232632" y="0"/>
                  </a:lnTo>
                  <a:lnTo>
                    <a:pt x="27632" y="9913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A5E74F13-27E2-144B-BC6E-CC0258758B3C}"/>
                </a:ext>
              </a:extLst>
            </p:cNvPr>
            <p:cNvSpPr/>
            <p:nvPr/>
          </p:nvSpPr>
          <p:spPr>
            <a:xfrm>
              <a:off x="9695170" y="5097057"/>
              <a:ext cx="244522" cy="774340"/>
            </a:xfrm>
            <a:custGeom>
              <a:avLst/>
              <a:gdLst>
                <a:gd name="connsiteX0" fmla="*/ 69199 w 333241"/>
                <a:gd name="connsiteY0" fmla="*/ 506024 h 1055292"/>
                <a:gd name="connsiteX1" fmla="*/ 53612 w 333241"/>
                <a:gd name="connsiteY1" fmla="*/ 197537 h 1055292"/>
                <a:gd name="connsiteX2" fmla="*/ 59280 w 333241"/>
                <a:gd name="connsiteY2" fmla="*/ 37038 h 1055292"/>
                <a:gd name="connsiteX3" fmla="*/ 242787 w 333241"/>
                <a:gd name="connsiteY3" fmla="*/ 40107 h 1055292"/>
                <a:gd name="connsiteX4" fmla="*/ 217517 w 333241"/>
                <a:gd name="connsiteY4" fmla="*/ 60641 h 1055292"/>
                <a:gd name="connsiteX5" fmla="*/ 232632 w 333241"/>
                <a:gd name="connsiteY5" fmla="*/ 82828 h 1055292"/>
                <a:gd name="connsiteX6" fmla="*/ 180909 w 333241"/>
                <a:gd name="connsiteY6" fmla="*/ 172046 h 1055292"/>
                <a:gd name="connsiteX7" fmla="*/ 271600 w 333241"/>
                <a:gd name="connsiteY7" fmla="*/ 50492 h 1055292"/>
                <a:gd name="connsiteX8" fmla="*/ 287188 w 333241"/>
                <a:gd name="connsiteY8" fmla="*/ 37038 h 1055292"/>
                <a:gd name="connsiteX9" fmla="*/ 294037 w 333241"/>
                <a:gd name="connsiteY9" fmla="*/ 163785 h 1055292"/>
                <a:gd name="connsiteX10" fmla="*/ 293801 w 333241"/>
                <a:gd name="connsiteY10" fmla="*/ 294308 h 1055292"/>
                <a:gd name="connsiteX11" fmla="*/ 295690 w 333241"/>
                <a:gd name="connsiteY11" fmla="*/ 541664 h 1055292"/>
                <a:gd name="connsiteX12" fmla="*/ 309861 w 333241"/>
                <a:gd name="connsiteY12" fmla="*/ 587217 h 1055292"/>
                <a:gd name="connsiteX13" fmla="*/ 303720 w 333241"/>
                <a:gd name="connsiteY13" fmla="*/ 778399 h 1055292"/>
                <a:gd name="connsiteX14" fmla="*/ 282464 w 333241"/>
                <a:gd name="connsiteY14" fmla="*/ 1012538 h 1055292"/>
                <a:gd name="connsiteX15" fmla="*/ 265460 w 333241"/>
                <a:gd name="connsiteY15" fmla="*/ 993420 h 1055292"/>
                <a:gd name="connsiteX16" fmla="*/ 201929 w 333241"/>
                <a:gd name="connsiteY16" fmla="*/ 1000264 h 1055292"/>
                <a:gd name="connsiteX17" fmla="*/ 139815 w 333241"/>
                <a:gd name="connsiteY17" fmla="*/ 1012066 h 1055292"/>
                <a:gd name="connsiteX18" fmla="*/ 63295 w 333241"/>
                <a:gd name="connsiteY18" fmla="*/ 1020563 h 1055292"/>
                <a:gd name="connsiteX19" fmla="*/ 42039 w 333241"/>
                <a:gd name="connsiteY19" fmla="*/ 957308 h 1055292"/>
                <a:gd name="connsiteX20" fmla="*/ 69199 w 333241"/>
                <a:gd name="connsiteY20" fmla="*/ 506024 h 1055292"/>
                <a:gd name="connsiteX21" fmla="*/ 26452 w 333241"/>
                <a:gd name="connsiteY21" fmla="*/ 1006401 h 1055292"/>
                <a:gd name="connsiteX22" fmla="*/ 22673 w 333241"/>
                <a:gd name="connsiteY22" fmla="*/ 1008289 h 1055292"/>
                <a:gd name="connsiteX23" fmla="*/ 18894 w 333241"/>
                <a:gd name="connsiteY23" fmla="*/ 1010178 h 1055292"/>
                <a:gd name="connsiteX24" fmla="*/ 15115 w 333241"/>
                <a:gd name="connsiteY24" fmla="*/ 1011830 h 1055292"/>
                <a:gd name="connsiteX25" fmla="*/ 0 w 333241"/>
                <a:gd name="connsiteY25" fmla="*/ 1033544 h 1055292"/>
                <a:gd name="connsiteX26" fmla="*/ 69671 w 333241"/>
                <a:gd name="connsiteY26" fmla="*/ 1055259 h 1055292"/>
                <a:gd name="connsiteX27" fmla="*/ 106987 w 333241"/>
                <a:gd name="connsiteY27" fmla="*/ 1042513 h 1055292"/>
                <a:gd name="connsiteX28" fmla="*/ 316001 w 333241"/>
                <a:gd name="connsiteY28" fmla="*/ 1038501 h 1055292"/>
                <a:gd name="connsiteX29" fmla="*/ 322378 w 333241"/>
                <a:gd name="connsiteY29" fmla="*/ 1022687 h 1055292"/>
                <a:gd name="connsiteX30" fmla="*/ 310569 w 333241"/>
                <a:gd name="connsiteY30" fmla="*/ 1009470 h 1055292"/>
                <a:gd name="connsiteX31" fmla="*/ 306554 w 333241"/>
                <a:gd name="connsiteY31" fmla="*/ 1006401 h 1055292"/>
                <a:gd name="connsiteX32" fmla="*/ 319544 w 333241"/>
                <a:gd name="connsiteY32" fmla="*/ 799878 h 1055292"/>
                <a:gd name="connsiteX33" fmla="*/ 324031 w 333241"/>
                <a:gd name="connsiteY33" fmla="*/ 587925 h 1055292"/>
                <a:gd name="connsiteX34" fmla="*/ 319780 w 333241"/>
                <a:gd name="connsiteY34" fmla="*/ 375973 h 1055292"/>
                <a:gd name="connsiteX35" fmla="*/ 333242 w 333241"/>
                <a:gd name="connsiteY35" fmla="*/ 174170 h 1055292"/>
                <a:gd name="connsiteX36" fmla="*/ 307027 w 333241"/>
                <a:gd name="connsiteY36" fmla="*/ 177238 h 1055292"/>
                <a:gd name="connsiteX37" fmla="*/ 314348 w 333241"/>
                <a:gd name="connsiteY37" fmla="*/ 12256 h 1055292"/>
                <a:gd name="connsiteX38" fmla="*/ 300886 w 333241"/>
                <a:gd name="connsiteY38" fmla="*/ 20280 h 1055292"/>
                <a:gd name="connsiteX39" fmla="*/ 293565 w 333241"/>
                <a:gd name="connsiteY39" fmla="*/ 26889 h 1055292"/>
                <a:gd name="connsiteX40" fmla="*/ 289550 w 333241"/>
                <a:gd name="connsiteY40" fmla="*/ 30430 h 1055292"/>
                <a:gd name="connsiteX41" fmla="*/ 116670 w 333241"/>
                <a:gd name="connsiteY41" fmla="*/ 10839 h 1055292"/>
                <a:gd name="connsiteX42" fmla="*/ 36371 w 333241"/>
                <a:gd name="connsiteY42" fmla="*/ 26417 h 1055292"/>
                <a:gd name="connsiteX43" fmla="*/ 33773 w 333241"/>
                <a:gd name="connsiteY43" fmla="*/ 114927 h 1055292"/>
                <a:gd name="connsiteX44" fmla="*/ 29522 w 333241"/>
                <a:gd name="connsiteY44" fmla="*/ 234357 h 1055292"/>
                <a:gd name="connsiteX45" fmla="*/ 34245 w 333241"/>
                <a:gd name="connsiteY45" fmla="*/ 297140 h 1055292"/>
                <a:gd name="connsiteX46" fmla="*/ 37788 w 333241"/>
                <a:gd name="connsiteY46" fmla="*/ 359687 h 1055292"/>
                <a:gd name="connsiteX47" fmla="*/ 46999 w 333241"/>
                <a:gd name="connsiteY47" fmla="*/ 419874 h 1055292"/>
                <a:gd name="connsiteX48" fmla="*/ 41803 w 333241"/>
                <a:gd name="connsiteY48" fmla="*/ 750548 h 1055292"/>
                <a:gd name="connsiteX49" fmla="*/ 26452 w 333241"/>
                <a:gd name="connsiteY49" fmla="*/ 1006401 h 1055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33241" h="1055292">
                  <a:moveTo>
                    <a:pt x="69199" y="506024"/>
                  </a:moveTo>
                  <a:cubicBezTo>
                    <a:pt x="69199" y="426719"/>
                    <a:pt x="46526" y="289115"/>
                    <a:pt x="53612" y="197537"/>
                  </a:cubicBezTo>
                  <a:cubicBezTo>
                    <a:pt x="57390" y="148679"/>
                    <a:pt x="58807" y="91089"/>
                    <a:pt x="59280" y="37038"/>
                  </a:cubicBezTo>
                  <a:lnTo>
                    <a:pt x="242787" y="40107"/>
                  </a:lnTo>
                  <a:cubicBezTo>
                    <a:pt x="231923" y="51908"/>
                    <a:pt x="230506" y="46951"/>
                    <a:pt x="217517" y="60641"/>
                  </a:cubicBezTo>
                  <a:cubicBezTo>
                    <a:pt x="222240" y="75275"/>
                    <a:pt x="228144" y="67722"/>
                    <a:pt x="232632" y="82828"/>
                  </a:cubicBezTo>
                  <a:cubicBezTo>
                    <a:pt x="221768" y="95809"/>
                    <a:pt x="179729" y="155288"/>
                    <a:pt x="180909" y="172046"/>
                  </a:cubicBezTo>
                  <a:cubicBezTo>
                    <a:pt x="202165" y="166145"/>
                    <a:pt x="252234" y="75983"/>
                    <a:pt x="271600" y="50492"/>
                  </a:cubicBezTo>
                  <a:cubicBezTo>
                    <a:pt x="279867" y="39635"/>
                    <a:pt x="274198" y="42231"/>
                    <a:pt x="287188" y="37038"/>
                  </a:cubicBezTo>
                  <a:cubicBezTo>
                    <a:pt x="299941" y="54740"/>
                    <a:pt x="294509" y="136642"/>
                    <a:pt x="294037" y="163785"/>
                  </a:cubicBezTo>
                  <a:cubicBezTo>
                    <a:pt x="293565" y="207450"/>
                    <a:pt x="292620" y="251351"/>
                    <a:pt x="293801" y="294308"/>
                  </a:cubicBezTo>
                  <a:cubicBezTo>
                    <a:pt x="296163" y="378805"/>
                    <a:pt x="299469" y="458819"/>
                    <a:pt x="295690" y="541664"/>
                  </a:cubicBezTo>
                  <a:cubicBezTo>
                    <a:pt x="293801" y="586509"/>
                    <a:pt x="305373" y="535763"/>
                    <a:pt x="309861" y="587217"/>
                  </a:cubicBezTo>
                  <a:cubicBezTo>
                    <a:pt x="313167" y="626634"/>
                    <a:pt x="303956" y="726473"/>
                    <a:pt x="303720" y="778399"/>
                  </a:cubicBezTo>
                  <a:lnTo>
                    <a:pt x="282464" y="1012538"/>
                  </a:lnTo>
                  <a:cubicBezTo>
                    <a:pt x="266877" y="1006873"/>
                    <a:pt x="276560" y="1004749"/>
                    <a:pt x="265460" y="993420"/>
                  </a:cubicBezTo>
                  <a:cubicBezTo>
                    <a:pt x="244204" y="1011358"/>
                    <a:pt x="231215" y="1005929"/>
                    <a:pt x="201929" y="1000264"/>
                  </a:cubicBezTo>
                  <a:cubicBezTo>
                    <a:pt x="179020" y="995544"/>
                    <a:pt x="165322" y="1007581"/>
                    <a:pt x="139815" y="1012066"/>
                  </a:cubicBezTo>
                  <a:cubicBezTo>
                    <a:pt x="124228" y="1014662"/>
                    <a:pt x="77938" y="1022215"/>
                    <a:pt x="63295" y="1020563"/>
                  </a:cubicBezTo>
                  <a:cubicBezTo>
                    <a:pt x="30466" y="1017022"/>
                    <a:pt x="40150" y="992240"/>
                    <a:pt x="42039" y="957308"/>
                  </a:cubicBezTo>
                  <a:cubicBezTo>
                    <a:pt x="48180" y="827493"/>
                    <a:pt x="69199" y="630646"/>
                    <a:pt x="69199" y="506024"/>
                  </a:cubicBezTo>
                  <a:close/>
                  <a:moveTo>
                    <a:pt x="26452" y="1006401"/>
                  </a:moveTo>
                  <a:cubicBezTo>
                    <a:pt x="25271" y="1007109"/>
                    <a:pt x="23617" y="1007817"/>
                    <a:pt x="22673" y="1008289"/>
                  </a:cubicBezTo>
                  <a:cubicBezTo>
                    <a:pt x="21964" y="1008761"/>
                    <a:pt x="19839" y="1009706"/>
                    <a:pt x="18894" y="1010178"/>
                  </a:cubicBezTo>
                  <a:cubicBezTo>
                    <a:pt x="17949" y="1010650"/>
                    <a:pt x="16060" y="1011358"/>
                    <a:pt x="15115" y="1011830"/>
                  </a:cubicBezTo>
                  <a:cubicBezTo>
                    <a:pt x="3306" y="1018675"/>
                    <a:pt x="4251" y="1018203"/>
                    <a:pt x="0" y="1033544"/>
                  </a:cubicBezTo>
                  <a:cubicBezTo>
                    <a:pt x="17949" y="1045346"/>
                    <a:pt x="55737" y="1055967"/>
                    <a:pt x="69671" y="1055259"/>
                  </a:cubicBezTo>
                  <a:cubicBezTo>
                    <a:pt x="84550" y="1054551"/>
                    <a:pt x="85967" y="1047234"/>
                    <a:pt x="106987" y="1042513"/>
                  </a:cubicBezTo>
                  <a:cubicBezTo>
                    <a:pt x="141468" y="1034488"/>
                    <a:pt x="289313" y="1031184"/>
                    <a:pt x="316001" y="1038501"/>
                  </a:cubicBezTo>
                  <a:lnTo>
                    <a:pt x="322378" y="1022687"/>
                  </a:lnTo>
                  <a:cubicBezTo>
                    <a:pt x="317418" y="1011594"/>
                    <a:pt x="310569" y="1009470"/>
                    <a:pt x="310569" y="1009470"/>
                  </a:cubicBezTo>
                  <a:cubicBezTo>
                    <a:pt x="309861" y="1010650"/>
                    <a:pt x="307971" y="1007581"/>
                    <a:pt x="306554" y="1006401"/>
                  </a:cubicBezTo>
                  <a:cubicBezTo>
                    <a:pt x="295926" y="984215"/>
                    <a:pt x="319308" y="823952"/>
                    <a:pt x="319544" y="799878"/>
                  </a:cubicBezTo>
                  <a:cubicBezTo>
                    <a:pt x="319780" y="728833"/>
                    <a:pt x="326865" y="659914"/>
                    <a:pt x="324031" y="587925"/>
                  </a:cubicBezTo>
                  <a:cubicBezTo>
                    <a:pt x="321197" y="516173"/>
                    <a:pt x="320016" y="450558"/>
                    <a:pt x="319780" y="375973"/>
                  </a:cubicBezTo>
                  <a:cubicBezTo>
                    <a:pt x="319780" y="284395"/>
                    <a:pt x="332770" y="227512"/>
                    <a:pt x="333242" y="174170"/>
                  </a:cubicBezTo>
                  <a:lnTo>
                    <a:pt x="307027" y="177238"/>
                  </a:lnTo>
                  <a:lnTo>
                    <a:pt x="314348" y="12256"/>
                  </a:lnTo>
                  <a:cubicBezTo>
                    <a:pt x="303248" y="15796"/>
                    <a:pt x="309388" y="13672"/>
                    <a:pt x="300886" y="20280"/>
                  </a:cubicBezTo>
                  <a:cubicBezTo>
                    <a:pt x="299705" y="21225"/>
                    <a:pt x="294273" y="24293"/>
                    <a:pt x="293565" y="26889"/>
                  </a:cubicBezTo>
                  <a:cubicBezTo>
                    <a:pt x="292856" y="29249"/>
                    <a:pt x="290967" y="29249"/>
                    <a:pt x="289550" y="30430"/>
                  </a:cubicBezTo>
                  <a:cubicBezTo>
                    <a:pt x="260264" y="-15360"/>
                    <a:pt x="163905" y="1634"/>
                    <a:pt x="116670" y="10839"/>
                  </a:cubicBezTo>
                  <a:cubicBezTo>
                    <a:pt x="74159" y="19336"/>
                    <a:pt x="53375" y="-6627"/>
                    <a:pt x="36371" y="26417"/>
                  </a:cubicBezTo>
                  <a:cubicBezTo>
                    <a:pt x="21964" y="54504"/>
                    <a:pt x="32592" y="79523"/>
                    <a:pt x="33773" y="114927"/>
                  </a:cubicBezTo>
                  <a:cubicBezTo>
                    <a:pt x="35190" y="154580"/>
                    <a:pt x="30230" y="192816"/>
                    <a:pt x="29522" y="234357"/>
                  </a:cubicBezTo>
                  <a:cubicBezTo>
                    <a:pt x="28813" y="263388"/>
                    <a:pt x="27632" y="273065"/>
                    <a:pt x="34245" y="297140"/>
                  </a:cubicBezTo>
                  <a:cubicBezTo>
                    <a:pt x="40386" y="319563"/>
                    <a:pt x="35662" y="335612"/>
                    <a:pt x="37788" y="359687"/>
                  </a:cubicBezTo>
                  <a:cubicBezTo>
                    <a:pt x="39677" y="382110"/>
                    <a:pt x="45345" y="398160"/>
                    <a:pt x="46999" y="419874"/>
                  </a:cubicBezTo>
                  <a:cubicBezTo>
                    <a:pt x="53848" y="510745"/>
                    <a:pt x="49833" y="660386"/>
                    <a:pt x="41803" y="750548"/>
                  </a:cubicBezTo>
                  <a:cubicBezTo>
                    <a:pt x="34481" y="835046"/>
                    <a:pt x="25507" y="914115"/>
                    <a:pt x="26452" y="100640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09" name="Forma libre 108">
              <a:extLst>
                <a:ext uri="{FF2B5EF4-FFF2-40B4-BE49-F238E27FC236}">
                  <a16:creationId xmlns:a16="http://schemas.microsoft.com/office/drawing/2014/main" id="{C8C35D98-2990-344F-B3AC-129DAC24C56D}"/>
                </a:ext>
              </a:extLst>
            </p:cNvPr>
            <p:cNvSpPr/>
            <p:nvPr/>
          </p:nvSpPr>
          <p:spPr>
            <a:xfrm>
              <a:off x="9764853" y="5598599"/>
              <a:ext cx="18975" cy="240040"/>
            </a:xfrm>
            <a:custGeom>
              <a:avLst/>
              <a:gdLst>
                <a:gd name="connsiteX0" fmla="*/ 20759 w 25860"/>
                <a:gd name="connsiteY0" fmla="*/ 0 h 327133"/>
                <a:gd name="connsiteX1" fmla="*/ 2573 w 25860"/>
                <a:gd name="connsiteY1" fmla="*/ 12273 h 327133"/>
                <a:gd name="connsiteX2" fmla="*/ 7061 w 25860"/>
                <a:gd name="connsiteY2" fmla="*/ 170411 h 327133"/>
                <a:gd name="connsiteX3" fmla="*/ 6824 w 25860"/>
                <a:gd name="connsiteY3" fmla="*/ 327133 h 327133"/>
                <a:gd name="connsiteX4" fmla="*/ 20759 w 25860"/>
                <a:gd name="connsiteY4" fmla="*/ 0 h 327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60" h="327133">
                  <a:moveTo>
                    <a:pt x="20759" y="0"/>
                  </a:moveTo>
                  <a:lnTo>
                    <a:pt x="2573" y="12273"/>
                  </a:lnTo>
                  <a:cubicBezTo>
                    <a:pt x="3754" y="71516"/>
                    <a:pt x="12256" y="70336"/>
                    <a:pt x="7061" y="170411"/>
                  </a:cubicBezTo>
                  <a:cubicBezTo>
                    <a:pt x="5407" y="201331"/>
                    <a:pt x="-7818" y="304475"/>
                    <a:pt x="6824" y="327133"/>
                  </a:cubicBezTo>
                  <a:cubicBezTo>
                    <a:pt x="10131" y="320525"/>
                    <a:pt x="36818" y="21951"/>
                    <a:pt x="2075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10" name="Forma libre 109">
              <a:extLst>
                <a:ext uri="{FF2B5EF4-FFF2-40B4-BE49-F238E27FC236}">
                  <a16:creationId xmlns:a16="http://schemas.microsoft.com/office/drawing/2014/main" id="{896B0289-0729-5C40-8764-213F0CA95249}"/>
                </a:ext>
              </a:extLst>
            </p:cNvPr>
            <p:cNvSpPr/>
            <p:nvPr/>
          </p:nvSpPr>
          <p:spPr>
            <a:xfrm>
              <a:off x="9879905" y="6072271"/>
              <a:ext cx="150941" cy="35425"/>
            </a:xfrm>
            <a:custGeom>
              <a:avLst/>
              <a:gdLst>
                <a:gd name="connsiteX0" fmla="*/ 187759 w 205707"/>
                <a:gd name="connsiteY0" fmla="*/ 0 h 48278"/>
                <a:gd name="connsiteX1" fmla="*/ 95414 w 205707"/>
                <a:gd name="connsiteY1" fmla="*/ 26907 h 48278"/>
                <a:gd name="connsiteX2" fmla="*/ 40622 w 205707"/>
                <a:gd name="connsiteY2" fmla="*/ 31392 h 48278"/>
                <a:gd name="connsiteX3" fmla="*/ 0 w 205707"/>
                <a:gd name="connsiteY3" fmla="*/ 46969 h 48278"/>
                <a:gd name="connsiteX4" fmla="*/ 205708 w 205707"/>
                <a:gd name="connsiteY4" fmla="*/ 21714 h 48278"/>
                <a:gd name="connsiteX5" fmla="*/ 187759 w 205707"/>
                <a:gd name="connsiteY5" fmla="*/ 0 h 48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5707" h="48278">
                  <a:moveTo>
                    <a:pt x="187759" y="0"/>
                  </a:moveTo>
                  <a:cubicBezTo>
                    <a:pt x="155639" y="11801"/>
                    <a:pt x="156347" y="23603"/>
                    <a:pt x="95414" y="26907"/>
                  </a:cubicBezTo>
                  <a:cubicBezTo>
                    <a:pt x="72506" y="28087"/>
                    <a:pt x="59988" y="29503"/>
                    <a:pt x="40622" y="31392"/>
                  </a:cubicBezTo>
                  <a:cubicBezTo>
                    <a:pt x="-11809" y="35876"/>
                    <a:pt x="3070" y="36348"/>
                    <a:pt x="0" y="46969"/>
                  </a:cubicBezTo>
                  <a:cubicBezTo>
                    <a:pt x="20547" y="53814"/>
                    <a:pt x="187995" y="32100"/>
                    <a:pt x="205708" y="21714"/>
                  </a:cubicBezTo>
                  <a:cubicBezTo>
                    <a:pt x="204763" y="6845"/>
                    <a:pt x="200276" y="5901"/>
                    <a:pt x="18775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11" name="Forma libre 110">
              <a:extLst>
                <a:ext uri="{FF2B5EF4-FFF2-40B4-BE49-F238E27FC236}">
                  <a16:creationId xmlns:a16="http://schemas.microsoft.com/office/drawing/2014/main" id="{1665269E-73FE-5B48-A2B3-F17F23C25BBE}"/>
                </a:ext>
              </a:extLst>
            </p:cNvPr>
            <p:cNvSpPr/>
            <p:nvPr/>
          </p:nvSpPr>
          <p:spPr>
            <a:xfrm>
              <a:off x="10134478" y="5993297"/>
              <a:ext cx="128413" cy="22845"/>
            </a:xfrm>
            <a:custGeom>
              <a:avLst/>
              <a:gdLst>
                <a:gd name="connsiteX0" fmla="*/ 161779 w 175005"/>
                <a:gd name="connsiteY0" fmla="*/ 0 h 31134"/>
                <a:gd name="connsiteX1" fmla="*/ 0 w 175005"/>
                <a:gd name="connsiteY1" fmla="*/ 28559 h 31134"/>
                <a:gd name="connsiteX2" fmla="*/ 175005 w 175005"/>
                <a:gd name="connsiteY2" fmla="*/ 21242 h 31134"/>
                <a:gd name="connsiteX3" fmla="*/ 161779 w 175005"/>
                <a:gd name="connsiteY3" fmla="*/ 0 h 31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005" h="31134">
                  <a:moveTo>
                    <a:pt x="161779" y="0"/>
                  </a:moveTo>
                  <a:cubicBezTo>
                    <a:pt x="120213" y="19826"/>
                    <a:pt x="15824" y="12037"/>
                    <a:pt x="0" y="28559"/>
                  </a:cubicBezTo>
                  <a:cubicBezTo>
                    <a:pt x="13226" y="34932"/>
                    <a:pt x="160362" y="28323"/>
                    <a:pt x="175005" y="21242"/>
                  </a:cubicBezTo>
                  <a:cubicBezTo>
                    <a:pt x="174769" y="4248"/>
                    <a:pt x="173116" y="9913"/>
                    <a:pt x="16177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12" name="Forma libre 111">
              <a:extLst>
                <a:ext uri="{FF2B5EF4-FFF2-40B4-BE49-F238E27FC236}">
                  <a16:creationId xmlns:a16="http://schemas.microsoft.com/office/drawing/2014/main" id="{7C86F960-8EB4-EA40-9178-000990E92611}"/>
                </a:ext>
              </a:extLst>
            </p:cNvPr>
            <p:cNvSpPr/>
            <p:nvPr/>
          </p:nvSpPr>
          <p:spPr>
            <a:xfrm>
              <a:off x="9601069" y="6114357"/>
              <a:ext cx="161166" cy="19743"/>
            </a:xfrm>
            <a:custGeom>
              <a:avLst/>
              <a:gdLst>
                <a:gd name="connsiteX0" fmla="*/ 219642 w 219642"/>
                <a:gd name="connsiteY0" fmla="*/ 11329 h 26907"/>
                <a:gd name="connsiteX1" fmla="*/ 198386 w 219642"/>
                <a:gd name="connsiteY1" fmla="*/ 0 h 26907"/>
                <a:gd name="connsiteX2" fmla="*/ 108168 w 219642"/>
                <a:gd name="connsiteY2" fmla="*/ 8969 h 26907"/>
                <a:gd name="connsiteX3" fmla="*/ 0 w 219642"/>
                <a:gd name="connsiteY3" fmla="*/ 26907 h 26907"/>
                <a:gd name="connsiteX4" fmla="*/ 219642 w 219642"/>
                <a:gd name="connsiteY4" fmla="*/ 11329 h 26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642" h="26907">
                  <a:moveTo>
                    <a:pt x="219642" y="11329"/>
                  </a:moveTo>
                  <a:cubicBezTo>
                    <a:pt x="214682" y="-236"/>
                    <a:pt x="228381" y="708"/>
                    <a:pt x="198386" y="0"/>
                  </a:cubicBezTo>
                  <a:lnTo>
                    <a:pt x="108168" y="8969"/>
                  </a:lnTo>
                  <a:cubicBezTo>
                    <a:pt x="81008" y="12273"/>
                    <a:pt x="7558" y="3776"/>
                    <a:pt x="0" y="26907"/>
                  </a:cubicBezTo>
                  <a:lnTo>
                    <a:pt x="219642" y="11329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13" name="Forma libre 112">
              <a:extLst>
                <a:ext uri="{FF2B5EF4-FFF2-40B4-BE49-F238E27FC236}">
                  <a16:creationId xmlns:a16="http://schemas.microsoft.com/office/drawing/2014/main" id="{84B1E0B8-3ADF-4440-834B-82958CA793EC}"/>
                </a:ext>
              </a:extLst>
            </p:cNvPr>
            <p:cNvSpPr/>
            <p:nvPr/>
          </p:nvSpPr>
          <p:spPr>
            <a:xfrm>
              <a:off x="9796194" y="5705977"/>
              <a:ext cx="17070" cy="100927"/>
            </a:xfrm>
            <a:custGeom>
              <a:avLst/>
              <a:gdLst>
                <a:gd name="connsiteX0" fmla="*/ 16778 w 23264"/>
                <a:gd name="connsiteY0" fmla="*/ 0 h 137546"/>
                <a:gd name="connsiteX1" fmla="*/ 4734 w 23264"/>
                <a:gd name="connsiteY1" fmla="*/ 56883 h 137546"/>
                <a:gd name="connsiteX2" fmla="*/ 3789 w 23264"/>
                <a:gd name="connsiteY2" fmla="*/ 133355 h 137546"/>
                <a:gd name="connsiteX3" fmla="*/ 20321 w 23264"/>
                <a:gd name="connsiteY3" fmla="*/ 75057 h 137546"/>
                <a:gd name="connsiteX4" fmla="*/ 16778 w 23264"/>
                <a:gd name="connsiteY4" fmla="*/ 0 h 137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64" h="137546">
                  <a:moveTo>
                    <a:pt x="16778" y="0"/>
                  </a:moveTo>
                  <a:cubicBezTo>
                    <a:pt x="-11326" y="3776"/>
                    <a:pt x="4261" y="24783"/>
                    <a:pt x="4734" y="56883"/>
                  </a:cubicBezTo>
                  <a:cubicBezTo>
                    <a:pt x="4970" y="74585"/>
                    <a:pt x="-2116" y="127691"/>
                    <a:pt x="3789" y="133355"/>
                  </a:cubicBezTo>
                  <a:cubicBezTo>
                    <a:pt x="24808" y="154126"/>
                    <a:pt x="17959" y="91815"/>
                    <a:pt x="20321" y="75057"/>
                  </a:cubicBezTo>
                  <a:cubicBezTo>
                    <a:pt x="23864" y="50746"/>
                    <a:pt x="25753" y="18174"/>
                    <a:pt x="1677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14" name="Forma libre 113">
              <a:extLst>
                <a:ext uri="{FF2B5EF4-FFF2-40B4-BE49-F238E27FC236}">
                  <a16:creationId xmlns:a16="http://schemas.microsoft.com/office/drawing/2014/main" id="{07AC43E7-099A-C14B-869C-EA5FECCECA2F}"/>
                </a:ext>
              </a:extLst>
            </p:cNvPr>
            <p:cNvSpPr/>
            <p:nvPr/>
          </p:nvSpPr>
          <p:spPr>
            <a:xfrm>
              <a:off x="9846494" y="5185197"/>
              <a:ext cx="37200" cy="59577"/>
            </a:xfrm>
            <a:custGeom>
              <a:avLst/>
              <a:gdLst>
                <a:gd name="connsiteX0" fmla="*/ 49548 w 50697"/>
                <a:gd name="connsiteY0" fmla="*/ 0 h 81193"/>
                <a:gd name="connsiteX1" fmla="*/ 30654 w 50697"/>
                <a:gd name="connsiteY1" fmla="*/ 14634 h 81193"/>
                <a:gd name="connsiteX2" fmla="*/ 187 w 50697"/>
                <a:gd name="connsiteY2" fmla="*/ 81193 h 81193"/>
                <a:gd name="connsiteX3" fmla="*/ 49548 w 50697"/>
                <a:gd name="connsiteY3" fmla="*/ 0 h 81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697" h="81193">
                  <a:moveTo>
                    <a:pt x="49548" y="0"/>
                  </a:moveTo>
                  <a:cubicBezTo>
                    <a:pt x="32780" y="4957"/>
                    <a:pt x="41990" y="-7789"/>
                    <a:pt x="30654" y="14634"/>
                  </a:cubicBezTo>
                  <a:cubicBezTo>
                    <a:pt x="7745" y="61367"/>
                    <a:pt x="-1466" y="55938"/>
                    <a:pt x="187" y="81193"/>
                  </a:cubicBezTo>
                  <a:cubicBezTo>
                    <a:pt x="23805" y="77889"/>
                    <a:pt x="57342" y="20062"/>
                    <a:pt x="4954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15" name="Forma libre 114">
              <a:extLst>
                <a:ext uri="{FF2B5EF4-FFF2-40B4-BE49-F238E27FC236}">
                  <a16:creationId xmlns:a16="http://schemas.microsoft.com/office/drawing/2014/main" id="{C437AD7F-0B7F-B540-A166-A3E5DA106C12}"/>
                </a:ext>
              </a:extLst>
            </p:cNvPr>
            <p:cNvSpPr/>
            <p:nvPr/>
          </p:nvSpPr>
          <p:spPr>
            <a:xfrm>
              <a:off x="9433848" y="5128564"/>
              <a:ext cx="16414" cy="79667"/>
            </a:xfrm>
            <a:custGeom>
              <a:avLst/>
              <a:gdLst>
                <a:gd name="connsiteX0" fmla="*/ 7070 w 22370"/>
                <a:gd name="connsiteY0" fmla="*/ 0 h 108572"/>
                <a:gd name="connsiteX1" fmla="*/ 7779 w 22370"/>
                <a:gd name="connsiteY1" fmla="*/ 50274 h 108572"/>
                <a:gd name="connsiteX2" fmla="*/ 12502 w 22370"/>
                <a:gd name="connsiteY2" fmla="*/ 108572 h 108572"/>
                <a:gd name="connsiteX3" fmla="*/ 7070 w 22370"/>
                <a:gd name="connsiteY3" fmla="*/ 0 h 10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70" h="108572">
                  <a:moveTo>
                    <a:pt x="7070" y="0"/>
                  </a:moveTo>
                  <a:cubicBezTo>
                    <a:pt x="-8045" y="20298"/>
                    <a:pt x="5417" y="23603"/>
                    <a:pt x="7779" y="50274"/>
                  </a:cubicBezTo>
                  <a:cubicBezTo>
                    <a:pt x="10140" y="74821"/>
                    <a:pt x="-960" y="100547"/>
                    <a:pt x="12502" y="108572"/>
                  </a:cubicBezTo>
                  <a:cubicBezTo>
                    <a:pt x="18406" y="96771"/>
                    <a:pt x="33994" y="10149"/>
                    <a:pt x="707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16" name="Forma libre 115">
              <a:extLst>
                <a:ext uri="{FF2B5EF4-FFF2-40B4-BE49-F238E27FC236}">
                  <a16:creationId xmlns:a16="http://schemas.microsoft.com/office/drawing/2014/main" id="{DEC72C1C-1309-9646-BB1A-8000014A64F8}"/>
                </a:ext>
              </a:extLst>
            </p:cNvPr>
            <p:cNvSpPr/>
            <p:nvPr/>
          </p:nvSpPr>
          <p:spPr>
            <a:xfrm>
              <a:off x="9842472" y="5262266"/>
              <a:ext cx="30673" cy="50571"/>
            </a:xfrm>
            <a:custGeom>
              <a:avLst/>
              <a:gdLst>
                <a:gd name="connsiteX0" fmla="*/ 41803 w 41802"/>
                <a:gd name="connsiteY0" fmla="*/ 0 h 68919"/>
                <a:gd name="connsiteX1" fmla="*/ 0 w 41802"/>
                <a:gd name="connsiteY1" fmla="*/ 68920 h 68919"/>
                <a:gd name="connsiteX2" fmla="*/ 41803 w 41802"/>
                <a:gd name="connsiteY2" fmla="*/ 0 h 68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802" h="68919">
                  <a:moveTo>
                    <a:pt x="41803" y="0"/>
                  </a:moveTo>
                  <a:cubicBezTo>
                    <a:pt x="23854" y="7317"/>
                    <a:pt x="6141" y="51926"/>
                    <a:pt x="0" y="68920"/>
                  </a:cubicBezTo>
                  <a:cubicBezTo>
                    <a:pt x="22437" y="61839"/>
                    <a:pt x="39677" y="24311"/>
                    <a:pt x="4180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17" name="Forma libre 116">
              <a:extLst>
                <a:ext uri="{FF2B5EF4-FFF2-40B4-BE49-F238E27FC236}">
                  <a16:creationId xmlns:a16="http://schemas.microsoft.com/office/drawing/2014/main" id="{77483E3D-7537-7841-9AF8-948763A41BF2}"/>
                </a:ext>
              </a:extLst>
            </p:cNvPr>
            <p:cNvSpPr/>
            <p:nvPr/>
          </p:nvSpPr>
          <p:spPr>
            <a:xfrm>
              <a:off x="9830712" y="5757587"/>
              <a:ext cx="29263" cy="20783"/>
            </a:xfrm>
            <a:custGeom>
              <a:avLst/>
              <a:gdLst>
                <a:gd name="connsiteX0" fmla="*/ 35157 w 39880"/>
                <a:gd name="connsiteY0" fmla="*/ 0 h 28323"/>
                <a:gd name="connsiteX1" fmla="*/ 6107 w 39880"/>
                <a:gd name="connsiteY1" fmla="*/ 8497 h 28323"/>
                <a:gd name="connsiteX2" fmla="*/ 9414 w 39880"/>
                <a:gd name="connsiteY2" fmla="*/ 26435 h 28323"/>
                <a:gd name="connsiteX3" fmla="*/ 36102 w 39880"/>
                <a:gd name="connsiteY3" fmla="*/ 28323 h 28323"/>
                <a:gd name="connsiteX4" fmla="*/ 35157 w 39880"/>
                <a:gd name="connsiteY4" fmla="*/ 0 h 28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880" h="28323">
                  <a:moveTo>
                    <a:pt x="35157" y="0"/>
                  </a:moveTo>
                  <a:cubicBezTo>
                    <a:pt x="9650" y="11093"/>
                    <a:pt x="12484" y="2124"/>
                    <a:pt x="6107" y="8497"/>
                  </a:cubicBezTo>
                  <a:cubicBezTo>
                    <a:pt x="912" y="18882"/>
                    <a:pt x="-5937" y="24075"/>
                    <a:pt x="9414" y="26435"/>
                  </a:cubicBezTo>
                  <a:cubicBezTo>
                    <a:pt x="17680" y="27851"/>
                    <a:pt x="11776" y="21006"/>
                    <a:pt x="36102" y="28323"/>
                  </a:cubicBezTo>
                  <a:cubicBezTo>
                    <a:pt x="40825" y="12273"/>
                    <a:pt x="41770" y="12981"/>
                    <a:pt x="35157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18" name="Forma libre 117">
              <a:extLst>
                <a:ext uri="{FF2B5EF4-FFF2-40B4-BE49-F238E27FC236}">
                  <a16:creationId xmlns:a16="http://schemas.microsoft.com/office/drawing/2014/main" id="{1E319CDA-B28F-6C4A-8447-506757BE3AC8}"/>
                </a:ext>
              </a:extLst>
            </p:cNvPr>
            <p:cNvSpPr/>
            <p:nvPr/>
          </p:nvSpPr>
          <p:spPr>
            <a:xfrm>
              <a:off x="10186294" y="6032518"/>
              <a:ext cx="34486" cy="15669"/>
            </a:xfrm>
            <a:custGeom>
              <a:avLst/>
              <a:gdLst>
                <a:gd name="connsiteX0" fmla="*/ 46999 w 46998"/>
                <a:gd name="connsiteY0" fmla="*/ 14052 h 21354"/>
                <a:gd name="connsiteX1" fmla="*/ 26452 w 46998"/>
                <a:gd name="connsiteY1" fmla="*/ 3667 h 21354"/>
                <a:gd name="connsiteX2" fmla="*/ 0 w 46998"/>
                <a:gd name="connsiteY2" fmla="*/ 19717 h 21354"/>
                <a:gd name="connsiteX3" fmla="*/ 46999 w 46998"/>
                <a:gd name="connsiteY3" fmla="*/ 14052 h 21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998" h="21354">
                  <a:moveTo>
                    <a:pt x="46999" y="14052"/>
                  </a:moveTo>
                  <a:cubicBezTo>
                    <a:pt x="42039" y="-4594"/>
                    <a:pt x="42984" y="-817"/>
                    <a:pt x="26452" y="3667"/>
                  </a:cubicBezTo>
                  <a:cubicBezTo>
                    <a:pt x="5196" y="9568"/>
                    <a:pt x="6141" y="4375"/>
                    <a:pt x="0" y="19717"/>
                  </a:cubicBezTo>
                  <a:cubicBezTo>
                    <a:pt x="11809" y="24438"/>
                    <a:pt x="34718" y="17829"/>
                    <a:pt x="46999" y="1405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19" name="Forma libre 118">
              <a:extLst>
                <a:ext uri="{FF2B5EF4-FFF2-40B4-BE49-F238E27FC236}">
                  <a16:creationId xmlns:a16="http://schemas.microsoft.com/office/drawing/2014/main" id="{6F58F042-ED76-DB4D-BC06-D3A4DD344F9C}"/>
                </a:ext>
              </a:extLst>
            </p:cNvPr>
            <p:cNvSpPr/>
            <p:nvPr/>
          </p:nvSpPr>
          <p:spPr>
            <a:xfrm>
              <a:off x="9871300" y="5350420"/>
              <a:ext cx="13128" cy="41911"/>
            </a:xfrm>
            <a:custGeom>
              <a:avLst/>
              <a:gdLst>
                <a:gd name="connsiteX0" fmla="*/ 12908 w 17891"/>
                <a:gd name="connsiteY0" fmla="*/ 0 h 57118"/>
                <a:gd name="connsiteX1" fmla="*/ 3697 w 17891"/>
                <a:gd name="connsiteY1" fmla="*/ 57119 h 57118"/>
                <a:gd name="connsiteX2" fmla="*/ 12908 w 17891"/>
                <a:gd name="connsiteY2" fmla="*/ 0 h 57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91" h="57118">
                  <a:moveTo>
                    <a:pt x="12908" y="0"/>
                  </a:moveTo>
                  <a:cubicBezTo>
                    <a:pt x="5586" y="15342"/>
                    <a:pt x="-5986" y="43193"/>
                    <a:pt x="3697" y="57119"/>
                  </a:cubicBezTo>
                  <a:cubicBezTo>
                    <a:pt x="17867" y="42957"/>
                    <a:pt x="22355" y="18882"/>
                    <a:pt x="1290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20" name="Forma libre 119">
              <a:extLst>
                <a:ext uri="{FF2B5EF4-FFF2-40B4-BE49-F238E27FC236}">
                  <a16:creationId xmlns:a16="http://schemas.microsoft.com/office/drawing/2014/main" id="{0551331C-C1AB-8543-A790-972037EFDD9F}"/>
                </a:ext>
              </a:extLst>
            </p:cNvPr>
            <p:cNvSpPr/>
            <p:nvPr/>
          </p:nvSpPr>
          <p:spPr>
            <a:xfrm>
              <a:off x="9795855" y="6046878"/>
              <a:ext cx="37605" cy="11901"/>
            </a:xfrm>
            <a:custGeom>
              <a:avLst/>
              <a:gdLst>
                <a:gd name="connsiteX0" fmla="*/ 51250 w 51249"/>
                <a:gd name="connsiteY0" fmla="*/ 5576 h 16219"/>
                <a:gd name="connsiteX1" fmla="*/ 0 w 51249"/>
                <a:gd name="connsiteY1" fmla="*/ 5576 h 16219"/>
                <a:gd name="connsiteX2" fmla="*/ 22909 w 51249"/>
                <a:gd name="connsiteY2" fmla="*/ 14073 h 16219"/>
                <a:gd name="connsiteX3" fmla="*/ 51250 w 51249"/>
                <a:gd name="connsiteY3" fmla="*/ 5576 h 16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249" h="16219">
                  <a:moveTo>
                    <a:pt x="51250" y="5576"/>
                  </a:moveTo>
                  <a:cubicBezTo>
                    <a:pt x="37316" y="-3629"/>
                    <a:pt x="13934" y="148"/>
                    <a:pt x="0" y="5576"/>
                  </a:cubicBezTo>
                  <a:cubicBezTo>
                    <a:pt x="7085" y="18794"/>
                    <a:pt x="-3306" y="17141"/>
                    <a:pt x="22909" y="14073"/>
                  </a:cubicBezTo>
                  <a:lnTo>
                    <a:pt x="51250" y="5576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21" name="Forma libre 120">
              <a:extLst>
                <a:ext uri="{FF2B5EF4-FFF2-40B4-BE49-F238E27FC236}">
                  <a16:creationId xmlns:a16="http://schemas.microsoft.com/office/drawing/2014/main" id="{E0558110-3BD4-3B45-81C2-2428F431176C}"/>
                </a:ext>
              </a:extLst>
            </p:cNvPr>
            <p:cNvSpPr/>
            <p:nvPr/>
          </p:nvSpPr>
          <p:spPr>
            <a:xfrm>
              <a:off x="9804520" y="6100285"/>
              <a:ext cx="19171" cy="17015"/>
            </a:xfrm>
            <a:custGeom>
              <a:avLst/>
              <a:gdLst>
                <a:gd name="connsiteX0" fmla="*/ 0 w 26127"/>
                <a:gd name="connsiteY0" fmla="*/ 5723 h 23189"/>
                <a:gd name="connsiteX1" fmla="*/ 22437 w 26127"/>
                <a:gd name="connsiteY1" fmla="*/ 23189 h 23189"/>
                <a:gd name="connsiteX2" fmla="*/ 0 w 26127"/>
                <a:gd name="connsiteY2" fmla="*/ 5723 h 23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127" h="23189">
                  <a:moveTo>
                    <a:pt x="0" y="5723"/>
                  </a:moveTo>
                  <a:cubicBezTo>
                    <a:pt x="6377" y="20121"/>
                    <a:pt x="7794" y="16344"/>
                    <a:pt x="22437" y="23189"/>
                  </a:cubicBezTo>
                  <a:cubicBezTo>
                    <a:pt x="33537" y="2183"/>
                    <a:pt x="17713" y="-6786"/>
                    <a:pt x="0" y="5723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122" name="Gráfico 626">
            <a:extLst>
              <a:ext uri="{FF2B5EF4-FFF2-40B4-BE49-F238E27FC236}">
                <a16:creationId xmlns:a16="http://schemas.microsoft.com/office/drawing/2014/main" id="{8C280F66-43AB-234D-9AFD-DF835B3A6D5E}"/>
              </a:ext>
            </a:extLst>
          </p:cNvPr>
          <p:cNvGrpSpPr/>
          <p:nvPr/>
        </p:nvGrpSpPr>
        <p:grpSpPr>
          <a:xfrm rot="20817871">
            <a:off x="8299644" y="2685587"/>
            <a:ext cx="568751" cy="754297"/>
            <a:chOff x="4078069" y="3612865"/>
            <a:chExt cx="1054103" cy="1397987"/>
          </a:xfrm>
          <a:solidFill>
            <a:srgbClr val="262626"/>
          </a:solidFill>
        </p:grpSpPr>
        <p:sp>
          <p:nvSpPr>
            <p:cNvPr id="123" name="Forma libre 122">
              <a:extLst>
                <a:ext uri="{FF2B5EF4-FFF2-40B4-BE49-F238E27FC236}">
                  <a16:creationId xmlns:a16="http://schemas.microsoft.com/office/drawing/2014/main" id="{1E530B2A-2F47-9D4B-8135-CC0449186B16}"/>
                </a:ext>
              </a:extLst>
            </p:cNvPr>
            <p:cNvSpPr/>
            <p:nvPr/>
          </p:nvSpPr>
          <p:spPr>
            <a:xfrm>
              <a:off x="4078069" y="3612865"/>
              <a:ext cx="1054103" cy="1397987"/>
            </a:xfrm>
            <a:custGeom>
              <a:avLst/>
              <a:gdLst>
                <a:gd name="connsiteX0" fmla="*/ 595926 w 1054103"/>
                <a:gd name="connsiteY0" fmla="*/ 827983 h 1397987"/>
                <a:gd name="connsiteX1" fmla="*/ 351013 w 1054103"/>
                <a:gd name="connsiteY1" fmla="*/ 990605 h 1397987"/>
                <a:gd name="connsiteX2" fmla="*/ 137511 w 1054103"/>
                <a:gd name="connsiteY2" fmla="*/ 1087376 h 1397987"/>
                <a:gd name="connsiteX3" fmla="*/ 68312 w 1054103"/>
                <a:gd name="connsiteY3" fmla="*/ 1121600 h 1397987"/>
                <a:gd name="connsiteX4" fmla="*/ 30997 w 1054103"/>
                <a:gd name="connsiteY4" fmla="*/ 993438 h 1397987"/>
                <a:gd name="connsiteX5" fmla="*/ 41861 w 1054103"/>
                <a:gd name="connsiteY5" fmla="*/ 988953 h 1397987"/>
                <a:gd name="connsiteX6" fmla="*/ 50127 w 1054103"/>
                <a:gd name="connsiteY6" fmla="*/ 985413 h 1397987"/>
                <a:gd name="connsiteX7" fmla="*/ 62172 w 1054103"/>
                <a:gd name="connsiteY7" fmla="*/ 973847 h 1397987"/>
                <a:gd name="connsiteX8" fmla="*/ 180023 w 1054103"/>
                <a:gd name="connsiteY8" fmla="*/ 911536 h 1397987"/>
                <a:gd name="connsiteX9" fmla="*/ 251111 w 1054103"/>
                <a:gd name="connsiteY9" fmla="*/ 862915 h 1397987"/>
                <a:gd name="connsiteX10" fmla="*/ 487285 w 1054103"/>
                <a:gd name="connsiteY10" fmla="*/ 740417 h 1397987"/>
                <a:gd name="connsiteX11" fmla="*/ 680712 w 1054103"/>
                <a:gd name="connsiteY11" fmla="*/ 710677 h 1397987"/>
                <a:gd name="connsiteX12" fmla="*/ 641035 w 1054103"/>
                <a:gd name="connsiteY12" fmla="*/ 807448 h 1397987"/>
                <a:gd name="connsiteX13" fmla="*/ 615056 w 1054103"/>
                <a:gd name="connsiteY13" fmla="*/ 824442 h 1397987"/>
                <a:gd name="connsiteX14" fmla="*/ 580338 w 1054103"/>
                <a:gd name="connsiteY14" fmla="*/ 766616 h 1397987"/>
                <a:gd name="connsiteX15" fmla="*/ 537590 w 1054103"/>
                <a:gd name="connsiteY15" fmla="*/ 721062 h 1397987"/>
                <a:gd name="connsiteX16" fmla="*/ 595926 w 1054103"/>
                <a:gd name="connsiteY16" fmla="*/ 827983 h 1397987"/>
                <a:gd name="connsiteX17" fmla="*/ 430131 w 1054103"/>
                <a:gd name="connsiteY17" fmla="*/ 166871 h 1397987"/>
                <a:gd name="connsiteX18" fmla="*/ 739283 w 1054103"/>
                <a:gd name="connsiteY18" fmla="*/ 183865 h 1397987"/>
                <a:gd name="connsiteX19" fmla="*/ 803759 w 1054103"/>
                <a:gd name="connsiteY19" fmla="*/ 196610 h 1397987"/>
                <a:gd name="connsiteX20" fmla="*/ 871541 w 1054103"/>
                <a:gd name="connsiteY20" fmla="*/ 209592 h 1397987"/>
                <a:gd name="connsiteX21" fmla="*/ 850285 w 1054103"/>
                <a:gd name="connsiteY21" fmla="*/ 857486 h 1397987"/>
                <a:gd name="connsiteX22" fmla="*/ 821708 w 1054103"/>
                <a:gd name="connsiteY22" fmla="*/ 1058581 h 1397987"/>
                <a:gd name="connsiteX23" fmla="*/ 772820 w 1054103"/>
                <a:gd name="connsiteY23" fmla="*/ 1202085 h 1397987"/>
                <a:gd name="connsiteX24" fmla="*/ 719681 w 1054103"/>
                <a:gd name="connsiteY24" fmla="*/ 1204682 h 1397987"/>
                <a:gd name="connsiteX25" fmla="*/ 673627 w 1054103"/>
                <a:gd name="connsiteY25" fmla="*/ 1196657 h 1397987"/>
                <a:gd name="connsiteX26" fmla="*/ 573253 w 1054103"/>
                <a:gd name="connsiteY26" fmla="*/ 1186744 h 1397987"/>
                <a:gd name="connsiteX27" fmla="*/ 468155 w 1054103"/>
                <a:gd name="connsiteY27" fmla="*/ 1182495 h 1397987"/>
                <a:gd name="connsiteX28" fmla="*/ 294095 w 1054103"/>
                <a:gd name="connsiteY28" fmla="*/ 1183911 h 1397987"/>
                <a:gd name="connsiteX29" fmla="*/ 274965 w 1054103"/>
                <a:gd name="connsiteY29" fmla="*/ 1145911 h 1397987"/>
                <a:gd name="connsiteX30" fmla="*/ 352666 w 1054103"/>
                <a:gd name="connsiteY30" fmla="*/ 1018929 h 1397987"/>
                <a:gd name="connsiteX31" fmla="*/ 368962 w 1054103"/>
                <a:gd name="connsiteY31" fmla="*/ 997922 h 1397987"/>
                <a:gd name="connsiteX32" fmla="*/ 581283 w 1054103"/>
                <a:gd name="connsiteY32" fmla="*/ 856306 h 1397987"/>
                <a:gd name="connsiteX33" fmla="*/ 686616 w 1054103"/>
                <a:gd name="connsiteY33" fmla="*/ 766144 h 1397987"/>
                <a:gd name="connsiteX34" fmla="*/ 698425 w 1054103"/>
                <a:gd name="connsiteY34" fmla="*/ 728615 h 1397987"/>
                <a:gd name="connsiteX35" fmla="*/ 699842 w 1054103"/>
                <a:gd name="connsiteY35" fmla="*/ 685894 h 1397987"/>
                <a:gd name="connsiteX36" fmla="*/ 528144 w 1054103"/>
                <a:gd name="connsiteY36" fmla="*/ 668664 h 1397987"/>
                <a:gd name="connsiteX37" fmla="*/ 530033 w 1054103"/>
                <a:gd name="connsiteY37" fmla="*/ 700056 h 1397987"/>
                <a:gd name="connsiteX38" fmla="*/ 394469 w 1054103"/>
                <a:gd name="connsiteY38" fmla="*/ 773224 h 1397987"/>
                <a:gd name="connsiteX39" fmla="*/ 250403 w 1054103"/>
                <a:gd name="connsiteY39" fmla="*/ 836716 h 1397987"/>
                <a:gd name="connsiteX40" fmla="*/ 259377 w 1054103"/>
                <a:gd name="connsiteY40" fmla="*/ 754342 h 1397987"/>
                <a:gd name="connsiteX41" fmla="*/ 256071 w 1054103"/>
                <a:gd name="connsiteY41" fmla="*/ 673149 h 1397987"/>
                <a:gd name="connsiteX42" fmla="*/ 291261 w 1054103"/>
                <a:gd name="connsiteY42" fmla="*/ 175132 h 1397987"/>
                <a:gd name="connsiteX43" fmla="*/ 398248 w 1054103"/>
                <a:gd name="connsiteY43" fmla="*/ 168995 h 1397987"/>
                <a:gd name="connsiteX44" fmla="*/ 430131 w 1054103"/>
                <a:gd name="connsiteY44" fmla="*/ 166871 h 1397987"/>
                <a:gd name="connsiteX45" fmla="*/ 967664 w 1054103"/>
                <a:gd name="connsiteY45" fmla="*/ 1357627 h 1397987"/>
                <a:gd name="connsiteX46" fmla="*/ 980890 w 1054103"/>
                <a:gd name="connsiteY46" fmla="*/ 1353379 h 1397987"/>
                <a:gd name="connsiteX47" fmla="*/ 992934 w 1054103"/>
                <a:gd name="connsiteY47" fmla="*/ 1349602 h 1397987"/>
                <a:gd name="connsiteX48" fmla="*/ 990573 w 1054103"/>
                <a:gd name="connsiteY48" fmla="*/ 1334497 h 1397987"/>
                <a:gd name="connsiteX49" fmla="*/ 984905 w 1054103"/>
                <a:gd name="connsiteY49" fmla="*/ 1323639 h 1397987"/>
                <a:gd name="connsiteX50" fmla="*/ 983251 w 1054103"/>
                <a:gd name="connsiteY50" fmla="*/ 1319863 h 1397987"/>
                <a:gd name="connsiteX51" fmla="*/ 981834 w 1054103"/>
                <a:gd name="connsiteY51" fmla="*/ 1205390 h 1397987"/>
                <a:gd name="connsiteX52" fmla="*/ 990573 w 1054103"/>
                <a:gd name="connsiteY52" fmla="*/ 1043475 h 1397987"/>
                <a:gd name="connsiteX53" fmla="*/ 1019858 w 1054103"/>
                <a:gd name="connsiteY53" fmla="*/ 567881 h 1397987"/>
                <a:gd name="connsiteX54" fmla="*/ 1030014 w 1054103"/>
                <a:gd name="connsiteY54" fmla="*/ 413519 h 1397987"/>
                <a:gd name="connsiteX55" fmla="*/ 1027416 w 1054103"/>
                <a:gd name="connsiteY55" fmla="*/ 130523 h 1397987"/>
                <a:gd name="connsiteX56" fmla="*/ 1006633 w 1054103"/>
                <a:gd name="connsiteY56" fmla="*/ 46733 h 1397987"/>
                <a:gd name="connsiteX57" fmla="*/ 1054104 w 1054103"/>
                <a:gd name="connsiteY57" fmla="*/ 42013 h 1397987"/>
                <a:gd name="connsiteX58" fmla="*/ 1012065 w 1054103"/>
                <a:gd name="connsiteY58" fmla="*/ 20534 h 1397987"/>
                <a:gd name="connsiteX59" fmla="*/ 853355 w 1054103"/>
                <a:gd name="connsiteY59" fmla="*/ 19354 h 1397987"/>
                <a:gd name="connsiteX60" fmla="*/ 614819 w 1054103"/>
                <a:gd name="connsiteY60" fmla="*/ 14870 h 1397987"/>
                <a:gd name="connsiteX61" fmla="*/ 555304 w 1054103"/>
                <a:gd name="connsiteY61" fmla="*/ 9913 h 1397987"/>
                <a:gd name="connsiteX62" fmla="*/ 505943 w 1054103"/>
                <a:gd name="connsiteY62" fmla="*/ 708 h 1397987"/>
                <a:gd name="connsiteX63" fmla="*/ 394469 w 1054103"/>
                <a:gd name="connsiteY63" fmla="*/ 2596 h 1397987"/>
                <a:gd name="connsiteX64" fmla="*/ 164671 w 1054103"/>
                <a:gd name="connsiteY64" fmla="*/ 0 h 1397987"/>
                <a:gd name="connsiteX65" fmla="*/ 130662 w 1054103"/>
                <a:gd name="connsiteY65" fmla="*/ 292201 h 1397987"/>
                <a:gd name="connsiteX66" fmla="*/ 136803 w 1054103"/>
                <a:gd name="connsiteY66" fmla="*/ 297630 h 1397987"/>
                <a:gd name="connsiteX67" fmla="*/ 136330 w 1054103"/>
                <a:gd name="connsiteY67" fmla="*/ 368202 h 1397987"/>
                <a:gd name="connsiteX68" fmla="*/ 114839 w 1054103"/>
                <a:gd name="connsiteY68" fmla="*/ 607297 h 1397987"/>
                <a:gd name="connsiteX69" fmla="*/ 93110 w 1054103"/>
                <a:gd name="connsiteY69" fmla="*/ 895486 h 1397987"/>
                <a:gd name="connsiteX70" fmla="*/ 91457 w 1054103"/>
                <a:gd name="connsiteY70" fmla="*/ 914369 h 1397987"/>
                <a:gd name="connsiteX71" fmla="*/ 1003 w 1054103"/>
                <a:gd name="connsiteY71" fmla="*/ 988009 h 1397987"/>
                <a:gd name="connsiteX72" fmla="*/ 60282 w 1054103"/>
                <a:gd name="connsiteY72" fmla="*/ 1153936 h 1397987"/>
                <a:gd name="connsiteX73" fmla="*/ 151682 w 1054103"/>
                <a:gd name="connsiteY73" fmla="*/ 1094693 h 1397987"/>
                <a:gd name="connsiteX74" fmla="*/ 204349 w 1054103"/>
                <a:gd name="connsiteY74" fmla="*/ 1082892 h 1397987"/>
                <a:gd name="connsiteX75" fmla="*/ 229855 w 1054103"/>
                <a:gd name="connsiteY75" fmla="*/ 1069202 h 1397987"/>
                <a:gd name="connsiteX76" fmla="*/ 247805 w 1054103"/>
                <a:gd name="connsiteY76" fmla="*/ 1183675 h 1397987"/>
                <a:gd name="connsiteX77" fmla="*/ 387384 w 1054103"/>
                <a:gd name="connsiteY77" fmla="*/ 1202085 h 1397987"/>
                <a:gd name="connsiteX78" fmla="*/ 420212 w 1054103"/>
                <a:gd name="connsiteY78" fmla="*/ 1209402 h 1397987"/>
                <a:gd name="connsiteX79" fmla="*/ 539244 w 1054103"/>
                <a:gd name="connsiteY79" fmla="*/ 1210582 h 1397987"/>
                <a:gd name="connsiteX80" fmla="*/ 573725 w 1054103"/>
                <a:gd name="connsiteY80" fmla="*/ 1207986 h 1397987"/>
                <a:gd name="connsiteX81" fmla="*/ 830683 w 1054103"/>
                <a:gd name="connsiteY81" fmla="*/ 1229937 h 1397987"/>
                <a:gd name="connsiteX82" fmla="*/ 851466 w 1054103"/>
                <a:gd name="connsiteY82" fmla="*/ 968655 h 1397987"/>
                <a:gd name="connsiteX83" fmla="*/ 886184 w 1054103"/>
                <a:gd name="connsiteY83" fmla="*/ 569297 h 1397987"/>
                <a:gd name="connsiteX84" fmla="*/ 895394 w 1054103"/>
                <a:gd name="connsiteY84" fmla="*/ 305891 h 1397987"/>
                <a:gd name="connsiteX85" fmla="*/ 902007 w 1054103"/>
                <a:gd name="connsiteY85" fmla="*/ 179381 h 1397987"/>
                <a:gd name="connsiteX86" fmla="*/ 746369 w 1054103"/>
                <a:gd name="connsiteY86" fmla="*/ 161442 h 1397987"/>
                <a:gd name="connsiteX87" fmla="*/ 587896 w 1054103"/>
                <a:gd name="connsiteY87" fmla="*/ 147045 h 1397987"/>
                <a:gd name="connsiteX88" fmla="*/ 380062 w 1054103"/>
                <a:gd name="connsiteY88" fmla="*/ 145629 h 1397987"/>
                <a:gd name="connsiteX89" fmla="*/ 296457 w 1054103"/>
                <a:gd name="connsiteY89" fmla="*/ 143268 h 1397987"/>
                <a:gd name="connsiteX90" fmla="*/ 271422 w 1054103"/>
                <a:gd name="connsiteY90" fmla="*/ 192834 h 1397987"/>
                <a:gd name="connsiteX91" fmla="*/ 263864 w 1054103"/>
                <a:gd name="connsiteY91" fmla="*/ 232015 h 1397987"/>
                <a:gd name="connsiteX92" fmla="*/ 235524 w 1054103"/>
                <a:gd name="connsiteY92" fmla="*/ 858902 h 1397987"/>
                <a:gd name="connsiteX93" fmla="*/ 103738 w 1054103"/>
                <a:gd name="connsiteY93" fmla="*/ 923338 h 1397987"/>
                <a:gd name="connsiteX94" fmla="*/ 140109 w 1054103"/>
                <a:gd name="connsiteY94" fmla="*/ 471346 h 1397987"/>
                <a:gd name="connsiteX95" fmla="*/ 161601 w 1054103"/>
                <a:gd name="connsiteY95" fmla="*/ 248772 h 1397987"/>
                <a:gd name="connsiteX96" fmla="*/ 168214 w 1054103"/>
                <a:gd name="connsiteY96" fmla="*/ 129343 h 1397987"/>
                <a:gd name="connsiteX97" fmla="*/ 175063 w 1054103"/>
                <a:gd name="connsiteY97" fmla="*/ 42721 h 1397987"/>
                <a:gd name="connsiteX98" fmla="*/ 206238 w 1054103"/>
                <a:gd name="connsiteY98" fmla="*/ 19826 h 1397987"/>
                <a:gd name="connsiteX99" fmla="*/ 229383 w 1054103"/>
                <a:gd name="connsiteY99" fmla="*/ 25019 h 1397987"/>
                <a:gd name="connsiteX100" fmla="*/ 256071 w 1054103"/>
                <a:gd name="connsiteY100" fmla="*/ 24075 h 1397987"/>
                <a:gd name="connsiteX101" fmla="*/ 272367 w 1054103"/>
                <a:gd name="connsiteY101" fmla="*/ 35640 h 1397987"/>
                <a:gd name="connsiteX102" fmla="*/ 408403 w 1054103"/>
                <a:gd name="connsiteY102" fmla="*/ 18410 h 1397987"/>
                <a:gd name="connsiteX103" fmla="*/ 544203 w 1054103"/>
                <a:gd name="connsiteY103" fmla="*/ 29975 h 1397987"/>
                <a:gd name="connsiteX104" fmla="*/ 680240 w 1054103"/>
                <a:gd name="connsiteY104" fmla="*/ 40361 h 1397987"/>
                <a:gd name="connsiteX105" fmla="*/ 785337 w 1054103"/>
                <a:gd name="connsiteY105" fmla="*/ 49566 h 1397987"/>
                <a:gd name="connsiteX106" fmla="*/ 794548 w 1054103"/>
                <a:gd name="connsiteY106" fmla="*/ 40833 h 1397987"/>
                <a:gd name="connsiteX107" fmla="*/ 897992 w 1054103"/>
                <a:gd name="connsiteY107" fmla="*/ 40597 h 1397987"/>
                <a:gd name="connsiteX108" fmla="*/ 992226 w 1054103"/>
                <a:gd name="connsiteY108" fmla="*/ 36348 h 1397987"/>
                <a:gd name="connsiteX109" fmla="*/ 980653 w 1054103"/>
                <a:gd name="connsiteY109" fmla="*/ 58299 h 1397987"/>
                <a:gd name="connsiteX110" fmla="*/ 1014662 w 1054103"/>
                <a:gd name="connsiteY110" fmla="*/ 368202 h 1397987"/>
                <a:gd name="connsiteX111" fmla="*/ 979236 w 1054103"/>
                <a:gd name="connsiteY111" fmla="*/ 1008779 h 1397987"/>
                <a:gd name="connsiteX112" fmla="*/ 966955 w 1054103"/>
                <a:gd name="connsiteY112" fmla="*/ 1084308 h 1397987"/>
                <a:gd name="connsiteX113" fmla="*/ 956564 w 1054103"/>
                <a:gd name="connsiteY113" fmla="*/ 1313254 h 1397987"/>
                <a:gd name="connsiteX114" fmla="*/ 745660 w 1054103"/>
                <a:gd name="connsiteY114" fmla="*/ 1324111 h 1397987"/>
                <a:gd name="connsiteX115" fmla="*/ 604192 w 1054103"/>
                <a:gd name="connsiteY115" fmla="*/ 1298621 h 1397987"/>
                <a:gd name="connsiteX116" fmla="*/ 527435 w 1054103"/>
                <a:gd name="connsiteY116" fmla="*/ 1299329 h 1397987"/>
                <a:gd name="connsiteX117" fmla="*/ 416197 w 1054103"/>
                <a:gd name="connsiteY117" fmla="*/ 1296968 h 1397987"/>
                <a:gd name="connsiteX118" fmla="*/ 383605 w 1054103"/>
                <a:gd name="connsiteY118" fmla="*/ 1290124 h 1397987"/>
                <a:gd name="connsiteX119" fmla="*/ 305431 w 1054103"/>
                <a:gd name="connsiteY119" fmla="*/ 1291776 h 1397987"/>
                <a:gd name="connsiteX120" fmla="*/ 226313 w 1054103"/>
                <a:gd name="connsiteY120" fmla="*/ 1300509 h 1397987"/>
                <a:gd name="connsiteX121" fmla="*/ 130662 w 1054103"/>
                <a:gd name="connsiteY121" fmla="*/ 1280210 h 1397987"/>
                <a:gd name="connsiteX122" fmla="*/ 133732 w 1054103"/>
                <a:gd name="connsiteY122" fmla="*/ 1120892 h 1397987"/>
                <a:gd name="connsiteX123" fmla="*/ 96417 w 1054103"/>
                <a:gd name="connsiteY123" fmla="*/ 1150868 h 1397987"/>
                <a:gd name="connsiteX124" fmla="*/ 126411 w 1054103"/>
                <a:gd name="connsiteY124" fmla="*/ 1322931 h 1397987"/>
                <a:gd name="connsiteX125" fmla="*/ 332355 w 1054103"/>
                <a:gd name="connsiteY125" fmla="*/ 1319155 h 1397987"/>
                <a:gd name="connsiteX126" fmla="*/ 431784 w 1054103"/>
                <a:gd name="connsiteY126" fmla="*/ 1333789 h 1397987"/>
                <a:gd name="connsiteX127" fmla="*/ 636311 w 1054103"/>
                <a:gd name="connsiteY127" fmla="*/ 1357155 h 1397987"/>
                <a:gd name="connsiteX128" fmla="*/ 728892 w 1054103"/>
                <a:gd name="connsiteY128" fmla="*/ 1344646 h 1397987"/>
                <a:gd name="connsiteX129" fmla="*/ 955147 w 1054103"/>
                <a:gd name="connsiteY129" fmla="*/ 1338981 h 1397987"/>
                <a:gd name="connsiteX130" fmla="*/ 954674 w 1054103"/>
                <a:gd name="connsiteY130" fmla="*/ 1397988 h 1397987"/>
                <a:gd name="connsiteX131" fmla="*/ 970026 w 1054103"/>
                <a:gd name="connsiteY131" fmla="*/ 1390199 h 1397987"/>
                <a:gd name="connsiteX132" fmla="*/ 967664 w 1054103"/>
                <a:gd name="connsiteY132" fmla="*/ 1357627 h 139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1054103" h="1397987">
                  <a:moveTo>
                    <a:pt x="595926" y="827983"/>
                  </a:moveTo>
                  <a:cubicBezTo>
                    <a:pt x="509013" y="877784"/>
                    <a:pt x="436980" y="944108"/>
                    <a:pt x="351013" y="990605"/>
                  </a:cubicBezTo>
                  <a:cubicBezTo>
                    <a:pt x="264101" y="1037811"/>
                    <a:pt x="165144" y="1071799"/>
                    <a:pt x="137511" y="1087376"/>
                  </a:cubicBezTo>
                  <a:cubicBezTo>
                    <a:pt x="115075" y="1099886"/>
                    <a:pt x="99015" y="1114519"/>
                    <a:pt x="68312" y="1121600"/>
                  </a:cubicBezTo>
                  <a:cubicBezTo>
                    <a:pt x="57212" y="1051028"/>
                    <a:pt x="35720" y="1025301"/>
                    <a:pt x="30997" y="993438"/>
                  </a:cubicBezTo>
                  <a:cubicBezTo>
                    <a:pt x="48237" y="981636"/>
                    <a:pt x="31705" y="993202"/>
                    <a:pt x="41861" y="988953"/>
                  </a:cubicBezTo>
                  <a:lnTo>
                    <a:pt x="50127" y="985413"/>
                  </a:lnTo>
                  <a:cubicBezTo>
                    <a:pt x="56267" y="981636"/>
                    <a:pt x="56031" y="980220"/>
                    <a:pt x="62172" y="973847"/>
                  </a:cubicBezTo>
                  <a:cubicBezTo>
                    <a:pt x="93347" y="941040"/>
                    <a:pt x="134913" y="936555"/>
                    <a:pt x="180023" y="911536"/>
                  </a:cubicBezTo>
                  <a:cubicBezTo>
                    <a:pt x="207891" y="895958"/>
                    <a:pt x="223479" y="881325"/>
                    <a:pt x="251111" y="862915"/>
                  </a:cubicBezTo>
                  <a:cubicBezTo>
                    <a:pt x="293386" y="835063"/>
                    <a:pt x="411001" y="789510"/>
                    <a:pt x="487285" y="740417"/>
                  </a:cubicBezTo>
                  <a:cubicBezTo>
                    <a:pt x="563097" y="691559"/>
                    <a:pt x="574906" y="706665"/>
                    <a:pt x="680712" y="710677"/>
                  </a:cubicBezTo>
                  <a:cubicBezTo>
                    <a:pt x="676933" y="744193"/>
                    <a:pt x="666778" y="785498"/>
                    <a:pt x="641035" y="807448"/>
                  </a:cubicBezTo>
                  <a:cubicBezTo>
                    <a:pt x="628754" y="818070"/>
                    <a:pt x="628281" y="818542"/>
                    <a:pt x="615056" y="824442"/>
                  </a:cubicBezTo>
                  <a:cubicBezTo>
                    <a:pt x="601121" y="806976"/>
                    <a:pt x="593328" y="784554"/>
                    <a:pt x="580338" y="766616"/>
                  </a:cubicBezTo>
                  <a:cubicBezTo>
                    <a:pt x="546801" y="719646"/>
                    <a:pt x="564278" y="726255"/>
                    <a:pt x="537590" y="721062"/>
                  </a:cubicBezTo>
                  <a:cubicBezTo>
                    <a:pt x="523184" y="757647"/>
                    <a:pt x="580810" y="766380"/>
                    <a:pt x="595926" y="827983"/>
                  </a:cubicBezTo>
                  <a:close/>
                  <a:moveTo>
                    <a:pt x="430131" y="166871"/>
                  </a:moveTo>
                  <a:cubicBezTo>
                    <a:pt x="496732" y="164511"/>
                    <a:pt x="669612" y="167579"/>
                    <a:pt x="739283" y="183865"/>
                  </a:cubicBezTo>
                  <a:cubicBezTo>
                    <a:pt x="764554" y="189530"/>
                    <a:pt x="782503" y="193070"/>
                    <a:pt x="803759" y="196610"/>
                  </a:cubicBezTo>
                  <a:lnTo>
                    <a:pt x="871541" y="209592"/>
                  </a:lnTo>
                  <a:cubicBezTo>
                    <a:pt x="902480" y="264114"/>
                    <a:pt x="856898" y="741597"/>
                    <a:pt x="850285" y="857486"/>
                  </a:cubicBezTo>
                  <a:cubicBezTo>
                    <a:pt x="846034" y="934195"/>
                    <a:pt x="824778" y="984469"/>
                    <a:pt x="821708" y="1058581"/>
                  </a:cubicBezTo>
                  <a:cubicBezTo>
                    <a:pt x="814387" y="1236781"/>
                    <a:pt x="855009" y="1204446"/>
                    <a:pt x="772820" y="1202085"/>
                  </a:cubicBezTo>
                  <a:cubicBezTo>
                    <a:pt x="748730" y="1201377"/>
                    <a:pt x="743062" y="1207042"/>
                    <a:pt x="719681" y="1204682"/>
                  </a:cubicBezTo>
                  <a:cubicBezTo>
                    <a:pt x="705510" y="1203266"/>
                    <a:pt x="687561" y="1199017"/>
                    <a:pt x="673627" y="1196657"/>
                  </a:cubicBezTo>
                  <a:cubicBezTo>
                    <a:pt x="643160" y="1191700"/>
                    <a:pt x="606081" y="1184856"/>
                    <a:pt x="573253" y="1186744"/>
                  </a:cubicBezTo>
                  <a:cubicBezTo>
                    <a:pt x="541133" y="1188632"/>
                    <a:pt x="509013" y="1181551"/>
                    <a:pt x="468155" y="1182495"/>
                  </a:cubicBezTo>
                  <a:cubicBezTo>
                    <a:pt x="439578" y="1183203"/>
                    <a:pt x="319129" y="1189340"/>
                    <a:pt x="294095" y="1183911"/>
                  </a:cubicBezTo>
                  <a:cubicBezTo>
                    <a:pt x="271186" y="1179191"/>
                    <a:pt x="273075" y="1174706"/>
                    <a:pt x="274965" y="1145911"/>
                  </a:cubicBezTo>
                  <a:cubicBezTo>
                    <a:pt x="285120" y="995326"/>
                    <a:pt x="292914" y="1070854"/>
                    <a:pt x="352666" y="1018929"/>
                  </a:cubicBezTo>
                  <a:cubicBezTo>
                    <a:pt x="367073" y="1006419"/>
                    <a:pt x="357390" y="1010668"/>
                    <a:pt x="368962" y="997922"/>
                  </a:cubicBezTo>
                  <a:cubicBezTo>
                    <a:pt x="385967" y="979276"/>
                    <a:pt x="546801" y="876840"/>
                    <a:pt x="581283" y="856306"/>
                  </a:cubicBezTo>
                  <a:cubicBezTo>
                    <a:pt x="641271" y="820430"/>
                    <a:pt x="650482" y="857958"/>
                    <a:pt x="686616" y="766144"/>
                  </a:cubicBezTo>
                  <a:cubicBezTo>
                    <a:pt x="692285" y="752218"/>
                    <a:pt x="693465" y="743013"/>
                    <a:pt x="698425" y="728615"/>
                  </a:cubicBezTo>
                  <a:cubicBezTo>
                    <a:pt x="707872" y="701472"/>
                    <a:pt x="718736" y="713038"/>
                    <a:pt x="699842" y="685894"/>
                  </a:cubicBezTo>
                  <a:cubicBezTo>
                    <a:pt x="611749" y="694391"/>
                    <a:pt x="609624" y="688963"/>
                    <a:pt x="528144" y="668664"/>
                  </a:cubicBezTo>
                  <a:cubicBezTo>
                    <a:pt x="521058" y="683062"/>
                    <a:pt x="525073" y="690143"/>
                    <a:pt x="530033" y="700056"/>
                  </a:cubicBezTo>
                  <a:cubicBezTo>
                    <a:pt x="506888" y="703832"/>
                    <a:pt x="426352" y="758355"/>
                    <a:pt x="394469" y="773224"/>
                  </a:cubicBezTo>
                  <a:cubicBezTo>
                    <a:pt x="353375" y="792343"/>
                    <a:pt x="283467" y="831051"/>
                    <a:pt x="250403" y="836716"/>
                  </a:cubicBezTo>
                  <a:cubicBezTo>
                    <a:pt x="253000" y="809573"/>
                    <a:pt x="258669" y="783610"/>
                    <a:pt x="259377" y="754342"/>
                  </a:cubicBezTo>
                  <a:cubicBezTo>
                    <a:pt x="260322" y="724131"/>
                    <a:pt x="254654" y="699584"/>
                    <a:pt x="256071" y="673149"/>
                  </a:cubicBezTo>
                  <a:cubicBezTo>
                    <a:pt x="259141" y="603049"/>
                    <a:pt x="279688" y="192126"/>
                    <a:pt x="291261" y="175132"/>
                  </a:cubicBezTo>
                  <a:cubicBezTo>
                    <a:pt x="311808" y="145629"/>
                    <a:pt x="392816" y="168759"/>
                    <a:pt x="398248" y="168995"/>
                  </a:cubicBezTo>
                  <a:cubicBezTo>
                    <a:pt x="409348" y="169939"/>
                    <a:pt x="417142" y="167343"/>
                    <a:pt x="430131" y="166871"/>
                  </a:cubicBezTo>
                  <a:close/>
                  <a:moveTo>
                    <a:pt x="967664" y="1357627"/>
                  </a:moveTo>
                  <a:lnTo>
                    <a:pt x="980890" y="1353379"/>
                  </a:lnTo>
                  <a:cubicBezTo>
                    <a:pt x="986322" y="1351963"/>
                    <a:pt x="985849" y="1353379"/>
                    <a:pt x="992934" y="1349602"/>
                  </a:cubicBezTo>
                  <a:cubicBezTo>
                    <a:pt x="992934" y="1337329"/>
                    <a:pt x="994352" y="1344174"/>
                    <a:pt x="990573" y="1334497"/>
                  </a:cubicBezTo>
                  <a:lnTo>
                    <a:pt x="984905" y="1323639"/>
                  </a:lnTo>
                  <a:cubicBezTo>
                    <a:pt x="984432" y="1322459"/>
                    <a:pt x="983724" y="1321043"/>
                    <a:pt x="983251" y="1319863"/>
                  </a:cubicBezTo>
                  <a:cubicBezTo>
                    <a:pt x="970262" y="1285167"/>
                    <a:pt x="980181" y="1237962"/>
                    <a:pt x="981834" y="1205390"/>
                  </a:cubicBezTo>
                  <a:cubicBezTo>
                    <a:pt x="984905" y="1149215"/>
                    <a:pt x="982070" y="1094929"/>
                    <a:pt x="990573" y="1043475"/>
                  </a:cubicBezTo>
                  <a:cubicBezTo>
                    <a:pt x="1015843" y="890294"/>
                    <a:pt x="1000020" y="722951"/>
                    <a:pt x="1019858" y="567881"/>
                  </a:cubicBezTo>
                  <a:cubicBezTo>
                    <a:pt x="1026471" y="515011"/>
                    <a:pt x="1034029" y="468986"/>
                    <a:pt x="1030014" y="413519"/>
                  </a:cubicBezTo>
                  <a:cubicBezTo>
                    <a:pt x="1026707" y="368674"/>
                    <a:pt x="1061425" y="162387"/>
                    <a:pt x="1027416" y="130523"/>
                  </a:cubicBezTo>
                  <a:cubicBezTo>
                    <a:pt x="1008994" y="113293"/>
                    <a:pt x="1011120" y="72932"/>
                    <a:pt x="1006633" y="46733"/>
                  </a:cubicBezTo>
                  <a:cubicBezTo>
                    <a:pt x="1033084" y="48386"/>
                    <a:pt x="1035682" y="59715"/>
                    <a:pt x="1054104" y="42013"/>
                  </a:cubicBezTo>
                  <a:cubicBezTo>
                    <a:pt x="1045601" y="18646"/>
                    <a:pt x="1036391" y="30447"/>
                    <a:pt x="1012065" y="20534"/>
                  </a:cubicBezTo>
                  <a:cubicBezTo>
                    <a:pt x="964830" y="1416"/>
                    <a:pt x="924916" y="12037"/>
                    <a:pt x="853355" y="19354"/>
                  </a:cubicBezTo>
                  <a:cubicBezTo>
                    <a:pt x="771403" y="27851"/>
                    <a:pt x="692993" y="15342"/>
                    <a:pt x="614819" y="14870"/>
                  </a:cubicBezTo>
                  <a:cubicBezTo>
                    <a:pt x="592855" y="14870"/>
                    <a:pt x="577740" y="12273"/>
                    <a:pt x="555304" y="9913"/>
                  </a:cubicBezTo>
                  <a:cubicBezTo>
                    <a:pt x="533339" y="7789"/>
                    <a:pt x="521058" y="1416"/>
                    <a:pt x="505943" y="708"/>
                  </a:cubicBezTo>
                  <a:cubicBezTo>
                    <a:pt x="469336" y="-708"/>
                    <a:pt x="430367" y="7317"/>
                    <a:pt x="394469" y="2596"/>
                  </a:cubicBezTo>
                  <a:lnTo>
                    <a:pt x="164671" y="0"/>
                  </a:lnTo>
                  <a:cubicBezTo>
                    <a:pt x="136567" y="60423"/>
                    <a:pt x="163490" y="225642"/>
                    <a:pt x="130662" y="292201"/>
                  </a:cubicBezTo>
                  <a:lnTo>
                    <a:pt x="136803" y="297630"/>
                  </a:lnTo>
                  <a:cubicBezTo>
                    <a:pt x="150973" y="317928"/>
                    <a:pt x="138928" y="344363"/>
                    <a:pt x="136330" y="368202"/>
                  </a:cubicBezTo>
                  <a:lnTo>
                    <a:pt x="114839" y="607297"/>
                  </a:lnTo>
                  <a:cubicBezTo>
                    <a:pt x="112713" y="704777"/>
                    <a:pt x="96653" y="799659"/>
                    <a:pt x="93110" y="895486"/>
                  </a:cubicBezTo>
                  <a:cubicBezTo>
                    <a:pt x="92638" y="903983"/>
                    <a:pt x="92638" y="908232"/>
                    <a:pt x="91457" y="914369"/>
                  </a:cubicBezTo>
                  <a:cubicBezTo>
                    <a:pt x="82955" y="957798"/>
                    <a:pt x="13756" y="960394"/>
                    <a:pt x="1003" y="988009"/>
                  </a:cubicBezTo>
                  <a:cubicBezTo>
                    <a:pt x="-7972" y="1007127"/>
                    <a:pt x="45876" y="1139302"/>
                    <a:pt x="60282" y="1153936"/>
                  </a:cubicBezTo>
                  <a:cubicBezTo>
                    <a:pt x="87442" y="1136942"/>
                    <a:pt x="115547" y="1111215"/>
                    <a:pt x="151682" y="1094693"/>
                  </a:cubicBezTo>
                  <a:cubicBezTo>
                    <a:pt x="182621" y="1080532"/>
                    <a:pt x="178606" y="1095165"/>
                    <a:pt x="204349" y="1082892"/>
                  </a:cubicBezTo>
                  <a:cubicBezTo>
                    <a:pt x="217102" y="1076755"/>
                    <a:pt x="218755" y="1073687"/>
                    <a:pt x="229855" y="1069202"/>
                  </a:cubicBezTo>
                  <a:cubicBezTo>
                    <a:pt x="296457" y="1043239"/>
                    <a:pt x="241192" y="1162433"/>
                    <a:pt x="247805" y="1183675"/>
                  </a:cubicBezTo>
                  <a:cubicBezTo>
                    <a:pt x="259377" y="1220968"/>
                    <a:pt x="358570" y="1203266"/>
                    <a:pt x="387384" y="1202085"/>
                  </a:cubicBezTo>
                  <a:cubicBezTo>
                    <a:pt x="399665" y="1201613"/>
                    <a:pt x="410293" y="1207986"/>
                    <a:pt x="420212" y="1209402"/>
                  </a:cubicBezTo>
                  <a:lnTo>
                    <a:pt x="539244" y="1210582"/>
                  </a:lnTo>
                  <a:cubicBezTo>
                    <a:pt x="560027" y="1209874"/>
                    <a:pt x="556484" y="1207042"/>
                    <a:pt x="573725" y="1207986"/>
                  </a:cubicBezTo>
                  <a:cubicBezTo>
                    <a:pt x="630643" y="1210818"/>
                    <a:pt x="796674" y="1250471"/>
                    <a:pt x="830683" y="1229937"/>
                  </a:cubicBezTo>
                  <a:cubicBezTo>
                    <a:pt x="858315" y="1212943"/>
                    <a:pt x="828085" y="1062594"/>
                    <a:pt x="851466" y="968655"/>
                  </a:cubicBezTo>
                  <a:cubicBezTo>
                    <a:pt x="865637" y="912480"/>
                    <a:pt x="880279" y="656627"/>
                    <a:pt x="886184" y="569297"/>
                  </a:cubicBezTo>
                  <a:cubicBezTo>
                    <a:pt x="890907" y="499197"/>
                    <a:pt x="910273" y="364898"/>
                    <a:pt x="895394" y="305891"/>
                  </a:cubicBezTo>
                  <a:cubicBezTo>
                    <a:pt x="889962" y="284177"/>
                    <a:pt x="903188" y="202275"/>
                    <a:pt x="902007" y="179381"/>
                  </a:cubicBezTo>
                  <a:cubicBezTo>
                    <a:pt x="848868" y="172536"/>
                    <a:pt x="799272" y="170175"/>
                    <a:pt x="746369" y="161442"/>
                  </a:cubicBezTo>
                  <a:cubicBezTo>
                    <a:pt x="701968" y="154126"/>
                    <a:pt x="637256" y="144685"/>
                    <a:pt x="587896" y="147045"/>
                  </a:cubicBezTo>
                  <a:cubicBezTo>
                    <a:pt x="518697" y="150113"/>
                    <a:pt x="443121" y="138784"/>
                    <a:pt x="380062" y="145629"/>
                  </a:cubicBezTo>
                  <a:lnTo>
                    <a:pt x="296457" y="143268"/>
                  </a:lnTo>
                  <a:cubicBezTo>
                    <a:pt x="256779" y="141616"/>
                    <a:pt x="274965" y="170648"/>
                    <a:pt x="271422" y="192834"/>
                  </a:cubicBezTo>
                  <a:cubicBezTo>
                    <a:pt x="268824" y="208884"/>
                    <a:pt x="264809" y="202747"/>
                    <a:pt x="263864" y="232015"/>
                  </a:cubicBezTo>
                  <a:cubicBezTo>
                    <a:pt x="260086" y="351208"/>
                    <a:pt x="224187" y="808864"/>
                    <a:pt x="235524" y="858902"/>
                  </a:cubicBezTo>
                  <a:cubicBezTo>
                    <a:pt x="194193" y="877784"/>
                    <a:pt x="174591" y="905636"/>
                    <a:pt x="103738" y="923338"/>
                  </a:cubicBezTo>
                  <a:cubicBezTo>
                    <a:pt x="122632" y="839548"/>
                    <a:pt x="137511" y="570713"/>
                    <a:pt x="140109" y="471346"/>
                  </a:cubicBezTo>
                  <a:cubicBezTo>
                    <a:pt x="141999" y="399358"/>
                    <a:pt x="160893" y="326897"/>
                    <a:pt x="161601" y="248772"/>
                  </a:cubicBezTo>
                  <a:cubicBezTo>
                    <a:pt x="161837" y="210772"/>
                    <a:pt x="163018" y="163331"/>
                    <a:pt x="168214" y="129343"/>
                  </a:cubicBezTo>
                  <a:lnTo>
                    <a:pt x="175063" y="42721"/>
                  </a:lnTo>
                  <a:cubicBezTo>
                    <a:pt x="178133" y="24075"/>
                    <a:pt x="186163" y="17466"/>
                    <a:pt x="206238" y="19826"/>
                  </a:cubicBezTo>
                  <a:cubicBezTo>
                    <a:pt x="232926" y="22895"/>
                    <a:pt x="200570" y="23603"/>
                    <a:pt x="229383" y="25019"/>
                  </a:cubicBezTo>
                  <a:cubicBezTo>
                    <a:pt x="239066" y="25727"/>
                    <a:pt x="245443" y="22187"/>
                    <a:pt x="256071" y="24075"/>
                  </a:cubicBezTo>
                  <a:cubicBezTo>
                    <a:pt x="269297" y="26435"/>
                    <a:pt x="266699" y="27851"/>
                    <a:pt x="272367" y="35640"/>
                  </a:cubicBezTo>
                  <a:cubicBezTo>
                    <a:pt x="301180" y="14162"/>
                    <a:pt x="360696" y="18882"/>
                    <a:pt x="408403" y="18410"/>
                  </a:cubicBezTo>
                  <a:cubicBezTo>
                    <a:pt x="493426" y="17702"/>
                    <a:pt x="500275" y="28559"/>
                    <a:pt x="544203" y="29975"/>
                  </a:cubicBezTo>
                  <a:cubicBezTo>
                    <a:pt x="590257" y="31392"/>
                    <a:pt x="633713" y="37528"/>
                    <a:pt x="680240" y="40361"/>
                  </a:cubicBezTo>
                  <a:cubicBezTo>
                    <a:pt x="706455" y="42013"/>
                    <a:pt x="765735" y="63727"/>
                    <a:pt x="785337" y="49566"/>
                  </a:cubicBezTo>
                  <a:lnTo>
                    <a:pt x="794548" y="40833"/>
                  </a:lnTo>
                  <a:cubicBezTo>
                    <a:pt x="829030" y="40597"/>
                    <a:pt x="863747" y="40125"/>
                    <a:pt x="897992" y="40597"/>
                  </a:cubicBezTo>
                  <a:cubicBezTo>
                    <a:pt x="933182" y="41069"/>
                    <a:pt x="953021" y="34696"/>
                    <a:pt x="992226" y="36348"/>
                  </a:cubicBezTo>
                  <a:lnTo>
                    <a:pt x="980653" y="58299"/>
                  </a:lnTo>
                  <a:cubicBezTo>
                    <a:pt x="1024582" y="130523"/>
                    <a:pt x="1014899" y="280164"/>
                    <a:pt x="1014662" y="368202"/>
                  </a:cubicBezTo>
                  <a:cubicBezTo>
                    <a:pt x="1014190" y="451048"/>
                    <a:pt x="989156" y="942928"/>
                    <a:pt x="979236" y="1008779"/>
                  </a:cubicBezTo>
                  <a:cubicBezTo>
                    <a:pt x="975458" y="1034034"/>
                    <a:pt x="970498" y="1054805"/>
                    <a:pt x="966955" y="1084308"/>
                  </a:cubicBezTo>
                  <a:lnTo>
                    <a:pt x="956564" y="1313254"/>
                  </a:lnTo>
                  <a:cubicBezTo>
                    <a:pt x="897756" y="1318447"/>
                    <a:pt x="796674" y="1305701"/>
                    <a:pt x="745660" y="1324111"/>
                  </a:cubicBezTo>
                  <a:cubicBezTo>
                    <a:pt x="744715" y="1324111"/>
                    <a:pt x="705510" y="1296732"/>
                    <a:pt x="604192" y="1298621"/>
                  </a:cubicBezTo>
                  <a:cubicBezTo>
                    <a:pt x="574434" y="1299093"/>
                    <a:pt x="547037" y="1302869"/>
                    <a:pt x="527435" y="1299329"/>
                  </a:cubicBezTo>
                  <a:cubicBezTo>
                    <a:pt x="495551" y="1293664"/>
                    <a:pt x="448789" y="1309714"/>
                    <a:pt x="416197" y="1296968"/>
                  </a:cubicBezTo>
                  <a:cubicBezTo>
                    <a:pt x="405805" y="1292956"/>
                    <a:pt x="416669" y="1286819"/>
                    <a:pt x="383605" y="1290124"/>
                  </a:cubicBezTo>
                  <a:cubicBezTo>
                    <a:pt x="358807" y="1292720"/>
                    <a:pt x="333772" y="1294608"/>
                    <a:pt x="305431" y="1291776"/>
                  </a:cubicBezTo>
                  <a:cubicBezTo>
                    <a:pt x="254181" y="1286583"/>
                    <a:pt x="208364" y="1223564"/>
                    <a:pt x="226313" y="1300509"/>
                  </a:cubicBezTo>
                  <a:lnTo>
                    <a:pt x="130662" y="1280210"/>
                  </a:lnTo>
                  <a:lnTo>
                    <a:pt x="133732" y="1120892"/>
                  </a:lnTo>
                  <a:cubicBezTo>
                    <a:pt x="94528" y="1117352"/>
                    <a:pt x="116492" y="1134110"/>
                    <a:pt x="96417" y="1150868"/>
                  </a:cubicBezTo>
                  <a:cubicBezTo>
                    <a:pt x="140345" y="1199017"/>
                    <a:pt x="80593" y="1269117"/>
                    <a:pt x="126411" y="1322931"/>
                  </a:cubicBezTo>
                  <a:cubicBezTo>
                    <a:pt x="196555" y="1309950"/>
                    <a:pt x="260794" y="1316559"/>
                    <a:pt x="332355" y="1319155"/>
                  </a:cubicBezTo>
                  <a:cubicBezTo>
                    <a:pt x="364711" y="1320335"/>
                    <a:pt x="406750" y="1323639"/>
                    <a:pt x="431784" y="1333789"/>
                  </a:cubicBezTo>
                  <a:cubicBezTo>
                    <a:pt x="490592" y="1357155"/>
                    <a:pt x="572308" y="1350310"/>
                    <a:pt x="636311" y="1357155"/>
                  </a:cubicBezTo>
                  <a:cubicBezTo>
                    <a:pt x="689451" y="1362820"/>
                    <a:pt x="685436" y="1346062"/>
                    <a:pt x="728892" y="1344646"/>
                  </a:cubicBezTo>
                  <a:cubicBezTo>
                    <a:pt x="803759" y="1341813"/>
                    <a:pt x="878862" y="1338509"/>
                    <a:pt x="955147" y="1338981"/>
                  </a:cubicBezTo>
                  <a:lnTo>
                    <a:pt x="954674" y="1397988"/>
                  </a:lnTo>
                  <a:lnTo>
                    <a:pt x="970026" y="1390199"/>
                  </a:lnTo>
                  <a:lnTo>
                    <a:pt x="967664" y="1357627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24" name="Forma libre 123">
              <a:extLst>
                <a:ext uri="{FF2B5EF4-FFF2-40B4-BE49-F238E27FC236}">
                  <a16:creationId xmlns:a16="http://schemas.microsoft.com/office/drawing/2014/main" id="{A66B5C0E-1C35-484A-82D9-5C27719C5891}"/>
                </a:ext>
              </a:extLst>
            </p:cNvPr>
            <p:cNvSpPr/>
            <p:nvPr/>
          </p:nvSpPr>
          <p:spPr>
            <a:xfrm>
              <a:off x="4450573" y="4145901"/>
              <a:ext cx="425349" cy="34942"/>
            </a:xfrm>
            <a:custGeom>
              <a:avLst/>
              <a:gdLst>
                <a:gd name="connsiteX0" fmla="*/ 425350 w 425349"/>
                <a:gd name="connsiteY0" fmla="*/ 14546 h 34942"/>
                <a:gd name="connsiteX1" fmla="*/ 384492 w 425349"/>
                <a:gd name="connsiteY1" fmla="*/ 4633 h 34942"/>
                <a:gd name="connsiteX2" fmla="*/ 95651 w 425349"/>
                <a:gd name="connsiteY2" fmla="*/ 17142 h 34942"/>
                <a:gd name="connsiteX3" fmla="*/ 0 w 425349"/>
                <a:gd name="connsiteY3" fmla="*/ 25403 h 34942"/>
                <a:gd name="connsiteX4" fmla="*/ 425350 w 425349"/>
                <a:gd name="connsiteY4" fmla="*/ 14546 h 34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5349" h="34942">
                  <a:moveTo>
                    <a:pt x="425350" y="14546"/>
                  </a:moveTo>
                  <a:cubicBezTo>
                    <a:pt x="418973" y="-6697"/>
                    <a:pt x="405275" y="384"/>
                    <a:pt x="384492" y="4633"/>
                  </a:cubicBezTo>
                  <a:cubicBezTo>
                    <a:pt x="328991" y="15726"/>
                    <a:pt x="161307" y="15962"/>
                    <a:pt x="95651" y="17142"/>
                  </a:cubicBezTo>
                  <a:cubicBezTo>
                    <a:pt x="7558" y="18794"/>
                    <a:pt x="10155" y="-1032"/>
                    <a:pt x="0" y="25403"/>
                  </a:cubicBezTo>
                  <a:cubicBezTo>
                    <a:pt x="29522" y="44521"/>
                    <a:pt x="391813" y="31776"/>
                    <a:pt x="425350" y="1454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25" name="Forma libre 124">
              <a:extLst>
                <a:ext uri="{FF2B5EF4-FFF2-40B4-BE49-F238E27FC236}">
                  <a16:creationId xmlns:a16="http://schemas.microsoft.com/office/drawing/2014/main" id="{B2146C35-AD3B-4447-BE5C-71276FF37D06}"/>
                </a:ext>
              </a:extLst>
            </p:cNvPr>
            <p:cNvSpPr/>
            <p:nvPr/>
          </p:nvSpPr>
          <p:spPr>
            <a:xfrm>
              <a:off x="4388696" y="3842755"/>
              <a:ext cx="455580" cy="45919"/>
            </a:xfrm>
            <a:custGeom>
              <a:avLst/>
              <a:gdLst>
                <a:gd name="connsiteX0" fmla="*/ 435033 w 455580"/>
                <a:gd name="connsiteY0" fmla="*/ 0 h 45919"/>
                <a:gd name="connsiteX1" fmla="*/ 396773 w 455580"/>
                <a:gd name="connsiteY1" fmla="*/ 19118 h 45919"/>
                <a:gd name="connsiteX2" fmla="*/ 228381 w 455580"/>
                <a:gd name="connsiteY2" fmla="*/ 25963 h 45919"/>
                <a:gd name="connsiteX3" fmla="*/ 0 w 455580"/>
                <a:gd name="connsiteY3" fmla="*/ 30684 h 45919"/>
                <a:gd name="connsiteX4" fmla="*/ 48888 w 455580"/>
                <a:gd name="connsiteY4" fmla="*/ 44373 h 45919"/>
                <a:gd name="connsiteX5" fmla="*/ 455580 w 455580"/>
                <a:gd name="connsiteY5" fmla="*/ 24311 h 45919"/>
                <a:gd name="connsiteX6" fmla="*/ 435033 w 455580"/>
                <a:gd name="connsiteY6" fmla="*/ 0 h 45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5580" h="45919">
                  <a:moveTo>
                    <a:pt x="435033" y="0"/>
                  </a:moveTo>
                  <a:cubicBezTo>
                    <a:pt x="422516" y="4957"/>
                    <a:pt x="423224" y="15578"/>
                    <a:pt x="396773" y="19118"/>
                  </a:cubicBezTo>
                  <a:lnTo>
                    <a:pt x="228381" y="25963"/>
                  </a:lnTo>
                  <a:cubicBezTo>
                    <a:pt x="155166" y="30920"/>
                    <a:pt x="76993" y="28559"/>
                    <a:pt x="0" y="30684"/>
                  </a:cubicBezTo>
                  <a:cubicBezTo>
                    <a:pt x="4487" y="44137"/>
                    <a:pt x="-2362" y="48622"/>
                    <a:pt x="48888" y="44373"/>
                  </a:cubicBezTo>
                  <a:cubicBezTo>
                    <a:pt x="139107" y="37056"/>
                    <a:pt x="423460" y="42249"/>
                    <a:pt x="455580" y="24311"/>
                  </a:cubicBezTo>
                  <a:cubicBezTo>
                    <a:pt x="452510" y="4721"/>
                    <a:pt x="449440" y="7789"/>
                    <a:pt x="43503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26" name="Forma libre 125">
              <a:extLst>
                <a:ext uri="{FF2B5EF4-FFF2-40B4-BE49-F238E27FC236}">
                  <a16:creationId xmlns:a16="http://schemas.microsoft.com/office/drawing/2014/main" id="{CA5F8AB2-2BA8-AF4E-9555-61CA791E898A}"/>
                </a:ext>
              </a:extLst>
            </p:cNvPr>
            <p:cNvSpPr/>
            <p:nvPr/>
          </p:nvSpPr>
          <p:spPr>
            <a:xfrm>
              <a:off x="4268483" y="3645200"/>
              <a:ext cx="33872" cy="308723"/>
            </a:xfrm>
            <a:custGeom>
              <a:avLst/>
              <a:gdLst>
                <a:gd name="connsiteX0" fmla="*/ 22200 w 33872"/>
                <a:gd name="connsiteY0" fmla="*/ 0 h 308723"/>
                <a:gd name="connsiteX1" fmla="*/ 14879 w 33872"/>
                <a:gd name="connsiteY1" fmla="*/ 27143 h 308723"/>
                <a:gd name="connsiteX2" fmla="*/ 0 w 33872"/>
                <a:gd name="connsiteY2" fmla="*/ 308723 h 308723"/>
                <a:gd name="connsiteX3" fmla="*/ 4960 w 33872"/>
                <a:gd name="connsiteY3" fmla="*/ 297866 h 308723"/>
                <a:gd name="connsiteX4" fmla="*/ 7085 w 33872"/>
                <a:gd name="connsiteY4" fmla="*/ 289605 h 308723"/>
                <a:gd name="connsiteX5" fmla="*/ 14407 w 33872"/>
                <a:gd name="connsiteY5" fmla="*/ 230126 h 308723"/>
                <a:gd name="connsiteX6" fmla="*/ 24090 w 33872"/>
                <a:gd name="connsiteY6" fmla="*/ 112821 h 308723"/>
                <a:gd name="connsiteX7" fmla="*/ 33064 w 33872"/>
                <a:gd name="connsiteY7" fmla="*/ 31156 h 308723"/>
                <a:gd name="connsiteX8" fmla="*/ 22200 w 33872"/>
                <a:gd name="connsiteY8" fmla="*/ 0 h 308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2" h="308723">
                  <a:moveTo>
                    <a:pt x="22200" y="0"/>
                  </a:moveTo>
                  <a:cubicBezTo>
                    <a:pt x="6141" y="8261"/>
                    <a:pt x="12753" y="8733"/>
                    <a:pt x="14879" y="27143"/>
                  </a:cubicBezTo>
                  <a:cubicBezTo>
                    <a:pt x="21020" y="81665"/>
                    <a:pt x="5668" y="254673"/>
                    <a:pt x="0" y="308723"/>
                  </a:cubicBezTo>
                  <a:cubicBezTo>
                    <a:pt x="1889" y="304947"/>
                    <a:pt x="1417" y="308723"/>
                    <a:pt x="4960" y="297866"/>
                  </a:cubicBezTo>
                  <a:cubicBezTo>
                    <a:pt x="5432" y="296214"/>
                    <a:pt x="6613" y="291493"/>
                    <a:pt x="7085" y="289605"/>
                  </a:cubicBezTo>
                  <a:lnTo>
                    <a:pt x="14407" y="230126"/>
                  </a:lnTo>
                  <a:cubicBezTo>
                    <a:pt x="28577" y="136896"/>
                    <a:pt x="21020" y="179853"/>
                    <a:pt x="24090" y="112821"/>
                  </a:cubicBezTo>
                  <a:cubicBezTo>
                    <a:pt x="25271" y="87330"/>
                    <a:pt x="32120" y="85678"/>
                    <a:pt x="33064" y="31156"/>
                  </a:cubicBezTo>
                  <a:cubicBezTo>
                    <a:pt x="33773" y="4485"/>
                    <a:pt x="37079" y="9205"/>
                    <a:pt x="2220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27" name="Forma libre 126">
              <a:extLst>
                <a:ext uri="{FF2B5EF4-FFF2-40B4-BE49-F238E27FC236}">
                  <a16:creationId xmlns:a16="http://schemas.microsoft.com/office/drawing/2014/main" id="{9CB693D8-C23D-3B49-8CA7-E6F09D7F689C}"/>
                </a:ext>
              </a:extLst>
            </p:cNvPr>
            <p:cNvSpPr/>
            <p:nvPr/>
          </p:nvSpPr>
          <p:spPr>
            <a:xfrm>
              <a:off x="5008292" y="4531954"/>
              <a:ext cx="25410" cy="229890"/>
            </a:xfrm>
            <a:custGeom>
              <a:avLst/>
              <a:gdLst>
                <a:gd name="connsiteX0" fmla="*/ 13115 w 25410"/>
                <a:gd name="connsiteY0" fmla="*/ 0 h 229890"/>
                <a:gd name="connsiteX1" fmla="*/ 2251 w 25410"/>
                <a:gd name="connsiteY1" fmla="*/ 229890 h 229890"/>
                <a:gd name="connsiteX2" fmla="*/ 11225 w 25410"/>
                <a:gd name="connsiteY2" fmla="*/ 106684 h 229890"/>
                <a:gd name="connsiteX3" fmla="*/ 18311 w 25410"/>
                <a:gd name="connsiteY3" fmla="*/ 44845 h 229890"/>
                <a:gd name="connsiteX4" fmla="*/ 13115 w 25410"/>
                <a:gd name="connsiteY4" fmla="*/ 0 h 229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10" h="229890">
                  <a:moveTo>
                    <a:pt x="13115" y="0"/>
                  </a:moveTo>
                  <a:cubicBezTo>
                    <a:pt x="-2945" y="36112"/>
                    <a:pt x="-1056" y="177964"/>
                    <a:pt x="2251" y="229890"/>
                  </a:cubicBezTo>
                  <a:cubicBezTo>
                    <a:pt x="10045" y="225878"/>
                    <a:pt x="10753" y="131231"/>
                    <a:pt x="11225" y="106684"/>
                  </a:cubicBezTo>
                  <a:cubicBezTo>
                    <a:pt x="11934" y="82845"/>
                    <a:pt x="14296" y="63727"/>
                    <a:pt x="18311" y="44845"/>
                  </a:cubicBezTo>
                  <a:cubicBezTo>
                    <a:pt x="24215" y="16050"/>
                    <a:pt x="32953" y="10149"/>
                    <a:pt x="13115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28" name="Forma libre 127">
              <a:extLst>
                <a:ext uri="{FF2B5EF4-FFF2-40B4-BE49-F238E27FC236}">
                  <a16:creationId xmlns:a16="http://schemas.microsoft.com/office/drawing/2014/main" id="{B7D4205D-C53A-494C-B78C-4F413D093292}"/>
                </a:ext>
              </a:extLst>
            </p:cNvPr>
            <p:cNvSpPr/>
            <p:nvPr/>
          </p:nvSpPr>
          <p:spPr>
            <a:xfrm>
              <a:off x="4498989" y="3941441"/>
              <a:ext cx="211139" cy="18147"/>
            </a:xfrm>
            <a:custGeom>
              <a:avLst/>
              <a:gdLst>
                <a:gd name="connsiteX0" fmla="*/ 194371 w 211139"/>
                <a:gd name="connsiteY0" fmla="*/ 18148 h 18147"/>
                <a:gd name="connsiteX1" fmla="*/ 211140 w 211139"/>
                <a:gd name="connsiteY1" fmla="*/ 7054 h 18147"/>
                <a:gd name="connsiteX2" fmla="*/ 156111 w 211139"/>
                <a:gd name="connsiteY2" fmla="*/ 3278 h 18147"/>
                <a:gd name="connsiteX3" fmla="*/ 47235 w 211139"/>
                <a:gd name="connsiteY3" fmla="*/ 1154 h 18147"/>
                <a:gd name="connsiteX4" fmla="*/ 0 w 211139"/>
                <a:gd name="connsiteY4" fmla="*/ 7054 h 18147"/>
                <a:gd name="connsiteX5" fmla="*/ 194371 w 211139"/>
                <a:gd name="connsiteY5" fmla="*/ 18148 h 18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139" h="18147">
                  <a:moveTo>
                    <a:pt x="194371" y="18148"/>
                  </a:moveTo>
                  <a:cubicBezTo>
                    <a:pt x="211848" y="15551"/>
                    <a:pt x="203818" y="17911"/>
                    <a:pt x="211140" y="7054"/>
                  </a:cubicBezTo>
                  <a:cubicBezTo>
                    <a:pt x="195080" y="-3567"/>
                    <a:pt x="184452" y="3514"/>
                    <a:pt x="156111" y="3278"/>
                  </a:cubicBezTo>
                  <a:lnTo>
                    <a:pt x="47235" y="1154"/>
                  </a:lnTo>
                  <a:cubicBezTo>
                    <a:pt x="8975" y="682"/>
                    <a:pt x="12753" y="-3331"/>
                    <a:pt x="0" y="7054"/>
                  </a:cubicBezTo>
                  <a:lnTo>
                    <a:pt x="194371" y="18148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29" name="Forma libre 128">
              <a:extLst>
                <a:ext uri="{FF2B5EF4-FFF2-40B4-BE49-F238E27FC236}">
                  <a16:creationId xmlns:a16="http://schemas.microsoft.com/office/drawing/2014/main" id="{C5CBD315-2C8F-1541-8881-52D61F939299}"/>
                </a:ext>
              </a:extLst>
            </p:cNvPr>
            <p:cNvSpPr/>
            <p:nvPr/>
          </p:nvSpPr>
          <p:spPr>
            <a:xfrm>
              <a:off x="4413258" y="4257454"/>
              <a:ext cx="117378" cy="21227"/>
            </a:xfrm>
            <a:custGeom>
              <a:avLst/>
              <a:gdLst>
                <a:gd name="connsiteX0" fmla="*/ 117379 w 117378"/>
                <a:gd name="connsiteY0" fmla="*/ 0 h 21227"/>
                <a:gd name="connsiteX1" fmla="*/ 0 w 117378"/>
                <a:gd name="connsiteY1" fmla="*/ 8969 h 21227"/>
                <a:gd name="connsiteX2" fmla="*/ 56918 w 117378"/>
                <a:gd name="connsiteY2" fmla="*/ 20062 h 21227"/>
                <a:gd name="connsiteX3" fmla="*/ 117379 w 117378"/>
                <a:gd name="connsiteY3" fmla="*/ 0 h 2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378" h="21227">
                  <a:moveTo>
                    <a:pt x="117379" y="0"/>
                  </a:moveTo>
                  <a:lnTo>
                    <a:pt x="0" y="8969"/>
                  </a:lnTo>
                  <a:cubicBezTo>
                    <a:pt x="7085" y="25727"/>
                    <a:pt x="34481" y="19590"/>
                    <a:pt x="56918" y="20062"/>
                  </a:cubicBezTo>
                  <a:cubicBezTo>
                    <a:pt x="86204" y="20298"/>
                    <a:pt x="114781" y="28087"/>
                    <a:pt x="11737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30" name="Forma libre 129">
              <a:extLst>
                <a:ext uri="{FF2B5EF4-FFF2-40B4-BE49-F238E27FC236}">
                  <a16:creationId xmlns:a16="http://schemas.microsoft.com/office/drawing/2014/main" id="{9BFF95C4-9158-EC46-A360-1582735A8DD9}"/>
                </a:ext>
              </a:extLst>
            </p:cNvPr>
            <p:cNvSpPr/>
            <p:nvPr/>
          </p:nvSpPr>
          <p:spPr>
            <a:xfrm>
              <a:off x="5010306" y="4295691"/>
              <a:ext cx="23661" cy="116597"/>
            </a:xfrm>
            <a:custGeom>
              <a:avLst/>
              <a:gdLst>
                <a:gd name="connsiteX0" fmla="*/ 0 w 23661"/>
                <a:gd name="connsiteY0" fmla="*/ 87802 h 116597"/>
                <a:gd name="connsiteX1" fmla="*/ 0 w 23661"/>
                <a:gd name="connsiteY1" fmla="*/ 103852 h 116597"/>
                <a:gd name="connsiteX2" fmla="*/ 3779 w 23661"/>
                <a:gd name="connsiteY2" fmla="*/ 116597 h 116597"/>
                <a:gd name="connsiteX3" fmla="*/ 18422 w 23661"/>
                <a:gd name="connsiteY3" fmla="*/ 48858 h 116597"/>
                <a:gd name="connsiteX4" fmla="*/ 2598 w 23661"/>
                <a:gd name="connsiteY4" fmla="*/ 0 h 116597"/>
                <a:gd name="connsiteX5" fmla="*/ 0 w 23661"/>
                <a:gd name="connsiteY5" fmla="*/ 87802 h 116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661" h="116597">
                  <a:moveTo>
                    <a:pt x="0" y="87802"/>
                  </a:moveTo>
                  <a:cubicBezTo>
                    <a:pt x="0" y="88982"/>
                    <a:pt x="0" y="103380"/>
                    <a:pt x="0" y="103852"/>
                  </a:cubicBezTo>
                  <a:cubicBezTo>
                    <a:pt x="709" y="113293"/>
                    <a:pt x="2362" y="113293"/>
                    <a:pt x="3779" y="116597"/>
                  </a:cubicBezTo>
                  <a:cubicBezTo>
                    <a:pt x="11100" y="104560"/>
                    <a:pt x="15351" y="68684"/>
                    <a:pt x="18422" y="48858"/>
                  </a:cubicBezTo>
                  <a:cubicBezTo>
                    <a:pt x="23381" y="16994"/>
                    <a:pt x="32356" y="5901"/>
                    <a:pt x="2598" y="0"/>
                  </a:cubicBezTo>
                  <a:lnTo>
                    <a:pt x="0" y="87802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31" name="Forma libre 130">
              <a:extLst>
                <a:ext uri="{FF2B5EF4-FFF2-40B4-BE49-F238E27FC236}">
                  <a16:creationId xmlns:a16="http://schemas.microsoft.com/office/drawing/2014/main" id="{5A332935-F31E-B646-B7AA-90A4823CE941}"/>
                </a:ext>
              </a:extLst>
            </p:cNvPr>
            <p:cNvSpPr/>
            <p:nvPr/>
          </p:nvSpPr>
          <p:spPr>
            <a:xfrm>
              <a:off x="5032993" y="3858097"/>
              <a:ext cx="18198" cy="95354"/>
            </a:xfrm>
            <a:custGeom>
              <a:avLst/>
              <a:gdLst>
                <a:gd name="connsiteX0" fmla="*/ 4710 w 18198"/>
                <a:gd name="connsiteY0" fmla="*/ 0 h 95354"/>
                <a:gd name="connsiteX1" fmla="*/ 2821 w 18198"/>
                <a:gd name="connsiteY1" fmla="*/ 95355 h 95354"/>
                <a:gd name="connsiteX2" fmla="*/ 16282 w 18198"/>
                <a:gd name="connsiteY2" fmla="*/ 37528 h 95354"/>
                <a:gd name="connsiteX3" fmla="*/ 4710 w 18198"/>
                <a:gd name="connsiteY3" fmla="*/ 0 h 95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198" h="95354">
                  <a:moveTo>
                    <a:pt x="4710" y="0"/>
                  </a:moveTo>
                  <a:cubicBezTo>
                    <a:pt x="1640" y="22187"/>
                    <a:pt x="-3084" y="79541"/>
                    <a:pt x="2821" y="95355"/>
                  </a:cubicBezTo>
                  <a:cubicBezTo>
                    <a:pt x="21006" y="90870"/>
                    <a:pt x="19353" y="96535"/>
                    <a:pt x="16282" y="37528"/>
                  </a:cubicBezTo>
                  <a:cubicBezTo>
                    <a:pt x="15338" y="17466"/>
                    <a:pt x="23131" y="6609"/>
                    <a:pt x="471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32" name="Forma libre 131">
              <a:extLst>
                <a:ext uri="{FF2B5EF4-FFF2-40B4-BE49-F238E27FC236}">
                  <a16:creationId xmlns:a16="http://schemas.microsoft.com/office/drawing/2014/main" id="{705E7B58-076B-574E-B3EC-3E22D8212873}"/>
                </a:ext>
              </a:extLst>
            </p:cNvPr>
            <p:cNvSpPr/>
            <p:nvPr/>
          </p:nvSpPr>
          <p:spPr>
            <a:xfrm>
              <a:off x="4312718" y="3681784"/>
              <a:ext cx="19857" cy="95590"/>
            </a:xfrm>
            <a:custGeom>
              <a:avLst/>
              <a:gdLst>
                <a:gd name="connsiteX0" fmla="*/ 5126 w 19857"/>
                <a:gd name="connsiteY0" fmla="*/ 0 h 95590"/>
                <a:gd name="connsiteX1" fmla="*/ 3000 w 19857"/>
                <a:gd name="connsiteY1" fmla="*/ 23839 h 95590"/>
                <a:gd name="connsiteX2" fmla="*/ 13864 w 19857"/>
                <a:gd name="connsiteY2" fmla="*/ 95591 h 95590"/>
                <a:gd name="connsiteX3" fmla="*/ 19768 w 19857"/>
                <a:gd name="connsiteY3" fmla="*/ 43193 h 95590"/>
                <a:gd name="connsiteX4" fmla="*/ 19060 w 19857"/>
                <a:gd name="connsiteY4" fmla="*/ 12509 h 95590"/>
                <a:gd name="connsiteX5" fmla="*/ 5126 w 19857"/>
                <a:gd name="connsiteY5" fmla="*/ 0 h 95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857" h="95590">
                  <a:moveTo>
                    <a:pt x="5126" y="0"/>
                  </a:moveTo>
                  <a:cubicBezTo>
                    <a:pt x="-3849" y="15106"/>
                    <a:pt x="1347" y="15106"/>
                    <a:pt x="3000" y="23839"/>
                  </a:cubicBezTo>
                  <a:cubicBezTo>
                    <a:pt x="12447" y="79069"/>
                    <a:pt x="-8336" y="89690"/>
                    <a:pt x="13864" y="95591"/>
                  </a:cubicBezTo>
                  <a:cubicBezTo>
                    <a:pt x="16226" y="79541"/>
                    <a:pt x="18588" y="56410"/>
                    <a:pt x="19768" y="43193"/>
                  </a:cubicBezTo>
                  <a:cubicBezTo>
                    <a:pt x="20005" y="39417"/>
                    <a:pt x="19768" y="15106"/>
                    <a:pt x="19060" y="12509"/>
                  </a:cubicBezTo>
                  <a:cubicBezTo>
                    <a:pt x="12919" y="-8497"/>
                    <a:pt x="17407" y="4957"/>
                    <a:pt x="5126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33" name="Forma libre 132">
              <a:extLst>
                <a:ext uri="{FF2B5EF4-FFF2-40B4-BE49-F238E27FC236}">
                  <a16:creationId xmlns:a16="http://schemas.microsoft.com/office/drawing/2014/main" id="{34099946-7B56-EF48-BA42-C145794C238A}"/>
                </a:ext>
              </a:extLst>
            </p:cNvPr>
            <p:cNvSpPr/>
            <p:nvPr/>
          </p:nvSpPr>
          <p:spPr>
            <a:xfrm>
              <a:off x="5061556" y="3871550"/>
              <a:ext cx="16624" cy="77180"/>
            </a:xfrm>
            <a:custGeom>
              <a:avLst/>
              <a:gdLst>
                <a:gd name="connsiteX0" fmla="*/ 7558 w 16624"/>
                <a:gd name="connsiteY0" fmla="*/ 77181 h 77180"/>
                <a:gd name="connsiteX1" fmla="*/ 0 w 16624"/>
                <a:gd name="connsiteY1" fmla="*/ 0 h 77180"/>
                <a:gd name="connsiteX2" fmla="*/ 7558 w 16624"/>
                <a:gd name="connsiteY2" fmla="*/ 77181 h 77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624" h="77180">
                  <a:moveTo>
                    <a:pt x="7558" y="77181"/>
                  </a:moveTo>
                  <a:cubicBezTo>
                    <a:pt x="16532" y="49566"/>
                    <a:pt x="25271" y="12273"/>
                    <a:pt x="0" y="0"/>
                  </a:cubicBezTo>
                  <a:lnTo>
                    <a:pt x="7558" y="77181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34" name="Forma libre 133">
              <a:extLst>
                <a:ext uri="{FF2B5EF4-FFF2-40B4-BE49-F238E27FC236}">
                  <a16:creationId xmlns:a16="http://schemas.microsoft.com/office/drawing/2014/main" id="{50926739-4E3B-5F4E-9402-6A77CDAEEE55}"/>
                </a:ext>
              </a:extLst>
            </p:cNvPr>
            <p:cNvSpPr/>
            <p:nvPr/>
          </p:nvSpPr>
          <p:spPr>
            <a:xfrm>
              <a:off x="4482693" y="4018149"/>
              <a:ext cx="52430" cy="17555"/>
            </a:xfrm>
            <a:custGeom>
              <a:avLst/>
              <a:gdLst>
                <a:gd name="connsiteX0" fmla="*/ 52431 w 52430"/>
                <a:gd name="connsiteY0" fmla="*/ 5874 h 17555"/>
                <a:gd name="connsiteX1" fmla="*/ 0 w 52430"/>
                <a:gd name="connsiteY1" fmla="*/ 6346 h 17555"/>
                <a:gd name="connsiteX2" fmla="*/ 25271 w 52430"/>
                <a:gd name="connsiteY2" fmla="*/ 16731 h 17555"/>
                <a:gd name="connsiteX3" fmla="*/ 52431 w 52430"/>
                <a:gd name="connsiteY3" fmla="*/ 5874 h 17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430" h="17555">
                  <a:moveTo>
                    <a:pt x="52431" y="5874"/>
                  </a:moveTo>
                  <a:cubicBezTo>
                    <a:pt x="36135" y="-2151"/>
                    <a:pt x="18185" y="-1915"/>
                    <a:pt x="0" y="6346"/>
                  </a:cubicBezTo>
                  <a:cubicBezTo>
                    <a:pt x="7321" y="19800"/>
                    <a:pt x="-3070" y="17911"/>
                    <a:pt x="25271" y="16731"/>
                  </a:cubicBezTo>
                  <a:cubicBezTo>
                    <a:pt x="47707" y="15787"/>
                    <a:pt x="47471" y="10595"/>
                    <a:pt x="52431" y="5874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35" name="Forma libre 134">
              <a:extLst>
                <a:ext uri="{FF2B5EF4-FFF2-40B4-BE49-F238E27FC236}">
                  <a16:creationId xmlns:a16="http://schemas.microsoft.com/office/drawing/2014/main" id="{72D6EC3A-35ED-0B4D-AD56-7BC9AB0276C7}"/>
                </a:ext>
              </a:extLst>
            </p:cNvPr>
            <p:cNvSpPr/>
            <p:nvPr/>
          </p:nvSpPr>
          <p:spPr>
            <a:xfrm>
              <a:off x="5011185" y="4453302"/>
              <a:ext cx="23268" cy="28850"/>
            </a:xfrm>
            <a:custGeom>
              <a:avLst/>
              <a:gdLst>
                <a:gd name="connsiteX0" fmla="*/ 539 w 23268"/>
                <a:gd name="connsiteY0" fmla="*/ 8552 h 28850"/>
                <a:gd name="connsiteX1" fmla="*/ 8333 w 23268"/>
                <a:gd name="connsiteY1" fmla="*/ 28850 h 28850"/>
                <a:gd name="connsiteX2" fmla="*/ 20850 w 23268"/>
                <a:gd name="connsiteY2" fmla="*/ 9496 h 28850"/>
                <a:gd name="connsiteX3" fmla="*/ 12584 w 23268"/>
                <a:gd name="connsiteY3" fmla="*/ 3123 h 28850"/>
                <a:gd name="connsiteX4" fmla="*/ 1720 w 23268"/>
                <a:gd name="connsiteY4" fmla="*/ 5247 h 28850"/>
                <a:gd name="connsiteX5" fmla="*/ 539 w 23268"/>
                <a:gd name="connsiteY5" fmla="*/ 8552 h 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268" h="28850">
                  <a:moveTo>
                    <a:pt x="539" y="8552"/>
                  </a:moveTo>
                  <a:cubicBezTo>
                    <a:pt x="-1587" y="35931"/>
                    <a:pt x="2901" y="22241"/>
                    <a:pt x="8333" y="28850"/>
                  </a:cubicBezTo>
                  <a:cubicBezTo>
                    <a:pt x="14001" y="26726"/>
                    <a:pt x="29116" y="24838"/>
                    <a:pt x="20850" y="9496"/>
                  </a:cubicBezTo>
                  <a:cubicBezTo>
                    <a:pt x="19905" y="7608"/>
                    <a:pt x="15182" y="4067"/>
                    <a:pt x="12584" y="3123"/>
                  </a:cubicBezTo>
                  <a:cubicBezTo>
                    <a:pt x="-7255" y="-3958"/>
                    <a:pt x="7388" y="2887"/>
                    <a:pt x="1720" y="5247"/>
                  </a:cubicBezTo>
                  <a:cubicBezTo>
                    <a:pt x="1483" y="6428"/>
                    <a:pt x="539" y="7844"/>
                    <a:pt x="539" y="855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36" name="Forma libre 135">
              <a:extLst>
                <a:ext uri="{FF2B5EF4-FFF2-40B4-BE49-F238E27FC236}">
                  <a16:creationId xmlns:a16="http://schemas.microsoft.com/office/drawing/2014/main" id="{3A51D2AD-DEE7-8543-888F-6E840CF30DD4}"/>
                </a:ext>
              </a:extLst>
            </p:cNvPr>
            <p:cNvSpPr/>
            <p:nvPr/>
          </p:nvSpPr>
          <p:spPr>
            <a:xfrm>
              <a:off x="4352780" y="3704679"/>
              <a:ext cx="12045" cy="39652"/>
            </a:xfrm>
            <a:custGeom>
              <a:avLst/>
              <a:gdLst>
                <a:gd name="connsiteX0" fmla="*/ 8519 w 12045"/>
                <a:gd name="connsiteY0" fmla="*/ 0 h 39652"/>
                <a:gd name="connsiteX1" fmla="*/ 3087 w 12045"/>
                <a:gd name="connsiteY1" fmla="*/ 39653 h 39652"/>
                <a:gd name="connsiteX2" fmla="*/ 8519 w 12045"/>
                <a:gd name="connsiteY2" fmla="*/ 0 h 39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5" h="39652">
                  <a:moveTo>
                    <a:pt x="8519" y="0"/>
                  </a:moveTo>
                  <a:cubicBezTo>
                    <a:pt x="-1400" y="7553"/>
                    <a:pt x="-1872" y="29031"/>
                    <a:pt x="3087" y="39653"/>
                  </a:cubicBezTo>
                  <a:cubicBezTo>
                    <a:pt x="10645" y="25727"/>
                    <a:pt x="15841" y="15106"/>
                    <a:pt x="851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137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7B8253-25E0-2F4C-B5BC-8C3C08B78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Benchmarking </a:t>
            </a:r>
            <a:r>
              <a:rPr lang="es-ES" dirty="0" err="1"/>
              <a:t>Examples</a:t>
            </a:r>
            <a:endParaRPr lang="es-ES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779CBCE4-8AA8-FB49-BE75-665E94741A29}"/>
              </a:ext>
            </a:extLst>
          </p:cNvPr>
          <p:cNvSpPr/>
          <p:nvPr/>
        </p:nvSpPr>
        <p:spPr>
          <a:xfrm>
            <a:off x="838200" y="2290996"/>
            <a:ext cx="4961965" cy="3286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A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firm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interested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in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improving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their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 </a:t>
            </a:r>
            <a:r>
              <a:rPr lang="es-ES" sz="1400" b="1" dirty="0">
                <a:solidFill>
                  <a:schemeClr val="tx2"/>
                </a:solidFill>
                <a:latin typeface="Quicksand" pitchFamily="2" charset="77"/>
                <a:cs typeface="Rubik" pitchFamily="2" charset="-79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customer service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 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practices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may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compare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its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own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processes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and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metrics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against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those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of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its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most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b="1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successful</a:t>
            </a:r>
            <a:r>
              <a:rPr lang="es-ES" sz="1400" b="1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b="1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competitor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.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If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it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identifies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negative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discrepancies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or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differences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in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measures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,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it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may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start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improving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its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processes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to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strengthen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its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performance.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The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firm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will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b="1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observe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and </a:t>
            </a:r>
            <a:r>
              <a:rPr lang="es-ES" sz="1400" b="1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measure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the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b="1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competitor's</a:t>
            </a:r>
            <a:r>
              <a:rPr lang="es-ES" sz="1400" b="1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b="1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operations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, and in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some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industries,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it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will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send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in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employees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as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customers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to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gain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direct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experience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. </a:t>
            </a:r>
          </a:p>
          <a:p>
            <a:pPr>
              <a:lnSpc>
                <a:spcPct val="150000"/>
              </a:lnSpc>
            </a:pPr>
            <a:endParaRPr lang="es-ES" sz="1400" dirty="0">
              <a:solidFill>
                <a:schemeClr val="tx2"/>
              </a:solidFill>
              <a:latin typeface="Quicksand" pitchFamily="2" charset="77"/>
              <a:cs typeface="Rubik" pitchFamily="2" charset="-79"/>
            </a:endParaRP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54593F9E-1C9B-B643-AF95-6493F1A382D8}"/>
              </a:ext>
            </a:extLst>
          </p:cNvPr>
          <p:cNvSpPr/>
          <p:nvPr/>
        </p:nvSpPr>
        <p:spPr>
          <a:xfrm>
            <a:off x="6907011" y="1690688"/>
            <a:ext cx="4036980" cy="4036980"/>
          </a:xfrm>
          <a:prstGeom prst="ellipse">
            <a:avLst/>
          </a:prstGeom>
          <a:solidFill>
            <a:schemeClr val="tx2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grpSp>
        <p:nvGrpSpPr>
          <p:cNvPr id="27" name="Gráfico 626">
            <a:extLst>
              <a:ext uri="{FF2B5EF4-FFF2-40B4-BE49-F238E27FC236}">
                <a16:creationId xmlns:a16="http://schemas.microsoft.com/office/drawing/2014/main" id="{68F469CB-D820-9449-8388-F826D644E875}"/>
              </a:ext>
            </a:extLst>
          </p:cNvPr>
          <p:cNvGrpSpPr/>
          <p:nvPr/>
        </p:nvGrpSpPr>
        <p:grpSpPr>
          <a:xfrm rot="20700000">
            <a:off x="7913537" y="2809081"/>
            <a:ext cx="1887193" cy="1664134"/>
            <a:chOff x="8797479" y="5605127"/>
            <a:chExt cx="1237474" cy="1091209"/>
          </a:xfrm>
          <a:solidFill>
            <a:srgbClr val="262626"/>
          </a:solidFill>
        </p:grpSpPr>
        <p:sp>
          <p:nvSpPr>
            <p:cNvPr id="28" name="Forma libre 27">
              <a:extLst>
                <a:ext uri="{FF2B5EF4-FFF2-40B4-BE49-F238E27FC236}">
                  <a16:creationId xmlns:a16="http://schemas.microsoft.com/office/drawing/2014/main" id="{F7C6C231-582B-6649-ABB4-296425E6DFCB}"/>
                </a:ext>
              </a:extLst>
            </p:cNvPr>
            <p:cNvSpPr/>
            <p:nvPr/>
          </p:nvSpPr>
          <p:spPr>
            <a:xfrm>
              <a:off x="8949457" y="5605127"/>
              <a:ext cx="1085496" cy="1079392"/>
            </a:xfrm>
            <a:custGeom>
              <a:avLst/>
              <a:gdLst>
                <a:gd name="connsiteX0" fmla="*/ 310569 w 1085496"/>
                <a:gd name="connsiteY0" fmla="*/ 84775 h 1079392"/>
                <a:gd name="connsiteX1" fmla="*/ 673333 w 1085496"/>
                <a:gd name="connsiteY1" fmla="*/ 115695 h 1079392"/>
                <a:gd name="connsiteX2" fmla="*/ 665775 w 1085496"/>
                <a:gd name="connsiteY2" fmla="*/ 216478 h 1079392"/>
                <a:gd name="connsiteX3" fmla="*/ 294037 w 1085496"/>
                <a:gd name="connsiteY3" fmla="*/ 221671 h 1079392"/>
                <a:gd name="connsiteX4" fmla="*/ 310097 w 1085496"/>
                <a:gd name="connsiteY4" fmla="*/ 161956 h 1079392"/>
                <a:gd name="connsiteX5" fmla="*/ 310569 w 1085496"/>
                <a:gd name="connsiteY5" fmla="*/ 84775 h 1079392"/>
                <a:gd name="connsiteX6" fmla="*/ 1068925 w 1085496"/>
                <a:gd name="connsiteY6" fmla="*/ 328355 h 1079392"/>
                <a:gd name="connsiteX7" fmla="*/ 1060895 w 1085496"/>
                <a:gd name="connsiteY7" fmla="*/ 395623 h 1079392"/>
                <a:gd name="connsiteX8" fmla="*/ 1041529 w 1085496"/>
                <a:gd name="connsiteY8" fmla="*/ 411200 h 1079392"/>
                <a:gd name="connsiteX9" fmla="*/ 1068925 w 1085496"/>
                <a:gd name="connsiteY9" fmla="*/ 328355 h 1079392"/>
                <a:gd name="connsiteX10" fmla="*/ 1032790 w 1085496"/>
                <a:gd name="connsiteY10" fmla="*/ 371548 h 1079392"/>
                <a:gd name="connsiteX11" fmla="*/ 1016966 w 1085496"/>
                <a:gd name="connsiteY11" fmla="*/ 429846 h 1079392"/>
                <a:gd name="connsiteX12" fmla="*/ 1011534 w 1085496"/>
                <a:gd name="connsiteY12" fmla="*/ 399163 h 1079392"/>
                <a:gd name="connsiteX13" fmla="*/ 1032790 w 1085496"/>
                <a:gd name="connsiteY13" fmla="*/ 371548 h 1079392"/>
                <a:gd name="connsiteX14" fmla="*/ 747255 w 1085496"/>
                <a:gd name="connsiteY14" fmla="*/ 221199 h 1079392"/>
                <a:gd name="connsiteX15" fmla="*/ 747964 w 1085496"/>
                <a:gd name="connsiteY15" fmla="*/ 120651 h 1079392"/>
                <a:gd name="connsiteX16" fmla="*/ 718442 w 1085496"/>
                <a:gd name="connsiteY16" fmla="*/ 38514 h 1079392"/>
                <a:gd name="connsiteX17" fmla="*/ 520056 w 1085496"/>
                <a:gd name="connsiteY17" fmla="*/ 8066 h 1079392"/>
                <a:gd name="connsiteX18" fmla="*/ 309152 w 1085496"/>
                <a:gd name="connsiteY18" fmla="*/ 6650 h 1079392"/>
                <a:gd name="connsiteX19" fmla="*/ 250581 w 1085496"/>
                <a:gd name="connsiteY19" fmla="*/ 61408 h 1079392"/>
                <a:gd name="connsiteX20" fmla="*/ 252706 w 1085496"/>
                <a:gd name="connsiteY20" fmla="*/ 156055 h 1079392"/>
                <a:gd name="connsiteX21" fmla="*/ 247274 w 1085496"/>
                <a:gd name="connsiteY21" fmla="*/ 211049 h 1079392"/>
                <a:gd name="connsiteX22" fmla="*/ 51014 w 1085496"/>
                <a:gd name="connsiteY22" fmla="*/ 195708 h 1079392"/>
                <a:gd name="connsiteX23" fmla="*/ 0 w 1085496"/>
                <a:gd name="connsiteY23" fmla="*/ 202788 h 1079392"/>
                <a:gd name="connsiteX24" fmla="*/ 350246 w 1085496"/>
                <a:gd name="connsiteY24" fmla="*/ 241025 h 1079392"/>
                <a:gd name="connsiteX25" fmla="*/ 644047 w 1085496"/>
                <a:gd name="connsiteY25" fmla="*/ 240081 h 1079392"/>
                <a:gd name="connsiteX26" fmla="*/ 722457 w 1085496"/>
                <a:gd name="connsiteY26" fmla="*/ 245273 h 1079392"/>
                <a:gd name="connsiteX27" fmla="*/ 728598 w 1085496"/>
                <a:gd name="connsiteY27" fmla="*/ 250466 h 1079392"/>
                <a:gd name="connsiteX28" fmla="*/ 731196 w 1085496"/>
                <a:gd name="connsiteY28" fmla="*/ 253770 h 1079392"/>
                <a:gd name="connsiteX29" fmla="*/ 883528 w 1085496"/>
                <a:gd name="connsiteY29" fmla="*/ 257311 h 1079392"/>
                <a:gd name="connsiteX30" fmla="*/ 969023 w 1085496"/>
                <a:gd name="connsiteY30" fmla="*/ 254242 h 1079392"/>
                <a:gd name="connsiteX31" fmla="*/ 1060186 w 1085496"/>
                <a:gd name="connsiteY31" fmla="*/ 256367 h 1079392"/>
                <a:gd name="connsiteX32" fmla="*/ 1021454 w 1085496"/>
                <a:gd name="connsiteY32" fmla="*/ 326231 h 1079392"/>
                <a:gd name="connsiteX33" fmla="*/ 999726 w 1085496"/>
                <a:gd name="connsiteY33" fmla="*/ 353610 h 1079392"/>
                <a:gd name="connsiteX34" fmla="*/ 975636 w 1085496"/>
                <a:gd name="connsiteY34" fmla="*/ 383585 h 1079392"/>
                <a:gd name="connsiteX35" fmla="*/ 931708 w 1085496"/>
                <a:gd name="connsiteY35" fmla="*/ 443300 h 1079392"/>
                <a:gd name="connsiteX36" fmla="*/ 763551 w 1085496"/>
                <a:gd name="connsiteY36" fmla="*/ 590817 h 1079392"/>
                <a:gd name="connsiteX37" fmla="*/ 660343 w 1085496"/>
                <a:gd name="connsiteY37" fmla="*/ 688532 h 1079392"/>
                <a:gd name="connsiteX38" fmla="*/ 773235 w 1085496"/>
                <a:gd name="connsiteY38" fmla="*/ 605451 h 1079392"/>
                <a:gd name="connsiteX39" fmla="*/ 858966 w 1085496"/>
                <a:gd name="connsiteY39" fmla="*/ 544556 h 1079392"/>
                <a:gd name="connsiteX40" fmla="*/ 889905 w 1085496"/>
                <a:gd name="connsiteY40" fmla="*/ 518829 h 1079392"/>
                <a:gd name="connsiteX41" fmla="*/ 873845 w 1085496"/>
                <a:gd name="connsiteY41" fmla="*/ 597662 h 1079392"/>
                <a:gd name="connsiteX42" fmla="*/ 845976 w 1085496"/>
                <a:gd name="connsiteY42" fmla="*/ 669650 h 1079392"/>
                <a:gd name="connsiteX43" fmla="*/ 853770 w 1085496"/>
                <a:gd name="connsiteY43" fmla="*/ 610407 h 1079392"/>
                <a:gd name="connsiteX44" fmla="*/ 850700 w 1085496"/>
                <a:gd name="connsiteY44" fmla="*/ 591053 h 1079392"/>
                <a:gd name="connsiteX45" fmla="*/ 821886 w 1085496"/>
                <a:gd name="connsiteY45" fmla="*/ 684756 h 1079392"/>
                <a:gd name="connsiteX46" fmla="*/ 832987 w 1085496"/>
                <a:gd name="connsiteY46" fmla="*/ 663749 h 1079392"/>
                <a:gd name="connsiteX47" fmla="*/ 845032 w 1085496"/>
                <a:gd name="connsiteY47" fmla="*/ 687116 h 1079392"/>
                <a:gd name="connsiteX48" fmla="*/ 875970 w 1085496"/>
                <a:gd name="connsiteY48" fmla="*/ 627165 h 1079392"/>
                <a:gd name="connsiteX49" fmla="*/ 886362 w 1085496"/>
                <a:gd name="connsiteY49" fmla="*/ 605451 h 1079392"/>
                <a:gd name="connsiteX50" fmla="*/ 893920 w 1085496"/>
                <a:gd name="connsiteY50" fmla="*/ 547860 h 1079392"/>
                <a:gd name="connsiteX51" fmla="*/ 901950 w 1085496"/>
                <a:gd name="connsiteY51" fmla="*/ 523077 h 1079392"/>
                <a:gd name="connsiteX52" fmla="*/ 902658 w 1085496"/>
                <a:gd name="connsiteY52" fmla="*/ 505139 h 1079392"/>
                <a:gd name="connsiteX53" fmla="*/ 944225 w 1085496"/>
                <a:gd name="connsiteY53" fmla="*/ 456281 h 1079392"/>
                <a:gd name="connsiteX54" fmla="*/ 984611 w 1085496"/>
                <a:gd name="connsiteY54" fmla="*/ 409312 h 1079392"/>
                <a:gd name="connsiteX55" fmla="*/ 994766 w 1085496"/>
                <a:gd name="connsiteY55" fmla="*/ 427014 h 1079392"/>
                <a:gd name="connsiteX56" fmla="*/ 997128 w 1085496"/>
                <a:gd name="connsiteY56" fmla="*/ 444008 h 1079392"/>
                <a:gd name="connsiteX57" fmla="*/ 968315 w 1085496"/>
                <a:gd name="connsiteY57" fmla="*/ 456754 h 1079392"/>
                <a:gd name="connsiteX58" fmla="*/ 966189 w 1085496"/>
                <a:gd name="connsiteY58" fmla="*/ 515288 h 1079392"/>
                <a:gd name="connsiteX59" fmla="*/ 965008 w 1085496"/>
                <a:gd name="connsiteY59" fmla="*/ 616072 h 1079392"/>
                <a:gd name="connsiteX60" fmla="*/ 976344 w 1085496"/>
                <a:gd name="connsiteY60" fmla="*/ 536295 h 1079392"/>
                <a:gd name="connsiteX61" fmla="*/ 984374 w 1085496"/>
                <a:gd name="connsiteY61" fmla="*/ 468791 h 1079392"/>
                <a:gd name="connsiteX62" fmla="*/ 992168 w 1085496"/>
                <a:gd name="connsiteY62" fmla="*/ 459822 h 1079392"/>
                <a:gd name="connsiteX63" fmla="*/ 1008464 w 1085496"/>
                <a:gd name="connsiteY63" fmla="*/ 567686 h 1079392"/>
                <a:gd name="connsiteX64" fmla="*/ 1015549 w 1085496"/>
                <a:gd name="connsiteY64" fmla="*/ 559897 h 1079392"/>
                <a:gd name="connsiteX65" fmla="*/ 1020509 w 1085496"/>
                <a:gd name="connsiteY65" fmla="*/ 504667 h 1079392"/>
                <a:gd name="connsiteX66" fmla="*/ 1036805 w 1085496"/>
                <a:gd name="connsiteY66" fmla="*/ 454157 h 1079392"/>
                <a:gd name="connsiteX67" fmla="*/ 1037277 w 1085496"/>
                <a:gd name="connsiteY67" fmla="*/ 514816 h 1079392"/>
                <a:gd name="connsiteX68" fmla="*/ 1042001 w 1085496"/>
                <a:gd name="connsiteY68" fmla="*/ 575003 h 1079392"/>
                <a:gd name="connsiteX69" fmla="*/ 1053101 w 1085496"/>
                <a:gd name="connsiteY69" fmla="*/ 473747 h 1079392"/>
                <a:gd name="connsiteX70" fmla="*/ 1063965 w 1085496"/>
                <a:gd name="connsiteY70" fmla="*/ 442120 h 1079392"/>
                <a:gd name="connsiteX71" fmla="*/ 1054282 w 1085496"/>
                <a:gd name="connsiteY71" fmla="*/ 612295 h 1079392"/>
                <a:gd name="connsiteX72" fmla="*/ 1061603 w 1085496"/>
                <a:gd name="connsiteY72" fmla="*/ 679563 h 1079392"/>
                <a:gd name="connsiteX73" fmla="*/ 1048850 w 1085496"/>
                <a:gd name="connsiteY73" fmla="*/ 883490 h 1079392"/>
                <a:gd name="connsiteX74" fmla="*/ 1057352 w 1085496"/>
                <a:gd name="connsiteY74" fmla="*/ 922199 h 1079392"/>
                <a:gd name="connsiteX75" fmla="*/ 1052865 w 1085496"/>
                <a:gd name="connsiteY75" fmla="*/ 960671 h 1079392"/>
                <a:gd name="connsiteX76" fmla="*/ 1054282 w 1085496"/>
                <a:gd name="connsiteY76" fmla="*/ 1009765 h 1079392"/>
                <a:gd name="connsiteX77" fmla="*/ 1049322 w 1085496"/>
                <a:gd name="connsiteY77" fmla="*/ 1066175 h 1079392"/>
                <a:gd name="connsiteX78" fmla="*/ 1049322 w 1085496"/>
                <a:gd name="connsiteY78" fmla="*/ 1069952 h 1079392"/>
                <a:gd name="connsiteX79" fmla="*/ 1052393 w 1085496"/>
                <a:gd name="connsiteY79" fmla="*/ 1079393 h 1079392"/>
                <a:gd name="connsiteX80" fmla="*/ 1073648 w 1085496"/>
                <a:gd name="connsiteY80" fmla="*/ 862484 h 1079392"/>
                <a:gd name="connsiteX81" fmla="*/ 1067272 w 1085496"/>
                <a:gd name="connsiteY81" fmla="*/ 797576 h 1079392"/>
                <a:gd name="connsiteX82" fmla="*/ 1078844 w 1085496"/>
                <a:gd name="connsiteY82" fmla="*/ 650768 h 1079392"/>
                <a:gd name="connsiteX83" fmla="*/ 1084512 w 1085496"/>
                <a:gd name="connsiteY83" fmla="*/ 493102 h 1079392"/>
                <a:gd name="connsiteX84" fmla="*/ 1079553 w 1085496"/>
                <a:gd name="connsiteY84" fmla="*/ 341572 h 1079392"/>
                <a:gd name="connsiteX85" fmla="*/ 1085457 w 1085496"/>
                <a:gd name="connsiteY85" fmla="*/ 264155 h 1079392"/>
                <a:gd name="connsiteX86" fmla="*/ 1072940 w 1085496"/>
                <a:gd name="connsiteY86" fmla="*/ 239609 h 1079392"/>
                <a:gd name="connsiteX87" fmla="*/ 900060 w 1085496"/>
                <a:gd name="connsiteY87" fmla="*/ 234416 h 1079392"/>
                <a:gd name="connsiteX88" fmla="*/ 747255 w 1085496"/>
                <a:gd name="connsiteY88" fmla="*/ 221199 h 107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085496" h="1079392">
                  <a:moveTo>
                    <a:pt x="310569" y="84775"/>
                  </a:moveTo>
                  <a:cubicBezTo>
                    <a:pt x="426531" y="84539"/>
                    <a:pt x="576738" y="85955"/>
                    <a:pt x="673333" y="115695"/>
                  </a:cubicBezTo>
                  <a:cubicBezTo>
                    <a:pt x="678293" y="141421"/>
                    <a:pt x="680890" y="192639"/>
                    <a:pt x="665775" y="216478"/>
                  </a:cubicBezTo>
                  <a:lnTo>
                    <a:pt x="294037" y="221671"/>
                  </a:lnTo>
                  <a:cubicBezTo>
                    <a:pt x="301122" y="189807"/>
                    <a:pt x="308680" y="205149"/>
                    <a:pt x="310097" y="161956"/>
                  </a:cubicBezTo>
                  <a:cubicBezTo>
                    <a:pt x="311278" y="135521"/>
                    <a:pt x="310805" y="110974"/>
                    <a:pt x="310569" y="84775"/>
                  </a:cubicBezTo>
                  <a:close/>
                  <a:moveTo>
                    <a:pt x="1068925" y="328355"/>
                  </a:moveTo>
                  <a:cubicBezTo>
                    <a:pt x="1067980" y="395386"/>
                    <a:pt x="1069161" y="355026"/>
                    <a:pt x="1060895" y="395623"/>
                  </a:cubicBezTo>
                  <a:lnTo>
                    <a:pt x="1041529" y="411200"/>
                  </a:lnTo>
                  <a:cubicBezTo>
                    <a:pt x="1044835" y="394442"/>
                    <a:pt x="1058769" y="342752"/>
                    <a:pt x="1068925" y="328355"/>
                  </a:cubicBezTo>
                  <a:close/>
                  <a:moveTo>
                    <a:pt x="1032790" y="371548"/>
                  </a:moveTo>
                  <a:cubicBezTo>
                    <a:pt x="1029720" y="441884"/>
                    <a:pt x="1025233" y="421822"/>
                    <a:pt x="1016966" y="429846"/>
                  </a:cubicBezTo>
                  <a:cubicBezTo>
                    <a:pt x="1004922" y="415449"/>
                    <a:pt x="1002796" y="423710"/>
                    <a:pt x="1011534" y="399163"/>
                  </a:cubicBezTo>
                  <a:cubicBezTo>
                    <a:pt x="1021218" y="371784"/>
                    <a:pt x="1028775" y="374144"/>
                    <a:pt x="1032790" y="371548"/>
                  </a:cubicBezTo>
                  <a:close/>
                  <a:moveTo>
                    <a:pt x="747255" y="221199"/>
                  </a:moveTo>
                  <a:cubicBezTo>
                    <a:pt x="744657" y="189099"/>
                    <a:pt x="751034" y="147558"/>
                    <a:pt x="747964" y="120651"/>
                  </a:cubicBezTo>
                  <a:cubicBezTo>
                    <a:pt x="744894" y="93744"/>
                    <a:pt x="732140" y="51731"/>
                    <a:pt x="718442" y="38514"/>
                  </a:cubicBezTo>
                  <a:cubicBezTo>
                    <a:pt x="685142" y="6650"/>
                    <a:pt x="580044" y="12787"/>
                    <a:pt x="520056" y="8066"/>
                  </a:cubicBezTo>
                  <a:cubicBezTo>
                    <a:pt x="466208" y="3582"/>
                    <a:pt x="357568" y="-6804"/>
                    <a:pt x="309152" y="6650"/>
                  </a:cubicBezTo>
                  <a:cubicBezTo>
                    <a:pt x="284826" y="13495"/>
                    <a:pt x="267585" y="3110"/>
                    <a:pt x="250581" y="61408"/>
                  </a:cubicBezTo>
                  <a:cubicBezTo>
                    <a:pt x="244677" y="81471"/>
                    <a:pt x="255068" y="133633"/>
                    <a:pt x="252706" y="156055"/>
                  </a:cubicBezTo>
                  <a:lnTo>
                    <a:pt x="247274" y="211049"/>
                  </a:lnTo>
                  <a:cubicBezTo>
                    <a:pt x="196497" y="218602"/>
                    <a:pt x="107932" y="203261"/>
                    <a:pt x="51014" y="195708"/>
                  </a:cubicBezTo>
                  <a:cubicBezTo>
                    <a:pt x="28105" y="192639"/>
                    <a:pt x="8266" y="181546"/>
                    <a:pt x="0" y="202788"/>
                  </a:cubicBezTo>
                  <a:cubicBezTo>
                    <a:pt x="13462" y="212230"/>
                    <a:pt x="332533" y="241025"/>
                    <a:pt x="350246" y="241025"/>
                  </a:cubicBezTo>
                  <a:lnTo>
                    <a:pt x="644047" y="240081"/>
                  </a:lnTo>
                  <a:cubicBezTo>
                    <a:pt x="726708" y="239845"/>
                    <a:pt x="721749" y="244801"/>
                    <a:pt x="722457" y="245273"/>
                  </a:cubicBezTo>
                  <a:lnTo>
                    <a:pt x="728598" y="250466"/>
                  </a:lnTo>
                  <a:cubicBezTo>
                    <a:pt x="729306" y="251174"/>
                    <a:pt x="730251" y="252826"/>
                    <a:pt x="731196" y="253770"/>
                  </a:cubicBezTo>
                  <a:cubicBezTo>
                    <a:pt x="775360" y="235596"/>
                    <a:pt x="800395" y="256603"/>
                    <a:pt x="883528" y="257311"/>
                  </a:cubicBezTo>
                  <a:cubicBezTo>
                    <a:pt x="916356" y="257547"/>
                    <a:pt x="930999" y="248814"/>
                    <a:pt x="969023" y="254242"/>
                  </a:cubicBezTo>
                  <a:cubicBezTo>
                    <a:pt x="1001615" y="258963"/>
                    <a:pt x="1026886" y="257547"/>
                    <a:pt x="1060186" y="256367"/>
                  </a:cubicBezTo>
                  <a:cubicBezTo>
                    <a:pt x="1053101" y="287286"/>
                    <a:pt x="1035624" y="307820"/>
                    <a:pt x="1021454" y="326231"/>
                  </a:cubicBezTo>
                  <a:cubicBezTo>
                    <a:pt x="1011771" y="338504"/>
                    <a:pt x="1008464" y="342752"/>
                    <a:pt x="999726" y="353610"/>
                  </a:cubicBezTo>
                  <a:cubicBezTo>
                    <a:pt x="990043" y="366119"/>
                    <a:pt x="985083" y="368479"/>
                    <a:pt x="975636" y="383585"/>
                  </a:cubicBezTo>
                  <a:cubicBezTo>
                    <a:pt x="942808" y="436691"/>
                    <a:pt x="980359" y="388778"/>
                    <a:pt x="931708" y="443300"/>
                  </a:cubicBezTo>
                  <a:cubicBezTo>
                    <a:pt x="884709" y="496170"/>
                    <a:pt x="827791" y="560841"/>
                    <a:pt x="763551" y="590817"/>
                  </a:cubicBezTo>
                  <a:cubicBezTo>
                    <a:pt x="734738" y="604270"/>
                    <a:pt x="637907" y="648407"/>
                    <a:pt x="660343" y="688532"/>
                  </a:cubicBezTo>
                  <a:cubicBezTo>
                    <a:pt x="690101" y="677203"/>
                    <a:pt x="668609" y="646755"/>
                    <a:pt x="773235" y="605451"/>
                  </a:cubicBezTo>
                  <a:cubicBezTo>
                    <a:pt x="800395" y="594593"/>
                    <a:pt x="836293" y="564618"/>
                    <a:pt x="858966" y="544556"/>
                  </a:cubicBezTo>
                  <a:cubicBezTo>
                    <a:pt x="874790" y="530394"/>
                    <a:pt x="870538" y="528034"/>
                    <a:pt x="889905" y="518829"/>
                  </a:cubicBezTo>
                  <a:cubicBezTo>
                    <a:pt x="884945" y="537003"/>
                    <a:pt x="879749" y="583500"/>
                    <a:pt x="873845" y="597662"/>
                  </a:cubicBezTo>
                  <a:cubicBezTo>
                    <a:pt x="863689" y="621972"/>
                    <a:pt x="854242" y="640383"/>
                    <a:pt x="845976" y="669650"/>
                  </a:cubicBezTo>
                  <a:cubicBezTo>
                    <a:pt x="826846" y="641091"/>
                    <a:pt x="848810" y="634246"/>
                    <a:pt x="853770" y="610407"/>
                  </a:cubicBezTo>
                  <a:cubicBezTo>
                    <a:pt x="859202" y="582556"/>
                    <a:pt x="852589" y="594121"/>
                    <a:pt x="850700" y="591053"/>
                  </a:cubicBezTo>
                  <a:lnTo>
                    <a:pt x="821886" y="684756"/>
                  </a:lnTo>
                  <a:cubicBezTo>
                    <a:pt x="832042" y="680743"/>
                    <a:pt x="830861" y="679091"/>
                    <a:pt x="832987" y="663749"/>
                  </a:cubicBezTo>
                  <a:cubicBezTo>
                    <a:pt x="848810" y="684756"/>
                    <a:pt x="836293" y="669178"/>
                    <a:pt x="845032" y="687116"/>
                  </a:cubicBezTo>
                  <a:cubicBezTo>
                    <a:pt x="862981" y="658085"/>
                    <a:pt x="848102" y="663985"/>
                    <a:pt x="875970" y="627165"/>
                  </a:cubicBezTo>
                  <a:cubicBezTo>
                    <a:pt x="882347" y="618432"/>
                    <a:pt x="883528" y="617016"/>
                    <a:pt x="886362" y="605451"/>
                  </a:cubicBezTo>
                  <a:cubicBezTo>
                    <a:pt x="890849" y="586568"/>
                    <a:pt x="890141" y="567450"/>
                    <a:pt x="893920" y="547860"/>
                  </a:cubicBezTo>
                  <a:cubicBezTo>
                    <a:pt x="897226" y="530158"/>
                    <a:pt x="898643" y="538183"/>
                    <a:pt x="901950" y="523077"/>
                  </a:cubicBezTo>
                  <a:lnTo>
                    <a:pt x="902658" y="505139"/>
                  </a:lnTo>
                  <a:cubicBezTo>
                    <a:pt x="903130" y="491449"/>
                    <a:pt x="933597" y="466903"/>
                    <a:pt x="944225" y="456281"/>
                  </a:cubicBezTo>
                  <a:cubicBezTo>
                    <a:pt x="960285" y="439996"/>
                    <a:pt x="973274" y="424890"/>
                    <a:pt x="984611" y="409312"/>
                  </a:cubicBezTo>
                  <a:cubicBezTo>
                    <a:pt x="995002" y="420405"/>
                    <a:pt x="989334" y="409548"/>
                    <a:pt x="994766" y="427014"/>
                  </a:cubicBezTo>
                  <a:cubicBezTo>
                    <a:pt x="995002" y="427958"/>
                    <a:pt x="996655" y="442120"/>
                    <a:pt x="997128" y="444008"/>
                  </a:cubicBezTo>
                  <a:cubicBezTo>
                    <a:pt x="986028" y="450381"/>
                    <a:pt x="975400" y="434803"/>
                    <a:pt x="968315" y="456754"/>
                  </a:cubicBezTo>
                  <a:cubicBezTo>
                    <a:pt x="966425" y="463126"/>
                    <a:pt x="966897" y="504195"/>
                    <a:pt x="966189" y="515288"/>
                  </a:cubicBezTo>
                  <a:cubicBezTo>
                    <a:pt x="964772" y="540543"/>
                    <a:pt x="954144" y="594121"/>
                    <a:pt x="965008" y="616072"/>
                  </a:cubicBezTo>
                  <a:cubicBezTo>
                    <a:pt x="974219" y="600494"/>
                    <a:pt x="974927" y="560133"/>
                    <a:pt x="976344" y="536295"/>
                  </a:cubicBezTo>
                  <a:lnTo>
                    <a:pt x="984374" y="468791"/>
                  </a:lnTo>
                  <a:cubicBezTo>
                    <a:pt x="987917" y="461238"/>
                    <a:pt x="987917" y="463598"/>
                    <a:pt x="992168" y="459822"/>
                  </a:cubicBezTo>
                  <a:cubicBezTo>
                    <a:pt x="1020981" y="480356"/>
                    <a:pt x="993585" y="526854"/>
                    <a:pt x="1008464" y="567686"/>
                  </a:cubicBezTo>
                  <a:cubicBezTo>
                    <a:pt x="1014368" y="562494"/>
                    <a:pt x="1011534" y="570046"/>
                    <a:pt x="1015549" y="559897"/>
                  </a:cubicBezTo>
                  <a:cubicBezTo>
                    <a:pt x="1020509" y="546680"/>
                    <a:pt x="1017203" y="521661"/>
                    <a:pt x="1020509" y="504667"/>
                  </a:cubicBezTo>
                  <a:cubicBezTo>
                    <a:pt x="1029720" y="455101"/>
                    <a:pt x="1024760" y="461710"/>
                    <a:pt x="1036805" y="454157"/>
                  </a:cubicBezTo>
                  <a:cubicBezTo>
                    <a:pt x="1037277" y="473747"/>
                    <a:pt x="1037514" y="495226"/>
                    <a:pt x="1037277" y="514816"/>
                  </a:cubicBezTo>
                  <a:cubicBezTo>
                    <a:pt x="1037041" y="541487"/>
                    <a:pt x="1029720" y="558953"/>
                    <a:pt x="1042001" y="575003"/>
                  </a:cubicBezTo>
                  <a:cubicBezTo>
                    <a:pt x="1052865" y="521425"/>
                    <a:pt x="1048141" y="510096"/>
                    <a:pt x="1053101" y="473747"/>
                  </a:cubicBezTo>
                  <a:lnTo>
                    <a:pt x="1063965" y="442120"/>
                  </a:lnTo>
                  <a:cubicBezTo>
                    <a:pt x="1068689" y="513164"/>
                    <a:pt x="1053810" y="606395"/>
                    <a:pt x="1054282" y="612295"/>
                  </a:cubicBezTo>
                  <a:cubicBezTo>
                    <a:pt x="1056408" y="638966"/>
                    <a:pt x="1065618" y="594829"/>
                    <a:pt x="1061603" y="679563"/>
                  </a:cubicBezTo>
                  <a:cubicBezTo>
                    <a:pt x="1059714" y="719216"/>
                    <a:pt x="1044835" y="851863"/>
                    <a:pt x="1048850" y="883490"/>
                  </a:cubicBezTo>
                  <a:cubicBezTo>
                    <a:pt x="1050976" y="901664"/>
                    <a:pt x="1057588" y="892223"/>
                    <a:pt x="1057352" y="922199"/>
                  </a:cubicBezTo>
                  <a:cubicBezTo>
                    <a:pt x="1057352" y="948870"/>
                    <a:pt x="1053101" y="937068"/>
                    <a:pt x="1052865" y="960671"/>
                  </a:cubicBezTo>
                  <a:cubicBezTo>
                    <a:pt x="1052629" y="977193"/>
                    <a:pt x="1055935" y="992063"/>
                    <a:pt x="1054282" y="1009765"/>
                  </a:cubicBezTo>
                  <a:cubicBezTo>
                    <a:pt x="1052156" y="1033131"/>
                    <a:pt x="1048378" y="1034076"/>
                    <a:pt x="1049322" y="1066175"/>
                  </a:cubicBezTo>
                  <a:cubicBezTo>
                    <a:pt x="1049322" y="1067119"/>
                    <a:pt x="1049086" y="1069008"/>
                    <a:pt x="1049322" y="1069952"/>
                  </a:cubicBezTo>
                  <a:cubicBezTo>
                    <a:pt x="1050267" y="1081753"/>
                    <a:pt x="1047197" y="1071604"/>
                    <a:pt x="1052393" y="1079393"/>
                  </a:cubicBezTo>
                  <a:cubicBezTo>
                    <a:pt x="1085457" y="1044461"/>
                    <a:pt x="1066327" y="929044"/>
                    <a:pt x="1073648" y="862484"/>
                  </a:cubicBezTo>
                  <a:cubicBezTo>
                    <a:pt x="1078844" y="815279"/>
                    <a:pt x="1067508" y="829204"/>
                    <a:pt x="1067272" y="797576"/>
                  </a:cubicBezTo>
                  <a:cubicBezTo>
                    <a:pt x="1066799" y="757924"/>
                    <a:pt x="1078372" y="700333"/>
                    <a:pt x="1078844" y="650768"/>
                  </a:cubicBezTo>
                  <a:cubicBezTo>
                    <a:pt x="1079789" y="593413"/>
                    <a:pt x="1083095" y="548332"/>
                    <a:pt x="1084512" y="493102"/>
                  </a:cubicBezTo>
                  <a:cubicBezTo>
                    <a:pt x="1085457" y="444244"/>
                    <a:pt x="1075538" y="381461"/>
                    <a:pt x="1079553" y="341572"/>
                  </a:cubicBezTo>
                  <a:cubicBezTo>
                    <a:pt x="1081678" y="319858"/>
                    <a:pt x="1085929" y="289410"/>
                    <a:pt x="1085457" y="264155"/>
                  </a:cubicBezTo>
                  <a:cubicBezTo>
                    <a:pt x="1084985" y="239845"/>
                    <a:pt x="1088527" y="244565"/>
                    <a:pt x="1072940" y="239609"/>
                  </a:cubicBezTo>
                  <a:cubicBezTo>
                    <a:pt x="1049086" y="232056"/>
                    <a:pt x="923914" y="232528"/>
                    <a:pt x="900060" y="234416"/>
                  </a:cubicBezTo>
                  <a:cubicBezTo>
                    <a:pt x="866051" y="237012"/>
                    <a:pt x="780320" y="227571"/>
                    <a:pt x="747255" y="22119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9" name="Forma libre 28">
              <a:extLst>
                <a:ext uri="{FF2B5EF4-FFF2-40B4-BE49-F238E27FC236}">
                  <a16:creationId xmlns:a16="http://schemas.microsoft.com/office/drawing/2014/main" id="{C9D27406-E536-C349-A28A-C75ECE0B297E}"/>
                </a:ext>
              </a:extLst>
            </p:cNvPr>
            <p:cNvSpPr/>
            <p:nvPr/>
          </p:nvSpPr>
          <p:spPr>
            <a:xfrm>
              <a:off x="8797479" y="5821787"/>
              <a:ext cx="801051" cy="844794"/>
            </a:xfrm>
            <a:custGeom>
              <a:avLst/>
              <a:gdLst>
                <a:gd name="connsiteX0" fmla="*/ 711711 w 801051"/>
                <a:gd name="connsiteY0" fmla="*/ 576904 h 844794"/>
                <a:gd name="connsiteX1" fmla="*/ 651959 w 801051"/>
                <a:gd name="connsiteY1" fmla="*/ 626941 h 844794"/>
                <a:gd name="connsiteX2" fmla="*/ 559143 w 801051"/>
                <a:gd name="connsiteY2" fmla="*/ 591301 h 844794"/>
                <a:gd name="connsiteX3" fmla="*/ 613935 w 801051"/>
                <a:gd name="connsiteY3" fmla="*/ 581860 h 844794"/>
                <a:gd name="connsiteX4" fmla="*/ 711711 w 801051"/>
                <a:gd name="connsiteY4" fmla="*/ 576904 h 844794"/>
                <a:gd name="connsiteX5" fmla="*/ 50659 w 801051"/>
                <a:gd name="connsiteY5" fmla="*/ 113347 h 844794"/>
                <a:gd name="connsiteX6" fmla="*/ 54202 w 801051"/>
                <a:gd name="connsiteY6" fmla="*/ 112167 h 844794"/>
                <a:gd name="connsiteX7" fmla="*/ 59870 w 801051"/>
                <a:gd name="connsiteY7" fmla="*/ 115943 h 844794"/>
                <a:gd name="connsiteX8" fmla="*/ 63649 w 801051"/>
                <a:gd name="connsiteY8" fmla="*/ 119011 h 844794"/>
                <a:gd name="connsiteX9" fmla="*/ 75221 w 801051"/>
                <a:gd name="connsiteY9" fmla="*/ 94228 h 844794"/>
                <a:gd name="connsiteX10" fmla="*/ 83488 w 801051"/>
                <a:gd name="connsiteY10" fmla="*/ 221447 h 844794"/>
                <a:gd name="connsiteX11" fmla="*/ 94588 w 801051"/>
                <a:gd name="connsiteY11" fmla="*/ 162912 h 844794"/>
                <a:gd name="connsiteX12" fmla="*/ 99075 w 801051"/>
                <a:gd name="connsiteY12" fmla="*/ 88800 h 844794"/>
                <a:gd name="connsiteX13" fmla="*/ 149616 w 801051"/>
                <a:gd name="connsiteY13" fmla="*/ 131521 h 844794"/>
                <a:gd name="connsiteX14" fmla="*/ 128833 w 801051"/>
                <a:gd name="connsiteY14" fmla="*/ 173061 h 844794"/>
                <a:gd name="connsiteX15" fmla="*/ 154812 w 801051"/>
                <a:gd name="connsiteY15" fmla="*/ 210118 h 844794"/>
                <a:gd name="connsiteX16" fmla="*/ 157882 w 801051"/>
                <a:gd name="connsiteY16" fmla="*/ 134589 h 844794"/>
                <a:gd name="connsiteX17" fmla="*/ 323204 w 801051"/>
                <a:gd name="connsiteY17" fmla="*/ 287063 h 844794"/>
                <a:gd name="connsiteX18" fmla="*/ 365480 w 801051"/>
                <a:gd name="connsiteY18" fmla="*/ 320814 h 844794"/>
                <a:gd name="connsiteX19" fmla="*/ 437985 w 801051"/>
                <a:gd name="connsiteY19" fmla="*/ 406256 h 844794"/>
                <a:gd name="connsiteX20" fmla="*/ 475537 w 801051"/>
                <a:gd name="connsiteY20" fmla="*/ 439064 h 844794"/>
                <a:gd name="connsiteX21" fmla="*/ 479316 w 801051"/>
                <a:gd name="connsiteY21" fmla="*/ 441896 h 844794"/>
                <a:gd name="connsiteX22" fmla="*/ 483094 w 801051"/>
                <a:gd name="connsiteY22" fmla="*/ 444965 h 844794"/>
                <a:gd name="connsiteX23" fmla="*/ 480969 w 801051"/>
                <a:gd name="connsiteY23" fmla="*/ 525214 h 844794"/>
                <a:gd name="connsiteX24" fmla="*/ 529621 w 801051"/>
                <a:gd name="connsiteY24" fmla="*/ 378405 h 844794"/>
                <a:gd name="connsiteX25" fmla="*/ 766031 w 801051"/>
                <a:gd name="connsiteY25" fmla="*/ 403896 h 844794"/>
                <a:gd name="connsiteX26" fmla="*/ 773825 w 801051"/>
                <a:gd name="connsiteY26" fmla="*/ 515773 h 844794"/>
                <a:gd name="connsiteX27" fmla="*/ 779493 w 801051"/>
                <a:gd name="connsiteY27" fmla="*/ 553065 h 844794"/>
                <a:gd name="connsiteX28" fmla="*/ 615824 w 801051"/>
                <a:gd name="connsiteY28" fmla="*/ 558258 h 844794"/>
                <a:gd name="connsiteX29" fmla="*/ 471522 w 801051"/>
                <a:gd name="connsiteY29" fmla="*/ 537723 h 844794"/>
                <a:gd name="connsiteX30" fmla="*/ 540957 w 801051"/>
                <a:gd name="connsiteY30" fmla="*/ 567935 h 844794"/>
                <a:gd name="connsiteX31" fmla="*/ 533163 w 801051"/>
                <a:gd name="connsiteY31" fmla="*/ 600978 h 844794"/>
                <a:gd name="connsiteX32" fmla="*/ 530565 w 801051"/>
                <a:gd name="connsiteY32" fmla="*/ 640395 h 844794"/>
                <a:gd name="connsiteX33" fmla="*/ 715726 w 801051"/>
                <a:gd name="connsiteY33" fmla="*/ 642047 h 844794"/>
                <a:gd name="connsiteX34" fmla="*/ 731077 w 801051"/>
                <a:gd name="connsiteY34" fmla="*/ 575488 h 844794"/>
                <a:gd name="connsiteX35" fmla="*/ 764142 w 801051"/>
                <a:gd name="connsiteY35" fmla="*/ 573127 h 844794"/>
                <a:gd name="connsiteX36" fmla="*/ 787051 w 801051"/>
                <a:gd name="connsiteY36" fmla="*/ 582332 h 844794"/>
                <a:gd name="connsiteX37" fmla="*/ 797442 w 801051"/>
                <a:gd name="connsiteY37" fmla="*/ 399883 h 844794"/>
                <a:gd name="connsiteX38" fmla="*/ 767684 w 801051"/>
                <a:gd name="connsiteY38" fmla="*/ 376517 h 844794"/>
                <a:gd name="connsiteX39" fmla="*/ 496084 w 801051"/>
                <a:gd name="connsiteY39" fmla="*/ 366840 h 844794"/>
                <a:gd name="connsiteX40" fmla="*/ 492069 w 801051"/>
                <a:gd name="connsiteY40" fmla="*/ 384306 h 844794"/>
                <a:gd name="connsiteX41" fmla="*/ 480260 w 801051"/>
                <a:gd name="connsiteY41" fmla="*/ 412393 h 844794"/>
                <a:gd name="connsiteX42" fmla="*/ 430191 w 801051"/>
                <a:gd name="connsiteY42" fmla="*/ 364479 h 844794"/>
                <a:gd name="connsiteX43" fmla="*/ 303602 w 801051"/>
                <a:gd name="connsiteY43" fmla="*/ 241273 h 844794"/>
                <a:gd name="connsiteX44" fmla="*/ 199449 w 801051"/>
                <a:gd name="connsiteY44" fmla="*/ 144502 h 844794"/>
                <a:gd name="connsiteX45" fmla="*/ 158119 w 801051"/>
                <a:gd name="connsiteY45" fmla="*/ 93756 h 844794"/>
                <a:gd name="connsiteX46" fmla="*/ 108522 w 801051"/>
                <a:gd name="connsiteY46" fmla="*/ 61657 h 844794"/>
                <a:gd name="connsiteX47" fmla="*/ 81834 w 801051"/>
                <a:gd name="connsiteY47" fmla="*/ 17048 h 844794"/>
                <a:gd name="connsiteX48" fmla="*/ 67192 w 801051"/>
                <a:gd name="connsiteY48" fmla="*/ 23656 h 844794"/>
                <a:gd name="connsiteX49" fmla="*/ 61051 w 801051"/>
                <a:gd name="connsiteY49" fmla="*/ 15159 h 844794"/>
                <a:gd name="connsiteX50" fmla="*/ 132848 w 801051"/>
                <a:gd name="connsiteY50" fmla="*/ 9731 h 844794"/>
                <a:gd name="connsiteX51" fmla="*/ 203464 w 801051"/>
                <a:gd name="connsiteY51" fmla="*/ 14451 h 844794"/>
                <a:gd name="connsiteX52" fmla="*/ 349184 w 801051"/>
                <a:gd name="connsiteY52" fmla="*/ 25545 h 844794"/>
                <a:gd name="connsiteX53" fmla="*/ 30348 w 801051"/>
                <a:gd name="connsiteY53" fmla="*/ 5718 h 844794"/>
                <a:gd name="connsiteX54" fmla="*/ 33891 w 801051"/>
                <a:gd name="connsiteY54" fmla="*/ 43247 h 844794"/>
                <a:gd name="connsiteX55" fmla="*/ 28223 w 801051"/>
                <a:gd name="connsiteY55" fmla="*/ 88800 h 844794"/>
                <a:gd name="connsiteX56" fmla="*/ 19957 w 801051"/>
                <a:gd name="connsiteY56" fmla="*/ 129633 h 844794"/>
                <a:gd name="connsiteX57" fmla="*/ 8384 w 801051"/>
                <a:gd name="connsiteY57" fmla="*/ 456766 h 844794"/>
                <a:gd name="connsiteX58" fmla="*/ 4133 w 801051"/>
                <a:gd name="connsiteY58" fmla="*/ 727253 h 844794"/>
                <a:gd name="connsiteX59" fmla="*/ 3661 w 801051"/>
                <a:gd name="connsiteY59" fmla="*/ 844794 h 844794"/>
                <a:gd name="connsiteX60" fmla="*/ 24680 w 801051"/>
                <a:gd name="connsiteY60" fmla="*/ 668954 h 844794"/>
                <a:gd name="connsiteX61" fmla="*/ 32710 w 801051"/>
                <a:gd name="connsiteY61" fmla="*/ 477536 h 844794"/>
                <a:gd name="connsiteX62" fmla="*/ 37434 w 801051"/>
                <a:gd name="connsiteY62" fmla="*/ 384778 h 844794"/>
                <a:gd name="connsiteX63" fmla="*/ 32710 w 801051"/>
                <a:gd name="connsiteY63" fmla="*/ 292019 h 844794"/>
                <a:gd name="connsiteX64" fmla="*/ 39323 w 801051"/>
                <a:gd name="connsiteY64" fmla="*/ 254963 h 844794"/>
                <a:gd name="connsiteX65" fmla="*/ 50659 w 801051"/>
                <a:gd name="connsiteY65" fmla="*/ 113347 h 844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801051" h="844794">
                  <a:moveTo>
                    <a:pt x="711711" y="576904"/>
                  </a:moveTo>
                  <a:cubicBezTo>
                    <a:pt x="707696" y="630246"/>
                    <a:pt x="699430" y="617028"/>
                    <a:pt x="651959" y="626941"/>
                  </a:cubicBezTo>
                  <a:cubicBezTo>
                    <a:pt x="607794" y="636382"/>
                    <a:pt x="545444" y="646532"/>
                    <a:pt x="559143" y="591301"/>
                  </a:cubicBezTo>
                  <a:cubicBezTo>
                    <a:pt x="568117" y="554717"/>
                    <a:pt x="596222" y="577848"/>
                    <a:pt x="613935" y="581860"/>
                  </a:cubicBezTo>
                  <a:cubicBezTo>
                    <a:pt x="631648" y="585873"/>
                    <a:pt x="682189" y="577848"/>
                    <a:pt x="711711" y="576904"/>
                  </a:cubicBezTo>
                  <a:close/>
                  <a:moveTo>
                    <a:pt x="50659" y="113347"/>
                  </a:moveTo>
                  <a:cubicBezTo>
                    <a:pt x="62704" y="106502"/>
                    <a:pt x="36017" y="102725"/>
                    <a:pt x="54202" y="112167"/>
                  </a:cubicBezTo>
                  <a:lnTo>
                    <a:pt x="59870" y="115943"/>
                  </a:lnTo>
                  <a:cubicBezTo>
                    <a:pt x="60579" y="116415"/>
                    <a:pt x="62232" y="118067"/>
                    <a:pt x="63649" y="119011"/>
                  </a:cubicBezTo>
                  <a:cubicBezTo>
                    <a:pt x="64357" y="96353"/>
                    <a:pt x="65538" y="102961"/>
                    <a:pt x="75221" y="94228"/>
                  </a:cubicBezTo>
                  <a:cubicBezTo>
                    <a:pt x="76875" y="130813"/>
                    <a:pt x="66011" y="198080"/>
                    <a:pt x="83488" y="221447"/>
                  </a:cubicBezTo>
                  <a:cubicBezTo>
                    <a:pt x="96713" y="197844"/>
                    <a:pt x="77819" y="208466"/>
                    <a:pt x="94588" y="162912"/>
                  </a:cubicBezTo>
                  <a:cubicBezTo>
                    <a:pt x="101673" y="143794"/>
                    <a:pt x="100256" y="112875"/>
                    <a:pt x="99075" y="88800"/>
                  </a:cubicBezTo>
                  <a:cubicBezTo>
                    <a:pt x="119386" y="95409"/>
                    <a:pt x="142059" y="110514"/>
                    <a:pt x="149616" y="131521"/>
                  </a:cubicBezTo>
                  <a:cubicBezTo>
                    <a:pt x="131903" y="147335"/>
                    <a:pt x="127888" y="141906"/>
                    <a:pt x="128833" y="173061"/>
                  </a:cubicBezTo>
                  <a:cubicBezTo>
                    <a:pt x="130014" y="205397"/>
                    <a:pt x="126471" y="210590"/>
                    <a:pt x="154812" y="210118"/>
                  </a:cubicBezTo>
                  <a:lnTo>
                    <a:pt x="157882" y="134589"/>
                  </a:lnTo>
                  <a:cubicBezTo>
                    <a:pt x="177249" y="144030"/>
                    <a:pt x="295808" y="264640"/>
                    <a:pt x="323204" y="287063"/>
                  </a:cubicBezTo>
                  <a:cubicBezTo>
                    <a:pt x="341390" y="301932"/>
                    <a:pt x="348239" y="303584"/>
                    <a:pt x="365480" y="320814"/>
                  </a:cubicBezTo>
                  <a:cubicBezTo>
                    <a:pt x="417202" y="372268"/>
                    <a:pt x="411061" y="379113"/>
                    <a:pt x="437985" y="406256"/>
                  </a:cubicBezTo>
                  <a:lnTo>
                    <a:pt x="475537" y="439064"/>
                  </a:lnTo>
                  <a:cubicBezTo>
                    <a:pt x="476718" y="439772"/>
                    <a:pt x="478371" y="441188"/>
                    <a:pt x="479316" y="441896"/>
                  </a:cubicBezTo>
                  <a:cubicBezTo>
                    <a:pt x="480260" y="442604"/>
                    <a:pt x="481914" y="443784"/>
                    <a:pt x="483094" y="444965"/>
                  </a:cubicBezTo>
                  <a:cubicBezTo>
                    <a:pt x="481677" y="472580"/>
                    <a:pt x="471286" y="504915"/>
                    <a:pt x="480969" y="525214"/>
                  </a:cubicBezTo>
                  <a:cubicBezTo>
                    <a:pt x="521118" y="511288"/>
                    <a:pt x="492541" y="396579"/>
                    <a:pt x="529621" y="378405"/>
                  </a:cubicBezTo>
                  <a:lnTo>
                    <a:pt x="766031" y="403896"/>
                  </a:lnTo>
                  <a:cubicBezTo>
                    <a:pt x="786578" y="412865"/>
                    <a:pt x="773589" y="496418"/>
                    <a:pt x="773825" y="515773"/>
                  </a:cubicBezTo>
                  <a:cubicBezTo>
                    <a:pt x="774297" y="544332"/>
                    <a:pt x="779021" y="525214"/>
                    <a:pt x="779493" y="553065"/>
                  </a:cubicBezTo>
                  <a:lnTo>
                    <a:pt x="615824" y="558258"/>
                  </a:lnTo>
                  <a:cubicBezTo>
                    <a:pt x="568353" y="562978"/>
                    <a:pt x="489943" y="527810"/>
                    <a:pt x="471522" y="537723"/>
                  </a:cubicBezTo>
                  <a:cubicBezTo>
                    <a:pt x="474592" y="565338"/>
                    <a:pt x="514978" y="566518"/>
                    <a:pt x="540957" y="567935"/>
                  </a:cubicBezTo>
                  <a:cubicBezTo>
                    <a:pt x="538595" y="587525"/>
                    <a:pt x="537415" y="583276"/>
                    <a:pt x="533163" y="600978"/>
                  </a:cubicBezTo>
                  <a:cubicBezTo>
                    <a:pt x="529385" y="616320"/>
                    <a:pt x="530565" y="619389"/>
                    <a:pt x="530565" y="640395"/>
                  </a:cubicBezTo>
                  <a:cubicBezTo>
                    <a:pt x="580398" y="678395"/>
                    <a:pt x="699666" y="666594"/>
                    <a:pt x="715726" y="642047"/>
                  </a:cubicBezTo>
                  <a:cubicBezTo>
                    <a:pt x="726590" y="624817"/>
                    <a:pt x="728716" y="600034"/>
                    <a:pt x="731077" y="575488"/>
                  </a:cubicBezTo>
                  <a:cubicBezTo>
                    <a:pt x="739816" y="574543"/>
                    <a:pt x="755640" y="572419"/>
                    <a:pt x="764142" y="573127"/>
                  </a:cubicBezTo>
                  <a:cubicBezTo>
                    <a:pt x="792010" y="575724"/>
                    <a:pt x="765559" y="572655"/>
                    <a:pt x="787051" y="582332"/>
                  </a:cubicBezTo>
                  <a:cubicBezTo>
                    <a:pt x="801694" y="534419"/>
                    <a:pt x="804291" y="449449"/>
                    <a:pt x="797442" y="399883"/>
                  </a:cubicBezTo>
                  <a:cubicBezTo>
                    <a:pt x="789649" y="345361"/>
                    <a:pt x="771936" y="375573"/>
                    <a:pt x="767684" y="376517"/>
                  </a:cubicBezTo>
                  <a:cubicBezTo>
                    <a:pt x="740761" y="382181"/>
                    <a:pt x="510018" y="336628"/>
                    <a:pt x="496084" y="366840"/>
                  </a:cubicBezTo>
                  <a:cubicBezTo>
                    <a:pt x="492778" y="374392"/>
                    <a:pt x="494431" y="375101"/>
                    <a:pt x="492069" y="384306"/>
                  </a:cubicBezTo>
                  <a:lnTo>
                    <a:pt x="480260" y="412393"/>
                  </a:lnTo>
                  <a:cubicBezTo>
                    <a:pt x="464437" y="395635"/>
                    <a:pt x="445543" y="385250"/>
                    <a:pt x="430191" y="364479"/>
                  </a:cubicBezTo>
                  <a:cubicBezTo>
                    <a:pt x="368314" y="279746"/>
                    <a:pt x="354143" y="295323"/>
                    <a:pt x="303602" y="241273"/>
                  </a:cubicBezTo>
                  <a:cubicBezTo>
                    <a:pt x="287306" y="224043"/>
                    <a:pt x="203464" y="159608"/>
                    <a:pt x="199449" y="144502"/>
                  </a:cubicBezTo>
                  <a:cubicBezTo>
                    <a:pt x="194017" y="124440"/>
                    <a:pt x="217398" y="131285"/>
                    <a:pt x="158119" y="93756"/>
                  </a:cubicBezTo>
                  <a:cubicBezTo>
                    <a:pt x="131195" y="76762"/>
                    <a:pt x="153159" y="85259"/>
                    <a:pt x="108522" y="61657"/>
                  </a:cubicBezTo>
                  <a:cubicBezTo>
                    <a:pt x="78528" y="45843"/>
                    <a:pt x="84905" y="40886"/>
                    <a:pt x="81834" y="17048"/>
                  </a:cubicBezTo>
                  <a:cubicBezTo>
                    <a:pt x="68372" y="25781"/>
                    <a:pt x="77583" y="24600"/>
                    <a:pt x="67192" y="23656"/>
                  </a:cubicBezTo>
                  <a:cubicBezTo>
                    <a:pt x="50895" y="22476"/>
                    <a:pt x="61051" y="15631"/>
                    <a:pt x="61051" y="15159"/>
                  </a:cubicBezTo>
                  <a:cubicBezTo>
                    <a:pt x="79000" y="4066"/>
                    <a:pt x="112065" y="9023"/>
                    <a:pt x="132848" y="9731"/>
                  </a:cubicBezTo>
                  <a:cubicBezTo>
                    <a:pt x="156465" y="10439"/>
                    <a:pt x="177721" y="12799"/>
                    <a:pt x="203464" y="14451"/>
                  </a:cubicBezTo>
                  <a:lnTo>
                    <a:pt x="349184" y="25545"/>
                  </a:lnTo>
                  <a:cubicBezTo>
                    <a:pt x="342571" y="22948"/>
                    <a:pt x="49242" y="-13872"/>
                    <a:pt x="30348" y="5718"/>
                  </a:cubicBezTo>
                  <a:cubicBezTo>
                    <a:pt x="22791" y="24600"/>
                    <a:pt x="30821" y="22004"/>
                    <a:pt x="33891" y="43247"/>
                  </a:cubicBezTo>
                  <a:cubicBezTo>
                    <a:pt x="38142" y="72750"/>
                    <a:pt x="31057" y="72042"/>
                    <a:pt x="28223" y="88800"/>
                  </a:cubicBezTo>
                  <a:cubicBezTo>
                    <a:pt x="25153" y="107446"/>
                    <a:pt x="21846" y="110986"/>
                    <a:pt x="19957" y="129633"/>
                  </a:cubicBezTo>
                  <a:cubicBezTo>
                    <a:pt x="12635" y="204217"/>
                    <a:pt x="11454" y="440716"/>
                    <a:pt x="8384" y="456766"/>
                  </a:cubicBezTo>
                  <a:cubicBezTo>
                    <a:pt x="-5786" y="530642"/>
                    <a:pt x="1771" y="651488"/>
                    <a:pt x="4133" y="727253"/>
                  </a:cubicBezTo>
                  <a:cubicBezTo>
                    <a:pt x="5314" y="762421"/>
                    <a:pt x="118" y="814583"/>
                    <a:pt x="3661" y="844794"/>
                  </a:cubicBezTo>
                  <a:cubicBezTo>
                    <a:pt x="35780" y="818123"/>
                    <a:pt x="17595" y="719700"/>
                    <a:pt x="24680" y="668954"/>
                  </a:cubicBezTo>
                  <a:cubicBezTo>
                    <a:pt x="32474" y="615612"/>
                    <a:pt x="31529" y="534419"/>
                    <a:pt x="32710" y="477536"/>
                  </a:cubicBezTo>
                  <a:cubicBezTo>
                    <a:pt x="33419" y="445437"/>
                    <a:pt x="35780" y="414517"/>
                    <a:pt x="37434" y="384778"/>
                  </a:cubicBezTo>
                  <a:cubicBezTo>
                    <a:pt x="40268" y="328603"/>
                    <a:pt x="32946" y="301696"/>
                    <a:pt x="32710" y="292019"/>
                  </a:cubicBezTo>
                  <a:cubicBezTo>
                    <a:pt x="32710" y="281162"/>
                    <a:pt x="37906" y="287535"/>
                    <a:pt x="39323" y="254963"/>
                  </a:cubicBezTo>
                  <a:cubicBezTo>
                    <a:pt x="40740" y="222155"/>
                    <a:pt x="43574" y="133645"/>
                    <a:pt x="50659" y="11334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0" name="Forma libre 29">
              <a:extLst>
                <a:ext uri="{FF2B5EF4-FFF2-40B4-BE49-F238E27FC236}">
                  <a16:creationId xmlns:a16="http://schemas.microsoft.com/office/drawing/2014/main" id="{57EA49AB-C739-C24B-829E-ABBC04B1F606}"/>
                </a:ext>
              </a:extLst>
            </p:cNvPr>
            <p:cNvSpPr/>
            <p:nvPr/>
          </p:nvSpPr>
          <p:spPr>
            <a:xfrm>
              <a:off x="8829809" y="6643572"/>
              <a:ext cx="1133543" cy="52764"/>
            </a:xfrm>
            <a:custGeom>
              <a:avLst/>
              <a:gdLst>
                <a:gd name="connsiteX0" fmla="*/ 1133544 w 1133543"/>
                <a:gd name="connsiteY0" fmla="*/ 47557 h 52764"/>
                <a:gd name="connsiteX1" fmla="*/ 1068596 w 1133543"/>
                <a:gd name="connsiteY1" fmla="*/ 20178 h 52764"/>
                <a:gd name="connsiteX2" fmla="*/ 894063 w 1133543"/>
                <a:gd name="connsiteY2" fmla="*/ 30563 h 52764"/>
                <a:gd name="connsiteX3" fmla="*/ 796287 w 1133543"/>
                <a:gd name="connsiteY3" fmla="*/ 32215 h 52764"/>
                <a:gd name="connsiteX4" fmla="*/ 616795 w 1133543"/>
                <a:gd name="connsiteY4" fmla="*/ 26550 h 52764"/>
                <a:gd name="connsiteX5" fmla="*/ 428564 w 1133543"/>
                <a:gd name="connsiteY5" fmla="*/ 30563 h 52764"/>
                <a:gd name="connsiteX6" fmla="*/ 199711 w 1133543"/>
                <a:gd name="connsiteY6" fmla="*/ 18762 h 52764"/>
                <a:gd name="connsiteX7" fmla="*/ 83513 w 1133543"/>
                <a:gd name="connsiteY7" fmla="*/ 11681 h 52764"/>
                <a:gd name="connsiteX8" fmla="*/ 5103 w 1133543"/>
                <a:gd name="connsiteY8" fmla="*/ 22302 h 52764"/>
                <a:gd name="connsiteX9" fmla="*/ 63675 w 1133543"/>
                <a:gd name="connsiteY9" fmla="*/ 22538 h 52764"/>
                <a:gd name="connsiteX10" fmla="*/ 97684 w 1133543"/>
                <a:gd name="connsiteY10" fmla="*/ 27023 h 52764"/>
                <a:gd name="connsiteX11" fmla="*/ 122010 w 1133543"/>
                <a:gd name="connsiteY11" fmla="*/ 39532 h 52764"/>
                <a:gd name="connsiteX12" fmla="*/ 361254 w 1133543"/>
                <a:gd name="connsiteY12" fmla="*/ 44253 h 52764"/>
                <a:gd name="connsiteX13" fmla="*/ 626714 w 1133543"/>
                <a:gd name="connsiteY13" fmla="*/ 42836 h 52764"/>
                <a:gd name="connsiteX14" fmla="*/ 1079460 w 1133543"/>
                <a:gd name="connsiteY14" fmla="*/ 41892 h 52764"/>
                <a:gd name="connsiteX15" fmla="*/ 1133544 w 1133543"/>
                <a:gd name="connsiteY15" fmla="*/ 47557 h 5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33543" h="52764">
                  <a:moveTo>
                    <a:pt x="1133544" y="47557"/>
                  </a:moveTo>
                  <a:cubicBezTo>
                    <a:pt x="1128348" y="24190"/>
                    <a:pt x="1107092" y="19942"/>
                    <a:pt x="1068596" y="20178"/>
                  </a:cubicBezTo>
                  <a:cubicBezTo>
                    <a:pt x="958539" y="21122"/>
                    <a:pt x="985463" y="23010"/>
                    <a:pt x="894063" y="30563"/>
                  </a:cubicBezTo>
                  <a:cubicBezTo>
                    <a:pt x="863361" y="32923"/>
                    <a:pt x="827934" y="31035"/>
                    <a:pt x="796287" y="32215"/>
                  </a:cubicBezTo>
                  <a:cubicBezTo>
                    <a:pt x="732048" y="34575"/>
                    <a:pt x="675366" y="25134"/>
                    <a:pt x="616795" y="26550"/>
                  </a:cubicBezTo>
                  <a:lnTo>
                    <a:pt x="428564" y="30563"/>
                  </a:lnTo>
                  <a:cubicBezTo>
                    <a:pt x="424785" y="16401"/>
                    <a:pt x="259935" y="24662"/>
                    <a:pt x="199711" y="18762"/>
                  </a:cubicBezTo>
                  <a:cubicBezTo>
                    <a:pt x="159561" y="14985"/>
                    <a:pt x="122482" y="16637"/>
                    <a:pt x="83513" y="11681"/>
                  </a:cubicBezTo>
                  <a:cubicBezTo>
                    <a:pt x="35097" y="5780"/>
                    <a:pt x="-16625" y="-16406"/>
                    <a:pt x="5103" y="22302"/>
                  </a:cubicBezTo>
                  <a:cubicBezTo>
                    <a:pt x="33444" y="17109"/>
                    <a:pt x="33208" y="18526"/>
                    <a:pt x="63675" y="22538"/>
                  </a:cubicBezTo>
                  <a:cubicBezTo>
                    <a:pt x="74775" y="23954"/>
                    <a:pt x="87528" y="23718"/>
                    <a:pt x="97684" y="27023"/>
                  </a:cubicBezTo>
                  <a:cubicBezTo>
                    <a:pt x="127914" y="36228"/>
                    <a:pt x="97684" y="31743"/>
                    <a:pt x="122010" y="39532"/>
                  </a:cubicBezTo>
                  <a:cubicBezTo>
                    <a:pt x="143501" y="30327"/>
                    <a:pt x="324411" y="42128"/>
                    <a:pt x="361254" y="44253"/>
                  </a:cubicBezTo>
                  <a:cubicBezTo>
                    <a:pt x="430453" y="48265"/>
                    <a:pt x="611363" y="41184"/>
                    <a:pt x="626714" y="42836"/>
                  </a:cubicBezTo>
                  <a:cubicBezTo>
                    <a:pt x="850135" y="68799"/>
                    <a:pt x="980739" y="34811"/>
                    <a:pt x="1079460" y="41892"/>
                  </a:cubicBezTo>
                  <a:cubicBezTo>
                    <a:pt x="1097882" y="43308"/>
                    <a:pt x="1125042" y="53694"/>
                    <a:pt x="1133544" y="4755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520C0A41-4221-B747-9516-0607FE46EE6B}"/>
                </a:ext>
              </a:extLst>
            </p:cNvPr>
            <p:cNvSpPr/>
            <p:nvPr/>
          </p:nvSpPr>
          <p:spPr>
            <a:xfrm>
              <a:off x="9772997" y="6514628"/>
              <a:ext cx="184688" cy="142571"/>
            </a:xfrm>
            <a:custGeom>
              <a:avLst/>
              <a:gdLst>
                <a:gd name="connsiteX0" fmla="*/ 184688 w 184688"/>
                <a:gd name="connsiteY0" fmla="*/ 89170 h 142571"/>
                <a:gd name="connsiteX1" fmla="*/ 177367 w 184688"/>
                <a:gd name="connsiteY1" fmla="*/ 80437 h 142571"/>
                <a:gd name="connsiteX2" fmla="*/ 174297 w 184688"/>
                <a:gd name="connsiteY2" fmla="*/ 77841 h 142571"/>
                <a:gd name="connsiteX3" fmla="*/ 167448 w 184688"/>
                <a:gd name="connsiteY3" fmla="*/ 72648 h 142571"/>
                <a:gd name="connsiteX4" fmla="*/ 168628 w 184688"/>
                <a:gd name="connsiteY4" fmla="*/ 28747 h 142571"/>
                <a:gd name="connsiteX5" fmla="*/ 152332 w 184688"/>
                <a:gd name="connsiteY5" fmla="*/ 2076 h 142571"/>
                <a:gd name="connsiteX6" fmla="*/ 149026 w 184688"/>
                <a:gd name="connsiteY6" fmla="*/ 84922 h 142571"/>
                <a:gd name="connsiteX7" fmla="*/ 86676 w 184688"/>
                <a:gd name="connsiteY7" fmla="*/ 86574 h 142571"/>
                <a:gd name="connsiteX8" fmla="*/ 87621 w 184688"/>
                <a:gd name="connsiteY8" fmla="*/ 29691 h 142571"/>
                <a:gd name="connsiteX9" fmla="*/ 73923 w 184688"/>
                <a:gd name="connsiteY9" fmla="*/ 188 h 142571"/>
                <a:gd name="connsiteX10" fmla="*/ 74631 w 184688"/>
                <a:gd name="connsiteY10" fmla="*/ 70996 h 142571"/>
                <a:gd name="connsiteX11" fmla="*/ 21020 w 184688"/>
                <a:gd name="connsiteY11" fmla="*/ 88934 h 142571"/>
                <a:gd name="connsiteX12" fmla="*/ 27160 w 184688"/>
                <a:gd name="connsiteY12" fmla="*/ 66748 h 142571"/>
                <a:gd name="connsiteX13" fmla="*/ 29994 w 184688"/>
                <a:gd name="connsiteY13" fmla="*/ 55182 h 142571"/>
                <a:gd name="connsiteX14" fmla="*/ 27160 w 184688"/>
                <a:gd name="connsiteY14" fmla="*/ 45269 h 142571"/>
                <a:gd name="connsiteX15" fmla="*/ 0 w 184688"/>
                <a:gd name="connsiteY15" fmla="*/ 89642 h 142571"/>
                <a:gd name="connsiteX16" fmla="*/ 2834 w 184688"/>
                <a:gd name="connsiteY16" fmla="*/ 98847 h 142571"/>
                <a:gd name="connsiteX17" fmla="*/ 8502 w 184688"/>
                <a:gd name="connsiteY17" fmla="*/ 112773 h 142571"/>
                <a:gd name="connsiteX18" fmla="*/ 13462 w 184688"/>
                <a:gd name="connsiteY18" fmla="*/ 97195 h 142571"/>
                <a:gd name="connsiteX19" fmla="*/ 80535 w 184688"/>
                <a:gd name="connsiteY19" fmla="*/ 100500 h 142571"/>
                <a:gd name="connsiteX20" fmla="*/ 145956 w 184688"/>
                <a:gd name="connsiteY20" fmla="*/ 100500 h 142571"/>
                <a:gd name="connsiteX21" fmla="*/ 144302 w 184688"/>
                <a:gd name="connsiteY21" fmla="*/ 124574 h 142571"/>
                <a:gd name="connsiteX22" fmla="*/ 141941 w 184688"/>
                <a:gd name="connsiteY22" fmla="*/ 131419 h 142571"/>
                <a:gd name="connsiteX23" fmla="*/ 140996 w 184688"/>
                <a:gd name="connsiteY23" fmla="*/ 138264 h 142571"/>
                <a:gd name="connsiteX24" fmla="*/ 150679 w 184688"/>
                <a:gd name="connsiteY24" fmla="*/ 136612 h 142571"/>
                <a:gd name="connsiteX25" fmla="*/ 170518 w 184688"/>
                <a:gd name="connsiteY25" fmla="*/ 102152 h 142571"/>
                <a:gd name="connsiteX26" fmla="*/ 184688 w 184688"/>
                <a:gd name="connsiteY26" fmla="*/ 89170 h 142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4688" h="142571">
                  <a:moveTo>
                    <a:pt x="184688" y="89170"/>
                  </a:moveTo>
                  <a:cubicBezTo>
                    <a:pt x="178784" y="79965"/>
                    <a:pt x="183744" y="86338"/>
                    <a:pt x="177367" y="80437"/>
                  </a:cubicBezTo>
                  <a:cubicBezTo>
                    <a:pt x="176658" y="79965"/>
                    <a:pt x="175005" y="78549"/>
                    <a:pt x="174297" y="77841"/>
                  </a:cubicBezTo>
                  <a:lnTo>
                    <a:pt x="167448" y="72648"/>
                  </a:lnTo>
                  <a:cubicBezTo>
                    <a:pt x="167211" y="57071"/>
                    <a:pt x="168156" y="43853"/>
                    <a:pt x="168628" y="28747"/>
                  </a:cubicBezTo>
                  <a:cubicBezTo>
                    <a:pt x="170045" y="-992"/>
                    <a:pt x="175005" y="4437"/>
                    <a:pt x="152332" y="2076"/>
                  </a:cubicBezTo>
                  <a:cubicBezTo>
                    <a:pt x="143122" y="21194"/>
                    <a:pt x="150443" y="59667"/>
                    <a:pt x="149026" y="84922"/>
                  </a:cubicBezTo>
                  <a:lnTo>
                    <a:pt x="86676" y="86574"/>
                  </a:lnTo>
                  <a:cubicBezTo>
                    <a:pt x="86440" y="66748"/>
                    <a:pt x="86204" y="47629"/>
                    <a:pt x="87621" y="29691"/>
                  </a:cubicBezTo>
                  <a:cubicBezTo>
                    <a:pt x="89274" y="10809"/>
                    <a:pt x="97776" y="-1700"/>
                    <a:pt x="73923" y="188"/>
                  </a:cubicBezTo>
                  <a:cubicBezTo>
                    <a:pt x="68963" y="22611"/>
                    <a:pt x="73923" y="48102"/>
                    <a:pt x="74631" y="70996"/>
                  </a:cubicBezTo>
                  <a:cubicBezTo>
                    <a:pt x="75340" y="99555"/>
                    <a:pt x="52903" y="88226"/>
                    <a:pt x="21020" y="88934"/>
                  </a:cubicBezTo>
                  <a:cubicBezTo>
                    <a:pt x="24326" y="62735"/>
                    <a:pt x="20547" y="88698"/>
                    <a:pt x="27160" y="66748"/>
                  </a:cubicBezTo>
                  <a:cubicBezTo>
                    <a:pt x="27632" y="64859"/>
                    <a:pt x="29994" y="56599"/>
                    <a:pt x="29994" y="55182"/>
                  </a:cubicBezTo>
                  <a:cubicBezTo>
                    <a:pt x="30466" y="43381"/>
                    <a:pt x="31175" y="52822"/>
                    <a:pt x="27160" y="45269"/>
                  </a:cubicBezTo>
                  <a:cubicBezTo>
                    <a:pt x="-709" y="57543"/>
                    <a:pt x="22437" y="59903"/>
                    <a:pt x="0" y="89642"/>
                  </a:cubicBezTo>
                  <a:lnTo>
                    <a:pt x="2834" y="98847"/>
                  </a:lnTo>
                  <a:cubicBezTo>
                    <a:pt x="7321" y="114189"/>
                    <a:pt x="472" y="101208"/>
                    <a:pt x="8502" y="112773"/>
                  </a:cubicBezTo>
                  <a:cubicBezTo>
                    <a:pt x="10155" y="107344"/>
                    <a:pt x="10392" y="107108"/>
                    <a:pt x="13462" y="97195"/>
                  </a:cubicBezTo>
                  <a:cubicBezTo>
                    <a:pt x="34718" y="97667"/>
                    <a:pt x="65420" y="101208"/>
                    <a:pt x="80535" y="100500"/>
                  </a:cubicBezTo>
                  <a:cubicBezTo>
                    <a:pt x="102263" y="99555"/>
                    <a:pt x="120685" y="99319"/>
                    <a:pt x="145956" y="100500"/>
                  </a:cubicBezTo>
                  <a:cubicBezTo>
                    <a:pt x="147137" y="117729"/>
                    <a:pt x="147845" y="109233"/>
                    <a:pt x="144302" y="124574"/>
                  </a:cubicBezTo>
                  <a:cubicBezTo>
                    <a:pt x="143358" y="128351"/>
                    <a:pt x="142885" y="126935"/>
                    <a:pt x="141941" y="131419"/>
                  </a:cubicBezTo>
                  <a:cubicBezTo>
                    <a:pt x="139343" y="141332"/>
                    <a:pt x="139815" y="131891"/>
                    <a:pt x="140996" y="138264"/>
                  </a:cubicBezTo>
                  <a:cubicBezTo>
                    <a:pt x="144066" y="139208"/>
                    <a:pt x="137453" y="148413"/>
                    <a:pt x="150679" y="136612"/>
                  </a:cubicBezTo>
                  <a:cubicBezTo>
                    <a:pt x="166503" y="122450"/>
                    <a:pt x="151624" y="119618"/>
                    <a:pt x="170518" y="102152"/>
                  </a:cubicBezTo>
                  <a:cubicBezTo>
                    <a:pt x="188939" y="85158"/>
                    <a:pt x="173352" y="115369"/>
                    <a:pt x="184688" y="8917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7208724B-7A61-4F48-947E-BE82C95403A4}"/>
                </a:ext>
              </a:extLst>
            </p:cNvPr>
            <p:cNvSpPr/>
            <p:nvPr/>
          </p:nvSpPr>
          <p:spPr>
            <a:xfrm>
              <a:off x="8861085" y="6372492"/>
              <a:ext cx="26966" cy="179144"/>
            </a:xfrm>
            <a:custGeom>
              <a:avLst/>
              <a:gdLst>
                <a:gd name="connsiteX0" fmla="*/ 18228 w 26966"/>
                <a:gd name="connsiteY0" fmla="*/ 0 h 179144"/>
                <a:gd name="connsiteX1" fmla="*/ 5947 w 26966"/>
                <a:gd name="connsiteY1" fmla="*/ 84734 h 179144"/>
                <a:gd name="connsiteX2" fmla="*/ 6656 w 26966"/>
                <a:gd name="connsiteY2" fmla="*/ 179144 h 179144"/>
                <a:gd name="connsiteX3" fmla="*/ 18228 w 26966"/>
                <a:gd name="connsiteY3" fmla="*/ 95119 h 179144"/>
                <a:gd name="connsiteX4" fmla="*/ 18228 w 26966"/>
                <a:gd name="connsiteY4" fmla="*/ 0 h 179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6" h="179144">
                  <a:moveTo>
                    <a:pt x="18228" y="0"/>
                  </a:moveTo>
                  <a:cubicBezTo>
                    <a:pt x="-7515" y="7553"/>
                    <a:pt x="6656" y="54286"/>
                    <a:pt x="5947" y="84734"/>
                  </a:cubicBezTo>
                  <a:cubicBezTo>
                    <a:pt x="5239" y="112113"/>
                    <a:pt x="-7515" y="156958"/>
                    <a:pt x="6656" y="179144"/>
                  </a:cubicBezTo>
                  <a:cubicBezTo>
                    <a:pt x="16575" y="154126"/>
                    <a:pt x="15394" y="128871"/>
                    <a:pt x="18228" y="95119"/>
                  </a:cubicBezTo>
                  <a:cubicBezTo>
                    <a:pt x="20590" y="65616"/>
                    <a:pt x="36650" y="23367"/>
                    <a:pt x="1822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AB909D93-C9DB-1C43-BB3C-89BD2EC7B07D}"/>
                </a:ext>
              </a:extLst>
            </p:cNvPr>
            <p:cNvSpPr/>
            <p:nvPr/>
          </p:nvSpPr>
          <p:spPr>
            <a:xfrm>
              <a:off x="8893963" y="6414033"/>
              <a:ext cx="20164" cy="151057"/>
            </a:xfrm>
            <a:custGeom>
              <a:avLst/>
              <a:gdLst>
                <a:gd name="connsiteX0" fmla="*/ 14164 w 20164"/>
                <a:gd name="connsiteY0" fmla="*/ 0 h 151057"/>
                <a:gd name="connsiteX1" fmla="*/ 465 w 20164"/>
                <a:gd name="connsiteY1" fmla="*/ 75529 h 151057"/>
                <a:gd name="connsiteX2" fmla="*/ 7551 w 20164"/>
                <a:gd name="connsiteY2" fmla="*/ 141616 h 151057"/>
                <a:gd name="connsiteX3" fmla="*/ 14636 w 20164"/>
                <a:gd name="connsiteY3" fmla="*/ 151057 h 151057"/>
                <a:gd name="connsiteX4" fmla="*/ 14164 w 20164"/>
                <a:gd name="connsiteY4" fmla="*/ 0 h 151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64" h="151057">
                  <a:moveTo>
                    <a:pt x="14164" y="0"/>
                  </a:moveTo>
                  <a:cubicBezTo>
                    <a:pt x="-2841" y="10385"/>
                    <a:pt x="-7" y="53342"/>
                    <a:pt x="465" y="75529"/>
                  </a:cubicBezTo>
                  <a:cubicBezTo>
                    <a:pt x="1410" y="118958"/>
                    <a:pt x="7551" y="141616"/>
                    <a:pt x="7551" y="141616"/>
                  </a:cubicBezTo>
                  <a:cubicBezTo>
                    <a:pt x="11566" y="148933"/>
                    <a:pt x="11093" y="146809"/>
                    <a:pt x="14636" y="151057"/>
                  </a:cubicBezTo>
                  <a:cubicBezTo>
                    <a:pt x="21249" y="135479"/>
                    <a:pt x="22902" y="13926"/>
                    <a:pt x="14164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11511B72-6620-C947-9C6D-03EA4BD1013A}"/>
                </a:ext>
              </a:extLst>
            </p:cNvPr>
            <p:cNvSpPr/>
            <p:nvPr/>
          </p:nvSpPr>
          <p:spPr>
            <a:xfrm>
              <a:off x="8997002" y="6035681"/>
              <a:ext cx="31809" cy="92080"/>
            </a:xfrm>
            <a:custGeom>
              <a:avLst/>
              <a:gdLst>
                <a:gd name="connsiteX0" fmla="*/ 26378 w 31809"/>
                <a:gd name="connsiteY0" fmla="*/ 89926 h 92080"/>
                <a:gd name="connsiteX1" fmla="*/ 31810 w 31809"/>
                <a:gd name="connsiteY1" fmla="*/ 24547 h 92080"/>
                <a:gd name="connsiteX2" fmla="*/ 27795 w 31809"/>
                <a:gd name="connsiteY2" fmla="*/ 23603 h 92080"/>
                <a:gd name="connsiteX3" fmla="*/ 21890 w 31809"/>
                <a:gd name="connsiteY3" fmla="*/ 21714 h 92080"/>
                <a:gd name="connsiteX4" fmla="*/ 5831 w 31809"/>
                <a:gd name="connsiteY4" fmla="*/ 0 h 92080"/>
                <a:gd name="connsiteX5" fmla="*/ 17403 w 31809"/>
                <a:gd name="connsiteY5" fmla="*/ 86622 h 92080"/>
                <a:gd name="connsiteX6" fmla="*/ 26378 w 31809"/>
                <a:gd name="connsiteY6" fmla="*/ 89926 h 92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809" h="92080">
                  <a:moveTo>
                    <a:pt x="26378" y="89926"/>
                  </a:moveTo>
                  <a:lnTo>
                    <a:pt x="31810" y="24547"/>
                  </a:lnTo>
                  <a:cubicBezTo>
                    <a:pt x="29920" y="23839"/>
                    <a:pt x="28267" y="24783"/>
                    <a:pt x="27795" y="23603"/>
                  </a:cubicBezTo>
                  <a:cubicBezTo>
                    <a:pt x="24724" y="12273"/>
                    <a:pt x="26378" y="24075"/>
                    <a:pt x="21890" y="21714"/>
                  </a:cubicBezTo>
                  <a:cubicBezTo>
                    <a:pt x="7011" y="13690"/>
                    <a:pt x="18584" y="14634"/>
                    <a:pt x="5831" y="0"/>
                  </a:cubicBezTo>
                  <a:cubicBezTo>
                    <a:pt x="-5506" y="18410"/>
                    <a:pt x="399" y="72460"/>
                    <a:pt x="17403" y="86622"/>
                  </a:cubicBezTo>
                  <a:cubicBezTo>
                    <a:pt x="27559" y="95119"/>
                    <a:pt x="18112" y="91578"/>
                    <a:pt x="26378" y="8992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5" name="Forma libre 34">
              <a:extLst>
                <a:ext uri="{FF2B5EF4-FFF2-40B4-BE49-F238E27FC236}">
                  <a16:creationId xmlns:a16="http://schemas.microsoft.com/office/drawing/2014/main" id="{78819521-D43B-644F-9361-3FF03454D8B8}"/>
                </a:ext>
              </a:extLst>
            </p:cNvPr>
            <p:cNvSpPr/>
            <p:nvPr/>
          </p:nvSpPr>
          <p:spPr>
            <a:xfrm>
              <a:off x="9447785" y="5882263"/>
              <a:ext cx="128242" cy="21243"/>
            </a:xfrm>
            <a:custGeom>
              <a:avLst/>
              <a:gdLst>
                <a:gd name="connsiteX0" fmla="*/ 0 w 128242"/>
                <a:gd name="connsiteY0" fmla="*/ 9442 h 21243"/>
                <a:gd name="connsiteX1" fmla="*/ 10392 w 128242"/>
                <a:gd name="connsiteY1" fmla="*/ 15106 h 21243"/>
                <a:gd name="connsiteX2" fmla="*/ 128243 w 128242"/>
                <a:gd name="connsiteY2" fmla="*/ 21243 h 21243"/>
                <a:gd name="connsiteX3" fmla="*/ 75340 w 128242"/>
                <a:gd name="connsiteY3" fmla="*/ 5665 h 21243"/>
                <a:gd name="connsiteX4" fmla="*/ 0 w 128242"/>
                <a:gd name="connsiteY4" fmla="*/ 9442 h 21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42" h="21243">
                  <a:moveTo>
                    <a:pt x="0" y="9442"/>
                  </a:moveTo>
                  <a:cubicBezTo>
                    <a:pt x="7794" y="16050"/>
                    <a:pt x="-3543" y="11802"/>
                    <a:pt x="10392" y="15106"/>
                  </a:cubicBezTo>
                  <a:lnTo>
                    <a:pt x="128243" y="21243"/>
                  </a:lnTo>
                  <a:cubicBezTo>
                    <a:pt x="125881" y="-12509"/>
                    <a:pt x="103917" y="3541"/>
                    <a:pt x="75340" y="5665"/>
                  </a:cubicBezTo>
                  <a:cubicBezTo>
                    <a:pt x="51958" y="7317"/>
                    <a:pt x="17949" y="1417"/>
                    <a:pt x="0" y="944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A362B2E9-E367-C74A-9BBE-626230EF1661}"/>
                </a:ext>
              </a:extLst>
            </p:cNvPr>
            <p:cNvSpPr/>
            <p:nvPr/>
          </p:nvSpPr>
          <p:spPr>
            <a:xfrm>
              <a:off x="9361817" y="5950269"/>
              <a:ext cx="117378" cy="19029"/>
            </a:xfrm>
            <a:custGeom>
              <a:avLst/>
              <a:gdLst>
                <a:gd name="connsiteX0" fmla="*/ 117379 w 117378"/>
                <a:gd name="connsiteY0" fmla="*/ 6816 h 19029"/>
                <a:gd name="connsiteX1" fmla="*/ 90455 w 117378"/>
                <a:gd name="connsiteY1" fmla="*/ 915 h 19029"/>
                <a:gd name="connsiteX2" fmla="*/ 0 w 117378"/>
                <a:gd name="connsiteY2" fmla="*/ 17437 h 19029"/>
                <a:gd name="connsiteX3" fmla="*/ 117379 w 117378"/>
                <a:gd name="connsiteY3" fmla="*/ 6816 h 19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378" h="19029">
                  <a:moveTo>
                    <a:pt x="117379" y="6816"/>
                  </a:moveTo>
                  <a:cubicBezTo>
                    <a:pt x="104389" y="-2153"/>
                    <a:pt x="111710" y="-29"/>
                    <a:pt x="90455" y="915"/>
                  </a:cubicBezTo>
                  <a:cubicBezTo>
                    <a:pt x="68018" y="2095"/>
                    <a:pt x="10155" y="8704"/>
                    <a:pt x="0" y="17437"/>
                  </a:cubicBezTo>
                  <a:cubicBezTo>
                    <a:pt x="14643" y="22866"/>
                    <a:pt x="100138" y="13188"/>
                    <a:pt x="117379" y="681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6E28BD7D-A96E-954C-927A-8B971400DD69}"/>
                </a:ext>
              </a:extLst>
            </p:cNvPr>
            <p:cNvSpPr/>
            <p:nvPr/>
          </p:nvSpPr>
          <p:spPr>
            <a:xfrm>
              <a:off x="9333140" y="6217894"/>
              <a:ext cx="33873" cy="25676"/>
            </a:xfrm>
            <a:custGeom>
              <a:avLst/>
              <a:gdLst>
                <a:gd name="connsiteX0" fmla="*/ 33874 w 33873"/>
                <a:gd name="connsiteY0" fmla="*/ 18882 h 25676"/>
                <a:gd name="connsiteX1" fmla="*/ 15688 w 33873"/>
                <a:gd name="connsiteY1" fmla="*/ 0 h 25676"/>
                <a:gd name="connsiteX2" fmla="*/ 33874 w 33873"/>
                <a:gd name="connsiteY2" fmla="*/ 18882 h 2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873" h="25676">
                  <a:moveTo>
                    <a:pt x="33874" y="18882"/>
                  </a:moveTo>
                  <a:cubicBezTo>
                    <a:pt x="29859" y="1180"/>
                    <a:pt x="32457" y="5193"/>
                    <a:pt x="15688" y="0"/>
                  </a:cubicBezTo>
                  <a:cubicBezTo>
                    <a:pt x="-24461" y="21714"/>
                    <a:pt x="23954" y="34224"/>
                    <a:pt x="33874" y="1888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8" name="Forma libre 37">
              <a:extLst>
                <a:ext uri="{FF2B5EF4-FFF2-40B4-BE49-F238E27FC236}">
                  <a16:creationId xmlns:a16="http://schemas.microsoft.com/office/drawing/2014/main" id="{1EC59143-F065-874E-B693-F368E6CC1B8B}"/>
                </a:ext>
              </a:extLst>
            </p:cNvPr>
            <p:cNvSpPr/>
            <p:nvPr/>
          </p:nvSpPr>
          <p:spPr>
            <a:xfrm>
              <a:off x="9354531" y="6258889"/>
              <a:ext cx="24527" cy="29341"/>
            </a:xfrm>
            <a:custGeom>
              <a:avLst/>
              <a:gdLst>
                <a:gd name="connsiteX0" fmla="*/ 24527 w 24527"/>
                <a:gd name="connsiteY0" fmla="*/ 4087 h 29341"/>
                <a:gd name="connsiteX1" fmla="*/ 5161 w 24527"/>
                <a:gd name="connsiteY1" fmla="*/ 29342 h 29341"/>
                <a:gd name="connsiteX2" fmla="*/ 24527 w 24527"/>
                <a:gd name="connsiteY2" fmla="*/ 4087 h 29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527" h="29341">
                  <a:moveTo>
                    <a:pt x="24527" y="4087"/>
                  </a:moveTo>
                  <a:cubicBezTo>
                    <a:pt x="2091" y="-7243"/>
                    <a:pt x="-6411" y="6211"/>
                    <a:pt x="5161" y="29342"/>
                  </a:cubicBezTo>
                  <a:cubicBezTo>
                    <a:pt x="25000" y="26273"/>
                    <a:pt x="19095" y="27925"/>
                    <a:pt x="24527" y="408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9" name="Forma libre 38">
              <a:extLst>
                <a:ext uri="{FF2B5EF4-FFF2-40B4-BE49-F238E27FC236}">
                  <a16:creationId xmlns:a16="http://schemas.microsoft.com/office/drawing/2014/main" id="{DB1E093E-C280-CF4A-A6DE-FBE205DFF93F}"/>
                </a:ext>
              </a:extLst>
            </p:cNvPr>
            <p:cNvSpPr/>
            <p:nvPr/>
          </p:nvSpPr>
          <p:spPr>
            <a:xfrm>
              <a:off x="9403620" y="6214707"/>
              <a:ext cx="25034" cy="21321"/>
            </a:xfrm>
            <a:custGeom>
              <a:avLst/>
              <a:gdLst>
                <a:gd name="connsiteX0" fmla="*/ 25034 w 25034"/>
                <a:gd name="connsiteY0" fmla="*/ 13808 h 21321"/>
                <a:gd name="connsiteX1" fmla="*/ 0 w 25034"/>
                <a:gd name="connsiteY1" fmla="*/ 6728 h 21321"/>
                <a:gd name="connsiteX2" fmla="*/ 25034 w 25034"/>
                <a:gd name="connsiteY2" fmla="*/ 13808 h 2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034" h="21321">
                  <a:moveTo>
                    <a:pt x="25034" y="13808"/>
                  </a:moveTo>
                  <a:cubicBezTo>
                    <a:pt x="17713" y="-7198"/>
                    <a:pt x="27396" y="355"/>
                    <a:pt x="0" y="6728"/>
                  </a:cubicBezTo>
                  <a:cubicBezTo>
                    <a:pt x="5668" y="20889"/>
                    <a:pt x="4960" y="27498"/>
                    <a:pt x="25034" y="1380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0" name="Forma libre 39">
              <a:extLst>
                <a:ext uri="{FF2B5EF4-FFF2-40B4-BE49-F238E27FC236}">
                  <a16:creationId xmlns:a16="http://schemas.microsoft.com/office/drawing/2014/main" id="{07C17AA5-6068-2A48-B8CD-DB6A90C1270C}"/>
                </a:ext>
              </a:extLst>
            </p:cNvPr>
            <p:cNvSpPr/>
            <p:nvPr/>
          </p:nvSpPr>
          <p:spPr>
            <a:xfrm>
              <a:off x="9334893" y="5891351"/>
              <a:ext cx="29994" cy="16782"/>
            </a:xfrm>
            <a:custGeom>
              <a:avLst/>
              <a:gdLst>
                <a:gd name="connsiteX0" fmla="*/ 29994 w 29994"/>
                <a:gd name="connsiteY0" fmla="*/ 5310 h 16782"/>
                <a:gd name="connsiteX1" fmla="*/ 0 w 29994"/>
                <a:gd name="connsiteY1" fmla="*/ 11211 h 16782"/>
                <a:gd name="connsiteX2" fmla="*/ 29994 w 29994"/>
                <a:gd name="connsiteY2" fmla="*/ 5310 h 16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94" h="16782">
                  <a:moveTo>
                    <a:pt x="29994" y="5310"/>
                  </a:moveTo>
                  <a:cubicBezTo>
                    <a:pt x="12045" y="-1062"/>
                    <a:pt x="9211" y="-4367"/>
                    <a:pt x="0" y="11211"/>
                  </a:cubicBezTo>
                  <a:cubicBezTo>
                    <a:pt x="15351" y="20888"/>
                    <a:pt x="22200" y="17348"/>
                    <a:pt x="29994" y="531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1" name="Forma libre 40">
              <a:extLst>
                <a:ext uri="{FF2B5EF4-FFF2-40B4-BE49-F238E27FC236}">
                  <a16:creationId xmlns:a16="http://schemas.microsoft.com/office/drawing/2014/main" id="{99C16D42-BBEC-BE43-9373-BBAD5F9BD7CF}"/>
                </a:ext>
              </a:extLst>
            </p:cNvPr>
            <p:cNvSpPr/>
            <p:nvPr/>
          </p:nvSpPr>
          <p:spPr>
            <a:xfrm>
              <a:off x="9441880" y="6234274"/>
              <a:ext cx="24655" cy="16839"/>
            </a:xfrm>
            <a:custGeom>
              <a:avLst/>
              <a:gdLst>
                <a:gd name="connsiteX0" fmla="*/ 21256 w 24655"/>
                <a:gd name="connsiteY0" fmla="*/ 5335 h 16839"/>
                <a:gd name="connsiteX1" fmla="*/ 11336 w 24655"/>
                <a:gd name="connsiteY1" fmla="*/ 2030 h 16839"/>
                <a:gd name="connsiteX2" fmla="*/ 0 w 24655"/>
                <a:gd name="connsiteY2" fmla="*/ 10763 h 16839"/>
                <a:gd name="connsiteX3" fmla="*/ 10864 w 24655"/>
                <a:gd name="connsiteY3" fmla="*/ 16192 h 16839"/>
                <a:gd name="connsiteX4" fmla="*/ 21256 w 24655"/>
                <a:gd name="connsiteY4" fmla="*/ 5335 h 16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55" h="16839">
                  <a:moveTo>
                    <a:pt x="21256" y="5335"/>
                  </a:moveTo>
                  <a:cubicBezTo>
                    <a:pt x="13934" y="1322"/>
                    <a:pt x="29994" y="-2454"/>
                    <a:pt x="11336" y="2030"/>
                  </a:cubicBezTo>
                  <a:cubicBezTo>
                    <a:pt x="3779" y="3919"/>
                    <a:pt x="3070" y="7459"/>
                    <a:pt x="0" y="10763"/>
                  </a:cubicBezTo>
                  <a:cubicBezTo>
                    <a:pt x="1653" y="11707"/>
                    <a:pt x="-4251" y="19024"/>
                    <a:pt x="10864" y="16192"/>
                  </a:cubicBezTo>
                  <a:cubicBezTo>
                    <a:pt x="39441" y="10527"/>
                    <a:pt x="13462" y="14304"/>
                    <a:pt x="21256" y="533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514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>
            <a:extLst>
              <a:ext uri="{FF2B5EF4-FFF2-40B4-BE49-F238E27FC236}">
                <a16:creationId xmlns:a16="http://schemas.microsoft.com/office/drawing/2014/main" id="{AA61DD9A-A02B-CA4C-B671-779B8A647F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5147" y="1781259"/>
            <a:ext cx="3872753" cy="3872753"/>
          </a:xfrm>
          <a:prstGeom prst="ellipse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F7B8253-25E0-2F4C-B5BC-8C3C08B78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Benchmarking </a:t>
            </a:r>
            <a:r>
              <a:rPr lang="es-ES" dirty="0" err="1"/>
              <a:t>Examples</a:t>
            </a:r>
            <a:endParaRPr lang="es-ES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4D7B935-8F4F-6540-AF7A-A8FDED423D65}"/>
              </a:ext>
            </a:extLst>
          </p:cNvPr>
          <p:cNvSpPr/>
          <p:nvPr/>
        </p:nvSpPr>
        <p:spPr>
          <a:xfrm>
            <a:off x="900953" y="2585018"/>
            <a:ext cx="4670612" cy="2265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One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of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the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best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examples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that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has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been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carried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out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in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recent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years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is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b="1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Starbucks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s-ES" sz="1600" b="1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Economic</a:t>
            </a:r>
            <a:r>
              <a:rPr lang="es-ES" sz="1600" b="1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b="1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instability</a:t>
            </a:r>
            <a:r>
              <a:rPr lang="es-ES" sz="1600" b="1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and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the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commitment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to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boost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coffee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sales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by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fast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food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companies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such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as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McDonalds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,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have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led Starbucks to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initiate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a </a:t>
            </a:r>
            <a:r>
              <a:rPr lang="es-ES" sz="1600" b="1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benchmarking </a:t>
            </a:r>
            <a:r>
              <a:rPr lang="es-ES" sz="1600" b="1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process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.</a:t>
            </a:r>
          </a:p>
        </p:txBody>
      </p:sp>
      <p:sp>
        <p:nvSpPr>
          <p:cNvPr id="3" name="Arco 2">
            <a:extLst>
              <a:ext uri="{FF2B5EF4-FFF2-40B4-BE49-F238E27FC236}">
                <a16:creationId xmlns:a16="http://schemas.microsoft.com/office/drawing/2014/main" id="{D81E0AC6-6786-A646-AE14-04BF300A92FC}"/>
              </a:ext>
            </a:extLst>
          </p:cNvPr>
          <p:cNvSpPr/>
          <p:nvPr/>
        </p:nvSpPr>
        <p:spPr>
          <a:xfrm>
            <a:off x="4769224" y="3245225"/>
            <a:ext cx="5342964" cy="5342964"/>
          </a:xfrm>
          <a:prstGeom prst="arc">
            <a:avLst>
              <a:gd name="adj1" fmla="val 18269489"/>
              <a:gd name="adj2" fmla="val 1258355"/>
            </a:avLst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244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ángulo 22">
            <a:extLst>
              <a:ext uri="{FF2B5EF4-FFF2-40B4-BE49-F238E27FC236}">
                <a16:creationId xmlns:a16="http://schemas.microsoft.com/office/drawing/2014/main" id="{1E331861-9A2E-154E-BCB6-8C07712BC17A}"/>
              </a:ext>
            </a:extLst>
          </p:cNvPr>
          <p:cNvSpPr/>
          <p:nvPr/>
        </p:nvSpPr>
        <p:spPr>
          <a:xfrm>
            <a:off x="0" y="5365904"/>
            <a:ext cx="12192000" cy="1492096"/>
          </a:xfrm>
          <a:prstGeom prst="rect">
            <a:avLst/>
          </a:prstGeom>
          <a:solidFill>
            <a:srgbClr val="E8EB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F7B8253-25E0-2F4C-B5BC-8C3C08B78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Benchmarking </a:t>
            </a:r>
            <a:br>
              <a:rPr lang="es-ES" dirty="0"/>
            </a:br>
            <a:r>
              <a:rPr lang="es-ES" dirty="0" err="1"/>
              <a:t>Examples</a:t>
            </a:r>
            <a:endParaRPr lang="es-ES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4D7B935-8F4F-6540-AF7A-A8FDED423D65}"/>
              </a:ext>
            </a:extLst>
          </p:cNvPr>
          <p:cNvSpPr/>
          <p:nvPr/>
        </p:nvSpPr>
        <p:spPr>
          <a:xfrm>
            <a:off x="5405718" y="2223307"/>
            <a:ext cx="5271247" cy="3003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What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did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they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decide to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improve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to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alleviate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this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situation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?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One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of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the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vital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aspects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for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its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business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model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is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the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time of </a:t>
            </a:r>
            <a:r>
              <a:rPr lang="es-ES" sz="1600" b="1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preparation</a:t>
            </a:r>
            <a:r>
              <a:rPr lang="es-ES" sz="1600" b="1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of </a:t>
            </a:r>
            <a:r>
              <a:rPr lang="es-ES" sz="1600" b="1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its</a:t>
            </a:r>
            <a:r>
              <a:rPr lang="es-ES" sz="1600" b="1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b="1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coffees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. As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we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have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seen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before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,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they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needed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a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leading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company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to look at to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later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implement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the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improvements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.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The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chosen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company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: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the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Japanese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car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manufacturer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b="1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Toyota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.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Without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a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doubt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a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great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example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to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follow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in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optimizing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the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manufacturing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time of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their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6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products</a:t>
            </a:r>
            <a:r>
              <a:rPr lang="es-ES" sz="16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.</a:t>
            </a:r>
          </a:p>
        </p:txBody>
      </p:sp>
      <p:grpSp>
        <p:nvGrpSpPr>
          <p:cNvPr id="7" name="Gráfico 5">
            <a:extLst>
              <a:ext uri="{FF2B5EF4-FFF2-40B4-BE49-F238E27FC236}">
                <a16:creationId xmlns:a16="http://schemas.microsoft.com/office/drawing/2014/main" id="{DFAD7A41-C535-6546-89A0-A5EE54597A3C}"/>
              </a:ext>
            </a:extLst>
          </p:cNvPr>
          <p:cNvGrpSpPr/>
          <p:nvPr/>
        </p:nvGrpSpPr>
        <p:grpSpPr>
          <a:xfrm>
            <a:off x="2404723" y="4224371"/>
            <a:ext cx="1030941" cy="1593658"/>
            <a:chOff x="5840632" y="3033409"/>
            <a:chExt cx="511036" cy="789974"/>
          </a:xfrm>
          <a:solidFill>
            <a:srgbClr val="FFFFFF"/>
          </a:solidFill>
        </p:grpSpPr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8C51C918-406E-E143-ACDF-86C9A5D4620A}"/>
                </a:ext>
              </a:extLst>
            </p:cNvPr>
            <p:cNvSpPr/>
            <p:nvPr/>
          </p:nvSpPr>
          <p:spPr>
            <a:xfrm>
              <a:off x="5840632" y="3033409"/>
              <a:ext cx="511036" cy="167911"/>
            </a:xfrm>
            <a:custGeom>
              <a:avLst/>
              <a:gdLst>
                <a:gd name="connsiteX0" fmla="*/ 511840 w 511036"/>
                <a:gd name="connsiteY0" fmla="*/ 83710 h 167911"/>
                <a:gd name="connsiteX1" fmla="*/ 258315 w 511036"/>
                <a:gd name="connsiteY1" fmla="*/ 167663 h 167911"/>
                <a:gd name="connsiteX2" fmla="*/ 819 w 511036"/>
                <a:gd name="connsiteY2" fmla="*/ 85004 h 167911"/>
                <a:gd name="connsiteX3" fmla="*/ 819 w 511036"/>
                <a:gd name="connsiteY3" fmla="*/ 83710 h 167911"/>
                <a:gd name="connsiteX4" fmla="*/ 254345 w 511036"/>
                <a:gd name="connsiteY4" fmla="*/ -243 h 167911"/>
                <a:gd name="connsiteX5" fmla="*/ 511840 w 511036"/>
                <a:gd name="connsiteY5" fmla="*/ 82415 h 167911"/>
                <a:gd name="connsiteX6" fmla="*/ 511840 w 511036"/>
                <a:gd name="connsiteY6" fmla="*/ 83710 h 167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1036" h="167911">
                  <a:moveTo>
                    <a:pt x="511840" y="83710"/>
                  </a:moveTo>
                  <a:cubicBezTo>
                    <a:pt x="512937" y="129718"/>
                    <a:pt x="399430" y="167305"/>
                    <a:pt x="258315" y="167663"/>
                  </a:cubicBezTo>
                  <a:cubicBezTo>
                    <a:pt x="117200" y="168020"/>
                    <a:pt x="1916" y="131013"/>
                    <a:pt x="819" y="85004"/>
                  </a:cubicBezTo>
                  <a:cubicBezTo>
                    <a:pt x="809" y="84573"/>
                    <a:pt x="809" y="84141"/>
                    <a:pt x="819" y="83710"/>
                  </a:cubicBezTo>
                  <a:cubicBezTo>
                    <a:pt x="-277" y="37701"/>
                    <a:pt x="113230" y="114"/>
                    <a:pt x="254345" y="-243"/>
                  </a:cubicBezTo>
                  <a:cubicBezTo>
                    <a:pt x="395459" y="-601"/>
                    <a:pt x="510744" y="36407"/>
                    <a:pt x="511840" y="82415"/>
                  </a:cubicBezTo>
                  <a:cubicBezTo>
                    <a:pt x="511851" y="82847"/>
                    <a:pt x="511851" y="83278"/>
                    <a:pt x="511840" y="83710"/>
                  </a:cubicBezTo>
                  <a:close/>
                </a:path>
              </a:pathLst>
            </a:custGeom>
            <a:solidFill>
              <a:srgbClr val="FFFFFF"/>
            </a:solidFill>
            <a:ln w="10028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E8CC0531-99CC-E24F-B97C-C361748552EE}"/>
                </a:ext>
              </a:extLst>
            </p:cNvPr>
            <p:cNvSpPr/>
            <p:nvPr/>
          </p:nvSpPr>
          <p:spPr>
            <a:xfrm>
              <a:off x="5846154" y="3145619"/>
              <a:ext cx="502528" cy="677764"/>
            </a:xfrm>
            <a:custGeom>
              <a:avLst/>
              <a:gdLst>
                <a:gd name="connsiteX0" fmla="*/ 503334 w 502528"/>
                <a:gd name="connsiteY0" fmla="*/ -446 h 677764"/>
                <a:gd name="connsiteX1" fmla="*/ 223602 w 502528"/>
                <a:gd name="connsiteY1" fmla="*/ 70508 h 677764"/>
                <a:gd name="connsiteX2" fmla="*/ 811 w 502528"/>
                <a:gd name="connsiteY2" fmla="*/ 7352 h 677764"/>
                <a:gd name="connsiteX3" fmla="*/ 89429 w 502528"/>
                <a:gd name="connsiteY3" fmla="*/ 629232 h 677764"/>
                <a:gd name="connsiteX4" fmla="*/ 239359 w 502528"/>
                <a:gd name="connsiteY4" fmla="*/ 676956 h 677764"/>
                <a:gd name="connsiteX5" fmla="*/ 428341 w 502528"/>
                <a:gd name="connsiteY5" fmla="*/ 624612 h 677764"/>
                <a:gd name="connsiteX6" fmla="*/ 503340 w 502528"/>
                <a:gd name="connsiteY6" fmla="*/ -451 h 677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2528" h="677764">
                  <a:moveTo>
                    <a:pt x="503334" y="-446"/>
                  </a:moveTo>
                  <a:cubicBezTo>
                    <a:pt x="488303" y="45278"/>
                    <a:pt x="363844" y="75408"/>
                    <a:pt x="223602" y="70508"/>
                  </a:cubicBezTo>
                  <a:cubicBezTo>
                    <a:pt x="112915" y="66639"/>
                    <a:pt x="26471" y="41584"/>
                    <a:pt x="811" y="7352"/>
                  </a:cubicBezTo>
                  <a:lnTo>
                    <a:pt x="89429" y="629232"/>
                  </a:lnTo>
                  <a:cubicBezTo>
                    <a:pt x="106152" y="655493"/>
                    <a:pt x="164564" y="674086"/>
                    <a:pt x="239359" y="676956"/>
                  </a:cubicBezTo>
                  <a:cubicBezTo>
                    <a:pt x="334119" y="680593"/>
                    <a:pt x="419267" y="656007"/>
                    <a:pt x="428341" y="624612"/>
                  </a:cubicBezTo>
                  <a:lnTo>
                    <a:pt x="503340" y="-451"/>
                  </a:lnTo>
                  <a:close/>
                </a:path>
              </a:pathLst>
            </a:custGeom>
            <a:solidFill>
              <a:srgbClr val="FFFFFF"/>
            </a:solidFill>
            <a:ln w="10026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1467147B-C82A-E442-96CC-80EA2DF13459}"/>
                </a:ext>
              </a:extLst>
            </p:cNvPr>
            <p:cNvSpPr/>
            <p:nvPr/>
          </p:nvSpPr>
          <p:spPr>
            <a:xfrm>
              <a:off x="5862078" y="3354260"/>
              <a:ext cx="468970" cy="400539"/>
            </a:xfrm>
            <a:custGeom>
              <a:avLst/>
              <a:gdLst>
                <a:gd name="connsiteX0" fmla="*/ 52234 w 468970"/>
                <a:gd name="connsiteY0" fmla="*/ 352204 h 400539"/>
                <a:gd name="connsiteX1" fmla="*/ 811 w 468970"/>
                <a:gd name="connsiteY1" fmla="*/ 5199 h 400539"/>
                <a:gd name="connsiteX2" fmla="*/ 207440 w 468970"/>
                <a:gd name="connsiteY2" fmla="*/ 63334 h 400539"/>
                <a:gd name="connsiteX3" fmla="*/ 469782 w 468970"/>
                <a:gd name="connsiteY3" fmla="*/ -491 h 400539"/>
                <a:gd name="connsiteX4" fmla="*/ 432311 w 468970"/>
                <a:gd name="connsiteY4" fmla="*/ 347487 h 400539"/>
                <a:gd name="connsiteX5" fmla="*/ 220260 w 468970"/>
                <a:gd name="connsiteY5" fmla="*/ 399693 h 400539"/>
                <a:gd name="connsiteX6" fmla="*/ 52242 w 468970"/>
                <a:gd name="connsiteY6" fmla="*/ 352208 h 400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8970" h="400539">
                  <a:moveTo>
                    <a:pt x="52234" y="352204"/>
                  </a:moveTo>
                  <a:lnTo>
                    <a:pt x="811" y="5199"/>
                  </a:lnTo>
                  <a:cubicBezTo>
                    <a:pt x="23093" y="34892"/>
                    <a:pt x="104360" y="59854"/>
                    <a:pt x="207440" y="63334"/>
                  </a:cubicBezTo>
                  <a:cubicBezTo>
                    <a:pt x="338035" y="67743"/>
                    <a:pt x="456149" y="38120"/>
                    <a:pt x="469782" y="-491"/>
                  </a:cubicBezTo>
                  <a:lnTo>
                    <a:pt x="432311" y="347487"/>
                  </a:lnTo>
                  <a:cubicBezTo>
                    <a:pt x="421878" y="378849"/>
                    <a:pt x="326454" y="403312"/>
                    <a:pt x="220260" y="399693"/>
                  </a:cubicBezTo>
                  <a:cubicBezTo>
                    <a:pt x="136439" y="396837"/>
                    <a:pt x="70978" y="378337"/>
                    <a:pt x="52242" y="352208"/>
                  </a:cubicBezTo>
                  <a:close/>
                </a:path>
              </a:pathLst>
            </a:custGeom>
            <a:solidFill>
              <a:srgbClr val="FFFFFF"/>
            </a:solidFill>
            <a:ln w="10026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1" name="Gráfico 5">
            <a:extLst>
              <a:ext uri="{FF2B5EF4-FFF2-40B4-BE49-F238E27FC236}">
                <a16:creationId xmlns:a16="http://schemas.microsoft.com/office/drawing/2014/main" id="{262F10D7-DB36-5948-8B07-8E4E78C2AD5A}"/>
              </a:ext>
            </a:extLst>
          </p:cNvPr>
          <p:cNvGrpSpPr/>
          <p:nvPr/>
        </p:nvGrpSpPr>
        <p:grpSpPr>
          <a:xfrm>
            <a:off x="3776323" y="3157571"/>
            <a:ext cx="1030941" cy="1593658"/>
            <a:chOff x="5840632" y="3033409"/>
            <a:chExt cx="511036" cy="789974"/>
          </a:xfrm>
          <a:solidFill>
            <a:srgbClr val="FFFFFF"/>
          </a:solidFill>
        </p:grpSpPr>
        <p:sp>
          <p:nvSpPr>
            <p:cNvPr id="12" name="Forma libre 11">
              <a:extLst>
                <a:ext uri="{FF2B5EF4-FFF2-40B4-BE49-F238E27FC236}">
                  <a16:creationId xmlns:a16="http://schemas.microsoft.com/office/drawing/2014/main" id="{C3A796F9-E11B-3141-A8A0-D02690BB9F83}"/>
                </a:ext>
              </a:extLst>
            </p:cNvPr>
            <p:cNvSpPr/>
            <p:nvPr/>
          </p:nvSpPr>
          <p:spPr>
            <a:xfrm>
              <a:off x="5840632" y="3033409"/>
              <a:ext cx="511036" cy="167911"/>
            </a:xfrm>
            <a:custGeom>
              <a:avLst/>
              <a:gdLst>
                <a:gd name="connsiteX0" fmla="*/ 511840 w 511036"/>
                <a:gd name="connsiteY0" fmla="*/ 83710 h 167911"/>
                <a:gd name="connsiteX1" fmla="*/ 258315 w 511036"/>
                <a:gd name="connsiteY1" fmla="*/ 167663 h 167911"/>
                <a:gd name="connsiteX2" fmla="*/ 819 w 511036"/>
                <a:gd name="connsiteY2" fmla="*/ 85004 h 167911"/>
                <a:gd name="connsiteX3" fmla="*/ 819 w 511036"/>
                <a:gd name="connsiteY3" fmla="*/ 83710 h 167911"/>
                <a:gd name="connsiteX4" fmla="*/ 254345 w 511036"/>
                <a:gd name="connsiteY4" fmla="*/ -243 h 167911"/>
                <a:gd name="connsiteX5" fmla="*/ 511840 w 511036"/>
                <a:gd name="connsiteY5" fmla="*/ 82415 h 167911"/>
                <a:gd name="connsiteX6" fmla="*/ 511840 w 511036"/>
                <a:gd name="connsiteY6" fmla="*/ 83710 h 167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1036" h="167911">
                  <a:moveTo>
                    <a:pt x="511840" y="83710"/>
                  </a:moveTo>
                  <a:cubicBezTo>
                    <a:pt x="512937" y="129718"/>
                    <a:pt x="399430" y="167305"/>
                    <a:pt x="258315" y="167663"/>
                  </a:cubicBezTo>
                  <a:cubicBezTo>
                    <a:pt x="117200" y="168020"/>
                    <a:pt x="1916" y="131013"/>
                    <a:pt x="819" y="85004"/>
                  </a:cubicBezTo>
                  <a:cubicBezTo>
                    <a:pt x="809" y="84573"/>
                    <a:pt x="809" y="84141"/>
                    <a:pt x="819" y="83710"/>
                  </a:cubicBezTo>
                  <a:cubicBezTo>
                    <a:pt x="-277" y="37701"/>
                    <a:pt x="113230" y="114"/>
                    <a:pt x="254345" y="-243"/>
                  </a:cubicBezTo>
                  <a:cubicBezTo>
                    <a:pt x="395459" y="-601"/>
                    <a:pt x="510744" y="36407"/>
                    <a:pt x="511840" y="82415"/>
                  </a:cubicBezTo>
                  <a:cubicBezTo>
                    <a:pt x="511851" y="82847"/>
                    <a:pt x="511851" y="83278"/>
                    <a:pt x="511840" y="83710"/>
                  </a:cubicBezTo>
                  <a:close/>
                </a:path>
              </a:pathLst>
            </a:custGeom>
            <a:solidFill>
              <a:srgbClr val="FFFFFF"/>
            </a:solidFill>
            <a:ln w="10028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139BD984-5041-A74E-AC37-998771F4A942}"/>
                </a:ext>
              </a:extLst>
            </p:cNvPr>
            <p:cNvSpPr/>
            <p:nvPr/>
          </p:nvSpPr>
          <p:spPr>
            <a:xfrm>
              <a:off x="5846154" y="3145619"/>
              <a:ext cx="502528" cy="677764"/>
            </a:xfrm>
            <a:custGeom>
              <a:avLst/>
              <a:gdLst>
                <a:gd name="connsiteX0" fmla="*/ 503334 w 502528"/>
                <a:gd name="connsiteY0" fmla="*/ -446 h 677764"/>
                <a:gd name="connsiteX1" fmla="*/ 223602 w 502528"/>
                <a:gd name="connsiteY1" fmla="*/ 70508 h 677764"/>
                <a:gd name="connsiteX2" fmla="*/ 811 w 502528"/>
                <a:gd name="connsiteY2" fmla="*/ 7352 h 677764"/>
                <a:gd name="connsiteX3" fmla="*/ 89429 w 502528"/>
                <a:gd name="connsiteY3" fmla="*/ 629232 h 677764"/>
                <a:gd name="connsiteX4" fmla="*/ 239359 w 502528"/>
                <a:gd name="connsiteY4" fmla="*/ 676956 h 677764"/>
                <a:gd name="connsiteX5" fmla="*/ 428341 w 502528"/>
                <a:gd name="connsiteY5" fmla="*/ 624612 h 677764"/>
                <a:gd name="connsiteX6" fmla="*/ 503340 w 502528"/>
                <a:gd name="connsiteY6" fmla="*/ -451 h 677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2528" h="677764">
                  <a:moveTo>
                    <a:pt x="503334" y="-446"/>
                  </a:moveTo>
                  <a:cubicBezTo>
                    <a:pt x="488303" y="45278"/>
                    <a:pt x="363844" y="75408"/>
                    <a:pt x="223602" y="70508"/>
                  </a:cubicBezTo>
                  <a:cubicBezTo>
                    <a:pt x="112915" y="66639"/>
                    <a:pt x="26471" y="41584"/>
                    <a:pt x="811" y="7352"/>
                  </a:cubicBezTo>
                  <a:lnTo>
                    <a:pt x="89429" y="629232"/>
                  </a:lnTo>
                  <a:cubicBezTo>
                    <a:pt x="106152" y="655493"/>
                    <a:pt x="164564" y="674086"/>
                    <a:pt x="239359" y="676956"/>
                  </a:cubicBezTo>
                  <a:cubicBezTo>
                    <a:pt x="334119" y="680593"/>
                    <a:pt x="419267" y="656007"/>
                    <a:pt x="428341" y="624612"/>
                  </a:cubicBezTo>
                  <a:lnTo>
                    <a:pt x="503340" y="-451"/>
                  </a:lnTo>
                  <a:close/>
                </a:path>
              </a:pathLst>
            </a:custGeom>
            <a:solidFill>
              <a:srgbClr val="FFFFFF"/>
            </a:solidFill>
            <a:ln w="10026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D869F06F-77FF-E04F-AB13-031683D8D565}"/>
                </a:ext>
              </a:extLst>
            </p:cNvPr>
            <p:cNvSpPr/>
            <p:nvPr/>
          </p:nvSpPr>
          <p:spPr>
            <a:xfrm>
              <a:off x="5862078" y="3354260"/>
              <a:ext cx="468970" cy="400539"/>
            </a:xfrm>
            <a:custGeom>
              <a:avLst/>
              <a:gdLst>
                <a:gd name="connsiteX0" fmla="*/ 52234 w 468970"/>
                <a:gd name="connsiteY0" fmla="*/ 352204 h 400539"/>
                <a:gd name="connsiteX1" fmla="*/ 811 w 468970"/>
                <a:gd name="connsiteY1" fmla="*/ 5199 h 400539"/>
                <a:gd name="connsiteX2" fmla="*/ 207440 w 468970"/>
                <a:gd name="connsiteY2" fmla="*/ 63334 h 400539"/>
                <a:gd name="connsiteX3" fmla="*/ 469782 w 468970"/>
                <a:gd name="connsiteY3" fmla="*/ -491 h 400539"/>
                <a:gd name="connsiteX4" fmla="*/ 432311 w 468970"/>
                <a:gd name="connsiteY4" fmla="*/ 347487 h 400539"/>
                <a:gd name="connsiteX5" fmla="*/ 220260 w 468970"/>
                <a:gd name="connsiteY5" fmla="*/ 399693 h 400539"/>
                <a:gd name="connsiteX6" fmla="*/ 52242 w 468970"/>
                <a:gd name="connsiteY6" fmla="*/ 352208 h 400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8970" h="400539">
                  <a:moveTo>
                    <a:pt x="52234" y="352204"/>
                  </a:moveTo>
                  <a:lnTo>
                    <a:pt x="811" y="5199"/>
                  </a:lnTo>
                  <a:cubicBezTo>
                    <a:pt x="23093" y="34892"/>
                    <a:pt x="104360" y="59854"/>
                    <a:pt x="207440" y="63334"/>
                  </a:cubicBezTo>
                  <a:cubicBezTo>
                    <a:pt x="338035" y="67743"/>
                    <a:pt x="456149" y="38120"/>
                    <a:pt x="469782" y="-491"/>
                  </a:cubicBezTo>
                  <a:lnTo>
                    <a:pt x="432311" y="347487"/>
                  </a:lnTo>
                  <a:cubicBezTo>
                    <a:pt x="421878" y="378849"/>
                    <a:pt x="326454" y="403312"/>
                    <a:pt x="220260" y="399693"/>
                  </a:cubicBezTo>
                  <a:cubicBezTo>
                    <a:pt x="136439" y="396837"/>
                    <a:pt x="70978" y="378337"/>
                    <a:pt x="52242" y="352208"/>
                  </a:cubicBezTo>
                  <a:close/>
                </a:path>
              </a:pathLst>
            </a:custGeom>
            <a:solidFill>
              <a:srgbClr val="FFFFFF"/>
            </a:solidFill>
            <a:ln w="10026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5" name="Gráfico 5">
            <a:extLst>
              <a:ext uri="{FF2B5EF4-FFF2-40B4-BE49-F238E27FC236}">
                <a16:creationId xmlns:a16="http://schemas.microsoft.com/office/drawing/2014/main" id="{0F41616A-0C21-B547-87D8-84D8DF75FAA8}"/>
              </a:ext>
            </a:extLst>
          </p:cNvPr>
          <p:cNvGrpSpPr/>
          <p:nvPr/>
        </p:nvGrpSpPr>
        <p:grpSpPr>
          <a:xfrm>
            <a:off x="-461801" y="4233333"/>
            <a:ext cx="1030941" cy="1593658"/>
            <a:chOff x="5840632" y="3033409"/>
            <a:chExt cx="511036" cy="789974"/>
          </a:xfrm>
          <a:solidFill>
            <a:srgbClr val="FFFFFF"/>
          </a:solidFill>
        </p:grpSpPr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87890425-C6D3-9B46-A16F-7885117D6AF8}"/>
                </a:ext>
              </a:extLst>
            </p:cNvPr>
            <p:cNvSpPr/>
            <p:nvPr/>
          </p:nvSpPr>
          <p:spPr>
            <a:xfrm>
              <a:off x="5840632" y="3033409"/>
              <a:ext cx="511036" cy="167911"/>
            </a:xfrm>
            <a:custGeom>
              <a:avLst/>
              <a:gdLst>
                <a:gd name="connsiteX0" fmla="*/ 511840 w 511036"/>
                <a:gd name="connsiteY0" fmla="*/ 83710 h 167911"/>
                <a:gd name="connsiteX1" fmla="*/ 258315 w 511036"/>
                <a:gd name="connsiteY1" fmla="*/ 167663 h 167911"/>
                <a:gd name="connsiteX2" fmla="*/ 819 w 511036"/>
                <a:gd name="connsiteY2" fmla="*/ 85004 h 167911"/>
                <a:gd name="connsiteX3" fmla="*/ 819 w 511036"/>
                <a:gd name="connsiteY3" fmla="*/ 83710 h 167911"/>
                <a:gd name="connsiteX4" fmla="*/ 254345 w 511036"/>
                <a:gd name="connsiteY4" fmla="*/ -243 h 167911"/>
                <a:gd name="connsiteX5" fmla="*/ 511840 w 511036"/>
                <a:gd name="connsiteY5" fmla="*/ 82415 h 167911"/>
                <a:gd name="connsiteX6" fmla="*/ 511840 w 511036"/>
                <a:gd name="connsiteY6" fmla="*/ 83710 h 167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1036" h="167911">
                  <a:moveTo>
                    <a:pt x="511840" y="83710"/>
                  </a:moveTo>
                  <a:cubicBezTo>
                    <a:pt x="512937" y="129718"/>
                    <a:pt x="399430" y="167305"/>
                    <a:pt x="258315" y="167663"/>
                  </a:cubicBezTo>
                  <a:cubicBezTo>
                    <a:pt x="117200" y="168020"/>
                    <a:pt x="1916" y="131013"/>
                    <a:pt x="819" y="85004"/>
                  </a:cubicBezTo>
                  <a:cubicBezTo>
                    <a:pt x="809" y="84573"/>
                    <a:pt x="809" y="84141"/>
                    <a:pt x="819" y="83710"/>
                  </a:cubicBezTo>
                  <a:cubicBezTo>
                    <a:pt x="-277" y="37701"/>
                    <a:pt x="113230" y="114"/>
                    <a:pt x="254345" y="-243"/>
                  </a:cubicBezTo>
                  <a:cubicBezTo>
                    <a:pt x="395459" y="-601"/>
                    <a:pt x="510744" y="36407"/>
                    <a:pt x="511840" y="82415"/>
                  </a:cubicBezTo>
                  <a:cubicBezTo>
                    <a:pt x="511851" y="82847"/>
                    <a:pt x="511851" y="83278"/>
                    <a:pt x="511840" y="83710"/>
                  </a:cubicBezTo>
                  <a:close/>
                </a:path>
              </a:pathLst>
            </a:custGeom>
            <a:solidFill>
              <a:srgbClr val="FFFFFF"/>
            </a:solidFill>
            <a:ln w="10028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529EEA4F-B778-BF48-A263-6BFDE4778A53}"/>
                </a:ext>
              </a:extLst>
            </p:cNvPr>
            <p:cNvSpPr/>
            <p:nvPr/>
          </p:nvSpPr>
          <p:spPr>
            <a:xfrm>
              <a:off x="5846154" y="3145619"/>
              <a:ext cx="502528" cy="677764"/>
            </a:xfrm>
            <a:custGeom>
              <a:avLst/>
              <a:gdLst>
                <a:gd name="connsiteX0" fmla="*/ 503334 w 502528"/>
                <a:gd name="connsiteY0" fmla="*/ -446 h 677764"/>
                <a:gd name="connsiteX1" fmla="*/ 223602 w 502528"/>
                <a:gd name="connsiteY1" fmla="*/ 70508 h 677764"/>
                <a:gd name="connsiteX2" fmla="*/ 811 w 502528"/>
                <a:gd name="connsiteY2" fmla="*/ 7352 h 677764"/>
                <a:gd name="connsiteX3" fmla="*/ 89429 w 502528"/>
                <a:gd name="connsiteY3" fmla="*/ 629232 h 677764"/>
                <a:gd name="connsiteX4" fmla="*/ 239359 w 502528"/>
                <a:gd name="connsiteY4" fmla="*/ 676956 h 677764"/>
                <a:gd name="connsiteX5" fmla="*/ 428341 w 502528"/>
                <a:gd name="connsiteY5" fmla="*/ 624612 h 677764"/>
                <a:gd name="connsiteX6" fmla="*/ 503340 w 502528"/>
                <a:gd name="connsiteY6" fmla="*/ -451 h 677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2528" h="677764">
                  <a:moveTo>
                    <a:pt x="503334" y="-446"/>
                  </a:moveTo>
                  <a:cubicBezTo>
                    <a:pt x="488303" y="45278"/>
                    <a:pt x="363844" y="75408"/>
                    <a:pt x="223602" y="70508"/>
                  </a:cubicBezTo>
                  <a:cubicBezTo>
                    <a:pt x="112915" y="66639"/>
                    <a:pt x="26471" y="41584"/>
                    <a:pt x="811" y="7352"/>
                  </a:cubicBezTo>
                  <a:lnTo>
                    <a:pt x="89429" y="629232"/>
                  </a:lnTo>
                  <a:cubicBezTo>
                    <a:pt x="106152" y="655493"/>
                    <a:pt x="164564" y="674086"/>
                    <a:pt x="239359" y="676956"/>
                  </a:cubicBezTo>
                  <a:cubicBezTo>
                    <a:pt x="334119" y="680593"/>
                    <a:pt x="419267" y="656007"/>
                    <a:pt x="428341" y="624612"/>
                  </a:cubicBezTo>
                  <a:lnTo>
                    <a:pt x="503340" y="-451"/>
                  </a:lnTo>
                  <a:close/>
                </a:path>
              </a:pathLst>
            </a:custGeom>
            <a:solidFill>
              <a:srgbClr val="FFFFFF"/>
            </a:solidFill>
            <a:ln w="10026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9D76AB23-F583-1345-B162-39E47B7726E9}"/>
                </a:ext>
              </a:extLst>
            </p:cNvPr>
            <p:cNvSpPr/>
            <p:nvPr/>
          </p:nvSpPr>
          <p:spPr>
            <a:xfrm>
              <a:off x="5862078" y="3354260"/>
              <a:ext cx="468970" cy="400539"/>
            </a:xfrm>
            <a:custGeom>
              <a:avLst/>
              <a:gdLst>
                <a:gd name="connsiteX0" fmla="*/ 52234 w 468970"/>
                <a:gd name="connsiteY0" fmla="*/ 352204 h 400539"/>
                <a:gd name="connsiteX1" fmla="*/ 811 w 468970"/>
                <a:gd name="connsiteY1" fmla="*/ 5199 h 400539"/>
                <a:gd name="connsiteX2" fmla="*/ 207440 w 468970"/>
                <a:gd name="connsiteY2" fmla="*/ 63334 h 400539"/>
                <a:gd name="connsiteX3" fmla="*/ 469782 w 468970"/>
                <a:gd name="connsiteY3" fmla="*/ -491 h 400539"/>
                <a:gd name="connsiteX4" fmla="*/ 432311 w 468970"/>
                <a:gd name="connsiteY4" fmla="*/ 347487 h 400539"/>
                <a:gd name="connsiteX5" fmla="*/ 220260 w 468970"/>
                <a:gd name="connsiteY5" fmla="*/ 399693 h 400539"/>
                <a:gd name="connsiteX6" fmla="*/ 52242 w 468970"/>
                <a:gd name="connsiteY6" fmla="*/ 352208 h 400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8970" h="400539">
                  <a:moveTo>
                    <a:pt x="52234" y="352204"/>
                  </a:moveTo>
                  <a:lnTo>
                    <a:pt x="811" y="5199"/>
                  </a:lnTo>
                  <a:cubicBezTo>
                    <a:pt x="23093" y="34892"/>
                    <a:pt x="104360" y="59854"/>
                    <a:pt x="207440" y="63334"/>
                  </a:cubicBezTo>
                  <a:cubicBezTo>
                    <a:pt x="338035" y="67743"/>
                    <a:pt x="456149" y="38120"/>
                    <a:pt x="469782" y="-491"/>
                  </a:cubicBezTo>
                  <a:lnTo>
                    <a:pt x="432311" y="347487"/>
                  </a:lnTo>
                  <a:cubicBezTo>
                    <a:pt x="421878" y="378849"/>
                    <a:pt x="326454" y="403312"/>
                    <a:pt x="220260" y="399693"/>
                  </a:cubicBezTo>
                  <a:cubicBezTo>
                    <a:pt x="136439" y="396837"/>
                    <a:pt x="70978" y="378337"/>
                    <a:pt x="52242" y="352208"/>
                  </a:cubicBezTo>
                  <a:close/>
                </a:path>
              </a:pathLst>
            </a:custGeom>
            <a:solidFill>
              <a:srgbClr val="FFFFFF"/>
            </a:solidFill>
            <a:ln w="10026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grpSp>
        <p:nvGrpSpPr>
          <p:cNvPr id="19" name="Gráfico 5">
            <a:extLst>
              <a:ext uri="{FF2B5EF4-FFF2-40B4-BE49-F238E27FC236}">
                <a16:creationId xmlns:a16="http://schemas.microsoft.com/office/drawing/2014/main" id="{706A8D31-4B01-3740-B771-8E36E2B26C6A}"/>
              </a:ext>
            </a:extLst>
          </p:cNvPr>
          <p:cNvGrpSpPr/>
          <p:nvPr/>
        </p:nvGrpSpPr>
        <p:grpSpPr>
          <a:xfrm>
            <a:off x="916582" y="4224371"/>
            <a:ext cx="1030941" cy="1593658"/>
            <a:chOff x="5840632" y="3033409"/>
            <a:chExt cx="511036" cy="789974"/>
          </a:xfrm>
          <a:solidFill>
            <a:srgbClr val="FFFFFF"/>
          </a:solidFill>
        </p:grpSpPr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9898912D-B02E-324A-948B-13055902179B}"/>
                </a:ext>
              </a:extLst>
            </p:cNvPr>
            <p:cNvSpPr/>
            <p:nvPr/>
          </p:nvSpPr>
          <p:spPr>
            <a:xfrm>
              <a:off x="5840632" y="3033409"/>
              <a:ext cx="511036" cy="167911"/>
            </a:xfrm>
            <a:custGeom>
              <a:avLst/>
              <a:gdLst>
                <a:gd name="connsiteX0" fmla="*/ 511840 w 511036"/>
                <a:gd name="connsiteY0" fmla="*/ 83710 h 167911"/>
                <a:gd name="connsiteX1" fmla="*/ 258315 w 511036"/>
                <a:gd name="connsiteY1" fmla="*/ 167663 h 167911"/>
                <a:gd name="connsiteX2" fmla="*/ 819 w 511036"/>
                <a:gd name="connsiteY2" fmla="*/ 85004 h 167911"/>
                <a:gd name="connsiteX3" fmla="*/ 819 w 511036"/>
                <a:gd name="connsiteY3" fmla="*/ 83710 h 167911"/>
                <a:gd name="connsiteX4" fmla="*/ 254345 w 511036"/>
                <a:gd name="connsiteY4" fmla="*/ -243 h 167911"/>
                <a:gd name="connsiteX5" fmla="*/ 511840 w 511036"/>
                <a:gd name="connsiteY5" fmla="*/ 82415 h 167911"/>
                <a:gd name="connsiteX6" fmla="*/ 511840 w 511036"/>
                <a:gd name="connsiteY6" fmla="*/ 83710 h 167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1036" h="167911">
                  <a:moveTo>
                    <a:pt x="511840" y="83710"/>
                  </a:moveTo>
                  <a:cubicBezTo>
                    <a:pt x="512937" y="129718"/>
                    <a:pt x="399430" y="167305"/>
                    <a:pt x="258315" y="167663"/>
                  </a:cubicBezTo>
                  <a:cubicBezTo>
                    <a:pt x="117200" y="168020"/>
                    <a:pt x="1916" y="131013"/>
                    <a:pt x="819" y="85004"/>
                  </a:cubicBezTo>
                  <a:cubicBezTo>
                    <a:pt x="809" y="84573"/>
                    <a:pt x="809" y="84141"/>
                    <a:pt x="819" y="83710"/>
                  </a:cubicBezTo>
                  <a:cubicBezTo>
                    <a:pt x="-277" y="37701"/>
                    <a:pt x="113230" y="114"/>
                    <a:pt x="254345" y="-243"/>
                  </a:cubicBezTo>
                  <a:cubicBezTo>
                    <a:pt x="395459" y="-601"/>
                    <a:pt x="510744" y="36407"/>
                    <a:pt x="511840" y="82415"/>
                  </a:cubicBezTo>
                  <a:cubicBezTo>
                    <a:pt x="511851" y="82847"/>
                    <a:pt x="511851" y="83278"/>
                    <a:pt x="511840" y="83710"/>
                  </a:cubicBezTo>
                  <a:close/>
                </a:path>
              </a:pathLst>
            </a:custGeom>
            <a:solidFill>
              <a:srgbClr val="FFFFFF"/>
            </a:solidFill>
            <a:ln w="10028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46AD91E1-0651-4349-A09E-46F277E0DACF}"/>
                </a:ext>
              </a:extLst>
            </p:cNvPr>
            <p:cNvSpPr/>
            <p:nvPr/>
          </p:nvSpPr>
          <p:spPr>
            <a:xfrm>
              <a:off x="5846154" y="3145619"/>
              <a:ext cx="502528" cy="677764"/>
            </a:xfrm>
            <a:custGeom>
              <a:avLst/>
              <a:gdLst>
                <a:gd name="connsiteX0" fmla="*/ 503334 w 502528"/>
                <a:gd name="connsiteY0" fmla="*/ -446 h 677764"/>
                <a:gd name="connsiteX1" fmla="*/ 223602 w 502528"/>
                <a:gd name="connsiteY1" fmla="*/ 70508 h 677764"/>
                <a:gd name="connsiteX2" fmla="*/ 811 w 502528"/>
                <a:gd name="connsiteY2" fmla="*/ 7352 h 677764"/>
                <a:gd name="connsiteX3" fmla="*/ 89429 w 502528"/>
                <a:gd name="connsiteY3" fmla="*/ 629232 h 677764"/>
                <a:gd name="connsiteX4" fmla="*/ 239359 w 502528"/>
                <a:gd name="connsiteY4" fmla="*/ 676956 h 677764"/>
                <a:gd name="connsiteX5" fmla="*/ 428341 w 502528"/>
                <a:gd name="connsiteY5" fmla="*/ 624612 h 677764"/>
                <a:gd name="connsiteX6" fmla="*/ 503340 w 502528"/>
                <a:gd name="connsiteY6" fmla="*/ -451 h 677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02528" h="677764">
                  <a:moveTo>
                    <a:pt x="503334" y="-446"/>
                  </a:moveTo>
                  <a:cubicBezTo>
                    <a:pt x="488303" y="45278"/>
                    <a:pt x="363844" y="75408"/>
                    <a:pt x="223602" y="70508"/>
                  </a:cubicBezTo>
                  <a:cubicBezTo>
                    <a:pt x="112915" y="66639"/>
                    <a:pt x="26471" y="41584"/>
                    <a:pt x="811" y="7352"/>
                  </a:cubicBezTo>
                  <a:lnTo>
                    <a:pt x="89429" y="629232"/>
                  </a:lnTo>
                  <a:cubicBezTo>
                    <a:pt x="106152" y="655493"/>
                    <a:pt x="164564" y="674086"/>
                    <a:pt x="239359" y="676956"/>
                  </a:cubicBezTo>
                  <a:cubicBezTo>
                    <a:pt x="334119" y="680593"/>
                    <a:pt x="419267" y="656007"/>
                    <a:pt x="428341" y="624612"/>
                  </a:cubicBezTo>
                  <a:lnTo>
                    <a:pt x="503340" y="-451"/>
                  </a:lnTo>
                  <a:close/>
                </a:path>
              </a:pathLst>
            </a:custGeom>
            <a:solidFill>
              <a:srgbClr val="FFFFFF"/>
            </a:solidFill>
            <a:ln w="10026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22" name="Forma libre 21">
              <a:extLst>
                <a:ext uri="{FF2B5EF4-FFF2-40B4-BE49-F238E27FC236}">
                  <a16:creationId xmlns:a16="http://schemas.microsoft.com/office/drawing/2014/main" id="{08106E55-B91F-EC43-B34E-537A522CE350}"/>
                </a:ext>
              </a:extLst>
            </p:cNvPr>
            <p:cNvSpPr/>
            <p:nvPr/>
          </p:nvSpPr>
          <p:spPr>
            <a:xfrm>
              <a:off x="5862078" y="3354260"/>
              <a:ext cx="468970" cy="400539"/>
            </a:xfrm>
            <a:custGeom>
              <a:avLst/>
              <a:gdLst>
                <a:gd name="connsiteX0" fmla="*/ 52234 w 468970"/>
                <a:gd name="connsiteY0" fmla="*/ 352204 h 400539"/>
                <a:gd name="connsiteX1" fmla="*/ 811 w 468970"/>
                <a:gd name="connsiteY1" fmla="*/ 5199 h 400539"/>
                <a:gd name="connsiteX2" fmla="*/ 207440 w 468970"/>
                <a:gd name="connsiteY2" fmla="*/ 63334 h 400539"/>
                <a:gd name="connsiteX3" fmla="*/ 469782 w 468970"/>
                <a:gd name="connsiteY3" fmla="*/ -491 h 400539"/>
                <a:gd name="connsiteX4" fmla="*/ 432311 w 468970"/>
                <a:gd name="connsiteY4" fmla="*/ 347487 h 400539"/>
                <a:gd name="connsiteX5" fmla="*/ 220260 w 468970"/>
                <a:gd name="connsiteY5" fmla="*/ 399693 h 400539"/>
                <a:gd name="connsiteX6" fmla="*/ 52242 w 468970"/>
                <a:gd name="connsiteY6" fmla="*/ 352208 h 400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68970" h="400539">
                  <a:moveTo>
                    <a:pt x="52234" y="352204"/>
                  </a:moveTo>
                  <a:lnTo>
                    <a:pt x="811" y="5199"/>
                  </a:lnTo>
                  <a:cubicBezTo>
                    <a:pt x="23093" y="34892"/>
                    <a:pt x="104360" y="59854"/>
                    <a:pt x="207440" y="63334"/>
                  </a:cubicBezTo>
                  <a:cubicBezTo>
                    <a:pt x="338035" y="67743"/>
                    <a:pt x="456149" y="38120"/>
                    <a:pt x="469782" y="-491"/>
                  </a:cubicBezTo>
                  <a:lnTo>
                    <a:pt x="432311" y="347487"/>
                  </a:lnTo>
                  <a:cubicBezTo>
                    <a:pt x="421878" y="378849"/>
                    <a:pt x="326454" y="403312"/>
                    <a:pt x="220260" y="399693"/>
                  </a:cubicBezTo>
                  <a:cubicBezTo>
                    <a:pt x="136439" y="396837"/>
                    <a:pt x="70978" y="378337"/>
                    <a:pt x="52242" y="352208"/>
                  </a:cubicBezTo>
                  <a:close/>
                </a:path>
              </a:pathLst>
            </a:custGeom>
            <a:solidFill>
              <a:srgbClr val="FFFFFF"/>
            </a:solidFill>
            <a:ln w="10026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sp>
        <p:nvSpPr>
          <p:cNvPr id="24" name="Elipse 23">
            <a:extLst>
              <a:ext uri="{FF2B5EF4-FFF2-40B4-BE49-F238E27FC236}">
                <a16:creationId xmlns:a16="http://schemas.microsoft.com/office/drawing/2014/main" id="{64A07B68-2B4A-314C-BA2A-A723B1281B27}"/>
              </a:ext>
            </a:extLst>
          </p:cNvPr>
          <p:cNvSpPr/>
          <p:nvPr/>
        </p:nvSpPr>
        <p:spPr>
          <a:xfrm>
            <a:off x="3738344" y="5602941"/>
            <a:ext cx="1129492" cy="22405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06BFCF02-08CA-254E-B513-344619D38DAE}"/>
              </a:ext>
            </a:extLst>
          </p:cNvPr>
          <p:cNvCxnSpPr>
            <a:cxnSpLocks/>
          </p:cNvCxnSpPr>
          <p:nvPr/>
        </p:nvCxnSpPr>
        <p:spPr>
          <a:xfrm>
            <a:off x="4303059" y="0"/>
            <a:ext cx="0" cy="3251760"/>
          </a:xfrm>
          <a:prstGeom prst="line">
            <a:avLst/>
          </a:prstGeom>
          <a:ln w="15875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1409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52;p12">
            <a:extLst>
              <a:ext uri="{FF2B5EF4-FFF2-40B4-BE49-F238E27FC236}">
                <a16:creationId xmlns:a16="http://schemas.microsoft.com/office/drawing/2014/main" id="{8D71C1F2-723C-9A40-9350-6F772A487111}"/>
              </a:ext>
            </a:extLst>
          </p:cNvPr>
          <p:cNvSpPr txBox="1">
            <a:spLocks/>
          </p:cNvSpPr>
          <p:nvPr/>
        </p:nvSpPr>
        <p:spPr>
          <a:xfrm>
            <a:off x="6887295" y="2552461"/>
            <a:ext cx="4489184" cy="2259375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" sz="1467" b="1" dirty="0">
                <a:solidFill>
                  <a:schemeClr val="bg1"/>
                </a:solidFill>
                <a:latin typeface="Quicksand" pitchFamily="2" charset="77"/>
                <a:cs typeface="Consolas" panose="020B0609020204030204" pitchFamily="49" charset="0"/>
              </a:rPr>
              <a:t>EDIT AS A POWER POINT </a:t>
            </a:r>
            <a:br>
              <a:rPr lang="en" sz="1467" b="1" dirty="0">
                <a:solidFill>
                  <a:schemeClr val="bg1"/>
                </a:solidFill>
                <a:latin typeface="Quicksand" pitchFamily="2" charset="77"/>
                <a:cs typeface="Consolas" panose="020B0609020204030204" pitchFamily="49" charset="0"/>
              </a:rPr>
            </a:br>
            <a:endParaRPr lang="en" sz="1467" b="1" dirty="0">
              <a:solidFill>
                <a:schemeClr val="bg1"/>
              </a:solidFill>
              <a:latin typeface="Quicksand" pitchFamily="2" charset="77"/>
              <a:cs typeface="Consolas" panose="020B0609020204030204" pitchFamily="49" charset="0"/>
            </a:endParaRPr>
          </a:p>
          <a:p>
            <a:pPr marL="342891" indent="-34289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333" dirty="0">
                <a:latin typeface="Quicksand" pitchFamily="2" charset="77"/>
                <a:cs typeface="Consolas" panose="020B0609020204030204" pitchFamily="49" charset="0"/>
              </a:rPr>
              <a:t>Click the “Edit in Power Point” button below the template preview.</a:t>
            </a:r>
          </a:p>
          <a:p>
            <a:pPr marL="342891" indent="-34289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333" dirty="0">
                <a:latin typeface="Quicksand" pitchFamily="2" charset="77"/>
                <a:cs typeface="Consolas" panose="020B0609020204030204" pitchFamily="49" charset="0"/>
              </a:rPr>
              <a:t>A .pptx file will be downloaded in your computer.</a:t>
            </a:r>
          </a:p>
          <a:p>
            <a:pPr marL="342891" indent="-34289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1333" dirty="0">
                <a:latin typeface="Quicksand" pitchFamily="2" charset="77"/>
                <a:cs typeface="Consolas" panose="020B0609020204030204" pitchFamily="49" charset="0"/>
              </a:rPr>
              <a:t>Open it as a Power Point and start rocking your presentation.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en" sz="1333" b="1" dirty="0">
              <a:latin typeface="Quicksand" pitchFamily="2" charset="77"/>
              <a:cs typeface="Consolas" panose="020B0609020204030204" pitchFamily="49" charset="0"/>
            </a:endParaRPr>
          </a:p>
        </p:txBody>
      </p:sp>
      <p:sp>
        <p:nvSpPr>
          <p:cNvPr id="6" name="Google Shape;53;p12">
            <a:extLst>
              <a:ext uri="{FF2B5EF4-FFF2-40B4-BE49-F238E27FC236}">
                <a16:creationId xmlns:a16="http://schemas.microsoft.com/office/drawing/2014/main" id="{EA9E9D82-70A4-C847-B00F-E5E1C2FFA248}"/>
              </a:ext>
            </a:extLst>
          </p:cNvPr>
          <p:cNvSpPr txBox="1">
            <a:spLocks/>
          </p:cNvSpPr>
          <p:nvPr/>
        </p:nvSpPr>
        <p:spPr>
          <a:xfrm>
            <a:off x="890905" y="2552460"/>
            <a:ext cx="4334947" cy="2259371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r>
              <a:rPr lang="es-ES" sz="1467" b="1" dirty="0">
                <a:solidFill>
                  <a:schemeClr val="bg1"/>
                </a:solidFill>
                <a:latin typeface="Quicksand" pitchFamily="2" charset="77"/>
                <a:cs typeface="Consolas" panose="020B0609020204030204" pitchFamily="49" charset="0"/>
              </a:rPr>
              <a:t>EDIT AS GOOGLE SLIDES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None/>
            </a:pPr>
            <a:endParaRPr lang="en" sz="1333" b="1" dirty="0">
              <a:solidFill>
                <a:schemeClr val="accent1"/>
              </a:solidFill>
              <a:latin typeface="Quicksand" pitchFamily="2" charset="77"/>
              <a:cs typeface="Consolas" panose="020B0609020204030204" pitchFamily="49" charset="0"/>
            </a:endParaRPr>
          </a:p>
          <a:p>
            <a:pPr marL="342891" indent="-34289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333" dirty="0">
                <a:latin typeface="Quicksand" pitchFamily="2" charset="77"/>
                <a:cs typeface="Consolas" panose="020B0609020204030204" pitchFamily="49" charset="0"/>
              </a:rPr>
              <a:t>Make sure to be logged in your Google account.</a:t>
            </a:r>
          </a:p>
          <a:p>
            <a:pPr marL="342891" indent="-34289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333" dirty="0">
                <a:latin typeface="Quicksand" pitchFamily="2" charset="77"/>
                <a:cs typeface="Consolas" panose="020B0609020204030204" pitchFamily="49" charset="0"/>
              </a:rPr>
              <a:t>Click the “Edit in Google Slides “ button below the template preview.</a:t>
            </a:r>
          </a:p>
          <a:p>
            <a:pPr marL="342891" indent="-34289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100000"/>
              <a:buFont typeface="+mj-lt"/>
              <a:buAutoNum type="arabicPeriod"/>
            </a:pPr>
            <a:r>
              <a:rPr lang="en" sz="1333" dirty="0">
                <a:latin typeface="Quicksand" pitchFamily="2" charset="77"/>
                <a:cs typeface="Consolas" panose="020B0609020204030204" pitchFamily="49" charset="0"/>
              </a:rPr>
              <a:t>Get the editable template in your drive and start editing as Frank Sinatra or Fleetwood Mac would: in your own way.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235E1BF1-2963-3A46-92CF-EDEEC291669B}"/>
              </a:ext>
            </a:extLst>
          </p:cNvPr>
          <p:cNvSpPr txBox="1">
            <a:spLocks/>
          </p:cNvSpPr>
          <p:nvPr/>
        </p:nvSpPr>
        <p:spPr>
          <a:xfrm>
            <a:off x="890906" y="297690"/>
            <a:ext cx="10368333" cy="12028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880"/>
              </a:lnSpc>
            </a:pPr>
            <a:r>
              <a:rPr lang="es-ES" b="1" dirty="0" err="1">
                <a:solidFill>
                  <a:srgbClr val="011627"/>
                </a:solidFill>
                <a:latin typeface="Quicksand" pitchFamily="2" charset="77"/>
              </a:rPr>
              <a:t>Instructions</a:t>
            </a:r>
            <a:r>
              <a:rPr lang="es-ES" b="1" dirty="0">
                <a:solidFill>
                  <a:srgbClr val="011627"/>
                </a:solidFill>
                <a:latin typeface="Quicksand" pitchFamily="2" charset="77"/>
              </a:rPr>
              <a:t> </a:t>
            </a:r>
            <a:r>
              <a:rPr lang="es-ES" b="1" dirty="0" err="1">
                <a:solidFill>
                  <a:srgbClr val="011627"/>
                </a:solidFill>
                <a:latin typeface="Quicksand" pitchFamily="2" charset="77"/>
              </a:rPr>
              <a:t>for</a:t>
            </a:r>
            <a:r>
              <a:rPr lang="es-ES" b="1" dirty="0">
                <a:solidFill>
                  <a:srgbClr val="011627"/>
                </a:solidFill>
                <a:latin typeface="Quicksand" pitchFamily="2" charset="77"/>
              </a:rPr>
              <a:t> use</a:t>
            </a:r>
          </a:p>
          <a:p>
            <a:pPr>
              <a:lnSpc>
                <a:spcPts val="4880"/>
              </a:lnSpc>
            </a:pPr>
            <a:r>
              <a:rPr lang="en" sz="2000" dirty="0">
                <a:latin typeface="Quicksand" pitchFamily="2" charset="77"/>
              </a:rPr>
              <a:t>Just being extra careful, you don’t really need them ;)</a:t>
            </a: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7E285D83-320D-504F-977C-7A5A09E01806}"/>
              </a:ext>
            </a:extLst>
          </p:cNvPr>
          <p:cNvSpPr txBox="1">
            <a:spLocks/>
          </p:cNvSpPr>
          <p:nvPr/>
        </p:nvSpPr>
        <p:spPr>
          <a:xfrm>
            <a:off x="890906" y="5870077"/>
            <a:ext cx="10485575" cy="7768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860"/>
              </a:lnSpc>
            </a:pPr>
            <a:r>
              <a:rPr lang="e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Quicksand" pitchFamily="2" charset="77"/>
              </a:rPr>
              <a:t>You are free to use this presentation under </a:t>
            </a:r>
            <a:r>
              <a:rPr lang="en" sz="1100" dirty="0">
                <a:solidFill>
                  <a:schemeClr val="accent1">
                    <a:lumMod val="75000"/>
                  </a:schemeClr>
                </a:solidFill>
                <a:latin typeface="Quicksand" pitchFamily="2" charset="77"/>
              </a:rPr>
              <a:t>Creative Commons Attribution License</a:t>
            </a:r>
            <a:r>
              <a:rPr lang="e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Quicksand" pitchFamily="2" charset="77"/>
              </a:rPr>
              <a:t>. But please, either keep the Credits Slide or mention </a:t>
            </a:r>
            <a:r>
              <a:rPr lang="en" sz="1100" dirty="0" err="1">
                <a:solidFill>
                  <a:schemeClr val="accent1">
                    <a:lumMod val="75000"/>
                  </a:schemeClr>
                </a:solidFill>
                <a:latin typeface="Quicksand" pitchFamily="2" charset="77"/>
              </a:rPr>
              <a:t>Slidecore</a:t>
            </a:r>
            <a:r>
              <a:rPr lang="e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Quicksand" pitchFamily="2" charset="77"/>
              </a:rPr>
              <a:t> and other used sources in the slide footer. Help to keep the free resources environment a better place. </a:t>
            </a:r>
          </a:p>
          <a:p>
            <a:pPr>
              <a:lnSpc>
                <a:spcPts val="1860"/>
              </a:lnSpc>
            </a:pPr>
            <a:br>
              <a:rPr lang="e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Quicksand" pitchFamily="2" charset="77"/>
              </a:rPr>
            </a:br>
            <a:endParaRPr lang="en" sz="1100" dirty="0">
              <a:solidFill>
                <a:schemeClr val="tx1">
                  <a:lumMod val="75000"/>
                  <a:lumOff val="25000"/>
                </a:schemeClr>
              </a:solidFill>
              <a:latin typeface="Quicksand" pitchFamily="2" charset="77"/>
            </a:endParaRP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15EEB6E9-8C17-9145-87F8-7B27BCF4F2D3}"/>
              </a:ext>
            </a:extLst>
          </p:cNvPr>
          <p:cNvCxnSpPr>
            <a:cxnSpLocks/>
          </p:cNvCxnSpPr>
          <p:nvPr/>
        </p:nvCxnSpPr>
        <p:spPr>
          <a:xfrm>
            <a:off x="0" y="1739195"/>
            <a:ext cx="12296872" cy="0"/>
          </a:xfrm>
          <a:prstGeom prst="line">
            <a:avLst/>
          </a:prstGeom>
          <a:ln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F0D054A1-820F-1D47-87C9-77F08DC5C9D5}"/>
              </a:ext>
            </a:extLst>
          </p:cNvPr>
          <p:cNvCxnSpPr>
            <a:cxnSpLocks/>
          </p:cNvCxnSpPr>
          <p:nvPr/>
        </p:nvCxnSpPr>
        <p:spPr>
          <a:xfrm>
            <a:off x="0" y="5612547"/>
            <a:ext cx="12192000" cy="0"/>
          </a:xfrm>
          <a:prstGeom prst="line">
            <a:avLst/>
          </a:prstGeom>
          <a:ln>
            <a:solidFill>
              <a:schemeClr val="bg2">
                <a:lumMod val="65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0474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7B8253-25E0-2F4C-B5BC-8C3C08B78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Bottom</a:t>
            </a:r>
            <a:r>
              <a:rPr lang="es-ES" dirty="0"/>
              <a:t> Line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2AC96112-F2A9-EC44-9A44-21B8FA8943D2}"/>
              </a:ext>
            </a:extLst>
          </p:cNvPr>
          <p:cNvSpPr/>
          <p:nvPr/>
        </p:nvSpPr>
        <p:spPr>
          <a:xfrm>
            <a:off x="909918" y="2226429"/>
            <a:ext cx="4872318" cy="3286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Apparently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b="1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30% of </a:t>
            </a:r>
            <a:r>
              <a:rPr lang="es-ES" sz="1400" b="1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the</a:t>
            </a:r>
            <a:r>
              <a:rPr lang="es-ES" sz="1400" b="1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time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spent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preparing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the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famous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Starbucks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coffees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was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wasted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on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the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time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spent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by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employees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bending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,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walking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or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choosing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ingredients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.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After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conducting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an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analysis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of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the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benchmarks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,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they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implemented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an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action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plan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based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on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the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b="1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optimization</a:t>
            </a:r>
            <a:r>
              <a:rPr lang="es-ES" sz="1400" b="1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of </a:t>
            </a:r>
            <a:r>
              <a:rPr lang="es-ES" sz="1400" b="1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the</a:t>
            </a:r>
            <a:r>
              <a:rPr lang="es-ES" sz="1400" b="1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b="1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processes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to prepare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their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coffees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, </a:t>
            </a:r>
            <a:r>
              <a:rPr lang="es-ES" sz="1400" b="1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a </a:t>
            </a:r>
            <a:r>
              <a:rPr lang="es-ES" sz="1400" b="1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redesign</a:t>
            </a:r>
            <a:r>
              <a:rPr lang="es-ES" sz="1400" b="1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of </a:t>
            </a:r>
            <a:r>
              <a:rPr lang="es-ES" sz="1400" b="1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the</a:t>
            </a:r>
            <a:r>
              <a:rPr lang="es-ES" sz="1400" b="1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b="1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workspace</a:t>
            </a:r>
            <a:r>
              <a:rPr lang="es-ES" sz="1400" b="1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,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along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with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a new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arrangement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of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the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utensils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and machines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necessary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for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the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preparation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of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their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products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.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This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led to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an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b="1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improvement</a:t>
            </a:r>
            <a:r>
              <a:rPr lang="es-ES" sz="1400" b="1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in </a:t>
            </a:r>
            <a:r>
              <a:rPr lang="es-ES" sz="1400" b="1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the</a:t>
            </a:r>
            <a:r>
              <a:rPr lang="es-ES" sz="1400" b="1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b="1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production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time of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their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products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dirty="0" err="1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by</a:t>
            </a:r>
            <a:r>
              <a:rPr lang="es-ES" sz="1400" dirty="0">
                <a:solidFill>
                  <a:schemeClr val="tx2"/>
                </a:solidFill>
                <a:latin typeface="Quicksand" pitchFamily="2" charset="77"/>
                <a:cs typeface="Rubik" pitchFamily="2" charset="-79"/>
              </a:rPr>
              <a:t> </a:t>
            </a:r>
            <a:r>
              <a:rPr lang="es-ES" sz="1400" b="1" dirty="0" err="1">
                <a:solidFill>
                  <a:schemeClr val="bg1"/>
                </a:solidFill>
                <a:latin typeface="Quicksand" pitchFamily="2" charset="77"/>
                <a:cs typeface="Rubik" pitchFamily="2" charset="-79"/>
              </a:rPr>
              <a:t>almost</a:t>
            </a:r>
            <a:r>
              <a:rPr lang="es-ES" sz="1400" b="1" dirty="0">
                <a:solidFill>
                  <a:schemeClr val="bg1"/>
                </a:solidFill>
                <a:latin typeface="Quicksand" pitchFamily="2" charset="77"/>
                <a:cs typeface="Rubik" pitchFamily="2" charset="-79"/>
              </a:rPr>
              <a:t> 20%.</a:t>
            </a:r>
          </a:p>
        </p:txBody>
      </p:sp>
      <p:grpSp>
        <p:nvGrpSpPr>
          <p:cNvPr id="4" name="Gráfico 626">
            <a:extLst>
              <a:ext uri="{FF2B5EF4-FFF2-40B4-BE49-F238E27FC236}">
                <a16:creationId xmlns:a16="http://schemas.microsoft.com/office/drawing/2014/main" id="{1F037314-203A-1045-BD13-FB2CF63A0426}"/>
              </a:ext>
            </a:extLst>
          </p:cNvPr>
          <p:cNvGrpSpPr/>
          <p:nvPr/>
        </p:nvGrpSpPr>
        <p:grpSpPr>
          <a:xfrm>
            <a:off x="9786543" y="2146760"/>
            <a:ext cx="1293389" cy="1658530"/>
            <a:chOff x="9166737" y="2335765"/>
            <a:chExt cx="871748" cy="1117854"/>
          </a:xfrm>
          <a:solidFill>
            <a:srgbClr val="262626"/>
          </a:solidFill>
        </p:grpSpPr>
        <p:sp>
          <p:nvSpPr>
            <p:cNvPr id="6" name="Forma libre 5">
              <a:extLst>
                <a:ext uri="{FF2B5EF4-FFF2-40B4-BE49-F238E27FC236}">
                  <a16:creationId xmlns:a16="http://schemas.microsoft.com/office/drawing/2014/main" id="{2EE01071-82ED-D84C-AE4F-C05A87EED1DE}"/>
                </a:ext>
              </a:extLst>
            </p:cNvPr>
            <p:cNvSpPr/>
            <p:nvPr/>
          </p:nvSpPr>
          <p:spPr>
            <a:xfrm>
              <a:off x="9166737" y="2335765"/>
              <a:ext cx="871748" cy="1117854"/>
            </a:xfrm>
            <a:custGeom>
              <a:avLst/>
              <a:gdLst>
                <a:gd name="connsiteX0" fmla="*/ 585948 w 871748"/>
                <a:gd name="connsiteY0" fmla="*/ 176034 h 1117854"/>
                <a:gd name="connsiteX1" fmla="*/ 333478 w 871748"/>
                <a:gd name="connsiteY1" fmla="*/ 221115 h 1117854"/>
                <a:gd name="connsiteX2" fmla="*/ 92816 w 871748"/>
                <a:gd name="connsiteY2" fmla="*/ 152431 h 1117854"/>
                <a:gd name="connsiteX3" fmla="*/ 353317 w 871748"/>
                <a:gd name="connsiteY3" fmla="*/ 29697 h 1117854"/>
                <a:gd name="connsiteX4" fmla="*/ 585948 w 871748"/>
                <a:gd name="connsiteY4" fmla="*/ 176034 h 1117854"/>
                <a:gd name="connsiteX5" fmla="*/ 582406 w 871748"/>
                <a:gd name="connsiteY5" fmla="*/ 313638 h 1117854"/>
                <a:gd name="connsiteX6" fmla="*/ 529267 w 871748"/>
                <a:gd name="connsiteY6" fmla="*/ 337240 h 1117854"/>
                <a:gd name="connsiteX7" fmla="*/ 476364 w 871748"/>
                <a:gd name="connsiteY7" fmla="*/ 360135 h 1117854"/>
                <a:gd name="connsiteX8" fmla="*/ 74631 w 871748"/>
                <a:gd name="connsiteY8" fmla="*/ 373588 h 1117854"/>
                <a:gd name="connsiteX9" fmla="*/ 86676 w 871748"/>
                <a:gd name="connsiteY9" fmla="*/ 180754 h 1117854"/>
                <a:gd name="connsiteX10" fmla="*/ 123519 w 871748"/>
                <a:gd name="connsiteY10" fmla="*/ 194916 h 1117854"/>
                <a:gd name="connsiteX11" fmla="*/ 116198 w 871748"/>
                <a:gd name="connsiteY11" fmla="*/ 302072 h 1117854"/>
                <a:gd name="connsiteX12" fmla="*/ 135328 w 871748"/>
                <a:gd name="connsiteY12" fmla="*/ 198692 h 1117854"/>
                <a:gd name="connsiteX13" fmla="*/ 360874 w 871748"/>
                <a:gd name="connsiteY13" fmla="*/ 246842 h 1117854"/>
                <a:gd name="connsiteX14" fmla="*/ 582406 w 871748"/>
                <a:gd name="connsiteY14" fmla="*/ 313638 h 1117854"/>
                <a:gd name="connsiteX15" fmla="*/ 582642 w 871748"/>
                <a:gd name="connsiteY15" fmla="*/ 351166 h 1117854"/>
                <a:gd name="connsiteX16" fmla="*/ 566346 w 871748"/>
                <a:gd name="connsiteY16" fmla="*/ 433775 h 1117854"/>
                <a:gd name="connsiteX17" fmla="*/ 441174 w 871748"/>
                <a:gd name="connsiteY17" fmla="*/ 601826 h 1117854"/>
                <a:gd name="connsiteX18" fmla="*/ 232159 w 871748"/>
                <a:gd name="connsiteY18" fmla="*/ 595218 h 1117854"/>
                <a:gd name="connsiteX19" fmla="*/ 139815 w 871748"/>
                <a:gd name="connsiteY19" fmla="*/ 577280 h 1117854"/>
                <a:gd name="connsiteX20" fmla="*/ 99193 w 871748"/>
                <a:gd name="connsiteY20" fmla="*/ 563590 h 1117854"/>
                <a:gd name="connsiteX21" fmla="*/ 63767 w 871748"/>
                <a:gd name="connsiteY21" fmla="*/ 547540 h 1117854"/>
                <a:gd name="connsiteX22" fmla="*/ 76048 w 871748"/>
                <a:gd name="connsiteY22" fmla="*/ 387278 h 1117854"/>
                <a:gd name="connsiteX23" fmla="*/ 215155 w 871748"/>
                <a:gd name="connsiteY23" fmla="*/ 397899 h 1117854"/>
                <a:gd name="connsiteX24" fmla="*/ 472112 w 871748"/>
                <a:gd name="connsiteY24" fmla="*/ 380669 h 1117854"/>
                <a:gd name="connsiteX25" fmla="*/ 582642 w 871748"/>
                <a:gd name="connsiteY25" fmla="*/ 351166 h 1117854"/>
                <a:gd name="connsiteX26" fmla="*/ 660579 w 871748"/>
                <a:gd name="connsiteY26" fmla="*/ 898040 h 1117854"/>
                <a:gd name="connsiteX27" fmla="*/ 501870 w 871748"/>
                <a:gd name="connsiteY27" fmla="*/ 839978 h 1117854"/>
                <a:gd name="connsiteX28" fmla="*/ 450621 w 871748"/>
                <a:gd name="connsiteY28" fmla="*/ 666734 h 1117854"/>
                <a:gd name="connsiteX29" fmla="*/ 461721 w 871748"/>
                <a:gd name="connsiteY29" fmla="*/ 617640 h 1117854"/>
                <a:gd name="connsiteX30" fmla="*/ 564693 w 871748"/>
                <a:gd name="connsiteY30" fmla="*/ 458322 h 1117854"/>
                <a:gd name="connsiteX31" fmla="*/ 596104 w 871748"/>
                <a:gd name="connsiteY31" fmla="*/ 446049 h 1117854"/>
                <a:gd name="connsiteX32" fmla="*/ 656801 w 871748"/>
                <a:gd name="connsiteY32" fmla="*/ 423390 h 1117854"/>
                <a:gd name="connsiteX33" fmla="*/ 798741 w 871748"/>
                <a:gd name="connsiteY33" fmla="*/ 472720 h 1117854"/>
                <a:gd name="connsiteX34" fmla="*/ 852117 w 871748"/>
                <a:gd name="connsiteY34" fmla="*/ 645255 h 1117854"/>
                <a:gd name="connsiteX35" fmla="*/ 660579 w 871748"/>
                <a:gd name="connsiteY35" fmla="*/ 898040 h 1117854"/>
                <a:gd name="connsiteX36" fmla="*/ 335840 w 871748"/>
                <a:gd name="connsiteY36" fmla="*/ 624957 h 1117854"/>
                <a:gd name="connsiteX37" fmla="*/ 434797 w 871748"/>
                <a:gd name="connsiteY37" fmla="*/ 624249 h 1117854"/>
                <a:gd name="connsiteX38" fmla="*/ 430546 w 871748"/>
                <a:gd name="connsiteY38" fmla="*/ 726685 h 1117854"/>
                <a:gd name="connsiteX39" fmla="*/ 454635 w 871748"/>
                <a:gd name="connsiteY39" fmla="*/ 826760 h 1117854"/>
                <a:gd name="connsiteX40" fmla="*/ 235230 w 871748"/>
                <a:gd name="connsiteY40" fmla="*/ 825816 h 1117854"/>
                <a:gd name="connsiteX41" fmla="*/ 132966 w 871748"/>
                <a:gd name="connsiteY41" fmla="*/ 807878 h 1117854"/>
                <a:gd name="connsiteX42" fmla="*/ 39205 w 871748"/>
                <a:gd name="connsiteY42" fmla="*/ 786400 h 1117854"/>
                <a:gd name="connsiteX43" fmla="*/ 52195 w 871748"/>
                <a:gd name="connsiteY43" fmla="*/ 676411 h 1117854"/>
                <a:gd name="connsiteX44" fmla="*/ 64476 w 871748"/>
                <a:gd name="connsiteY44" fmla="*/ 568075 h 1117854"/>
                <a:gd name="connsiteX45" fmla="*/ 234993 w 871748"/>
                <a:gd name="connsiteY45" fmla="*/ 615280 h 1117854"/>
                <a:gd name="connsiteX46" fmla="*/ 335840 w 871748"/>
                <a:gd name="connsiteY46" fmla="*/ 624957 h 1117854"/>
                <a:gd name="connsiteX47" fmla="*/ 606732 w 871748"/>
                <a:gd name="connsiteY47" fmla="*/ 933444 h 1117854"/>
                <a:gd name="connsiteX48" fmla="*/ 577210 w 871748"/>
                <a:gd name="connsiteY48" fmla="*/ 1037296 h 1117854"/>
                <a:gd name="connsiteX49" fmla="*/ 359930 w 871748"/>
                <a:gd name="connsiteY49" fmla="*/ 1092763 h 1117854"/>
                <a:gd name="connsiteX50" fmla="*/ 46526 w 871748"/>
                <a:gd name="connsiteY50" fmla="*/ 1050750 h 1117854"/>
                <a:gd name="connsiteX51" fmla="*/ 15351 w 871748"/>
                <a:gd name="connsiteY51" fmla="*/ 1031160 h 1117854"/>
                <a:gd name="connsiteX52" fmla="*/ 26688 w 871748"/>
                <a:gd name="connsiteY52" fmla="*/ 857444 h 1117854"/>
                <a:gd name="connsiteX53" fmla="*/ 34954 w 871748"/>
                <a:gd name="connsiteY53" fmla="*/ 814959 h 1117854"/>
                <a:gd name="connsiteX54" fmla="*/ 36843 w 871748"/>
                <a:gd name="connsiteY54" fmla="*/ 810710 h 1117854"/>
                <a:gd name="connsiteX55" fmla="*/ 38733 w 871748"/>
                <a:gd name="connsiteY55" fmla="*/ 806226 h 1117854"/>
                <a:gd name="connsiteX56" fmla="*/ 359693 w 871748"/>
                <a:gd name="connsiteY56" fmla="*/ 860512 h 1117854"/>
                <a:gd name="connsiteX57" fmla="*/ 464555 w 871748"/>
                <a:gd name="connsiteY57" fmla="*/ 845170 h 1117854"/>
                <a:gd name="connsiteX58" fmla="*/ 517694 w 871748"/>
                <a:gd name="connsiteY58" fmla="*/ 905829 h 1117854"/>
                <a:gd name="connsiteX59" fmla="*/ 561150 w 871748"/>
                <a:gd name="connsiteY59" fmla="*/ 920935 h 1117854"/>
                <a:gd name="connsiteX60" fmla="*/ 606732 w 871748"/>
                <a:gd name="connsiteY60" fmla="*/ 933444 h 1117854"/>
                <a:gd name="connsiteX61" fmla="*/ 609093 w 871748"/>
                <a:gd name="connsiteY61" fmla="*/ 1047445 h 1117854"/>
                <a:gd name="connsiteX62" fmla="*/ 626098 w 871748"/>
                <a:gd name="connsiteY62" fmla="*/ 928016 h 1117854"/>
                <a:gd name="connsiteX63" fmla="*/ 830625 w 871748"/>
                <a:gd name="connsiteY63" fmla="*/ 806462 h 1117854"/>
                <a:gd name="connsiteX64" fmla="*/ 847866 w 871748"/>
                <a:gd name="connsiteY64" fmla="*/ 758548 h 1117854"/>
                <a:gd name="connsiteX65" fmla="*/ 854479 w 871748"/>
                <a:gd name="connsiteY65" fmla="*/ 530546 h 1117854"/>
                <a:gd name="connsiteX66" fmla="*/ 715372 w 871748"/>
                <a:gd name="connsiteY66" fmla="*/ 404744 h 1117854"/>
                <a:gd name="connsiteX67" fmla="*/ 603425 w 871748"/>
                <a:gd name="connsiteY67" fmla="*/ 412533 h 1117854"/>
                <a:gd name="connsiteX68" fmla="*/ 603425 w 871748"/>
                <a:gd name="connsiteY68" fmla="*/ 216394 h 1117854"/>
                <a:gd name="connsiteX69" fmla="*/ 488172 w 871748"/>
                <a:gd name="connsiteY69" fmla="*/ 16952 h 1117854"/>
                <a:gd name="connsiteX70" fmla="*/ 268530 w 871748"/>
                <a:gd name="connsiteY70" fmla="*/ 21908 h 1117854"/>
                <a:gd name="connsiteX71" fmla="*/ 173824 w 871748"/>
                <a:gd name="connsiteY71" fmla="*/ 57312 h 1117854"/>
                <a:gd name="connsiteX72" fmla="*/ 70380 w 871748"/>
                <a:gd name="connsiteY72" fmla="*/ 148183 h 1117854"/>
                <a:gd name="connsiteX73" fmla="*/ 57863 w 871748"/>
                <a:gd name="connsiteY73" fmla="*/ 327327 h 1117854"/>
                <a:gd name="connsiteX74" fmla="*/ 0 w 871748"/>
                <a:gd name="connsiteY74" fmla="*/ 1047445 h 1117854"/>
                <a:gd name="connsiteX75" fmla="*/ 7321 w 871748"/>
                <a:gd name="connsiteY75" fmla="*/ 1051694 h 1117854"/>
                <a:gd name="connsiteX76" fmla="*/ 136745 w 871748"/>
                <a:gd name="connsiteY76" fmla="*/ 1095595 h 1117854"/>
                <a:gd name="connsiteX77" fmla="*/ 542728 w 871748"/>
                <a:gd name="connsiteY77" fmla="*/ 1077893 h 1117854"/>
                <a:gd name="connsiteX78" fmla="*/ 609093 w 871748"/>
                <a:gd name="connsiteY78" fmla="*/ 1047445 h 111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71748" h="1117854">
                  <a:moveTo>
                    <a:pt x="585948" y="176034"/>
                  </a:moveTo>
                  <a:cubicBezTo>
                    <a:pt x="503524" y="217102"/>
                    <a:pt x="455580" y="239289"/>
                    <a:pt x="333478" y="221115"/>
                  </a:cubicBezTo>
                  <a:cubicBezTo>
                    <a:pt x="232868" y="206245"/>
                    <a:pt x="182090" y="213326"/>
                    <a:pt x="92816" y="152431"/>
                  </a:cubicBezTo>
                  <a:cubicBezTo>
                    <a:pt x="112419" y="86580"/>
                    <a:pt x="300178" y="36306"/>
                    <a:pt x="353317" y="29697"/>
                  </a:cubicBezTo>
                  <a:cubicBezTo>
                    <a:pt x="461957" y="16480"/>
                    <a:pt x="580989" y="65101"/>
                    <a:pt x="585948" y="176034"/>
                  </a:cubicBezTo>
                  <a:close/>
                  <a:moveTo>
                    <a:pt x="582406" y="313638"/>
                  </a:moveTo>
                  <a:cubicBezTo>
                    <a:pt x="557135" y="331812"/>
                    <a:pt x="549578" y="326383"/>
                    <a:pt x="529267" y="337240"/>
                  </a:cubicBezTo>
                  <a:cubicBezTo>
                    <a:pt x="514624" y="345265"/>
                    <a:pt x="529030" y="348333"/>
                    <a:pt x="476364" y="360135"/>
                  </a:cubicBezTo>
                  <a:cubicBezTo>
                    <a:pt x="215863" y="418197"/>
                    <a:pt x="175714" y="349750"/>
                    <a:pt x="74631" y="373588"/>
                  </a:cubicBezTo>
                  <a:lnTo>
                    <a:pt x="86676" y="180754"/>
                  </a:lnTo>
                  <a:cubicBezTo>
                    <a:pt x="100138" y="181934"/>
                    <a:pt x="119268" y="183351"/>
                    <a:pt x="123519" y="194916"/>
                  </a:cubicBezTo>
                  <a:cubicBezTo>
                    <a:pt x="131785" y="216158"/>
                    <a:pt x="95887" y="280594"/>
                    <a:pt x="116198" y="302072"/>
                  </a:cubicBezTo>
                  <a:lnTo>
                    <a:pt x="135328" y="198692"/>
                  </a:lnTo>
                  <a:cubicBezTo>
                    <a:pt x="226255" y="239761"/>
                    <a:pt x="259319" y="229140"/>
                    <a:pt x="360874" y="246842"/>
                  </a:cubicBezTo>
                  <a:cubicBezTo>
                    <a:pt x="587838" y="286494"/>
                    <a:pt x="582878" y="109002"/>
                    <a:pt x="582406" y="313638"/>
                  </a:cubicBezTo>
                  <a:close/>
                  <a:moveTo>
                    <a:pt x="582642" y="351166"/>
                  </a:moveTo>
                  <a:cubicBezTo>
                    <a:pt x="581933" y="391526"/>
                    <a:pt x="592089" y="413005"/>
                    <a:pt x="566346" y="433775"/>
                  </a:cubicBezTo>
                  <a:cubicBezTo>
                    <a:pt x="529030" y="463751"/>
                    <a:pt x="452510" y="505055"/>
                    <a:pt x="441174" y="601826"/>
                  </a:cubicBezTo>
                  <a:cubicBezTo>
                    <a:pt x="364417" y="603007"/>
                    <a:pt x="301831" y="603243"/>
                    <a:pt x="232159" y="595218"/>
                  </a:cubicBezTo>
                  <a:cubicBezTo>
                    <a:pt x="197678" y="590969"/>
                    <a:pt x="170045" y="587193"/>
                    <a:pt x="139815" y="577280"/>
                  </a:cubicBezTo>
                  <a:cubicBezTo>
                    <a:pt x="124700" y="572559"/>
                    <a:pt x="114072" y="570199"/>
                    <a:pt x="99193" y="563590"/>
                  </a:cubicBezTo>
                  <a:lnTo>
                    <a:pt x="63767" y="547540"/>
                  </a:lnTo>
                  <a:lnTo>
                    <a:pt x="76048" y="387278"/>
                  </a:lnTo>
                  <a:cubicBezTo>
                    <a:pt x="120213" y="391762"/>
                    <a:pt x="173588" y="389638"/>
                    <a:pt x="215155" y="397899"/>
                  </a:cubicBezTo>
                  <a:cubicBezTo>
                    <a:pt x="289786" y="413241"/>
                    <a:pt x="397481" y="393415"/>
                    <a:pt x="472112" y="380669"/>
                  </a:cubicBezTo>
                  <a:cubicBezTo>
                    <a:pt x="506121" y="374768"/>
                    <a:pt x="546507" y="349750"/>
                    <a:pt x="582642" y="351166"/>
                  </a:cubicBezTo>
                  <a:close/>
                  <a:moveTo>
                    <a:pt x="660579" y="898040"/>
                  </a:moveTo>
                  <a:cubicBezTo>
                    <a:pt x="575321" y="922823"/>
                    <a:pt x="532573" y="888835"/>
                    <a:pt x="501870" y="839978"/>
                  </a:cubicBezTo>
                  <a:cubicBezTo>
                    <a:pt x="469987" y="789232"/>
                    <a:pt x="447078" y="747691"/>
                    <a:pt x="450621" y="666734"/>
                  </a:cubicBezTo>
                  <a:cubicBezTo>
                    <a:pt x="451801" y="636522"/>
                    <a:pt x="454163" y="638175"/>
                    <a:pt x="461721" y="617640"/>
                  </a:cubicBezTo>
                  <a:cubicBezTo>
                    <a:pt x="470931" y="592857"/>
                    <a:pt x="459831" y="529838"/>
                    <a:pt x="564693" y="458322"/>
                  </a:cubicBezTo>
                  <a:cubicBezTo>
                    <a:pt x="591617" y="439676"/>
                    <a:pt x="578155" y="459030"/>
                    <a:pt x="596104" y="446049"/>
                  </a:cubicBezTo>
                  <a:cubicBezTo>
                    <a:pt x="601300" y="442272"/>
                    <a:pt x="617123" y="414893"/>
                    <a:pt x="656801" y="423390"/>
                  </a:cubicBezTo>
                  <a:cubicBezTo>
                    <a:pt x="703327" y="433303"/>
                    <a:pt x="767803" y="442980"/>
                    <a:pt x="798741" y="472720"/>
                  </a:cubicBezTo>
                  <a:cubicBezTo>
                    <a:pt x="829916" y="502695"/>
                    <a:pt x="854242" y="581528"/>
                    <a:pt x="852117" y="645255"/>
                  </a:cubicBezTo>
                  <a:cubicBezTo>
                    <a:pt x="847866" y="785691"/>
                    <a:pt x="788350" y="860984"/>
                    <a:pt x="660579" y="898040"/>
                  </a:cubicBezTo>
                  <a:close/>
                  <a:moveTo>
                    <a:pt x="335840" y="624957"/>
                  </a:moveTo>
                  <a:cubicBezTo>
                    <a:pt x="373155" y="628734"/>
                    <a:pt x="403386" y="624721"/>
                    <a:pt x="434797" y="624249"/>
                  </a:cubicBezTo>
                  <a:cubicBezTo>
                    <a:pt x="430310" y="656585"/>
                    <a:pt x="426295" y="696709"/>
                    <a:pt x="430546" y="726685"/>
                  </a:cubicBezTo>
                  <a:cubicBezTo>
                    <a:pt x="439993" y="790412"/>
                    <a:pt x="451565" y="809294"/>
                    <a:pt x="454635" y="826760"/>
                  </a:cubicBezTo>
                  <a:cubicBezTo>
                    <a:pt x="366070" y="840214"/>
                    <a:pt x="327338" y="837145"/>
                    <a:pt x="235230" y="825816"/>
                  </a:cubicBezTo>
                  <a:cubicBezTo>
                    <a:pt x="200512" y="821332"/>
                    <a:pt x="168628" y="814959"/>
                    <a:pt x="132966" y="807878"/>
                  </a:cubicBezTo>
                  <a:cubicBezTo>
                    <a:pt x="94470" y="800089"/>
                    <a:pt x="79355" y="786636"/>
                    <a:pt x="39205" y="786400"/>
                  </a:cubicBezTo>
                  <a:cubicBezTo>
                    <a:pt x="44165" y="750051"/>
                    <a:pt x="46999" y="711107"/>
                    <a:pt x="52195" y="676411"/>
                  </a:cubicBezTo>
                  <a:cubicBezTo>
                    <a:pt x="57390" y="641715"/>
                    <a:pt x="61405" y="603479"/>
                    <a:pt x="64476" y="568075"/>
                  </a:cubicBezTo>
                  <a:cubicBezTo>
                    <a:pt x="121157" y="588373"/>
                    <a:pt x="172171" y="611032"/>
                    <a:pt x="234993" y="615280"/>
                  </a:cubicBezTo>
                  <a:cubicBezTo>
                    <a:pt x="268294" y="617640"/>
                    <a:pt x="301122" y="621181"/>
                    <a:pt x="335840" y="624957"/>
                  </a:cubicBezTo>
                  <a:close/>
                  <a:moveTo>
                    <a:pt x="606732" y="933444"/>
                  </a:moveTo>
                  <a:cubicBezTo>
                    <a:pt x="604134" y="1007085"/>
                    <a:pt x="606732" y="1026439"/>
                    <a:pt x="577210" y="1037296"/>
                  </a:cubicBezTo>
                  <a:cubicBezTo>
                    <a:pt x="494077" y="1068216"/>
                    <a:pt x="471876" y="1082141"/>
                    <a:pt x="359930" y="1092763"/>
                  </a:cubicBezTo>
                  <a:cubicBezTo>
                    <a:pt x="300414" y="1098427"/>
                    <a:pt x="105098" y="1081433"/>
                    <a:pt x="46526" y="1050750"/>
                  </a:cubicBezTo>
                  <a:lnTo>
                    <a:pt x="15351" y="1031160"/>
                  </a:lnTo>
                  <a:cubicBezTo>
                    <a:pt x="10392" y="943121"/>
                    <a:pt x="18422" y="931792"/>
                    <a:pt x="26688" y="857444"/>
                  </a:cubicBezTo>
                  <a:lnTo>
                    <a:pt x="34954" y="814959"/>
                  </a:lnTo>
                  <a:cubicBezTo>
                    <a:pt x="35190" y="814015"/>
                    <a:pt x="36371" y="809766"/>
                    <a:pt x="36843" y="810710"/>
                  </a:cubicBezTo>
                  <a:cubicBezTo>
                    <a:pt x="37079" y="811418"/>
                    <a:pt x="38024" y="807642"/>
                    <a:pt x="38733" y="806226"/>
                  </a:cubicBezTo>
                  <a:cubicBezTo>
                    <a:pt x="42039" y="806462"/>
                    <a:pt x="234993" y="860276"/>
                    <a:pt x="359693" y="860512"/>
                  </a:cubicBezTo>
                  <a:cubicBezTo>
                    <a:pt x="415667" y="860512"/>
                    <a:pt x="421571" y="849891"/>
                    <a:pt x="464555" y="845170"/>
                  </a:cubicBezTo>
                  <a:cubicBezTo>
                    <a:pt x="477072" y="870189"/>
                    <a:pt x="491715" y="891904"/>
                    <a:pt x="517694" y="905829"/>
                  </a:cubicBezTo>
                  <a:cubicBezTo>
                    <a:pt x="529030" y="911730"/>
                    <a:pt x="548160" y="917867"/>
                    <a:pt x="561150" y="920935"/>
                  </a:cubicBezTo>
                  <a:lnTo>
                    <a:pt x="606732" y="933444"/>
                  </a:lnTo>
                  <a:close/>
                  <a:moveTo>
                    <a:pt x="609093" y="1047445"/>
                  </a:moveTo>
                  <a:cubicBezTo>
                    <a:pt x="608857" y="1011805"/>
                    <a:pt x="620430" y="966960"/>
                    <a:pt x="626098" y="928016"/>
                  </a:cubicBezTo>
                  <a:cubicBezTo>
                    <a:pt x="690810" y="924711"/>
                    <a:pt x="793782" y="871605"/>
                    <a:pt x="830625" y="806462"/>
                  </a:cubicBezTo>
                  <a:cubicBezTo>
                    <a:pt x="839363" y="791356"/>
                    <a:pt x="841725" y="774362"/>
                    <a:pt x="847866" y="758548"/>
                  </a:cubicBezTo>
                  <a:cubicBezTo>
                    <a:pt x="877624" y="681840"/>
                    <a:pt x="879277" y="614572"/>
                    <a:pt x="854479" y="530546"/>
                  </a:cubicBezTo>
                  <a:cubicBezTo>
                    <a:pt x="833459" y="459030"/>
                    <a:pt x="780084" y="427875"/>
                    <a:pt x="715372" y="404744"/>
                  </a:cubicBezTo>
                  <a:cubicBezTo>
                    <a:pt x="658218" y="384446"/>
                    <a:pt x="646173" y="404744"/>
                    <a:pt x="603425" y="412533"/>
                  </a:cubicBezTo>
                  <a:lnTo>
                    <a:pt x="603425" y="216394"/>
                  </a:lnTo>
                  <a:cubicBezTo>
                    <a:pt x="616887" y="122692"/>
                    <a:pt x="595632" y="51884"/>
                    <a:pt x="488172" y="16952"/>
                  </a:cubicBezTo>
                  <a:cubicBezTo>
                    <a:pt x="406928" y="-9247"/>
                    <a:pt x="347176" y="-3111"/>
                    <a:pt x="268530" y="21908"/>
                  </a:cubicBezTo>
                  <a:cubicBezTo>
                    <a:pt x="252470" y="27101"/>
                    <a:pt x="185869" y="50231"/>
                    <a:pt x="173824" y="57312"/>
                  </a:cubicBezTo>
                  <a:cubicBezTo>
                    <a:pt x="147609" y="73362"/>
                    <a:pt x="79355" y="112070"/>
                    <a:pt x="70380" y="148183"/>
                  </a:cubicBezTo>
                  <a:lnTo>
                    <a:pt x="57863" y="327327"/>
                  </a:lnTo>
                  <a:cubicBezTo>
                    <a:pt x="80299" y="459502"/>
                    <a:pt x="472" y="860984"/>
                    <a:pt x="0" y="1047445"/>
                  </a:cubicBezTo>
                  <a:lnTo>
                    <a:pt x="7321" y="1051694"/>
                  </a:lnTo>
                  <a:cubicBezTo>
                    <a:pt x="47235" y="1073880"/>
                    <a:pt x="89038" y="1091346"/>
                    <a:pt x="136745" y="1095595"/>
                  </a:cubicBezTo>
                  <a:cubicBezTo>
                    <a:pt x="274435" y="1108104"/>
                    <a:pt x="374336" y="1147049"/>
                    <a:pt x="542728" y="1077893"/>
                  </a:cubicBezTo>
                  <a:cubicBezTo>
                    <a:pt x="577682" y="1063495"/>
                    <a:pt x="580280" y="1069160"/>
                    <a:pt x="609093" y="104744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" name="Forma libre 6">
              <a:extLst>
                <a:ext uri="{FF2B5EF4-FFF2-40B4-BE49-F238E27FC236}">
                  <a16:creationId xmlns:a16="http://schemas.microsoft.com/office/drawing/2014/main" id="{4C46A0F1-6214-A340-ADEC-E6C6D6D29F79}"/>
                </a:ext>
              </a:extLst>
            </p:cNvPr>
            <p:cNvSpPr/>
            <p:nvPr/>
          </p:nvSpPr>
          <p:spPr>
            <a:xfrm>
              <a:off x="9707977" y="2804236"/>
              <a:ext cx="225317" cy="404550"/>
            </a:xfrm>
            <a:custGeom>
              <a:avLst/>
              <a:gdLst>
                <a:gd name="connsiteX0" fmla="*/ 80607 w 225317"/>
                <a:gd name="connsiteY0" fmla="*/ 62075 h 404550"/>
                <a:gd name="connsiteX1" fmla="*/ 86276 w 225317"/>
                <a:gd name="connsiteY1" fmla="*/ 202747 h 404550"/>
                <a:gd name="connsiteX2" fmla="*/ 22272 w 225317"/>
                <a:gd name="connsiteY2" fmla="*/ 138784 h 404550"/>
                <a:gd name="connsiteX3" fmla="*/ 80607 w 225317"/>
                <a:gd name="connsiteY3" fmla="*/ 62075 h 404550"/>
                <a:gd name="connsiteX4" fmla="*/ 101391 w 225317"/>
                <a:gd name="connsiteY4" fmla="*/ 197791 h 404550"/>
                <a:gd name="connsiteX5" fmla="*/ 101155 w 225317"/>
                <a:gd name="connsiteY5" fmla="*/ 53814 h 404550"/>
                <a:gd name="connsiteX6" fmla="*/ 128551 w 225317"/>
                <a:gd name="connsiteY6" fmla="*/ 54286 h 404550"/>
                <a:gd name="connsiteX7" fmla="*/ 140360 w 225317"/>
                <a:gd name="connsiteY7" fmla="*/ 144449 h 404550"/>
                <a:gd name="connsiteX8" fmla="*/ 101391 w 225317"/>
                <a:gd name="connsiteY8" fmla="*/ 197791 h 404550"/>
                <a:gd name="connsiteX9" fmla="*/ 160198 w 225317"/>
                <a:gd name="connsiteY9" fmla="*/ 223990 h 404550"/>
                <a:gd name="connsiteX10" fmla="*/ 200112 w 225317"/>
                <a:gd name="connsiteY10" fmla="*/ 263878 h 404550"/>
                <a:gd name="connsiteX11" fmla="*/ 155947 w 225317"/>
                <a:gd name="connsiteY11" fmla="*/ 307543 h 404550"/>
                <a:gd name="connsiteX12" fmla="*/ 160198 w 225317"/>
                <a:gd name="connsiteY12" fmla="*/ 223990 h 404550"/>
                <a:gd name="connsiteX13" fmla="*/ 139415 w 225317"/>
                <a:gd name="connsiteY13" fmla="*/ 219269 h 404550"/>
                <a:gd name="connsiteX14" fmla="*/ 138470 w 225317"/>
                <a:gd name="connsiteY14" fmla="*/ 322177 h 404550"/>
                <a:gd name="connsiteX15" fmla="*/ 102099 w 225317"/>
                <a:gd name="connsiteY15" fmla="*/ 329494 h 404550"/>
                <a:gd name="connsiteX16" fmla="*/ 101391 w 225317"/>
                <a:gd name="connsiteY16" fmla="*/ 262698 h 404550"/>
                <a:gd name="connsiteX17" fmla="*/ 139415 w 225317"/>
                <a:gd name="connsiteY17" fmla="*/ 219269 h 404550"/>
                <a:gd name="connsiteX18" fmla="*/ 159962 w 225317"/>
                <a:gd name="connsiteY18" fmla="*/ 333270 h 404550"/>
                <a:gd name="connsiteX19" fmla="*/ 160671 w 225317"/>
                <a:gd name="connsiteY19" fmla="*/ 199443 h 404550"/>
                <a:gd name="connsiteX20" fmla="*/ 159254 w 225317"/>
                <a:gd name="connsiteY20" fmla="*/ 73640 h 404550"/>
                <a:gd name="connsiteX21" fmla="*/ 167283 w 225317"/>
                <a:gd name="connsiteY21" fmla="*/ 58535 h 404550"/>
                <a:gd name="connsiteX22" fmla="*/ 175077 w 225317"/>
                <a:gd name="connsiteY22" fmla="*/ 46261 h 404550"/>
                <a:gd name="connsiteX23" fmla="*/ 157128 w 225317"/>
                <a:gd name="connsiteY23" fmla="*/ 28323 h 404550"/>
                <a:gd name="connsiteX24" fmla="*/ 148390 w 225317"/>
                <a:gd name="connsiteY24" fmla="*/ 0 h 404550"/>
                <a:gd name="connsiteX25" fmla="*/ 129259 w 225317"/>
                <a:gd name="connsiteY25" fmla="*/ 24547 h 404550"/>
                <a:gd name="connsiteX26" fmla="*/ 121229 w 225317"/>
                <a:gd name="connsiteY26" fmla="*/ 34224 h 404550"/>
                <a:gd name="connsiteX27" fmla="*/ 102099 w 225317"/>
                <a:gd name="connsiteY27" fmla="*/ 24311 h 404550"/>
                <a:gd name="connsiteX28" fmla="*/ 90291 w 225317"/>
                <a:gd name="connsiteY28" fmla="*/ 3068 h 404550"/>
                <a:gd name="connsiteX29" fmla="*/ 65965 w 225317"/>
                <a:gd name="connsiteY29" fmla="*/ 49330 h 404550"/>
                <a:gd name="connsiteX30" fmla="*/ 3615 w 225317"/>
                <a:gd name="connsiteY30" fmla="*/ 116125 h 404550"/>
                <a:gd name="connsiteX31" fmla="*/ 14243 w 225317"/>
                <a:gd name="connsiteY31" fmla="*/ 193306 h 404550"/>
                <a:gd name="connsiteX32" fmla="*/ 85331 w 225317"/>
                <a:gd name="connsiteY32" fmla="*/ 224462 h 404550"/>
                <a:gd name="connsiteX33" fmla="*/ 84859 w 225317"/>
                <a:gd name="connsiteY33" fmla="*/ 333506 h 404550"/>
                <a:gd name="connsiteX34" fmla="*/ 27232 w 225317"/>
                <a:gd name="connsiteY34" fmla="*/ 320525 h 404550"/>
                <a:gd name="connsiteX35" fmla="*/ 21564 w 225317"/>
                <a:gd name="connsiteY35" fmla="*/ 342239 h 404550"/>
                <a:gd name="connsiteX36" fmla="*/ 82025 w 225317"/>
                <a:gd name="connsiteY36" fmla="*/ 353804 h 404550"/>
                <a:gd name="connsiteX37" fmla="*/ 90763 w 225317"/>
                <a:gd name="connsiteY37" fmla="*/ 393929 h 404550"/>
                <a:gd name="connsiteX38" fmla="*/ 95723 w 225317"/>
                <a:gd name="connsiteY38" fmla="*/ 404550 h 404550"/>
                <a:gd name="connsiteX39" fmla="*/ 102336 w 225317"/>
                <a:gd name="connsiteY39" fmla="*/ 351680 h 404550"/>
                <a:gd name="connsiteX40" fmla="*/ 144138 w 225317"/>
                <a:gd name="connsiteY40" fmla="*/ 404078 h 404550"/>
                <a:gd name="connsiteX41" fmla="*/ 159962 w 225317"/>
                <a:gd name="connsiteY41" fmla="*/ 333270 h 404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25317" h="404550">
                  <a:moveTo>
                    <a:pt x="80607" y="62075"/>
                  </a:moveTo>
                  <a:lnTo>
                    <a:pt x="86276" y="202747"/>
                  </a:lnTo>
                  <a:cubicBezTo>
                    <a:pt x="42111" y="205343"/>
                    <a:pt x="21800" y="182685"/>
                    <a:pt x="22272" y="138784"/>
                  </a:cubicBezTo>
                  <a:cubicBezTo>
                    <a:pt x="23217" y="91815"/>
                    <a:pt x="50613" y="76237"/>
                    <a:pt x="80607" y="62075"/>
                  </a:cubicBezTo>
                  <a:close/>
                  <a:moveTo>
                    <a:pt x="101391" y="197791"/>
                  </a:moveTo>
                  <a:lnTo>
                    <a:pt x="101155" y="53814"/>
                  </a:lnTo>
                  <a:lnTo>
                    <a:pt x="128551" y="54286"/>
                  </a:lnTo>
                  <a:cubicBezTo>
                    <a:pt x="139651" y="74112"/>
                    <a:pt x="140123" y="121790"/>
                    <a:pt x="140360" y="144449"/>
                  </a:cubicBezTo>
                  <a:cubicBezTo>
                    <a:pt x="140832" y="190002"/>
                    <a:pt x="159017" y="200859"/>
                    <a:pt x="101391" y="197791"/>
                  </a:cubicBezTo>
                  <a:close/>
                  <a:moveTo>
                    <a:pt x="160198" y="223990"/>
                  </a:moveTo>
                  <a:cubicBezTo>
                    <a:pt x="185705" y="229418"/>
                    <a:pt x="193971" y="238151"/>
                    <a:pt x="200112" y="263878"/>
                  </a:cubicBezTo>
                  <a:cubicBezTo>
                    <a:pt x="191137" y="286065"/>
                    <a:pt x="182635" y="301406"/>
                    <a:pt x="155947" y="307543"/>
                  </a:cubicBezTo>
                  <a:lnTo>
                    <a:pt x="160198" y="223990"/>
                  </a:lnTo>
                  <a:close/>
                  <a:moveTo>
                    <a:pt x="139415" y="219269"/>
                  </a:moveTo>
                  <a:lnTo>
                    <a:pt x="138470" y="322177"/>
                  </a:lnTo>
                  <a:lnTo>
                    <a:pt x="102099" y="329494"/>
                  </a:lnTo>
                  <a:cubicBezTo>
                    <a:pt x="102336" y="299518"/>
                    <a:pt x="104697" y="292673"/>
                    <a:pt x="101391" y="262698"/>
                  </a:cubicBezTo>
                  <a:cubicBezTo>
                    <a:pt x="96431" y="217617"/>
                    <a:pt x="99974" y="219269"/>
                    <a:pt x="139415" y="219269"/>
                  </a:cubicBezTo>
                  <a:close/>
                  <a:moveTo>
                    <a:pt x="159962" y="333270"/>
                  </a:moveTo>
                  <a:cubicBezTo>
                    <a:pt x="236010" y="282760"/>
                    <a:pt x="257266" y="230598"/>
                    <a:pt x="160671" y="199443"/>
                  </a:cubicBezTo>
                  <a:lnTo>
                    <a:pt x="159254" y="73640"/>
                  </a:lnTo>
                  <a:cubicBezTo>
                    <a:pt x="163977" y="56174"/>
                    <a:pt x="157600" y="73640"/>
                    <a:pt x="167283" y="58535"/>
                  </a:cubicBezTo>
                  <a:cubicBezTo>
                    <a:pt x="176730" y="43665"/>
                    <a:pt x="169173" y="64907"/>
                    <a:pt x="175077" y="46261"/>
                  </a:cubicBezTo>
                  <a:cubicBezTo>
                    <a:pt x="168228" y="38708"/>
                    <a:pt x="164686" y="43901"/>
                    <a:pt x="157128" y="28323"/>
                  </a:cubicBezTo>
                  <a:cubicBezTo>
                    <a:pt x="148153" y="9913"/>
                    <a:pt x="161379" y="18646"/>
                    <a:pt x="148390" y="0"/>
                  </a:cubicBezTo>
                  <a:cubicBezTo>
                    <a:pt x="125244" y="2360"/>
                    <a:pt x="138943" y="6137"/>
                    <a:pt x="129259" y="24547"/>
                  </a:cubicBezTo>
                  <a:cubicBezTo>
                    <a:pt x="120757" y="40833"/>
                    <a:pt x="141777" y="24311"/>
                    <a:pt x="121229" y="34224"/>
                  </a:cubicBezTo>
                  <a:cubicBezTo>
                    <a:pt x="97848" y="45553"/>
                    <a:pt x="102099" y="24311"/>
                    <a:pt x="102099" y="24311"/>
                  </a:cubicBezTo>
                  <a:cubicBezTo>
                    <a:pt x="93125" y="8261"/>
                    <a:pt x="115561" y="17466"/>
                    <a:pt x="90291" y="3068"/>
                  </a:cubicBezTo>
                  <a:cubicBezTo>
                    <a:pt x="67382" y="24311"/>
                    <a:pt x="95250" y="32572"/>
                    <a:pt x="65965" y="49330"/>
                  </a:cubicBezTo>
                  <a:cubicBezTo>
                    <a:pt x="54156" y="56174"/>
                    <a:pt x="19202" y="65852"/>
                    <a:pt x="3615" y="116125"/>
                  </a:cubicBezTo>
                  <a:cubicBezTo>
                    <a:pt x="-4415" y="141616"/>
                    <a:pt x="1725" y="173244"/>
                    <a:pt x="14243" y="193306"/>
                  </a:cubicBezTo>
                  <a:cubicBezTo>
                    <a:pt x="31011" y="220213"/>
                    <a:pt x="47307" y="223046"/>
                    <a:pt x="85331" y="224462"/>
                  </a:cubicBezTo>
                  <a:lnTo>
                    <a:pt x="84859" y="333506"/>
                  </a:lnTo>
                  <a:cubicBezTo>
                    <a:pt x="49196" y="335630"/>
                    <a:pt x="48015" y="337519"/>
                    <a:pt x="27232" y="320525"/>
                  </a:cubicBezTo>
                  <a:lnTo>
                    <a:pt x="21564" y="342239"/>
                  </a:lnTo>
                  <a:cubicBezTo>
                    <a:pt x="38332" y="352152"/>
                    <a:pt x="57462" y="354749"/>
                    <a:pt x="82025" y="353804"/>
                  </a:cubicBezTo>
                  <a:lnTo>
                    <a:pt x="90763" y="393929"/>
                  </a:lnTo>
                  <a:cubicBezTo>
                    <a:pt x="95723" y="406911"/>
                    <a:pt x="92416" y="399594"/>
                    <a:pt x="95723" y="404550"/>
                  </a:cubicBezTo>
                  <a:cubicBezTo>
                    <a:pt x="124536" y="387792"/>
                    <a:pt x="103044" y="383308"/>
                    <a:pt x="102336" y="351680"/>
                  </a:cubicBezTo>
                  <a:cubicBezTo>
                    <a:pt x="167283" y="333270"/>
                    <a:pt x="124772" y="368910"/>
                    <a:pt x="144138" y="404078"/>
                  </a:cubicBezTo>
                  <a:cubicBezTo>
                    <a:pt x="165158" y="390389"/>
                    <a:pt x="157128" y="367022"/>
                    <a:pt x="159962" y="33327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FC298339-48FA-5F4F-928C-68DA116C3177}"/>
                </a:ext>
              </a:extLst>
            </p:cNvPr>
            <p:cNvSpPr/>
            <p:nvPr/>
          </p:nvSpPr>
          <p:spPr>
            <a:xfrm>
              <a:off x="9423503" y="2385288"/>
              <a:ext cx="149361" cy="139491"/>
            </a:xfrm>
            <a:custGeom>
              <a:avLst/>
              <a:gdLst>
                <a:gd name="connsiteX0" fmla="*/ 100566 w 149361"/>
                <a:gd name="connsiteY0" fmla="*/ 136424 h 139491"/>
                <a:gd name="connsiteX1" fmla="*/ 130087 w 149361"/>
                <a:gd name="connsiteY1" fmla="*/ 90870 h 139491"/>
                <a:gd name="connsiteX2" fmla="*/ 146383 w 149361"/>
                <a:gd name="connsiteY2" fmla="*/ 37528 h 139491"/>
                <a:gd name="connsiteX3" fmla="*/ 91119 w 149361"/>
                <a:gd name="connsiteY3" fmla="*/ 79069 h 139491"/>
                <a:gd name="connsiteX4" fmla="*/ 111430 w 149361"/>
                <a:gd name="connsiteY4" fmla="*/ 0 h 139491"/>
                <a:gd name="connsiteX5" fmla="*/ 63250 w 149361"/>
                <a:gd name="connsiteY5" fmla="*/ 7081 h 139491"/>
                <a:gd name="connsiteX6" fmla="*/ 29005 w 149361"/>
                <a:gd name="connsiteY6" fmla="*/ 54522 h 139491"/>
                <a:gd name="connsiteX7" fmla="*/ 2789 w 149361"/>
                <a:gd name="connsiteY7" fmla="*/ 102908 h 139491"/>
                <a:gd name="connsiteX8" fmla="*/ 23809 w 149361"/>
                <a:gd name="connsiteY8" fmla="*/ 87566 h 139491"/>
                <a:gd name="connsiteX9" fmla="*/ 89938 w 149361"/>
                <a:gd name="connsiteY9" fmla="*/ 33044 h 139491"/>
                <a:gd name="connsiteX10" fmla="*/ 44120 w 149361"/>
                <a:gd name="connsiteY10" fmla="*/ 139492 h 139491"/>
                <a:gd name="connsiteX11" fmla="*/ 122766 w 149361"/>
                <a:gd name="connsiteY11" fmla="*/ 78125 h 139491"/>
                <a:gd name="connsiteX12" fmla="*/ 100566 w 149361"/>
                <a:gd name="connsiteY12" fmla="*/ 136424 h 13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9361" h="139491">
                  <a:moveTo>
                    <a:pt x="100566" y="136424"/>
                  </a:moveTo>
                  <a:cubicBezTo>
                    <a:pt x="126309" y="137132"/>
                    <a:pt x="114972" y="119194"/>
                    <a:pt x="130087" y="90870"/>
                  </a:cubicBezTo>
                  <a:cubicBezTo>
                    <a:pt x="140715" y="71280"/>
                    <a:pt x="155830" y="59479"/>
                    <a:pt x="146383" y="37528"/>
                  </a:cubicBezTo>
                  <a:cubicBezTo>
                    <a:pt x="121113" y="41777"/>
                    <a:pt x="117334" y="64671"/>
                    <a:pt x="91119" y="79069"/>
                  </a:cubicBezTo>
                  <a:cubicBezTo>
                    <a:pt x="95370" y="40597"/>
                    <a:pt x="124892" y="30211"/>
                    <a:pt x="111430" y="0"/>
                  </a:cubicBezTo>
                  <a:cubicBezTo>
                    <a:pt x="79782" y="2832"/>
                    <a:pt x="101746" y="20298"/>
                    <a:pt x="63250" y="7081"/>
                  </a:cubicBezTo>
                  <a:cubicBezTo>
                    <a:pt x="50733" y="20534"/>
                    <a:pt x="41522" y="39180"/>
                    <a:pt x="29005" y="54522"/>
                  </a:cubicBezTo>
                  <a:cubicBezTo>
                    <a:pt x="-3587" y="94647"/>
                    <a:pt x="-2406" y="79305"/>
                    <a:pt x="2789" y="102908"/>
                  </a:cubicBezTo>
                  <a:cubicBezTo>
                    <a:pt x="14362" y="93703"/>
                    <a:pt x="7513" y="105032"/>
                    <a:pt x="23809" y="87566"/>
                  </a:cubicBezTo>
                  <a:cubicBezTo>
                    <a:pt x="45065" y="64907"/>
                    <a:pt x="56873" y="42485"/>
                    <a:pt x="89938" y="33044"/>
                  </a:cubicBezTo>
                  <a:cubicBezTo>
                    <a:pt x="83325" y="76709"/>
                    <a:pt x="51914" y="103380"/>
                    <a:pt x="44120" y="139492"/>
                  </a:cubicBezTo>
                  <a:cubicBezTo>
                    <a:pt x="81435" y="138076"/>
                    <a:pt x="69391" y="98423"/>
                    <a:pt x="122766" y="78125"/>
                  </a:cubicBezTo>
                  <a:lnTo>
                    <a:pt x="100566" y="136424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69C15A22-5F30-054C-8E0F-205FD5670317}"/>
                </a:ext>
              </a:extLst>
            </p:cNvPr>
            <p:cNvSpPr/>
            <p:nvPr/>
          </p:nvSpPr>
          <p:spPr>
            <a:xfrm>
              <a:off x="9338846" y="3232389"/>
              <a:ext cx="79419" cy="136423"/>
            </a:xfrm>
            <a:custGeom>
              <a:avLst/>
              <a:gdLst>
                <a:gd name="connsiteX0" fmla="*/ 18956 w 79419"/>
                <a:gd name="connsiteY0" fmla="*/ 118486 h 136423"/>
                <a:gd name="connsiteX1" fmla="*/ 58161 w 79419"/>
                <a:gd name="connsiteY1" fmla="*/ 112113 h 136423"/>
                <a:gd name="connsiteX2" fmla="*/ 75402 w 79419"/>
                <a:gd name="connsiteY2" fmla="*/ 136424 h 136423"/>
                <a:gd name="connsiteX3" fmla="*/ 62176 w 79419"/>
                <a:gd name="connsiteY3" fmla="*/ 81901 h 136423"/>
                <a:gd name="connsiteX4" fmla="*/ 40684 w 79419"/>
                <a:gd name="connsiteY4" fmla="*/ 102908 h 136423"/>
                <a:gd name="connsiteX5" fmla="*/ 41393 w 79419"/>
                <a:gd name="connsiteY5" fmla="*/ 20534 h 136423"/>
                <a:gd name="connsiteX6" fmla="*/ 13760 w 79419"/>
                <a:gd name="connsiteY6" fmla="*/ 0 h 136423"/>
                <a:gd name="connsiteX7" fmla="*/ 2660 w 79419"/>
                <a:gd name="connsiteY7" fmla="*/ 96535 h 136423"/>
                <a:gd name="connsiteX8" fmla="*/ 18956 w 79419"/>
                <a:gd name="connsiteY8" fmla="*/ 53578 h 136423"/>
                <a:gd name="connsiteX9" fmla="*/ 18956 w 79419"/>
                <a:gd name="connsiteY9" fmla="*/ 118486 h 136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419" h="136423">
                  <a:moveTo>
                    <a:pt x="18956" y="118486"/>
                  </a:moveTo>
                  <a:cubicBezTo>
                    <a:pt x="24388" y="149169"/>
                    <a:pt x="41865" y="121318"/>
                    <a:pt x="58161" y="112113"/>
                  </a:cubicBezTo>
                  <a:cubicBezTo>
                    <a:pt x="65955" y="130051"/>
                    <a:pt x="71151" y="128871"/>
                    <a:pt x="75402" y="136424"/>
                  </a:cubicBezTo>
                  <a:cubicBezTo>
                    <a:pt x="86266" y="120138"/>
                    <a:pt x="72804" y="94647"/>
                    <a:pt x="62176" y="81901"/>
                  </a:cubicBezTo>
                  <a:lnTo>
                    <a:pt x="40684" y="102908"/>
                  </a:lnTo>
                  <a:lnTo>
                    <a:pt x="41393" y="20534"/>
                  </a:lnTo>
                  <a:cubicBezTo>
                    <a:pt x="19665" y="-944"/>
                    <a:pt x="33363" y="3304"/>
                    <a:pt x="13760" y="0"/>
                  </a:cubicBezTo>
                  <a:cubicBezTo>
                    <a:pt x="6675" y="16286"/>
                    <a:pt x="-5370" y="80721"/>
                    <a:pt x="2660" y="96535"/>
                  </a:cubicBezTo>
                  <a:cubicBezTo>
                    <a:pt x="14233" y="80249"/>
                    <a:pt x="6675" y="70808"/>
                    <a:pt x="18956" y="53578"/>
                  </a:cubicBezTo>
                  <a:cubicBezTo>
                    <a:pt x="35725" y="78125"/>
                    <a:pt x="13524" y="87330"/>
                    <a:pt x="18956" y="11848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9424814D-2B4C-F747-A91C-2361E4C3AAFC}"/>
                </a:ext>
              </a:extLst>
            </p:cNvPr>
            <p:cNvSpPr/>
            <p:nvPr/>
          </p:nvSpPr>
          <p:spPr>
            <a:xfrm>
              <a:off x="9289337" y="3001319"/>
              <a:ext cx="30670" cy="108100"/>
            </a:xfrm>
            <a:custGeom>
              <a:avLst/>
              <a:gdLst>
                <a:gd name="connsiteX0" fmla="*/ 19577 w 30670"/>
                <a:gd name="connsiteY0" fmla="*/ 0 h 108100"/>
                <a:gd name="connsiteX1" fmla="*/ 3990 w 30670"/>
                <a:gd name="connsiteY1" fmla="*/ 55938 h 108100"/>
                <a:gd name="connsiteX2" fmla="*/ 7769 w 30670"/>
                <a:gd name="connsiteY2" fmla="*/ 108100 h 108100"/>
                <a:gd name="connsiteX3" fmla="*/ 20522 w 30670"/>
                <a:gd name="connsiteY3" fmla="*/ 52870 h 108100"/>
                <a:gd name="connsiteX4" fmla="*/ 19577 w 30670"/>
                <a:gd name="connsiteY4" fmla="*/ 0 h 10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670" h="108100">
                  <a:moveTo>
                    <a:pt x="19577" y="0"/>
                  </a:moveTo>
                  <a:cubicBezTo>
                    <a:pt x="-1914" y="12273"/>
                    <a:pt x="17216" y="-9677"/>
                    <a:pt x="3990" y="55938"/>
                  </a:cubicBezTo>
                  <a:cubicBezTo>
                    <a:pt x="-1206" y="80249"/>
                    <a:pt x="-2623" y="88038"/>
                    <a:pt x="7769" y="108100"/>
                  </a:cubicBezTo>
                  <a:cubicBezTo>
                    <a:pt x="13909" y="95119"/>
                    <a:pt x="16035" y="70100"/>
                    <a:pt x="20522" y="52870"/>
                  </a:cubicBezTo>
                  <a:cubicBezTo>
                    <a:pt x="36110" y="-8025"/>
                    <a:pt x="32095" y="6845"/>
                    <a:pt x="19577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BE1E890B-2293-4D46-898A-4ABECD7D35A9}"/>
                </a:ext>
              </a:extLst>
            </p:cNvPr>
            <p:cNvSpPr/>
            <p:nvPr/>
          </p:nvSpPr>
          <p:spPr>
            <a:xfrm>
              <a:off x="9315464" y="2760335"/>
              <a:ext cx="24668" cy="105740"/>
            </a:xfrm>
            <a:custGeom>
              <a:avLst/>
              <a:gdLst>
                <a:gd name="connsiteX0" fmla="*/ 24153 w 24668"/>
                <a:gd name="connsiteY0" fmla="*/ 0 h 105740"/>
                <a:gd name="connsiteX1" fmla="*/ 5022 w 24668"/>
                <a:gd name="connsiteY1" fmla="*/ 52398 h 105740"/>
                <a:gd name="connsiteX2" fmla="*/ 9746 w 24668"/>
                <a:gd name="connsiteY2" fmla="*/ 105740 h 105740"/>
                <a:gd name="connsiteX3" fmla="*/ 24153 w 24668"/>
                <a:gd name="connsiteY3" fmla="*/ 0 h 105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68" h="105740">
                  <a:moveTo>
                    <a:pt x="24153" y="0"/>
                  </a:moveTo>
                  <a:cubicBezTo>
                    <a:pt x="3369" y="7553"/>
                    <a:pt x="7384" y="24547"/>
                    <a:pt x="5022" y="52398"/>
                  </a:cubicBezTo>
                  <a:cubicBezTo>
                    <a:pt x="2661" y="79305"/>
                    <a:pt x="-7259" y="92759"/>
                    <a:pt x="9746" y="105740"/>
                  </a:cubicBezTo>
                  <a:cubicBezTo>
                    <a:pt x="20610" y="87094"/>
                    <a:pt x="26514" y="28559"/>
                    <a:pt x="2415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2" name="Forma libre 11">
              <a:extLst>
                <a:ext uri="{FF2B5EF4-FFF2-40B4-BE49-F238E27FC236}">
                  <a16:creationId xmlns:a16="http://schemas.microsoft.com/office/drawing/2014/main" id="{2E267512-220D-C742-8F8F-640858BFD9CC}"/>
                </a:ext>
              </a:extLst>
            </p:cNvPr>
            <p:cNvSpPr/>
            <p:nvPr/>
          </p:nvSpPr>
          <p:spPr>
            <a:xfrm>
              <a:off x="9474000" y="3356398"/>
              <a:ext cx="93052" cy="25166"/>
            </a:xfrm>
            <a:custGeom>
              <a:avLst/>
              <a:gdLst>
                <a:gd name="connsiteX0" fmla="*/ 93053 w 93052"/>
                <a:gd name="connsiteY0" fmla="*/ 10527 h 25166"/>
                <a:gd name="connsiteX1" fmla="*/ 47471 w 93052"/>
                <a:gd name="connsiteY1" fmla="*/ 1557 h 25166"/>
                <a:gd name="connsiteX2" fmla="*/ 0 w 93052"/>
                <a:gd name="connsiteY2" fmla="*/ 11471 h 25166"/>
                <a:gd name="connsiteX3" fmla="*/ 48180 w 93052"/>
                <a:gd name="connsiteY3" fmla="*/ 21148 h 25166"/>
                <a:gd name="connsiteX4" fmla="*/ 93053 w 93052"/>
                <a:gd name="connsiteY4" fmla="*/ 10527 h 2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052" h="25166">
                  <a:moveTo>
                    <a:pt x="93053" y="10527"/>
                  </a:moveTo>
                  <a:cubicBezTo>
                    <a:pt x="80299" y="-1747"/>
                    <a:pt x="71325" y="-1039"/>
                    <a:pt x="47471" y="1557"/>
                  </a:cubicBezTo>
                  <a:cubicBezTo>
                    <a:pt x="32828" y="2974"/>
                    <a:pt x="10155" y="6278"/>
                    <a:pt x="0" y="11471"/>
                  </a:cubicBezTo>
                  <a:cubicBezTo>
                    <a:pt x="4251" y="26104"/>
                    <a:pt x="5668" y="28465"/>
                    <a:pt x="48180" y="21148"/>
                  </a:cubicBezTo>
                  <a:cubicBezTo>
                    <a:pt x="72033" y="17135"/>
                    <a:pt x="81008" y="24452"/>
                    <a:pt x="93053" y="1052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1FB5268D-7BD4-F240-B7E9-3C2F3CDF7D95}"/>
                </a:ext>
              </a:extLst>
            </p:cNvPr>
            <p:cNvSpPr/>
            <p:nvPr/>
          </p:nvSpPr>
          <p:spPr>
            <a:xfrm>
              <a:off x="9369139" y="2874727"/>
              <a:ext cx="90218" cy="32225"/>
            </a:xfrm>
            <a:custGeom>
              <a:avLst/>
              <a:gdLst>
                <a:gd name="connsiteX0" fmla="*/ 90219 w 90218"/>
                <a:gd name="connsiteY0" fmla="*/ 19435 h 32225"/>
                <a:gd name="connsiteX1" fmla="*/ 42039 w 90218"/>
                <a:gd name="connsiteY1" fmla="*/ 9758 h 32225"/>
                <a:gd name="connsiteX2" fmla="*/ 0 w 90218"/>
                <a:gd name="connsiteY2" fmla="*/ 3150 h 32225"/>
                <a:gd name="connsiteX3" fmla="*/ 39913 w 90218"/>
                <a:gd name="connsiteY3" fmla="*/ 27224 h 32225"/>
                <a:gd name="connsiteX4" fmla="*/ 90219 w 90218"/>
                <a:gd name="connsiteY4" fmla="*/ 19435 h 3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8" h="32225">
                  <a:moveTo>
                    <a:pt x="90219" y="19435"/>
                  </a:moveTo>
                  <a:cubicBezTo>
                    <a:pt x="80535" y="14715"/>
                    <a:pt x="57154" y="14951"/>
                    <a:pt x="42039" y="9758"/>
                  </a:cubicBezTo>
                  <a:cubicBezTo>
                    <a:pt x="25743" y="4330"/>
                    <a:pt x="15351" y="-4875"/>
                    <a:pt x="0" y="3150"/>
                  </a:cubicBezTo>
                  <a:cubicBezTo>
                    <a:pt x="3306" y="13299"/>
                    <a:pt x="-9447" y="12119"/>
                    <a:pt x="39913" y="27224"/>
                  </a:cubicBezTo>
                  <a:cubicBezTo>
                    <a:pt x="58807" y="32889"/>
                    <a:pt x="86204" y="37374"/>
                    <a:pt x="90219" y="1943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A91FDA2B-D336-AC40-AC33-67E6DD5B9568}"/>
                </a:ext>
              </a:extLst>
            </p:cNvPr>
            <p:cNvSpPr/>
            <p:nvPr/>
          </p:nvSpPr>
          <p:spPr>
            <a:xfrm>
              <a:off x="9278157" y="2757739"/>
              <a:ext cx="19149" cy="111876"/>
            </a:xfrm>
            <a:custGeom>
              <a:avLst/>
              <a:gdLst>
                <a:gd name="connsiteX0" fmla="*/ 14461 w 19149"/>
                <a:gd name="connsiteY0" fmla="*/ 0 h 111876"/>
                <a:gd name="connsiteX1" fmla="*/ 4069 w 19149"/>
                <a:gd name="connsiteY1" fmla="*/ 54994 h 111876"/>
                <a:gd name="connsiteX2" fmla="*/ 3597 w 19149"/>
                <a:gd name="connsiteY2" fmla="*/ 111877 h 111876"/>
                <a:gd name="connsiteX3" fmla="*/ 14461 w 19149"/>
                <a:gd name="connsiteY3" fmla="*/ 0 h 111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49" h="111876">
                  <a:moveTo>
                    <a:pt x="14461" y="0"/>
                  </a:moveTo>
                  <a:cubicBezTo>
                    <a:pt x="-11282" y="5665"/>
                    <a:pt x="5486" y="19590"/>
                    <a:pt x="4069" y="54994"/>
                  </a:cubicBezTo>
                  <a:cubicBezTo>
                    <a:pt x="3361" y="73876"/>
                    <a:pt x="-3961" y="97243"/>
                    <a:pt x="3597" y="111877"/>
                  </a:cubicBezTo>
                  <a:cubicBezTo>
                    <a:pt x="6431" y="106684"/>
                    <a:pt x="28631" y="22187"/>
                    <a:pt x="1446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5E493821-E182-0A4A-BEF0-175310AF0412}"/>
                </a:ext>
              </a:extLst>
            </p:cNvPr>
            <p:cNvSpPr/>
            <p:nvPr/>
          </p:nvSpPr>
          <p:spPr>
            <a:xfrm>
              <a:off x="9331302" y="3004859"/>
              <a:ext cx="27738" cy="91106"/>
            </a:xfrm>
            <a:custGeom>
              <a:avLst/>
              <a:gdLst>
                <a:gd name="connsiteX0" fmla="*/ 21068 w 27738"/>
                <a:gd name="connsiteY0" fmla="*/ 0 h 91106"/>
                <a:gd name="connsiteX1" fmla="*/ 5244 w 27738"/>
                <a:gd name="connsiteY1" fmla="*/ 40833 h 91106"/>
                <a:gd name="connsiteX2" fmla="*/ 48 w 27738"/>
                <a:gd name="connsiteY2" fmla="*/ 68920 h 91106"/>
                <a:gd name="connsiteX3" fmla="*/ 10204 w 27738"/>
                <a:gd name="connsiteY3" fmla="*/ 91106 h 91106"/>
                <a:gd name="connsiteX4" fmla="*/ 12329 w 27738"/>
                <a:gd name="connsiteY4" fmla="*/ 87566 h 91106"/>
                <a:gd name="connsiteX5" fmla="*/ 16108 w 27738"/>
                <a:gd name="connsiteY5" fmla="*/ 68684 h 91106"/>
                <a:gd name="connsiteX6" fmla="*/ 21068 w 27738"/>
                <a:gd name="connsiteY6" fmla="*/ 0 h 91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738" h="91106">
                  <a:moveTo>
                    <a:pt x="21068" y="0"/>
                  </a:moveTo>
                  <a:cubicBezTo>
                    <a:pt x="5953" y="10149"/>
                    <a:pt x="9732" y="18174"/>
                    <a:pt x="5244" y="40833"/>
                  </a:cubicBezTo>
                  <a:cubicBezTo>
                    <a:pt x="3827" y="49330"/>
                    <a:pt x="285" y="57355"/>
                    <a:pt x="48" y="68920"/>
                  </a:cubicBezTo>
                  <a:cubicBezTo>
                    <a:pt x="-188" y="94175"/>
                    <a:pt x="48" y="84498"/>
                    <a:pt x="10204" y="91106"/>
                  </a:cubicBezTo>
                  <a:cubicBezTo>
                    <a:pt x="10912" y="89926"/>
                    <a:pt x="12093" y="89690"/>
                    <a:pt x="12329" y="87566"/>
                  </a:cubicBezTo>
                  <a:lnTo>
                    <a:pt x="16108" y="68684"/>
                  </a:lnTo>
                  <a:cubicBezTo>
                    <a:pt x="20123" y="13218"/>
                    <a:pt x="36892" y="19590"/>
                    <a:pt x="2106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0C8D598E-A7AF-EE41-B3A8-6959DD895171}"/>
                </a:ext>
              </a:extLst>
            </p:cNvPr>
            <p:cNvSpPr/>
            <p:nvPr/>
          </p:nvSpPr>
          <p:spPr>
            <a:xfrm>
              <a:off x="9380938" y="2407239"/>
              <a:ext cx="53647" cy="93466"/>
            </a:xfrm>
            <a:custGeom>
              <a:avLst/>
              <a:gdLst>
                <a:gd name="connsiteX0" fmla="*/ 47481 w 53647"/>
                <a:gd name="connsiteY0" fmla="*/ 0 h 93466"/>
                <a:gd name="connsiteX1" fmla="*/ 10 w 53647"/>
                <a:gd name="connsiteY1" fmla="*/ 93467 h 93466"/>
                <a:gd name="connsiteX2" fmla="*/ 16069 w 53647"/>
                <a:gd name="connsiteY2" fmla="*/ 70100 h 93466"/>
                <a:gd name="connsiteX3" fmla="*/ 47481 w 53647"/>
                <a:gd name="connsiteY3" fmla="*/ 0 h 93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647" h="93466">
                  <a:moveTo>
                    <a:pt x="47481" y="0"/>
                  </a:moveTo>
                  <a:cubicBezTo>
                    <a:pt x="38270" y="6609"/>
                    <a:pt x="-699" y="71988"/>
                    <a:pt x="10" y="93467"/>
                  </a:cubicBezTo>
                  <a:cubicBezTo>
                    <a:pt x="15361" y="86622"/>
                    <a:pt x="8748" y="84970"/>
                    <a:pt x="16069" y="70100"/>
                  </a:cubicBezTo>
                  <a:cubicBezTo>
                    <a:pt x="32838" y="37292"/>
                    <a:pt x="67792" y="19118"/>
                    <a:pt x="4748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B363DF78-2CE8-C947-BEC0-21E7191F8B9D}"/>
                </a:ext>
              </a:extLst>
            </p:cNvPr>
            <p:cNvSpPr/>
            <p:nvPr/>
          </p:nvSpPr>
          <p:spPr>
            <a:xfrm>
              <a:off x="9475181" y="3096145"/>
              <a:ext cx="75811" cy="21836"/>
            </a:xfrm>
            <a:custGeom>
              <a:avLst/>
              <a:gdLst>
                <a:gd name="connsiteX0" fmla="*/ 75812 w 75811"/>
                <a:gd name="connsiteY0" fmla="*/ 13510 h 21836"/>
                <a:gd name="connsiteX1" fmla="*/ 0 w 75811"/>
                <a:gd name="connsiteY1" fmla="*/ 12802 h 21836"/>
                <a:gd name="connsiteX2" fmla="*/ 40622 w 75811"/>
                <a:gd name="connsiteY2" fmla="*/ 19647 h 21836"/>
                <a:gd name="connsiteX3" fmla="*/ 75812 w 75811"/>
                <a:gd name="connsiteY3" fmla="*/ 13510 h 21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811" h="21836">
                  <a:moveTo>
                    <a:pt x="75812" y="13510"/>
                  </a:moveTo>
                  <a:cubicBezTo>
                    <a:pt x="56682" y="3597"/>
                    <a:pt x="12045" y="-10801"/>
                    <a:pt x="0" y="12802"/>
                  </a:cubicBezTo>
                  <a:cubicBezTo>
                    <a:pt x="14407" y="22479"/>
                    <a:pt x="18422" y="17287"/>
                    <a:pt x="40622" y="19647"/>
                  </a:cubicBezTo>
                  <a:cubicBezTo>
                    <a:pt x="91636" y="25076"/>
                    <a:pt x="57154" y="19411"/>
                    <a:pt x="75812" y="1351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790F6229-55EC-6240-9A9F-425A011EEE95}"/>
                </a:ext>
              </a:extLst>
            </p:cNvPr>
            <p:cNvSpPr/>
            <p:nvPr/>
          </p:nvSpPr>
          <p:spPr>
            <a:xfrm>
              <a:off x="9602462" y="2450196"/>
              <a:ext cx="30587" cy="68175"/>
            </a:xfrm>
            <a:custGeom>
              <a:avLst/>
              <a:gdLst>
                <a:gd name="connsiteX0" fmla="*/ 25288 w 30587"/>
                <a:gd name="connsiteY0" fmla="*/ 0 h 68175"/>
                <a:gd name="connsiteX1" fmla="*/ 10409 w 30587"/>
                <a:gd name="connsiteY1" fmla="*/ 29267 h 68175"/>
                <a:gd name="connsiteX2" fmla="*/ 2851 w 30587"/>
                <a:gd name="connsiteY2" fmla="*/ 50038 h 68175"/>
                <a:gd name="connsiteX3" fmla="*/ 5449 w 30587"/>
                <a:gd name="connsiteY3" fmla="*/ 67976 h 68175"/>
                <a:gd name="connsiteX4" fmla="*/ 23634 w 30587"/>
                <a:gd name="connsiteY4" fmla="*/ 38236 h 68175"/>
                <a:gd name="connsiteX5" fmla="*/ 25288 w 30587"/>
                <a:gd name="connsiteY5" fmla="*/ 0 h 6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587" h="68175">
                  <a:moveTo>
                    <a:pt x="25288" y="0"/>
                  </a:moveTo>
                  <a:cubicBezTo>
                    <a:pt x="9228" y="14162"/>
                    <a:pt x="17022" y="6373"/>
                    <a:pt x="10409" y="29267"/>
                  </a:cubicBezTo>
                  <a:cubicBezTo>
                    <a:pt x="9228" y="33044"/>
                    <a:pt x="2851" y="49802"/>
                    <a:pt x="2851" y="50038"/>
                  </a:cubicBezTo>
                  <a:cubicBezTo>
                    <a:pt x="-3762" y="78361"/>
                    <a:pt x="2851" y="63963"/>
                    <a:pt x="5449" y="67976"/>
                  </a:cubicBezTo>
                  <a:cubicBezTo>
                    <a:pt x="13007" y="59951"/>
                    <a:pt x="17966" y="50038"/>
                    <a:pt x="23634" y="38236"/>
                  </a:cubicBezTo>
                  <a:cubicBezTo>
                    <a:pt x="32609" y="19354"/>
                    <a:pt x="32609" y="18174"/>
                    <a:pt x="2528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4EA34463-E17F-3F47-A2B1-F94182810A85}"/>
                </a:ext>
              </a:extLst>
            </p:cNvPr>
            <p:cNvSpPr/>
            <p:nvPr/>
          </p:nvSpPr>
          <p:spPr>
            <a:xfrm>
              <a:off x="9645699" y="3332328"/>
              <a:ext cx="52430" cy="19296"/>
            </a:xfrm>
            <a:custGeom>
              <a:avLst/>
              <a:gdLst>
                <a:gd name="connsiteX0" fmla="*/ 52431 w 52430"/>
                <a:gd name="connsiteY0" fmla="*/ 2025 h 19296"/>
                <a:gd name="connsiteX1" fmla="*/ 0 w 52430"/>
                <a:gd name="connsiteY1" fmla="*/ 12882 h 19296"/>
                <a:gd name="connsiteX2" fmla="*/ 11809 w 52430"/>
                <a:gd name="connsiteY2" fmla="*/ 18783 h 19296"/>
                <a:gd name="connsiteX3" fmla="*/ 52431 w 52430"/>
                <a:gd name="connsiteY3" fmla="*/ 2025 h 19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430" h="19296">
                  <a:moveTo>
                    <a:pt x="52431" y="2025"/>
                  </a:moveTo>
                  <a:cubicBezTo>
                    <a:pt x="34954" y="-3876"/>
                    <a:pt x="12517" y="4149"/>
                    <a:pt x="0" y="12882"/>
                  </a:cubicBezTo>
                  <a:cubicBezTo>
                    <a:pt x="6613" y="17839"/>
                    <a:pt x="-2362" y="17131"/>
                    <a:pt x="11809" y="18783"/>
                  </a:cubicBezTo>
                  <a:cubicBezTo>
                    <a:pt x="30466" y="20907"/>
                    <a:pt x="47943" y="16659"/>
                    <a:pt x="52431" y="202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41070522-F473-D442-A549-F9BE328BE45F}"/>
                </a:ext>
              </a:extLst>
            </p:cNvPr>
            <p:cNvSpPr/>
            <p:nvPr/>
          </p:nvSpPr>
          <p:spPr>
            <a:xfrm>
              <a:off x="9356446" y="3074959"/>
              <a:ext cx="24001" cy="38472"/>
            </a:xfrm>
            <a:custGeom>
              <a:avLst/>
              <a:gdLst>
                <a:gd name="connsiteX0" fmla="*/ 6789 w 24001"/>
                <a:gd name="connsiteY0" fmla="*/ 0 h 38472"/>
                <a:gd name="connsiteX1" fmla="*/ 17653 w 24001"/>
                <a:gd name="connsiteY1" fmla="*/ 38472 h 38472"/>
                <a:gd name="connsiteX2" fmla="*/ 6789 w 24001"/>
                <a:gd name="connsiteY2" fmla="*/ 0 h 38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001" h="38472">
                  <a:moveTo>
                    <a:pt x="6789" y="0"/>
                  </a:moveTo>
                  <a:cubicBezTo>
                    <a:pt x="-7382" y="23839"/>
                    <a:pt x="2774" y="27143"/>
                    <a:pt x="17653" y="38472"/>
                  </a:cubicBezTo>
                  <a:cubicBezTo>
                    <a:pt x="29697" y="22659"/>
                    <a:pt x="23793" y="7789"/>
                    <a:pt x="678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9D5E392F-F4A5-C441-959B-7F0FCC470971}"/>
                </a:ext>
              </a:extLst>
            </p:cNvPr>
            <p:cNvSpPr/>
            <p:nvPr/>
          </p:nvSpPr>
          <p:spPr>
            <a:xfrm>
              <a:off x="9345544" y="2815565"/>
              <a:ext cx="14856" cy="58062"/>
            </a:xfrm>
            <a:custGeom>
              <a:avLst/>
              <a:gdLst>
                <a:gd name="connsiteX0" fmla="*/ 14856 w 14856"/>
                <a:gd name="connsiteY0" fmla="*/ 0 h 58062"/>
                <a:gd name="connsiteX1" fmla="*/ 1158 w 14856"/>
                <a:gd name="connsiteY1" fmla="*/ 24075 h 58062"/>
                <a:gd name="connsiteX2" fmla="*/ 9896 w 14856"/>
                <a:gd name="connsiteY2" fmla="*/ 58063 h 58062"/>
                <a:gd name="connsiteX3" fmla="*/ 14856 w 14856"/>
                <a:gd name="connsiteY3" fmla="*/ 0 h 58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56" h="58062">
                  <a:moveTo>
                    <a:pt x="14856" y="0"/>
                  </a:moveTo>
                  <a:cubicBezTo>
                    <a:pt x="5645" y="3304"/>
                    <a:pt x="2811" y="12981"/>
                    <a:pt x="1158" y="24075"/>
                  </a:cubicBezTo>
                  <a:cubicBezTo>
                    <a:pt x="-3566" y="55466"/>
                    <a:pt x="7535" y="55702"/>
                    <a:pt x="9896" y="58063"/>
                  </a:cubicBezTo>
                  <a:lnTo>
                    <a:pt x="14856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2" name="Forma libre 21">
              <a:extLst>
                <a:ext uri="{FF2B5EF4-FFF2-40B4-BE49-F238E27FC236}">
                  <a16:creationId xmlns:a16="http://schemas.microsoft.com/office/drawing/2014/main" id="{46E6B1F2-7E81-8944-BB44-58CE3D32A362}"/>
                </a:ext>
              </a:extLst>
            </p:cNvPr>
            <p:cNvSpPr/>
            <p:nvPr/>
          </p:nvSpPr>
          <p:spPr>
            <a:xfrm>
              <a:off x="9515977" y="2822604"/>
              <a:ext cx="28883" cy="19951"/>
            </a:xfrm>
            <a:custGeom>
              <a:avLst/>
              <a:gdLst>
                <a:gd name="connsiteX0" fmla="*/ 28876 w 28883"/>
                <a:gd name="connsiteY0" fmla="*/ 9248 h 19951"/>
                <a:gd name="connsiteX1" fmla="*/ 15414 w 28883"/>
                <a:gd name="connsiteY1" fmla="*/ 515 h 19951"/>
                <a:gd name="connsiteX2" fmla="*/ 62 w 28883"/>
                <a:gd name="connsiteY2" fmla="*/ 6179 h 19951"/>
                <a:gd name="connsiteX3" fmla="*/ 28876 w 28883"/>
                <a:gd name="connsiteY3" fmla="*/ 9248 h 19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83" h="19951">
                  <a:moveTo>
                    <a:pt x="28876" y="9248"/>
                  </a:moveTo>
                  <a:cubicBezTo>
                    <a:pt x="18484" y="-1846"/>
                    <a:pt x="35016" y="2167"/>
                    <a:pt x="15414" y="515"/>
                  </a:cubicBezTo>
                  <a:cubicBezTo>
                    <a:pt x="-8912" y="-1610"/>
                    <a:pt x="3841" y="3347"/>
                    <a:pt x="62" y="6179"/>
                  </a:cubicBezTo>
                  <a:cubicBezTo>
                    <a:pt x="9509" y="24117"/>
                    <a:pt x="29348" y="23881"/>
                    <a:pt x="28876" y="924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23" name="Gráfico 626">
            <a:extLst>
              <a:ext uri="{FF2B5EF4-FFF2-40B4-BE49-F238E27FC236}">
                <a16:creationId xmlns:a16="http://schemas.microsoft.com/office/drawing/2014/main" id="{50B4B6C6-7835-FA4A-8EFD-AC2B27BE35CE}"/>
              </a:ext>
            </a:extLst>
          </p:cNvPr>
          <p:cNvGrpSpPr/>
          <p:nvPr/>
        </p:nvGrpSpPr>
        <p:grpSpPr>
          <a:xfrm rot="21163671">
            <a:off x="6518426" y="2902446"/>
            <a:ext cx="1225400" cy="1934249"/>
            <a:chOff x="9011341" y="3830245"/>
            <a:chExt cx="948838" cy="1497706"/>
          </a:xfrm>
          <a:solidFill>
            <a:srgbClr val="262626"/>
          </a:solidFill>
        </p:grpSpPr>
        <p:sp>
          <p:nvSpPr>
            <p:cNvPr id="24" name="Forma libre 23">
              <a:extLst>
                <a:ext uri="{FF2B5EF4-FFF2-40B4-BE49-F238E27FC236}">
                  <a16:creationId xmlns:a16="http://schemas.microsoft.com/office/drawing/2014/main" id="{2DB3A916-B6DE-F247-9724-CA864A08AC12}"/>
                </a:ext>
              </a:extLst>
            </p:cNvPr>
            <p:cNvSpPr/>
            <p:nvPr/>
          </p:nvSpPr>
          <p:spPr>
            <a:xfrm>
              <a:off x="9046387" y="3830245"/>
              <a:ext cx="913792" cy="760950"/>
            </a:xfrm>
            <a:custGeom>
              <a:avLst/>
              <a:gdLst>
                <a:gd name="connsiteX0" fmla="*/ 67920 w 913792"/>
                <a:gd name="connsiteY0" fmla="*/ 28795 h 760950"/>
                <a:gd name="connsiteX1" fmla="*/ 37217 w 913792"/>
                <a:gd name="connsiteY1" fmla="*/ 70100 h 760950"/>
                <a:gd name="connsiteX2" fmla="*/ 33438 w 913792"/>
                <a:gd name="connsiteY2" fmla="*/ 39180 h 760950"/>
                <a:gd name="connsiteX3" fmla="*/ 45483 w 913792"/>
                <a:gd name="connsiteY3" fmla="*/ 32336 h 760950"/>
                <a:gd name="connsiteX4" fmla="*/ 67920 w 913792"/>
                <a:gd name="connsiteY4" fmla="*/ 28795 h 760950"/>
                <a:gd name="connsiteX5" fmla="*/ 79965 w 913792"/>
                <a:gd name="connsiteY5" fmla="*/ 120138 h 760950"/>
                <a:gd name="connsiteX6" fmla="*/ 119406 w 913792"/>
                <a:gd name="connsiteY6" fmla="*/ 33988 h 760950"/>
                <a:gd name="connsiteX7" fmla="*/ 274100 w 913792"/>
                <a:gd name="connsiteY7" fmla="*/ 27379 h 760950"/>
                <a:gd name="connsiteX8" fmla="*/ 372112 w 913792"/>
                <a:gd name="connsiteY8" fmla="*/ 32572 h 760950"/>
                <a:gd name="connsiteX9" fmla="*/ 622457 w 913792"/>
                <a:gd name="connsiteY9" fmla="*/ 46261 h 760950"/>
                <a:gd name="connsiteX10" fmla="*/ 748810 w 913792"/>
                <a:gd name="connsiteY10" fmla="*/ 56410 h 760950"/>
                <a:gd name="connsiteX11" fmla="*/ 878706 w 913792"/>
                <a:gd name="connsiteY11" fmla="*/ 51218 h 760950"/>
                <a:gd name="connsiteX12" fmla="*/ 890042 w 913792"/>
                <a:gd name="connsiteY12" fmla="*/ 160026 h 760950"/>
                <a:gd name="connsiteX13" fmla="*/ 723539 w 913792"/>
                <a:gd name="connsiteY13" fmla="*/ 238151 h 760950"/>
                <a:gd name="connsiteX14" fmla="*/ 446035 w 913792"/>
                <a:gd name="connsiteY14" fmla="*/ 243580 h 760950"/>
                <a:gd name="connsiteX15" fmla="*/ 320862 w 913792"/>
                <a:gd name="connsiteY15" fmla="*/ 232487 h 760950"/>
                <a:gd name="connsiteX16" fmla="*/ 200177 w 913792"/>
                <a:gd name="connsiteY16" fmla="*/ 233667 h 760950"/>
                <a:gd name="connsiteX17" fmla="*/ 73824 w 913792"/>
                <a:gd name="connsiteY17" fmla="*/ 176548 h 760950"/>
                <a:gd name="connsiteX18" fmla="*/ 79965 w 913792"/>
                <a:gd name="connsiteY18" fmla="*/ 120138 h 760950"/>
                <a:gd name="connsiteX19" fmla="*/ 77839 w 913792"/>
                <a:gd name="connsiteY19" fmla="*/ 219741 h 760950"/>
                <a:gd name="connsiteX20" fmla="*/ 45483 w 913792"/>
                <a:gd name="connsiteY20" fmla="*/ 207232 h 760950"/>
                <a:gd name="connsiteX21" fmla="*/ 55402 w 913792"/>
                <a:gd name="connsiteY21" fmla="*/ 74821 h 760950"/>
                <a:gd name="connsiteX22" fmla="*/ 65086 w 913792"/>
                <a:gd name="connsiteY22" fmla="*/ 59479 h 760950"/>
                <a:gd name="connsiteX23" fmla="*/ 72171 w 913792"/>
                <a:gd name="connsiteY23" fmla="*/ 50982 h 760950"/>
                <a:gd name="connsiteX24" fmla="*/ 83271 w 913792"/>
                <a:gd name="connsiteY24" fmla="*/ 44137 h 760950"/>
                <a:gd name="connsiteX25" fmla="*/ 62960 w 913792"/>
                <a:gd name="connsiteY25" fmla="*/ 179144 h 760950"/>
                <a:gd name="connsiteX26" fmla="*/ 77839 w 913792"/>
                <a:gd name="connsiteY26" fmla="*/ 219741 h 760950"/>
                <a:gd name="connsiteX27" fmla="*/ 799115 w 913792"/>
                <a:gd name="connsiteY27" fmla="*/ 269307 h 760950"/>
                <a:gd name="connsiteX28" fmla="*/ 904685 w 913792"/>
                <a:gd name="connsiteY28" fmla="*/ 178672 h 760950"/>
                <a:gd name="connsiteX29" fmla="*/ 913660 w 913792"/>
                <a:gd name="connsiteY29" fmla="*/ 91815 h 760950"/>
                <a:gd name="connsiteX30" fmla="*/ 882012 w 913792"/>
                <a:gd name="connsiteY30" fmla="*/ 26671 h 760950"/>
                <a:gd name="connsiteX31" fmla="*/ 690475 w 913792"/>
                <a:gd name="connsiteY31" fmla="*/ 33516 h 760950"/>
                <a:gd name="connsiteX32" fmla="*/ 592935 w 913792"/>
                <a:gd name="connsiteY32" fmla="*/ 27143 h 760950"/>
                <a:gd name="connsiteX33" fmla="*/ 500591 w 913792"/>
                <a:gd name="connsiteY33" fmla="*/ 26907 h 760950"/>
                <a:gd name="connsiteX34" fmla="*/ 403051 w 913792"/>
                <a:gd name="connsiteY34" fmla="*/ 21478 h 760950"/>
                <a:gd name="connsiteX35" fmla="*/ 315666 w 913792"/>
                <a:gd name="connsiteY35" fmla="*/ 8969 h 760950"/>
                <a:gd name="connsiteX36" fmla="*/ 114682 w 913792"/>
                <a:gd name="connsiteY36" fmla="*/ 0 h 760950"/>
                <a:gd name="connsiteX37" fmla="*/ 103582 w 913792"/>
                <a:gd name="connsiteY37" fmla="*/ 12273 h 760950"/>
                <a:gd name="connsiteX38" fmla="*/ 8404 w 913792"/>
                <a:gd name="connsiteY38" fmla="*/ 46025 h 760950"/>
                <a:gd name="connsiteX39" fmla="*/ 30132 w 913792"/>
                <a:gd name="connsiteY39" fmla="*/ 215729 h 760950"/>
                <a:gd name="connsiteX40" fmla="*/ 95080 w 913792"/>
                <a:gd name="connsiteY40" fmla="*/ 240984 h 760950"/>
                <a:gd name="connsiteX41" fmla="*/ 91301 w 913792"/>
                <a:gd name="connsiteY41" fmla="*/ 243816 h 760950"/>
                <a:gd name="connsiteX42" fmla="*/ 78784 w 913792"/>
                <a:gd name="connsiteY42" fmla="*/ 256089 h 760950"/>
                <a:gd name="connsiteX43" fmla="*/ 83743 w 913792"/>
                <a:gd name="connsiteY43" fmla="*/ 396289 h 760950"/>
                <a:gd name="connsiteX44" fmla="*/ 94607 w 913792"/>
                <a:gd name="connsiteY44" fmla="*/ 523036 h 760950"/>
                <a:gd name="connsiteX45" fmla="*/ 114918 w 913792"/>
                <a:gd name="connsiteY45" fmla="*/ 546402 h 760950"/>
                <a:gd name="connsiteX46" fmla="*/ 146093 w 913792"/>
                <a:gd name="connsiteY46" fmla="*/ 608714 h 760950"/>
                <a:gd name="connsiteX47" fmla="*/ 164751 w 913792"/>
                <a:gd name="connsiteY47" fmla="*/ 638925 h 760950"/>
                <a:gd name="connsiteX48" fmla="*/ 224503 w 913792"/>
                <a:gd name="connsiteY48" fmla="*/ 723423 h 760950"/>
                <a:gd name="connsiteX49" fmla="*/ 254025 w 913792"/>
                <a:gd name="connsiteY49" fmla="*/ 742305 h 760950"/>
                <a:gd name="connsiteX50" fmla="*/ 131214 w 913792"/>
                <a:gd name="connsiteY50" fmla="*/ 523036 h 760950"/>
                <a:gd name="connsiteX51" fmla="*/ 125782 w 913792"/>
                <a:gd name="connsiteY51" fmla="*/ 499433 h 760950"/>
                <a:gd name="connsiteX52" fmla="*/ 100748 w 913792"/>
                <a:gd name="connsiteY52" fmla="*/ 393457 h 760950"/>
                <a:gd name="connsiteX53" fmla="*/ 97914 w 913792"/>
                <a:gd name="connsiteY53" fmla="*/ 321469 h 760950"/>
                <a:gd name="connsiteX54" fmla="*/ 109959 w 913792"/>
                <a:gd name="connsiteY54" fmla="*/ 247356 h 760950"/>
                <a:gd name="connsiteX55" fmla="*/ 266778 w 913792"/>
                <a:gd name="connsiteY55" fmla="*/ 250425 h 760950"/>
                <a:gd name="connsiteX56" fmla="*/ 435171 w 913792"/>
                <a:gd name="connsiteY56" fmla="*/ 260338 h 760950"/>
                <a:gd name="connsiteX57" fmla="*/ 784709 w 913792"/>
                <a:gd name="connsiteY57" fmla="*/ 263878 h 760950"/>
                <a:gd name="connsiteX58" fmla="*/ 758966 w 913792"/>
                <a:gd name="connsiteY58" fmla="*/ 422016 h 760950"/>
                <a:gd name="connsiteX59" fmla="*/ 708424 w 913792"/>
                <a:gd name="connsiteY59" fmla="*/ 561272 h 760950"/>
                <a:gd name="connsiteX60" fmla="*/ 569318 w 913792"/>
                <a:gd name="connsiteY60" fmla="*/ 713746 h 760950"/>
                <a:gd name="connsiteX61" fmla="*/ 517359 w 913792"/>
                <a:gd name="connsiteY61" fmla="*/ 760951 h 760950"/>
                <a:gd name="connsiteX62" fmla="*/ 581126 w 913792"/>
                <a:gd name="connsiteY62" fmla="*/ 723659 h 760950"/>
                <a:gd name="connsiteX63" fmla="*/ 681500 w 913792"/>
                <a:gd name="connsiteY63" fmla="*/ 622875 h 760950"/>
                <a:gd name="connsiteX64" fmla="*/ 796990 w 913792"/>
                <a:gd name="connsiteY64" fmla="*/ 348612 h 760950"/>
                <a:gd name="connsiteX65" fmla="*/ 800532 w 913792"/>
                <a:gd name="connsiteY65" fmla="*/ 310612 h 760950"/>
                <a:gd name="connsiteX66" fmla="*/ 799115 w 913792"/>
                <a:gd name="connsiteY66" fmla="*/ 269307 h 760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913792" h="760950">
                  <a:moveTo>
                    <a:pt x="67920" y="28795"/>
                  </a:moveTo>
                  <a:lnTo>
                    <a:pt x="37217" y="70100"/>
                  </a:lnTo>
                  <a:lnTo>
                    <a:pt x="33438" y="39180"/>
                  </a:lnTo>
                  <a:cubicBezTo>
                    <a:pt x="39579" y="36112"/>
                    <a:pt x="36981" y="35168"/>
                    <a:pt x="45483" y="32336"/>
                  </a:cubicBezTo>
                  <a:cubicBezTo>
                    <a:pt x="56347" y="28795"/>
                    <a:pt x="56111" y="29975"/>
                    <a:pt x="67920" y="28795"/>
                  </a:cubicBezTo>
                  <a:close/>
                  <a:moveTo>
                    <a:pt x="79965" y="120138"/>
                  </a:moveTo>
                  <a:cubicBezTo>
                    <a:pt x="89884" y="91342"/>
                    <a:pt x="88231" y="40361"/>
                    <a:pt x="119406" y="33988"/>
                  </a:cubicBezTo>
                  <a:cubicBezTo>
                    <a:pt x="161209" y="25491"/>
                    <a:pt x="201122" y="46969"/>
                    <a:pt x="274100" y="27379"/>
                  </a:cubicBezTo>
                  <a:cubicBezTo>
                    <a:pt x="303858" y="19590"/>
                    <a:pt x="345424" y="28087"/>
                    <a:pt x="372112" y="32572"/>
                  </a:cubicBezTo>
                  <a:cubicBezTo>
                    <a:pt x="493270" y="53814"/>
                    <a:pt x="572388" y="40833"/>
                    <a:pt x="622457" y="46261"/>
                  </a:cubicBezTo>
                  <a:cubicBezTo>
                    <a:pt x="655521" y="49802"/>
                    <a:pt x="717399" y="59243"/>
                    <a:pt x="748810" y="56410"/>
                  </a:cubicBezTo>
                  <a:cubicBezTo>
                    <a:pt x="778804" y="53578"/>
                    <a:pt x="850837" y="35640"/>
                    <a:pt x="878706" y="51218"/>
                  </a:cubicBezTo>
                  <a:cubicBezTo>
                    <a:pt x="899017" y="62783"/>
                    <a:pt x="895947" y="132883"/>
                    <a:pt x="890042" y="160026"/>
                  </a:cubicBezTo>
                  <a:cubicBezTo>
                    <a:pt x="863591" y="281580"/>
                    <a:pt x="838793" y="237443"/>
                    <a:pt x="723539" y="238151"/>
                  </a:cubicBezTo>
                  <a:cubicBezTo>
                    <a:pt x="634029" y="238859"/>
                    <a:pt x="542394" y="245468"/>
                    <a:pt x="446035" y="243580"/>
                  </a:cubicBezTo>
                  <a:cubicBezTo>
                    <a:pt x="406830" y="242636"/>
                    <a:pt x="353691" y="231306"/>
                    <a:pt x="320862" y="232487"/>
                  </a:cubicBezTo>
                  <a:cubicBezTo>
                    <a:pt x="290868" y="233431"/>
                    <a:pt x="302441" y="248536"/>
                    <a:pt x="200177" y="233667"/>
                  </a:cubicBezTo>
                  <a:cubicBezTo>
                    <a:pt x="157666" y="227530"/>
                    <a:pt x="79965" y="256797"/>
                    <a:pt x="73824" y="176548"/>
                  </a:cubicBezTo>
                  <a:cubicBezTo>
                    <a:pt x="72407" y="158374"/>
                    <a:pt x="75005" y="134535"/>
                    <a:pt x="79965" y="120138"/>
                  </a:cubicBezTo>
                  <a:close/>
                  <a:moveTo>
                    <a:pt x="77839" y="219741"/>
                  </a:moveTo>
                  <a:cubicBezTo>
                    <a:pt x="66030" y="215493"/>
                    <a:pt x="59181" y="212660"/>
                    <a:pt x="45483" y="207232"/>
                  </a:cubicBezTo>
                  <a:cubicBezTo>
                    <a:pt x="33202" y="169703"/>
                    <a:pt x="35328" y="114001"/>
                    <a:pt x="55402" y="74821"/>
                  </a:cubicBezTo>
                  <a:cubicBezTo>
                    <a:pt x="55402" y="74585"/>
                    <a:pt x="65086" y="59715"/>
                    <a:pt x="65086" y="59479"/>
                  </a:cubicBezTo>
                  <a:cubicBezTo>
                    <a:pt x="66503" y="57827"/>
                    <a:pt x="70518" y="52398"/>
                    <a:pt x="72171" y="50982"/>
                  </a:cubicBezTo>
                  <a:cubicBezTo>
                    <a:pt x="80673" y="43665"/>
                    <a:pt x="71226" y="50274"/>
                    <a:pt x="83271" y="44137"/>
                  </a:cubicBezTo>
                  <a:cubicBezTo>
                    <a:pt x="80437" y="70572"/>
                    <a:pt x="57056" y="142324"/>
                    <a:pt x="62960" y="179144"/>
                  </a:cubicBezTo>
                  <a:lnTo>
                    <a:pt x="77839" y="219741"/>
                  </a:lnTo>
                  <a:close/>
                  <a:moveTo>
                    <a:pt x="799115" y="269307"/>
                  </a:moveTo>
                  <a:cubicBezTo>
                    <a:pt x="868787" y="269779"/>
                    <a:pt x="879887" y="259394"/>
                    <a:pt x="904685" y="178672"/>
                  </a:cubicBezTo>
                  <a:cubicBezTo>
                    <a:pt x="914841" y="146101"/>
                    <a:pt x="913896" y="127691"/>
                    <a:pt x="913660" y="91815"/>
                  </a:cubicBezTo>
                  <a:cubicBezTo>
                    <a:pt x="913187" y="45081"/>
                    <a:pt x="903504" y="52870"/>
                    <a:pt x="882012" y="26671"/>
                  </a:cubicBezTo>
                  <a:cubicBezTo>
                    <a:pt x="807145" y="21242"/>
                    <a:pt x="783528" y="39889"/>
                    <a:pt x="690475" y="33516"/>
                  </a:cubicBezTo>
                  <a:cubicBezTo>
                    <a:pt x="654340" y="31156"/>
                    <a:pt x="626708" y="26199"/>
                    <a:pt x="592935" y="27143"/>
                  </a:cubicBezTo>
                  <a:lnTo>
                    <a:pt x="500591" y="26907"/>
                  </a:lnTo>
                  <a:cubicBezTo>
                    <a:pt x="463512" y="25255"/>
                    <a:pt x="437296" y="26907"/>
                    <a:pt x="403051" y="21478"/>
                  </a:cubicBezTo>
                  <a:cubicBezTo>
                    <a:pt x="375419" y="16994"/>
                    <a:pt x="349203" y="9913"/>
                    <a:pt x="315666" y="8969"/>
                  </a:cubicBezTo>
                  <a:lnTo>
                    <a:pt x="114682" y="0"/>
                  </a:lnTo>
                  <a:lnTo>
                    <a:pt x="103582" y="12273"/>
                  </a:lnTo>
                  <a:cubicBezTo>
                    <a:pt x="78311" y="38236"/>
                    <a:pt x="19032" y="-11801"/>
                    <a:pt x="8404" y="46025"/>
                  </a:cubicBezTo>
                  <a:cubicBezTo>
                    <a:pt x="374" y="91342"/>
                    <a:pt x="-12852" y="186225"/>
                    <a:pt x="30132" y="215729"/>
                  </a:cubicBezTo>
                  <a:cubicBezTo>
                    <a:pt x="44538" y="225878"/>
                    <a:pt x="73588" y="238151"/>
                    <a:pt x="95080" y="240984"/>
                  </a:cubicBezTo>
                  <a:cubicBezTo>
                    <a:pt x="93899" y="241928"/>
                    <a:pt x="91773" y="244760"/>
                    <a:pt x="91301" y="243816"/>
                  </a:cubicBezTo>
                  <a:lnTo>
                    <a:pt x="78784" y="256089"/>
                  </a:lnTo>
                  <a:cubicBezTo>
                    <a:pt x="88467" y="301170"/>
                    <a:pt x="76422" y="347668"/>
                    <a:pt x="83743" y="396289"/>
                  </a:cubicBezTo>
                  <a:cubicBezTo>
                    <a:pt x="89648" y="435470"/>
                    <a:pt x="103110" y="484563"/>
                    <a:pt x="94607" y="523036"/>
                  </a:cubicBezTo>
                  <a:cubicBezTo>
                    <a:pt x="108542" y="536489"/>
                    <a:pt x="106180" y="526576"/>
                    <a:pt x="114918" y="546402"/>
                  </a:cubicBezTo>
                  <a:lnTo>
                    <a:pt x="146093" y="608714"/>
                  </a:lnTo>
                  <a:cubicBezTo>
                    <a:pt x="151053" y="618391"/>
                    <a:pt x="159319" y="629956"/>
                    <a:pt x="164751" y="638925"/>
                  </a:cubicBezTo>
                  <a:cubicBezTo>
                    <a:pt x="193092" y="686839"/>
                    <a:pt x="194273" y="684950"/>
                    <a:pt x="224503" y="723423"/>
                  </a:cubicBezTo>
                  <a:cubicBezTo>
                    <a:pt x="235840" y="737584"/>
                    <a:pt x="233005" y="741125"/>
                    <a:pt x="254025" y="742305"/>
                  </a:cubicBezTo>
                  <a:cubicBezTo>
                    <a:pt x="249065" y="727435"/>
                    <a:pt x="132395" y="582515"/>
                    <a:pt x="131214" y="523036"/>
                  </a:cubicBezTo>
                  <a:cubicBezTo>
                    <a:pt x="130978" y="501557"/>
                    <a:pt x="140661" y="516899"/>
                    <a:pt x="125782" y="499433"/>
                  </a:cubicBezTo>
                  <a:cubicBezTo>
                    <a:pt x="101220" y="470874"/>
                    <a:pt x="115155" y="445383"/>
                    <a:pt x="100748" y="393457"/>
                  </a:cubicBezTo>
                  <a:lnTo>
                    <a:pt x="97914" y="321469"/>
                  </a:lnTo>
                  <a:cubicBezTo>
                    <a:pt x="97678" y="296686"/>
                    <a:pt x="106416" y="275680"/>
                    <a:pt x="109959" y="247356"/>
                  </a:cubicBezTo>
                  <a:lnTo>
                    <a:pt x="266778" y="250425"/>
                  </a:lnTo>
                  <a:cubicBezTo>
                    <a:pt x="328184" y="252313"/>
                    <a:pt x="311652" y="261990"/>
                    <a:pt x="435171" y="260338"/>
                  </a:cubicBezTo>
                  <a:lnTo>
                    <a:pt x="784709" y="263878"/>
                  </a:lnTo>
                  <a:cubicBezTo>
                    <a:pt x="780694" y="317928"/>
                    <a:pt x="767940" y="369146"/>
                    <a:pt x="758966" y="422016"/>
                  </a:cubicBezTo>
                  <a:cubicBezTo>
                    <a:pt x="749991" y="475594"/>
                    <a:pt x="750463" y="500849"/>
                    <a:pt x="708424" y="561272"/>
                  </a:cubicBezTo>
                  <a:cubicBezTo>
                    <a:pt x="657883" y="633260"/>
                    <a:pt x="637808" y="664180"/>
                    <a:pt x="569318" y="713746"/>
                  </a:cubicBezTo>
                  <a:cubicBezTo>
                    <a:pt x="549007" y="728379"/>
                    <a:pt x="520430" y="737112"/>
                    <a:pt x="517359" y="760951"/>
                  </a:cubicBezTo>
                  <a:cubicBezTo>
                    <a:pt x="536017" y="759063"/>
                    <a:pt x="564358" y="735696"/>
                    <a:pt x="581126" y="723659"/>
                  </a:cubicBezTo>
                  <a:cubicBezTo>
                    <a:pt x="628834" y="689671"/>
                    <a:pt x="643713" y="675273"/>
                    <a:pt x="681500" y="622875"/>
                  </a:cubicBezTo>
                  <a:cubicBezTo>
                    <a:pt x="763689" y="508874"/>
                    <a:pt x="772191" y="492352"/>
                    <a:pt x="796990" y="348612"/>
                  </a:cubicBezTo>
                  <a:cubicBezTo>
                    <a:pt x="798879" y="337047"/>
                    <a:pt x="803366" y="319581"/>
                    <a:pt x="800532" y="310612"/>
                  </a:cubicBezTo>
                  <a:cubicBezTo>
                    <a:pt x="796517" y="297394"/>
                    <a:pt x="787543" y="310139"/>
                    <a:pt x="799115" y="26930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5" name="Forma libre 24">
              <a:extLst>
                <a:ext uri="{FF2B5EF4-FFF2-40B4-BE49-F238E27FC236}">
                  <a16:creationId xmlns:a16="http://schemas.microsoft.com/office/drawing/2014/main" id="{7E6D822D-0596-D444-AE21-85D46366E69D}"/>
                </a:ext>
              </a:extLst>
            </p:cNvPr>
            <p:cNvSpPr/>
            <p:nvPr/>
          </p:nvSpPr>
          <p:spPr>
            <a:xfrm>
              <a:off x="9011341" y="4582969"/>
              <a:ext cx="860966" cy="744982"/>
            </a:xfrm>
            <a:custGeom>
              <a:avLst/>
              <a:gdLst>
                <a:gd name="connsiteX0" fmla="*/ 40852 w 860966"/>
                <a:gd name="connsiteY0" fmla="*/ 515213 h 744982"/>
                <a:gd name="connsiteX1" fmla="*/ 130126 w 860966"/>
                <a:gd name="connsiteY1" fmla="*/ 522530 h 744982"/>
                <a:gd name="connsiteX2" fmla="*/ 108161 w 860966"/>
                <a:gd name="connsiteY2" fmla="*/ 605140 h 744982"/>
                <a:gd name="connsiteX3" fmla="*/ 110759 w 860966"/>
                <a:gd name="connsiteY3" fmla="*/ 676656 h 744982"/>
                <a:gd name="connsiteX4" fmla="*/ 109342 w 860966"/>
                <a:gd name="connsiteY4" fmla="*/ 688221 h 744982"/>
                <a:gd name="connsiteX5" fmla="*/ 105800 w 860966"/>
                <a:gd name="connsiteY5" fmla="*/ 696010 h 744982"/>
                <a:gd name="connsiteX6" fmla="*/ 81237 w 860966"/>
                <a:gd name="connsiteY6" fmla="*/ 608916 h 744982"/>
                <a:gd name="connsiteX7" fmla="*/ 92338 w 860966"/>
                <a:gd name="connsiteY7" fmla="*/ 560295 h 744982"/>
                <a:gd name="connsiteX8" fmla="*/ 110051 w 860966"/>
                <a:gd name="connsiteY8" fmla="*/ 531499 h 744982"/>
                <a:gd name="connsiteX9" fmla="*/ 81946 w 860966"/>
                <a:gd name="connsiteY9" fmla="*/ 550617 h 744982"/>
                <a:gd name="connsiteX10" fmla="*/ 70373 w 860966"/>
                <a:gd name="connsiteY10" fmla="*/ 591450 h 744982"/>
                <a:gd name="connsiteX11" fmla="*/ 70846 w 860966"/>
                <a:gd name="connsiteY11" fmla="*/ 685153 h 744982"/>
                <a:gd name="connsiteX12" fmla="*/ 19124 w 860966"/>
                <a:gd name="connsiteY12" fmla="*/ 613873 h 744982"/>
                <a:gd name="connsiteX13" fmla="*/ 40852 w 860966"/>
                <a:gd name="connsiteY13" fmla="*/ 515213 h 744982"/>
                <a:gd name="connsiteX14" fmla="*/ 835578 w 860966"/>
                <a:gd name="connsiteY14" fmla="*/ 713004 h 744982"/>
                <a:gd name="connsiteX15" fmla="*/ 627981 w 860966"/>
                <a:gd name="connsiteY15" fmla="*/ 719141 h 744982"/>
                <a:gd name="connsiteX16" fmla="*/ 507296 w 860966"/>
                <a:gd name="connsiteY16" fmla="*/ 717488 h 744982"/>
                <a:gd name="connsiteX17" fmla="*/ 477302 w 860966"/>
                <a:gd name="connsiteY17" fmla="*/ 719613 h 744982"/>
                <a:gd name="connsiteX18" fmla="*/ 366536 w 860966"/>
                <a:gd name="connsiteY18" fmla="*/ 713948 h 744982"/>
                <a:gd name="connsiteX19" fmla="*/ 289779 w 860966"/>
                <a:gd name="connsiteY19" fmla="*/ 721265 h 744982"/>
                <a:gd name="connsiteX20" fmla="*/ 215148 w 860966"/>
                <a:gd name="connsiteY20" fmla="*/ 711588 h 744982"/>
                <a:gd name="connsiteX21" fmla="*/ 203103 w 860966"/>
                <a:gd name="connsiteY21" fmla="*/ 650929 h 744982"/>
                <a:gd name="connsiteX22" fmla="*/ 204520 w 860966"/>
                <a:gd name="connsiteY22" fmla="*/ 708283 h 744982"/>
                <a:gd name="connsiteX23" fmla="*/ 122332 w 860966"/>
                <a:gd name="connsiteY23" fmla="*/ 601127 h 744982"/>
                <a:gd name="connsiteX24" fmla="*/ 141934 w 860966"/>
                <a:gd name="connsiteY24" fmla="*/ 523474 h 744982"/>
                <a:gd name="connsiteX25" fmla="*/ 235695 w 860966"/>
                <a:gd name="connsiteY25" fmla="*/ 524418 h 744982"/>
                <a:gd name="connsiteX26" fmla="*/ 312452 w 860966"/>
                <a:gd name="connsiteY26" fmla="*/ 542592 h 744982"/>
                <a:gd name="connsiteX27" fmla="*/ 490291 w 860966"/>
                <a:gd name="connsiteY27" fmla="*/ 553450 h 744982"/>
                <a:gd name="connsiteX28" fmla="*/ 661754 w 860966"/>
                <a:gd name="connsiteY28" fmla="*/ 534332 h 744982"/>
                <a:gd name="connsiteX29" fmla="*/ 829201 w 860966"/>
                <a:gd name="connsiteY29" fmla="*/ 531735 h 744982"/>
                <a:gd name="connsiteX30" fmla="*/ 830146 w 860966"/>
                <a:gd name="connsiteY30" fmla="*/ 535040 h 744982"/>
                <a:gd name="connsiteX31" fmla="*/ 831327 w 860966"/>
                <a:gd name="connsiteY31" fmla="*/ 541648 h 744982"/>
                <a:gd name="connsiteX32" fmla="*/ 836759 w 860966"/>
                <a:gd name="connsiteY32" fmla="*/ 623314 h 744982"/>
                <a:gd name="connsiteX33" fmla="*/ 835578 w 860966"/>
                <a:gd name="connsiteY33" fmla="*/ 713004 h 744982"/>
                <a:gd name="connsiteX34" fmla="*/ 311507 w 860966"/>
                <a:gd name="connsiteY34" fmla="*/ 529375 h 744982"/>
                <a:gd name="connsiteX35" fmla="*/ 349295 w 860966"/>
                <a:gd name="connsiteY35" fmla="*/ 524418 h 744982"/>
                <a:gd name="connsiteX36" fmla="*/ 227665 w 860966"/>
                <a:gd name="connsiteY36" fmla="*/ 508369 h 744982"/>
                <a:gd name="connsiteX37" fmla="*/ 172873 w 860966"/>
                <a:gd name="connsiteY37" fmla="*/ 507897 h 744982"/>
                <a:gd name="connsiteX38" fmla="*/ 102965 w 860966"/>
                <a:gd name="connsiteY38" fmla="*/ 507188 h 744982"/>
                <a:gd name="connsiteX39" fmla="*/ 195073 w 860966"/>
                <a:gd name="connsiteY39" fmla="*/ 147955 h 744982"/>
                <a:gd name="connsiteX40" fmla="*/ 262855 w 860966"/>
                <a:gd name="connsiteY40" fmla="*/ 55905 h 744982"/>
                <a:gd name="connsiteX41" fmla="*/ 265453 w 860966"/>
                <a:gd name="connsiteY41" fmla="*/ 24985 h 744982"/>
                <a:gd name="connsiteX42" fmla="*/ 289071 w 860966"/>
                <a:gd name="connsiteY42" fmla="*/ 911 h 744982"/>
                <a:gd name="connsiteX43" fmla="*/ 279624 w 860966"/>
                <a:gd name="connsiteY43" fmla="*/ 675 h 744982"/>
                <a:gd name="connsiteX44" fmla="*/ 275373 w 860966"/>
                <a:gd name="connsiteY44" fmla="*/ 1147 h 744982"/>
                <a:gd name="connsiteX45" fmla="*/ 256715 w 860966"/>
                <a:gd name="connsiteY45" fmla="*/ 17432 h 744982"/>
                <a:gd name="connsiteX46" fmla="*/ 178541 w 860966"/>
                <a:gd name="connsiteY46" fmla="*/ 151496 h 744982"/>
                <a:gd name="connsiteX47" fmla="*/ 152562 w 860966"/>
                <a:gd name="connsiteY47" fmla="*/ 212863 h 744982"/>
                <a:gd name="connsiteX48" fmla="*/ 122804 w 860966"/>
                <a:gd name="connsiteY48" fmla="*/ 308690 h 744982"/>
                <a:gd name="connsiteX49" fmla="*/ 110995 w 860966"/>
                <a:gd name="connsiteY49" fmla="*/ 340789 h 744982"/>
                <a:gd name="connsiteX50" fmla="*/ 90684 w 860966"/>
                <a:gd name="connsiteY50" fmla="*/ 493735 h 744982"/>
                <a:gd name="connsiteX51" fmla="*/ 40379 w 860966"/>
                <a:gd name="connsiteY51" fmla="*/ 496803 h 744982"/>
                <a:gd name="connsiteX52" fmla="*/ 702 w 860966"/>
                <a:gd name="connsiteY52" fmla="*/ 630867 h 744982"/>
                <a:gd name="connsiteX53" fmla="*/ 9913 w 860966"/>
                <a:gd name="connsiteY53" fmla="*/ 673115 h 744982"/>
                <a:gd name="connsiteX54" fmla="*/ 192712 w 860966"/>
                <a:gd name="connsiteY54" fmla="*/ 726221 h 744982"/>
                <a:gd name="connsiteX55" fmla="*/ 390626 w 860966"/>
                <a:gd name="connsiteY55" fmla="*/ 727638 h 744982"/>
                <a:gd name="connsiteX56" fmla="*/ 454157 w 860966"/>
                <a:gd name="connsiteY56" fmla="*/ 729290 h 744982"/>
                <a:gd name="connsiteX57" fmla="*/ 646166 w 860966"/>
                <a:gd name="connsiteY57" fmla="*/ 740383 h 744982"/>
                <a:gd name="connsiteX58" fmla="*/ 775117 w 860966"/>
                <a:gd name="connsiteY58" fmla="*/ 743687 h 744982"/>
                <a:gd name="connsiteX59" fmla="*/ 860849 w 860966"/>
                <a:gd name="connsiteY59" fmla="*/ 590270 h 744982"/>
                <a:gd name="connsiteX60" fmla="*/ 818810 w 860966"/>
                <a:gd name="connsiteY60" fmla="*/ 506480 h 744982"/>
                <a:gd name="connsiteX61" fmla="*/ 579565 w 860966"/>
                <a:gd name="connsiteY61" fmla="*/ 531263 h 744982"/>
                <a:gd name="connsiteX62" fmla="*/ 311507 w 860966"/>
                <a:gd name="connsiteY62" fmla="*/ 529375 h 744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860966" h="744982">
                  <a:moveTo>
                    <a:pt x="40852" y="515213"/>
                  </a:moveTo>
                  <a:cubicBezTo>
                    <a:pt x="74388" y="513325"/>
                    <a:pt x="104146" y="516866"/>
                    <a:pt x="130126" y="522530"/>
                  </a:cubicBezTo>
                  <a:cubicBezTo>
                    <a:pt x="120679" y="547313"/>
                    <a:pt x="110759" y="576344"/>
                    <a:pt x="108161" y="605140"/>
                  </a:cubicBezTo>
                  <a:cubicBezTo>
                    <a:pt x="103910" y="649749"/>
                    <a:pt x="110523" y="656830"/>
                    <a:pt x="110759" y="676656"/>
                  </a:cubicBezTo>
                  <a:cubicBezTo>
                    <a:pt x="110759" y="676656"/>
                    <a:pt x="110287" y="683265"/>
                    <a:pt x="109342" y="688221"/>
                  </a:cubicBezTo>
                  <a:lnTo>
                    <a:pt x="105800" y="696010"/>
                  </a:lnTo>
                  <a:cubicBezTo>
                    <a:pt x="67775" y="687513"/>
                    <a:pt x="74625" y="660134"/>
                    <a:pt x="81237" y="608916"/>
                  </a:cubicBezTo>
                  <a:cubicBezTo>
                    <a:pt x="83363" y="592158"/>
                    <a:pt x="85489" y="575872"/>
                    <a:pt x="92338" y="560295"/>
                  </a:cubicBezTo>
                  <a:cubicBezTo>
                    <a:pt x="97533" y="549201"/>
                    <a:pt x="114774" y="537164"/>
                    <a:pt x="110051" y="531499"/>
                  </a:cubicBezTo>
                  <a:cubicBezTo>
                    <a:pt x="109815" y="531027"/>
                    <a:pt x="100604" y="506244"/>
                    <a:pt x="81946" y="550617"/>
                  </a:cubicBezTo>
                  <a:cubicBezTo>
                    <a:pt x="76514" y="563363"/>
                    <a:pt x="73208" y="578469"/>
                    <a:pt x="70373" y="591450"/>
                  </a:cubicBezTo>
                  <a:cubicBezTo>
                    <a:pt x="61163" y="632283"/>
                    <a:pt x="69429" y="647861"/>
                    <a:pt x="70846" y="685153"/>
                  </a:cubicBezTo>
                  <a:cubicBezTo>
                    <a:pt x="19124" y="677128"/>
                    <a:pt x="18179" y="657066"/>
                    <a:pt x="19124" y="613873"/>
                  </a:cubicBezTo>
                  <a:cubicBezTo>
                    <a:pt x="19596" y="585549"/>
                    <a:pt x="27862" y="536928"/>
                    <a:pt x="40852" y="515213"/>
                  </a:cubicBezTo>
                  <a:close/>
                  <a:moveTo>
                    <a:pt x="835578" y="713004"/>
                  </a:moveTo>
                  <a:cubicBezTo>
                    <a:pt x="783147" y="736135"/>
                    <a:pt x="662698" y="718669"/>
                    <a:pt x="627981" y="719141"/>
                  </a:cubicBezTo>
                  <a:cubicBezTo>
                    <a:pt x="594208" y="719613"/>
                    <a:pt x="569646" y="729998"/>
                    <a:pt x="507296" y="717488"/>
                  </a:cubicBezTo>
                  <a:cubicBezTo>
                    <a:pt x="481080" y="712296"/>
                    <a:pt x="503989" y="717252"/>
                    <a:pt x="477302" y="719613"/>
                  </a:cubicBezTo>
                  <a:lnTo>
                    <a:pt x="366536" y="713948"/>
                  </a:lnTo>
                  <a:cubicBezTo>
                    <a:pt x="296628" y="709936"/>
                    <a:pt x="313397" y="718433"/>
                    <a:pt x="289779" y="721265"/>
                  </a:cubicBezTo>
                  <a:cubicBezTo>
                    <a:pt x="270177" y="723625"/>
                    <a:pt x="237112" y="712532"/>
                    <a:pt x="215148" y="711588"/>
                  </a:cubicBezTo>
                  <a:cubicBezTo>
                    <a:pt x="215148" y="692942"/>
                    <a:pt x="224123" y="664854"/>
                    <a:pt x="203103" y="650929"/>
                  </a:cubicBezTo>
                  <a:lnTo>
                    <a:pt x="204520" y="708283"/>
                  </a:lnTo>
                  <a:cubicBezTo>
                    <a:pt x="136738" y="705687"/>
                    <a:pt x="107689" y="718433"/>
                    <a:pt x="122332" y="601127"/>
                  </a:cubicBezTo>
                  <a:cubicBezTo>
                    <a:pt x="128000" y="554866"/>
                    <a:pt x="139336" y="552978"/>
                    <a:pt x="141934" y="523474"/>
                  </a:cubicBezTo>
                  <a:cubicBezTo>
                    <a:pt x="176416" y="521822"/>
                    <a:pt x="207354" y="518046"/>
                    <a:pt x="235695" y="524418"/>
                  </a:cubicBezTo>
                  <a:cubicBezTo>
                    <a:pt x="262619" y="530555"/>
                    <a:pt x="272775" y="539524"/>
                    <a:pt x="312452" y="542592"/>
                  </a:cubicBezTo>
                  <a:cubicBezTo>
                    <a:pt x="380470" y="547785"/>
                    <a:pt x="423454" y="546841"/>
                    <a:pt x="490291" y="553450"/>
                  </a:cubicBezTo>
                  <a:cubicBezTo>
                    <a:pt x="556420" y="559822"/>
                    <a:pt x="607434" y="546841"/>
                    <a:pt x="661754" y="534332"/>
                  </a:cubicBezTo>
                  <a:cubicBezTo>
                    <a:pt x="731898" y="517810"/>
                    <a:pt x="768268" y="514977"/>
                    <a:pt x="829201" y="531735"/>
                  </a:cubicBezTo>
                  <a:cubicBezTo>
                    <a:pt x="829674" y="532679"/>
                    <a:pt x="829910" y="534332"/>
                    <a:pt x="830146" y="535040"/>
                  </a:cubicBezTo>
                  <a:lnTo>
                    <a:pt x="831327" y="541648"/>
                  </a:lnTo>
                  <a:cubicBezTo>
                    <a:pt x="834397" y="567611"/>
                    <a:pt x="840065" y="595935"/>
                    <a:pt x="836759" y="623314"/>
                  </a:cubicBezTo>
                  <a:cubicBezTo>
                    <a:pt x="827076" y="704035"/>
                    <a:pt x="839829" y="659426"/>
                    <a:pt x="835578" y="713004"/>
                  </a:cubicBezTo>
                  <a:close/>
                  <a:moveTo>
                    <a:pt x="311507" y="529375"/>
                  </a:moveTo>
                  <a:cubicBezTo>
                    <a:pt x="313869" y="527487"/>
                    <a:pt x="310799" y="514977"/>
                    <a:pt x="349295" y="524418"/>
                  </a:cubicBezTo>
                  <a:cubicBezTo>
                    <a:pt x="331110" y="503176"/>
                    <a:pt x="264509" y="514033"/>
                    <a:pt x="227665" y="508369"/>
                  </a:cubicBezTo>
                  <a:cubicBezTo>
                    <a:pt x="200269" y="504356"/>
                    <a:pt x="201686" y="496803"/>
                    <a:pt x="172873" y="507897"/>
                  </a:cubicBezTo>
                  <a:cubicBezTo>
                    <a:pt x="149019" y="516866"/>
                    <a:pt x="127291" y="511437"/>
                    <a:pt x="102965" y="507188"/>
                  </a:cubicBezTo>
                  <a:cubicBezTo>
                    <a:pt x="106744" y="403337"/>
                    <a:pt x="150436" y="243074"/>
                    <a:pt x="195073" y="147955"/>
                  </a:cubicBezTo>
                  <a:cubicBezTo>
                    <a:pt x="212550" y="110663"/>
                    <a:pt x="233334" y="78563"/>
                    <a:pt x="262855" y="55905"/>
                  </a:cubicBezTo>
                  <a:cubicBezTo>
                    <a:pt x="261438" y="38203"/>
                    <a:pt x="251519" y="37495"/>
                    <a:pt x="265453" y="24985"/>
                  </a:cubicBezTo>
                  <a:cubicBezTo>
                    <a:pt x="276317" y="15072"/>
                    <a:pt x="286001" y="19321"/>
                    <a:pt x="289071" y="911"/>
                  </a:cubicBezTo>
                  <a:cubicBezTo>
                    <a:pt x="282930" y="438"/>
                    <a:pt x="286709" y="-742"/>
                    <a:pt x="279624" y="675"/>
                  </a:cubicBezTo>
                  <a:cubicBezTo>
                    <a:pt x="278679" y="911"/>
                    <a:pt x="276554" y="911"/>
                    <a:pt x="275373" y="1147"/>
                  </a:cubicBezTo>
                  <a:cubicBezTo>
                    <a:pt x="264272" y="4451"/>
                    <a:pt x="263328" y="9644"/>
                    <a:pt x="256715" y="17432"/>
                  </a:cubicBezTo>
                  <a:cubicBezTo>
                    <a:pt x="209244" y="73843"/>
                    <a:pt x="205937" y="85172"/>
                    <a:pt x="178541" y="151496"/>
                  </a:cubicBezTo>
                  <a:cubicBezTo>
                    <a:pt x="169803" y="172738"/>
                    <a:pt x="159175" y="185484"/>
                    <a:pt x="152562" y="212863"/>
                  </a:cubicBezTo>
                  <a:cubicBezTo>
                    <a:pt x="141698" y="257708"/>
                    <a:pt x="135085" y="253695"/>
                    <a:pt x="122804" y="308690"/>
                  </a:cubicBezTo>
                  <a:cubicBezTo>
                    <a:pt x="120442" y="319075"/>
                    <a:pt x="114774" y="328988"/>
                    <a:pt x="110995" y="340789"/>
                  </a:cubicBezTo>
                  <a:cubicBezTo>
                    <a:pt x="98478" y="379734"/>
                    <a:pt x="90212" y="452194"/>
                    <a:pt x="90684" y="493735"/>
                  </a:cubicBezTo>
                  <a:cubicBezTo>
                    <a:pt x="53369" y="491847"/>
                    <a:pt x="69665" y="486890"/>
                    <a:pt x="40379" y="496803"/>
                  </a:cubicBezTo>
                  <a:cubicBezTo>
                    <a:pt x="-479" y="510965"/>
                    <a:pt x="10857" y="535748"/>
                    <a:pt x="702" y="630867"/>
                  </a:cubicBezTo>
                  <a:cubicBezTo>
                    <a:pt x="-1424" y="650221"/>
                    <a:pt x="1174" y="658718"/>
                    <a:pt x="9913" y="673115"/>
                  </a:cubicBezTo>
                  <a:cubicBezTo>
                    <a:pt x="35892" y="715128"/>
                    <a:pt x="157049" y="719377"/>
                    <a:pt x="192712" y="726221"/>
                  </a:cubicBezTo>
                  <a:cubicBezTo>
                    <a:pt x="354019" y="757613"/>
                    <a:pt x="289779" y="718905"/>
                    <a:pt x="390626" y="727638"/>
                  </a:cubicBezTo>
                  <a:cubicBezTo>
                    <a:pt x="411409" y="729290"/>
                    <a:pt x="432901" y="728110"/>
                    <a:pt x="454157" y="729290"/>
                  </a:cubicBezTo>
                  <a:cubicBezTo>
                    <a:pt x="509894" y="732122"/>
                    <a:pt x="556656" y="749352"/>
                    <a:pt x="646166" y="740383"/>
                  </a:cubicBezTo>
                  <a:cubicBezTo>
                    <a:pt x="669548" y="738023"/>
                    <a:pt x="746540" y="741091"/>
                    <a:pt x="775117" y="743687"/>
                  </a:cubicBezTo>
                  <a:cubicBezTo>
                    <a:pt x="862266" y="751712"/>
                    <a:pt x="861321" y="725041"/>
                    <a:pt x="860849" y="590270"/>
                  </a:cubicBezTo>
                  <a:cubicBezTo>
                    <a:pt x="860849" y="539760"/>
                    <a:pt x="865336" y="519226"/>
                    <a:pt x="818810" y="506480"/>
                  </a:cubicBezTo>
                  <a:cubicBezTo>
                    <a:pt x="736857" y="484294"/>
                    <a:pt x="651834" y="523002"/>
                    <a:pt x="579565" y="531263"/>
                  </a:cubicBezTo>
                  <a:lnTo>
                    <a:pt x="311507" y="529375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6" name="Forma libre 25">
              <a:extLst>
                <a:ext uri="{FF2B5EF4-FFF2-40B4-BE49-F238E27FC236}">
                  <a16:creationId xmlns:a16="http://schemas.microsoft.com/office/drawing/2014/main" id="{97C4BE20-242C-0648-8A0C-07F8BB39CF62}"/>
                </a:ext>
              </a:extLst>
            </p:cNvPr>
            <p:cNvSpPr/>
            <p:nvPr/>
          </p:nvSpPr>
          <p:spPr>
            <a:xfrm>
              <a:off x="9244929" y="4141111"/>
              <a:ext cx="461702" cy="419075"/>
            </a:xfrm>
            <a:custGeom>
              <a:avLst/>
              <a:gdLst>
                <a:gd name="connsiteX0" fmla="*/ 252924 w 461702"/>
                <a:gd name="connsiteY0" fmla="*/ 373141 h 419075"/>
                <a:gd name="connsiteX1" fmla="*/ 68708 w 461702"/>
                <a:gd name="connsiteY1" fmla="*/ 277078 h 419075"/>
                <a:gd name="connsiteX2" fmla="*/ 25488 w 461702"/>
                <a:gd name="connsiteY2" fmla="*/ 163785 h 419075"/>
                <a:gd name="connsiteX3" fmla="*/ 31629 w 461702"/>
                <a:gd name="connsiteY3" fmla="*/ 26181 h 419075"/>
                <a:gd name="connsiteX4" fmla="*/ 226236 w 461702"/>
                <a:gd name="connsiteY4" fmla="*/ 37275 h 419075"/>
                <a:gd name="connsiteX5" fmla="*/ 323776 w 461702"/>
                <a:gd name="connsiteY5" fmla="*/ 33734 h 419075"/>
                <a:gd name="connsiteX6" fmla="*/ 367233 w 461702"/>
                <a:gd name="connsiteY6" fmla="*/ 37747 h 419075"/>
                <a:gd name="connsiteX7" fmla="*/ 416121 w 461702"/>
                <a:gd name="connsiteY7" fmla="*/ 33498 h 419075"/>
                <a:gd name="connsiteX8" fmla="*/ 423442 w 461702"/>
                <a:gd name="connsiteY8" fmla="*/ 41759 h 419075"/>
                <a:gd name="connsiteX9" fmla="*/ 392739 w 461702"/>
                <a:gd name="connsiteY9" fmla="*/ 243090 h 419075"/>
                <a:gd name="connsiteX10" fmla="*/ 337711 w 461702"/>
                <a:gd name="connsiteY10" fmla="*/ 322631 h 419075"/>
                <a:gd name="connsiteX11" fmla="*/ 258356 w 461702"/>
                <a:gd name="connsiteY11" fmla="*/ 385650 h 419075"/>
                <a:gd name="connsiteX12" fmla="*/ 252924 w 461702"/>
                <a:gd name="connsiteY12" fmla="*/ 373141 h 419075"/>
                <a:gd name="connsiteX13" fmla="*/ 448004 w 461702"/>
                <a:gd name="connsiteY13" fmla="*/ 41759 h 419075"/>
                <a:gd name="connsiteX14" fmla="*/ 461702 w 461702"/>
                <a:gd name="connsiteY14" fmla="*/ 31138 h 419075"/>
                <a:gd name="connsiteX15" fmla="*/ 377860 w 461702"/>
                <a:gd name="connsiteY15" fmla="*/ 19337 h 419075"/>
                <a:gd name="connsiteX16" fmla="*/ 274180 w 461702"/>
                <a:gd name="connsiteY16" fmla="*/ 20517 h 419075"/>
                <a:gd name="connsiteX17" fmla="*/ 166012 w 461702"/>
                <a:gd name="connsiteY17" fmla="*/ 15560 h 419075"/>
                <a:gd name="connsiteX18" fmla="*/ 50523 w 461702"/>
                <a:gd name="connsiteY18" fmla="*/ 15796 h 419075"/>
                <a:gd name="connsiteX19" fmla="*/ 92562 w 461702"/>
                <a:gd name="connsiteY19" fmla="*/ 6119 h 419075"/>
                <a:gd name="connsiteX20" fmla="*/ 9192 w 461702"/>
                <a:gd name="connsiteY20" fmla="*/ 3523 h 419075"/>
                <a:gd name="connsiteX21" fmla="*/ 7067 w 461702"/>
                <a:gd name="connsiteY21" fmla="*/ 50964 h 419075"/>
                <a:gd name="connsiteX22" fmla="*/ 66583 w 461702"/>
                <a:gd name="connsiteY22" fmla="*/ 312010 h 419075"/>
                <a:gd name="connsiteX23" fmla="*/ 284099 w 461702"/>
                <a:gd name="connsiteY23" fmla="*/ 388719 h 419075"/>
                <a:gd name="connsiteX24" fmla="*/ 328972 w 461702"/>
                <a:gd name="connsiteY24" fmla="*/ 348122 h 419075"/>
                <a:gd name="connsiteX25" fmla="*/ 354951 w 461702"/>
                <a:gd name="connsiteY25" fmla="*/ 328296 h 419075"/>
                <a:gd name="connsiteX26" fmla="*/ 377388 w 461702"/>
                <a:gd name="connsiteY26" fmla="*/ 305401 h 419075"/>
                <a:gd name="connsiteX27" fmla="*/ 445879 w 461702"/>
                <a:gd name="connsiteY27" fmla="*/ 126493 h 419075"/>
                <a:gd name="connsiteX28" fmla="*/ 448004 w 461702"/>
                <a:gd name="connsiteY28" fmla="*/ 41759 h 4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61702" h="419075">
                  <a:moveTo>
                    <a:pt x="252924" y="373141"/>
                  </a:moveTo>
                  <a:cubicBezTo>
                    <a:pt x="176640" y="447726"/>
                    <a:pt x="100592" y="327588"/>
                    <a:pt x="68708" y="277078"/>
                  </a:cubicBezTo>
                  <a:cubicBezTo>
                    <a:pt x="46744" y="242618"/>
                    <a:pt x="34463" y="208394"/>
                    <a:pt x="25488" y="163785"/>
                  </a:cubicBezTo>
                  <a:cubicBezTo>
                    <a:pt x="4233" y="59697"/>
                    <a:pt x="31865" y="68194"/>
                    <a:pt x="31629" y="26181"/>
                  </a:cubicBezTo>
                  <a:cubicBezTo>
                    <a:pt x="94924" y="32318"/>
                    <a:pt x="163414" y="31846"/>
                    <a:pt x="226236" y="37275"/>
                  </a:cubicBezTo>
                  <a:cubicBezTo>
                    <a:pt x="265678" y="40579"/>
                    <a:pt x="291657" y="34442"/>
                    <a:pt x="323776" y="33734"/>
                  </a:cubicBezTo>
                  <a:cubicBezTo>
                    <a:pt x="344796" y="33498"/>
                    <a:pt x="350228" y="37511"/>
                    <a:pt x="367233" y="37747"/>
                  </a:cubicBezTo>
                  <a:cubicBezTo>
                    <a:pt x="386363" y="37747"/>
                    <a:pt x="392267" y="33026"/>
                    <a:pt x="416121" y="33498"/>
                  </a:cubicBezTo>
                  <a:cubicBezTo>
                    <a:pt x="426276" y="45063"/>
                    <a:pt x="412342" y="26889"/>
                    <a:pt x="423442" y="41759"/>
                  </a:cubicBezTo>
                  <a:cubicBezTo>
                    <a:pt x="449421" y="76455"/>
                    <a:pt x="404784" y="213587"/>
                    <a:pt x="392739" y="243090"/>
                  </a:cubicBezTo>
                  <a:cubicBezTo>
                    <a:pt x="376916" y="281326"/>
                    <a:pt x="364398" y="297848"/>
                    <a:pt x="337711" y="322631"/>
                  </a:cubicBezTo>
                  <a:cubicBezTo>
                    <a:pt x="307244" y="350482"/>
                    <a:pt x="297325" y="362992"/>
                    <a:pt x="258356" y="385650"/>
                  </a:cubicBezTo>
                  <a:cubicBezTo>
                    <a:pt x="254105" y="377153"/>
                    <a:pt x="260482" y="378806"/>
                    <a:pt x="252924" y="373141"/>
                  </a:cubicBezTo>
                  <a:close/>
                  <a:moveTo>
                    <a:pt x="448004" y="41759"/>
                  </a:moveTo>
                  <a:lnTo>
                    <a:pt x="461702" y="31138"/>
                  </a:lnTo>
                  <a:cubicBezTo>
                    <a:pt x="434070" y="6827"/>
                    <a:pt x="416121" y="17684"/>
                    <a:pt x="377860" y="19337"/>
                  </a:cubicBezTo>
                  <a:cubicBezTo>
                    <a:pt x="338183" y="20753"/>
                    <a:pt x="366996" y="12728"/>
                    <a:pt x="274180" y="20517"/>
                  </a:cubicBezTo>
                  <a:cubicBezTo>
                    <a:pt x="247020" y="22877"/>
                    <a:pt x="200730" y="15560"/>
                    <a:pt x="166012" y="15560"/>
                  </a:cubicBezTo>
                  <a:cubicBezTo>
                    <a:pt x="127279" y="15796"/>
                    <a:pt x="88547" y="20045"/>
                    <a:pt x="50523" y="15796"/>
                  </a:cubicBezTo>
                  <a:cubicBezTo>
                    <a:pt x="67055" y="4231"/>
                    <a:pt x="78391" y="10367"/>
                    <a:pt x="92562" y="6119"/>
                  </a:cubicBezTo>
                  <a:cubicBezTo>
                    <a:pt x="78391" y="-1670"/>
                    <a:pt x="29976" y="-1434"/>
                    <a:pt x="9192" y="3523"/>
                  </a:cubicBezTo>
                  <a:cubicBezTo>
                    <a:pt x="-15134" y="9659"/>
                    <a:pt x="20292" y="2815"/>
                    <a:pt x="7067" y="50964"/>
                  </a:cubicBezTo>
                  <a:cubicBezTo>
                    <a:pt x="-15370" y="131213"/>
                    <a:pt x="18639" y="248047"/>
                    <a:pt x="66583" y="312010"/>
                  </a:cubicBezTo>
                  <a:cubicBezTo>
                    <a:pt x="119250" y="381874"/>
                    <a:pt x="174042" y="464955"/>
                    <a:pt x="284099" y="388719"/>
                  </a:cubicBezTo>
                  <a:cubicBezTo>
                    <a:pt x="305827" y="373849"/>
                    <a:pt x="311259" y="367948"/>
                    <a:pt x="328972" y="348122"/>
                  </a:cubicBezTo>
                  <a:cubicBezTo>
                    <a:pt x="341726" y="333724"/>
                    <a:pt x="341017" y="340569"/>
                    <a:pt x="354951" y="328296"/>
                  </a:cubicBezTo>
                  <a:cubicBezTo>
                    <a:pt x="362273" y="321923"/>
                    <a:pt x="371484" y="312954"/>
                    <a:pt x="377388" y="305401"/>
                  </a:cubicBezTo>
                  <a:cubicBezTo>
                    <a:pt x="410216" y="264097"/>
                    <a:pt x="438793" y="176530"/>
                    <a:pt x="445879" y="126493"/>
                  </a:cubicBezTo>
                  <a:cubicBezTo>
                    <a:pt x="449657" y="100530"/>
                    <a:pt x="447059" y="68666"/>
                    <a:pt x="448004" y="4175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7" name="Forma libre 26">
              <a:extLst>
                <a:ext uri="{FF2B5EF4-FFF2-40B4-BE49-F238E27FC236}">
                  <a16:creationId xmlns:a16="http://schemas.microsoft.com/office/drawing/2014/main" id="{ED0525D9-B7B6-6C4B-A9FE-3013BD6F3463}"/>
                </a:ext>
              </a:extLst>
            </p:cNvPr>
            <p:cNvSpPr/>
            <p:nvPr/>
          </p:nvSpPr>
          <p:spPr>
            <a:xfrm>
              <a:off x="9231199" y="4650751"/>
              <a:ext cx="433766" cy="416511"/>
            </a:xfrm>
            <a:custGeom>
              <a:avLst/>
              <a:gdLst>
                <a:gd name="connsiteX0" fmla="*/ 172184 w 433766"/>
                <a:gd name="connsiteY0" fmla="*/ 11725 h 416511"/>
                <a:gd name="connsiteX1" fmla="*/ 243509 w 433766"/>
                <a:gd name="connsiteY1" fmla="*/ 41229 h 416511"/>
                <a:gd name="connsiteX2" fmla="*/ 342230 w 433766"/>
                <a:gd name="connsiteY2" fmla="*/ 153342 h 416511"/>
                <a:gd name="connsiteX3" fmla="*/ 407886 w 433766"/>
                <a:gd name="connsiteY3" fmla="*/ 387480 h 416511"/>
                <a:gd name="connsiteX4" fmla="*/ 310110 w 433766"/>
                <a:gd name="connsiteY4" fmla="*/ 386536 h 416511"/>
                <a:gd name="connsiteX5" fmla="*/ 218002 w 433766"/>
                <a:gd name="connsiteY5" fmla="*/ 393145 h 416511"/>
                <a:gd name="connsiteX6" fmla="*/ 21033 w 433766"/>
                <a:gd name="connsiteY6" fmla="*/ 387008 h 416511"/>
                <a:gd name="connsiteX7" fmla="*/ 109834 w 433766"/>
                <a:gd name="connsiteY7" fmla="*/ 83005 h 416511"/>
                <a:gd name="connsiteX8" fmla="*/ 172184 w 433766"/>
                <a:gd name="connsiteY8" fmla="*/ 11725 h 416511"/>
                <a:gd name="connsiteX9" fmla="*/ 2847 w 433766"/>
                <a:gd name="connsiteY9" fmla="*/ 398338 h 416511"/>
                <a:gd name="connsiteX10" fmla="*/ 402691 w 433766"/>
                <a:gd name="connsiteY10" fmla="*/ 416512 h 416511"/>
                <a:gd name="connsiteX11" fmla="*/ 426544 w 433766"/>
                <a:gd name="connsiteY11" fmla="*/ 309591 h 416511"/>
                <a:gd name="connsiteX12" fmla="*/ 387103 w 433766"/>
                <a:gd name="connsiteY12" fmla="*/ 188982 h 416511"/>
                <a:gd name="connsiteX13" fmla="*/ 320738 w 433766"/>
                <a:gd name="connsiteY13" fmla="*/ 91502 h 416511"/>
                <a:gd name="connsiteX14" fmla="*/ 230992 w 433766"/>
                <a:gd name="connsiteY14" fmla="*/ 14794 h 416511"/>
                <a:gd name="connsiteX15" fmla="*/ 166280 w 433766"/>
                <a:gd name="connsiteY15" fmla="*/ 632 h 416511"/>
                <a:gd name="connsiteX16" fmla="*/ 117864 w 433766"/>
                <a:gd name="connsiteY16" fmla="*/ 37688 h 416511"/>
                <a:gd name="connsiteX17" fmla="*/ 63308 w 433766"/>
                <a:gd name="connsiteY17" fmla="*/ 144845 h 416511"/>
                <a:gd name="connsiteX18" fmla="*/ 22214 w 433766"/>
                <a:gd name="connsiteY18" fmla="*/ 264038 h 416511"/>
                <a:gd name="connsiteX19" fmla="*/ 2847 w 433766"/>
                <a:gd name="connsiteY19" fmla="*/ 398338 h 416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33766" h="416511">
                  <a:moveTo>
                    <a:pt x="172184" y="11725"/>
                  </a:moveTo>
                  <a:cubicBezTo>
                    <a:pt x="196747" y="16210"/>
                    <a:pt x="228158" y="24471"/>
                    <a:pt x="243509" y="41229"/>
                  </a:cubicBezTo>
                  <a:cubicBezTo>
                    <a:pt x="282478" y="83950"/>
                    <a:pt x="303970" y="87018"/>
                    <a:pt x="342230" y="153342"/>
                  </a:cubicBezTo>
                  <a:cubicBezTo>
                    <a:pt x="393244" y="241144"/>
                    <a:pt x="408123" y="278436"/>
                    <a:pt x="407886" y="387480"/>
                  </a:cubicBezTo>
                  <a:cubicBezTo>
                    <a:pt x="372933" y="390785"/>
                    <a:pt x="344592" y="385828"/>
                    <a:pt x="310110" y="386536"/>
                  </a:cubicBezTo>
                  <a:cubicBezTo>
                    <a:pt x="273739" y="387480"/>
                    <a:pt x="250594" y="391965"/>
                    <a:pt x="218002" y="393145"/>
                  </a:cubicBezTo>
                  <a:cubicBezTo>
                    <a:pt x="151637" y="395977"/>
                    <a:pt x="86453" y="390313"/>
                    <a:pt x="21033" y="387008"/>
                  </a:cubicBezTo>
                  <a:cubicBezTo>
                    <a:pt x="12294" y="327293"/>
                    <a:pt x="73227" y="145081"/>
                    <a:pt x="109834" y="83005"/>
                  </a:cubicBezTo>
                  <a:cubicBezTo>
                    <a:pt x="152818" y="9837"/>
                    <a:pt x="146205" y="42645"/>
                    <a:pt x="172184" y="11725"/>
                  </a:cubicBezTo>
                  <a:close/>
                  <a:moveTo>
                    <a:pt x="2847" y="398338"/>
                  </a:moveTo>
                  <a:cubicBezTo>
                    <a:pt x="133216" y="434450"/>
                    <a:pt x="363722" y="385828"/>
                    <a:pt x="402691" y="416512"/>
                  </a:cubicBezTo>
                  <a:cubicBezTo>
                    <a:pt x="436936" y="387480"/>
                    <a:pt x="439534" y="379691"/>
                    <a:pt x="426544" y="309591"/>
                  </a:cubicBezTo>
                  <a:cubicBezTo>
                    <a:pt x="416861" y="256721"/>
                    <a:pt x="409303" y="233827"/>
                    <a:pt x="387103" y="188982"/>
                  </a:cubicBezTo>
                  <a:lnTo>
                    <a:pt x="320738" y="91502"/>
                  </a:lnTo>
                  <a:cubicBezTo>
                    <a:pt x="298065" y="64359"/>
                    <a:pt x="265237" y="31316"/>
                    <a:pt x="230992" y="14794"/>
                  </a:cubicBezTo>
                  <a:cubicBezTo>
                    <a:pt x="216585" y="7713"/>
                    <a:pt x="180687" y="-2672"/>
                    <a:pt x="166280" y="632"/>
                  </a:cubicBezTo>
                  <a:cubicBezTo>
                    <a:pt x="144080" y="6061"/>
                    <a:pt x="128256" y="18334"/>
                    <a:pt x="117864" y="37688"/>
                  </a:cubicBezTo>
                  <a:cubicBezTo>
                    <a:pt x="96845" y="77105"/>
                    <a:pt x="77951" y="97875"/>
                    <a:pt x="63308" y="144845"/>
                  </a:cubicBezTo>
                  <a:cubicBezTo>
                    <a:pt x="44178" y="205740"/>
                    <a:pt x="38746" y="189926"/>
                    <a:pt x="22214" y="264038"/>
                  </a:cubicBezTo>
                  <a:cubicBezTo>
                    <a:pt x="14184" y="300622"/>
                    <a:pt x="-7780" y="354673"/>
                    <a:pt x="2847" y="39833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8" name="Forma libre 27">
              <a:extLst>
                <a:ext uri="{FF2B5EF4-FFF2-40B4-BE49-F238E27FC236}">
                  <a16:creationId xmlns:a16="http://schemas.microsoft.com/office/drawing/2014/main" id="{453C382B-A725-8B43-8F3B-5A4737844E53}"/>
                </a:ext>
              </a:extLst>
            </p:cNvPr>
            <p:cNvSpPr/>
            <p:nvPr/>
          </p:nvSpPr>
          <p:spPr>
            <a:xfrm>
              <a:off x="9565099" y="4598513"/>
              <a:ext cx="218997" cy="481022"/>
            </a:xfrm>
            <a:custGeom>
              <a:avLst/>
              <a:gdLst>
                <a:gd name="connsiteX0" fmla="*/ 301 w 218997"/>
                <a:gd name="connsiteY0" fmla="*/ 0 h 481022"/>
                <a:gd name="connsiteX1" fmla="*/ 37616 w 218997"/>
                <a:gd name="connsiteY1" fmla="*/ 44137 h 481022"/>
                <a:gd name="connsiteX2" fmla="*/ 58636 w 218997"/>
                <a:gd name="connsiteY2" fmla="*/ 67740 h 481022"/>
                <a:gd name="connsiteX3" fmla="*/ 83434 w 218997"/>
                <a:gd name="connsiteY3" fmla="*/ 88982 h 481022"/>
                <a:gd name="connsiteX4" fmla="*/ 199159 w 218997"/>
                <a:gd name="connsiteY4" fmla="*/ 448215 h 481022"/>
                <a:gd name="connsiteX5" fmla="*/ 210259 w 218997"/>
                <a:gd name="connsiteY5" fmla="*/ 481023 h 481022"/>
                <a:gd name="connsiteX6" fmla="*/ 218998 w 218997"/>
                <a:gd name="connsiteY6" fmla="*/ 470638 h 481022"/>
                <a:gd name="connsiteX7" fmla="*/ 215928 w 218997"/>
                <a:gd name="connsiteY7" fmla="*/ 410687 h 481022"/>
                <a:gd name="connsiteX8" fmla="*/ 53912 w 218997"/>
                <a:gd name="connsiteY8" fmla="*/ 39180 h 481022"/>
                <a:gd name="connsiteX9" fmla="*/ 30058 w 218997"/>
                <a:gd name="connsiteY9" fmla="*/ 17702 h 481022"/>
                <a:gd name="connsiteX10" fmla="*/ 301 w 218997"/>
                <a:gd name="connsiteY10" fmla="*/ 0 h 481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8997" h="481022">
                  <a:moveTo>
                    <a:pt x="301" y="0"/>
                  </a:moveTo>
                  <a:cubicBezTo>
                    <a:pt x="-2770" y="32336"/>
                    <a:pt x="18250" y="17230"/>
                    <a:pt x="37616" y="44137"/>
                  </a:cubicBezTo>
                  <a:cubicBezTo>
                    <a:pt x="55565" y="68920"/>
                    <a:pt x="31239" y="49094"/>
                    <a:pt x="58636" y="67740"/>
                  </a:cubicBezTo>
                  <a:cubicBezTo>
                    <a:pt x="67610" y="74112"/>
                    <a:pt x="74932" y="80013"/>
                    <a:pt x="83434" y="88982"/>
                  </a:cubicBezTo>
                  <a:cubicBezTo>
                    <a:pt x="161135" y="169467"/>
                    <a:pt x="198451" y="343419"/>
                    <a:pt x="199159" y="448215"/>
                  </a:cubicBezTo>
                  <a:cubicBezTo>
                    <a:pt x="199159" y="469930"/>
                    <a:pt x="196561" y="470638"/>
                    <a:pt x="210259" y="481023"/>
                  </a:cubicBezTo>
                  <a:cubicBezTo>
                    <a:pt x="215219" y="477247"/>
                    <a:pt x="214038" y="487160"/>
                    <a:pt x="218998" y="470638"/>
                  </a:cubicBezTo>
                  <a:lnTo>
                    <a:pt x="215928" y="410687"/>
                  </a:lnTo>
                  <a:cubicBezTo>
                    <a:pt x="212857" y="293382"/>
                    <a:pt x="157120" y="115417"/>
                    <a:pt x="53912" y="39180"/>
                  </a:cubicBezTo>
                  <a:cubicBezTo>
                    <a:pt x="47063" y="34224"/>
                    <a:pt x="35490" y="24783"/>
                    <a:pt x="30058" y="17702"/>
                  </a:cubicBezTo>
                  <a:cubicBezTo>
                    <a:pt x="18250" y="2360"/>
                    <a:pt x="28878" y="236"/>
                    <a:pt x="30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9" name="Forma libre 28">
              <a:extLst>
                <a:ext uri="{FF2B5EF4-FFF2-40B4-BE49-F238E27FC236}">
                  <a16:creationId xmlns:a16="http://schemas.microsoft.com/office/drawing/2014/main" id="{A26A3C62-E9DF-3C4D-89B6-F97041D55ED9}"/>
                </a:ext>
              </a:extLst>
            </p:cNvPr>
            <p:cNvSpPr/>
            <p:nvPr/>
          </p:nvSpPr>
          <p:spPr>
            <a:xfrm>
              <a:off x="9324511" y="4701657"/>
              <a:ext cx="94281" cy="198498"/>
            </a:xfrm>
            <a:custGeom>
              <a:avLst/>
              <a:gdLst>
                <a:gd name="connsiteX0" fmla="*/ 75566 w 94281"/>
                <a:gd name="connsiteY0" fmla="*/ 0 h 198498"/>
                <a:gd name="connsiteX1" fmla="*/ 3061 w 94281"/>
                <a:gd name="connsiteY1" fmla="*/ 198499 h 198498"/>
                <a:gd name="connsiteX2" fmla="*/ 42029 w 94281"/>
                <a:gd name="connsiteY2" fmla="*/ 91815 h 198498"/>
                <a:gd name="connsiteX3" fmla="*/ 93988 w 94281"/>
                <a:gd name="connsiteY3" fmla="*/ 944 h 198498"/>
                <a:gd name="connsiteX4" fmla="*/ 75566 w 94281"/>
                <a:gd name="connsiteY4" fmla="*/ 0 h 19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281" h="198498">
                  <a:moveTo>
                    <a:pt x="75566" y="0"/>
                  </a:moveTo>
                  <a:cubicBezTo>
                    <a:pt x="72023" y="3540"/>
                    <a:pt x="-17487" y="156958"/>
                    <a:pt x="3061" y="198499"/>
                  </a:cubicBezTo>
                  <a:cubicBezTo>
                    <a:pt x="2352" y="165927"/>
                    <a:pt x="28331" y="120846"/>
                    <a:pt x="42029" y="91815"/>
                  </a:cubicBezTo>
                  <a:cubicBezTo>
                    <a:pt x="72260" y="27851"/>
                    <a:pt x="97294" y="19118"/>
                    <a:pt x="93988" y="944"/>
                  </a:cubicBezTo>
                  <a:lnTo>
                    <a:pt x="75566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0" name="Forma libre 29">
              <a:extLst>
                <a:ext uri="{FF2B5EF4-FFF2-40B4-BE49-F238E27FC236}">
                  <a16:creationId xmlns:a16="http://schemas.microsoft.com/office/drawing/2014/main" id="{67F8ED04-8567-9D41-81AB-E2F6B9C53767}"/>
                </a:ext>
              </a:extLst>
            </p:cNvPr>
            <p:cNvSpPr/>
            <p:nvPr/>
          </p:nvSpPr>
          <p:spPr>
            <a:xfrm>
              <a:off x="9875345" y="3902942"/>
              <a:ext cx="31129" cy="157429"/>
            </a:xfrm>
            <a:custGeom>
              <a:avLst/>
              <a:gdLst>
                <a:gd name="connsiteX0" fmla="*/ 14086 w 31129"/>
                <a:gd name="connsiteY0" fmla="*/ 0 h 157429"/>
                <a:gd name="connsiteX1" fmla="*/ 12669 w 31129"/>
                <a:gd name="connsiteY1" fmla="*/ 78833 h 157429"/>
                <a:gd name="connsiteX2" fmla="*/ 3222 w 31129"/>
                <a:gd name="connsiteY2" fmla="*/ 157430 h 157429"/>
                <a:gd name="connsiteX3" fmla="*/ 29437 w 31129"/>
                <a:gd name="connsiteY3" fmla="*/ 14870 h 157429"/>
                <a:gd name="connsiteX4" fmla="*/ 14086 w 31129"/>
                <a:gd name="connsiteY4" fmla="*/ 0 h 157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29" h="157429">
                  <a:moveTo>
                    <a:pt x="14086" y="0"/>
                  </a:moveTo>
                  <a:cubicBezTo>
                    <a:pt x="-11421" y="20298"/>
                    <a:pt x="26603" y="7081"/>
                    <a:pt x="12669" y="78833"/>
                  </a:cubicBezTo>
                  <a:cubicBezTo>
                    <a:pt x="9126" y="97243"/>
                    <a:pt x="-6697" y="142560"/>
                    <a:pt x="3222" y="157430"/>
                  </a:cubicBezTo>
                  <a:cubicBezTo>
                    <a:pt x="23533" y="146337"/>
                    <a:pt x="35814" y="38236"/>
                    <a:pt x="29437" y="14870"/>
                  </a:cubicBezTo>
                  <a:cubicBezTo>
                    <a:pt x="25186" y="-236"/>
                    <a:pt x="24241" y="4012"/>
                    <a:pt x="14086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DFA42E06-6888-1C43-83AF-F4B48876C137}"/>
                </a:ext>
              </a:extLst>
            </p:cNvPr>
            <p:cNvSpPr/>
            <p:nvPr/>
          </p:nvSpPr>
          <p:spPr>
            <a:xfrm>
              <a:off x="9346242" y="4204254"/>
              <a:ext cx="74854" cy="157759"/>
            </a:xfrm>
            <a:custGeom>
              <a:avLst/>
              <a:gdLst>
                <a:gd name="connsiteX0" fmla="*/ 74855 w 74854"/>
                <a:gd name="connsiteY0" fmla="*/ 94 h 157759"/>
                <a:gd name="connsiteX1" fmla="*/ 24550 w 74854"/>
                <a:gd name="connsiteY1" fmla="*/ 71846 h 157759"/>
                <a:gd name="connsiteX2" fmla="*/ 5892 w 74854"/>
                <a:gd name="connsiteY2" fmla="*/ 116691 h 157759"/>
                <a:gd name="connsiteX3" fmla="*/ 10143 w 74854"/>
                <a:gd name="connsiteY3" fmla="*/ 157760 h 157759"/>
                <a:gd name="connsiteX4" fmla="*/ 21243 w 74854"/>
                <a:gd name="connsiteY4" fmla="*/ 112443 h 157759"/>
                <a:gd name="connsiteX5" fmla="*/ 74855 w 74854"/>
                <a:gd name="connsiteY5" fmla="*/ 94 h 157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854" h="157759">
                  <a:moveTo>
                    <a:pt x="74855" y="94"/>
                  </a:moveTo>
                  <a:cubicBezTo>
                    <a:pt x="41554" y="-1086"/>
                    <a:pt x="56670" y="8119"/>
                    <a:pt x="24550" y="71846"/>
                  </a:cubicBezTo>
                  <a:cubicBezTo>
                    <a:pt x="17701" y="86007"/>
                    <a:pt x="10616" y="102765"/>
                    <a:pt x="5892" y="116691"/>
                  </a:cubicBezTo>
                  <a:cubicBezTo>
                    <a:pt x="1169" y="131797"/>
                    <a:pt x="-6389" y="149971"/>
                    <a:pt x="10143" y="157760"/>
                  </a:cubicBezTo>
                  <a:cubicBezTo>
                    <a:pt x="16992" y="145722"/>
                    <a:pt x="15811" y="127548"/>
                    <a:pt x="21243" y="112443"/>
                  </a:cubicBezTo>
                  <a:lnTo>
                    <a:pt x="74855" y="94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6A111F55-AC7B-AE4F-8954-A77316C36F4A}"/>
                </a:ext>
              </a:extLst>
            </p:cNvPr>
            <p:cNvSpPr/>
            <p:nvPr/>
          </p:nvSpPr>
          <p:spPr>
            <a:xfrm>
              <a:off x="9146110" y="3872022"/>
              <a:ext cx="40230" cy="171119"/>
            </a:xfrm>
            <a:custGeom>
              <a:avLst/>
              <a:gdLst>
                <a:gd name="connsiteX0" fmla="*/ 40230 w 40230"/>
                <a:gd name="connsiteY0" fmla="*/ 0 h 171119"/>
                <a:gd name="connsiteX1" fmla="*/ 24406 w 40230"/>
                <a:gd name="connsiteY1" fmla="*/ 171120 h 171119"/>
                <a:gd name="connsiteX2" fmla="*/ 40230 w 40230"/>
                <a:gd name="connsiteY2" fmla="*/ 0 h 171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230" h="171119">
                  <a:moveTo>
                    <a:pt x="40230" y="0"/>
                  </a:moveTo>
                  <a:cubicBezTo>
                    <a:pt x="-8186" y="5429"/>
                    <a:pt x="-12201" y="141380"/>
                    <a:pt x="24406" y="171120"/>
                  </a:cubicBezTo>
                  <a:cubicBezTo>
                    <a:pt x="5512" y="57119"/>
                    <a:pt x="4568" y="92051"/>
                    <a:pt x="4023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EE63B96F-FB8F-5242-A206-EC79A5600EC4}"/>
                </a:ext>
              </a:extLst>
            </p:cNvPr>
            <p:cNvSpPr/>
            <p:nvPr/>
          </p:nvSpPr>
          <p:spPr>
            <a:xfrm>
              <a:off x="9789056" y="5145388"/>
              <a:ext cx="24684" cy="128634"/>
            </a:xfrm>
            <a:custGeom>
              <a:avLst/>
              <a:gdLst>
                <a:gd name="connsiteX0" fmla="*/ 19130 w 24684"/>
                <a:gd name="connsiteY0" fmla="*/ 0 h 128634"/>
                <a:gd name="connsiteX1" fmla="*/ 7085 w 24684"/>
                <a:gd name="connsiteY1" fmla="*/ 22895 h 128634"/>
                <a:gd name="connsiteX2" fmla="*/ 0 w 24684"/>
                <a:gd name="connsiteY2" fmla="*/ 128635 h 128634"/>
                <a:gd name="connsiteX3" fmla="*/ 21256 w 24684"/>
                <a:gd name="connsiteY3" fmla="*/ 72696 h 128634"/>
                <a:gd name="connsiteX4" fmla="*/ 19130 w 24684"/>
                <a:gd name="connsiteY4" fmla="*/ 0 h 128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84" h="128634">
                  <a:moveTo>
                    <a:pt x="19130" y="0"/>
                  </a:moveTo>
                  <a:cubicBezTo>
                    <a:pt x="-1889" y="7789"/>
                    <a:pt x="4723" y="-708"/>
                    <a:pt x="7085" y="22895"/>
                  </a:cubicBezTo>
                  <a:cubicBezTo>
                    <a:pt x="14170" y="100547"/>
                    <a:pt x="4723" y="74585"/>
                    <a:pt x="0" y="128635"/>
                  </a:cubicBezTo>
                  <a:cubicBezTo>
                    <a:pt x="16296" y="124622"/>
                    <a:pt x="15588" y="99367"/>
                    <a:pt x="21256" y="72696"/>
                  </a:cubicBezTo>
                  <a:cubicBezTo>
                    <a:pt x="26452" y="48386"/>
                    <a:pt x="25743" y="21242"/>
                    <a:pt x="1913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51E40E4B-7562-784A-849E-5EF05FF6C290}"/>
                </a:ext>
              </a:extLst>
            </p:cNvPr>
            <p:cNvSpPr/>
            <p:nvPr/>
          </p:nvSpPr>
          <p:spPr>
            <a:xfrm>
              <a:off x="9165434" y="5160965"/>
              <a:ext cx="16891" cy="113765"/>
            </a:xfrm>
            <a:custGeom>
              <a:avLst/>
              <a:gdLst>
                <a:gd name="connsiteX0" fmla="*/ 13821 w 16891"/>
                <a:gd name="connsiteY0" fmla="*/ 0 h 113765"/>
                <a:gd name="connsiteX1" fmla="*/ 831 w 16891"/>
                <a:gd name="connsiteY1" fmla="*/ 59243 h 113765"/>
                <a:gd name="connsiteX2" fmla="*/ 16891 w 16891"/>
                <a:gd name="connsiteY2" fmla="*/ 113765 h 113765"/>
                <a:gd name="connsiteX3" fmla="*/ 13821 w 16891"/>
                <a:gd name="connsiteY3" fmla="*/ 0 h 113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91" h="113765">
                  <a:moveTo>
                    <a:pt x="13821" y="0"/>
                  </a:moveTo>
                  <a:cubicBezTo>
                    <a:pt x="-3656" y="8969"/>
                    <a:pt x="123" y="12981"/>
                    <a:pt x="831" y="59243"/>
                  </a:cubicBezTo>
                  <a:cubicBezTo>
                    <a:pt x="1068" y="79541"/>
                    <a:pt x="2721" y="104560"/>
                    <a:pt x="16891" y="113765"/>
                  </a:cubicBezTo>
                  <a:lnTo>
                    <a:pt x="13821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5" name="Forma libre 34">
              <a:extLst>
                <a:ext uri="{FF2B5EF4-FFF2-40B4-BE49-F238E27FC236}">
                  <a16:creationId xmlns:a16="http://schemas.microsoft.com/office/drawing/2014/main" id="{DEA1FA4A-44FC-FD42-9AB4-04FDED40041F}"/>
                </a:ext>
              </a:extLst>
            </p:cNvPr>
            <p:cNvSpPr/>
            <p:nvPr/>
          </p:nvSpPr>
          <p:spPr>
            <a:xfrm>
              <a:off x="9384726" y="4753347"/>
              <a:ext cx="48566" cy="110224"/>
            </a:xfrm>
            <a:custGeom>
              <a:avLst/>
              <a:gdLst>
                <a:gd name="connsiteX0" fmla="*/ 42511 w 48566"/>
                <a:gd name="connsiteY0" fmla="*/ 0 h 110224"/>
                <a:gd name="connsiteX1" fmla="*/ 0 w 48566"/>
                <a:gd name="connsiteY1" fmla="*/ 110225 h 110224"/>
                <a:gd name="connsiteX2" fmla="*/ 29286 w 48566"/>
                <a:gd name="connsiteY2" fmla="*/ 52870 h 110224"/>
                <a:gd name="connsiteX3" fmla="*/ 42511 w 48566"/>
                <a:gd name="connsiteY3" fmla="*/ 21714 h 110224"/>
                <a:gd name="connsiteX4" fmla="*/ 42511 w 48566"/>
                <a:gd name="connsiteY4" fmla="*/ 0 h 1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566" h="110224">
                  <a:moveTo>
                    <a:pt x="42511" y="0"/>
                  </a:moveTo>
                  <a:cubicBezTo>
                    <a:pt x="27160" y="14870"/>
                    <a:pt x="2834" y="81665"/>
                    <a:pt x="0" y="110225"/>
                  </a:cubicBezTo>
                  <a:cubicBezTo>
                    <a:pt x="11809" y="94411"/>
                    <a:pt x="19366" y="74821"/>
                    <a:pt x="29286" y="52870"/>
                  </a:cubicBezTo>
                  <a:cubicBezTo>
                    <a:pt x="34954" y="40361"/>
                    <a:pt x="36843" y="33516"/>
                    <a:pt x="42511" y="21714"/>
                  </a:cubicBezTo>
                  <a:cubicBezTo>
                    <a:pt x="49360" y="8261"/>
                    <a:pt x="51722" y="7553"/>
                    <a:pt x="4251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B97E38BA-2C8A-294C-ABCA-E132DFFF55D7}"/>
                </a:ext>
              </a:extLst>
            </p:cNvPr>
            <p:cNvSpPr/>
            <p:nvPr/>
          </p:nvSpPr>
          <p:spPr>
            <a:xfrm>
              <a:off x="9821664" y="3940706"/>
              <a:ext cx="19333" cy="100783"/>
            </a:xfrm>
            <a:custGeom>
              <a:avLst/>
              <a:gdLst>
                <a:gd name="connsiteX0" fmla="*/ 13446 w 19333"/>
                <a:gd name="connsiteY0" fmla="*/ 0 h 100783"/>
                <a:gd name="connsiteX1" fmla="*/ 3763 w 19333"/>
                <a:gd name="connsiteY1" fmla="*/ 51926 h 100783"/>
                <a:gd name="connsiteX2" fmla="*/ 2582 w 19333"/>
                <a:gd name="connsiteY2" fmla="*/ 100784 h 100783"/>
                <a:gd name="connsiteX3" fmla="*/ 13446 w 19333"/>
                <a:gd name="connsiteY3" fmla="*/ 0 h 100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33" h="100783">
                  <a:moveTo>
                    <a:pt x="13446" y="0"/>
                  </a:moveTo>
                  <a:cubicBezTo>
                    <a:pt x="-4267" y="11093"/>
                    <a:pt x="8014" y="-3776"/>
                    <a:pt x="3763" y="51926"/>
                  </a:cubicBezTo>
                  <a:cubicBezTo>
                    <a:pt x="2582" y="67268"/>
                    <a:pt x="-3322" y="91815"/>
                    <a:pt x="2582" y="100784"/>
                  </a:cubicBezTo>
                  <a:cubicBezTo>
                    <a:pt x="10140" y="91815"/>
                    <a:pt x="28798" y="23603"/>
                    <a:pt x="13446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46DAE063-52CE-FF4A-B3B2-BFE91406A49B}"/>
                </a:ext>
              </a:extLst>
            </p:cNvPr>
            <p:cNvSpPr/>
            <p:nvPr/>
          </p:nvSpPr>
          <p:spPr>
            <a:xfrm>
              <a:off x="9727296" y="5180556"/>
              <a:ext cx="15942" cy="76236"/>
            </a:xfrm>
            <a:custGeom>
              <a:avLst/>
              <a:gdLst>
                <a:gd name="connsiteX0" fmla="*/ 15942 w 15942"/>
                <a:gd name="connsiteY0" fmla="*/ 0 h 76236"/>
                <a:gd name="connsiteX1" fmla="*/ 3189 w 15942"/>
                <a:gd name="connsiteY1" fmla="*/ 60895 h 76236"/>
                <a:gd name="connsiteX2" fmla="*/ 15470 w 15942"/>
                <a:gd name="connsiteY2" fmla="*/ 76237 h 76236"/>
                <a:gd name="connsiteX3" fmla="*/ 15942 w 15942"/>
                <a:gd name="connsiteY3" fmla="*/ 0 h 76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42" h="76236">
                  <a:moveTo>
                    <a:pt x="15942" y="0"/>
                  </a:moveTo>
                  <a:cubicBezTo>
                    <a:pt x="-3188" y="10857"/>
                    <a:pt x="-1771" y="39180"/>
                    <a:pt x="3189" y="60895"/>
                  </a:cubicBezTo>
                  <a:cubicBezTo>
                    <a:pt x="8857" y="84734"/>
                    <a:pt x="4370" y="71988"/>
                    <a:pt x="15470" y="76237"/>
                  </a:cubicBezTo>
                  <a:lnTo>
                    <a:pt x="15942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8" name="Forma libre 37">
              <a:extLst>
                <a:ext uri="{FF2B5EF4-FFF2-40B4-BE49-F238E27FC236}">
                  <a16:creationId xmlns:a16="http://schemas.microsoft.com/office/drawing/2014/main" id="{B5BE2350-70EA-9A46-BB91-4D25E5E4328D}"/>
                </a:ext>
              </a:extLst>
            </p:cNvPr>
            <p:cNvSpPr/>
            <p:nvPr/>
          </p:nvSpPr>
          <p:spPr>
            <a:xfrm>
              <a:off x="9522269" y="4377120"/>
              <a:ext cx="61315" cy="89926"/>
            </a:xfrm>
            <a:custGeom>
              <a:avLst/>
              <a:gdLst>
                <a:gd name="connsiteX0" fmla="*/ 61315 w 61315"/>
                <a:gd name="connsiteY0" fmla="*/ 0 h 89926"/>
                <a:gd name="connsiteX1" fmla="*/ 13844 w 61315"/>
                <a:gd name="connsiteY1" fmla="*/ 70336 h 89926"/>
                <a:gd name="connsiteX2" fmla="*/ 6287 w 61315"/>
                <a:gd name="connsiteY2" fmla="*/ 89926 h 89926"/>
                <a:gd name="connsiteX3" fmla="*/ 61315 w 61315"/>
                <a:gd name="connsiteY3" fmla="*/ 0 h 89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315" h="89926">
                  <a:moveTo>
                    <a:pt x="61315" y="0"/>
                  </a:moveTo>
                  <a:cubicBezTo>
                    <a:pt x="30849" y="31156"/>
                    <a:pt x="38643" y="44137"/>
                    <a:pt x="13844" y="70336"/>
                  </a:cubicBezTo>
                  <a:cubicBezTo>
                    <a:pt x="-1979" y="86858"/>
                    <a:pt x="-3869" y="80249"/>
                    <a:pt x="6287" y="89926"/>
                  </a:cubicBezTo>
                  <a:cubicBezTo>
                    <a:pt x="11719" y="72932"/>
                    <a:pt x="54230" y="46025"/>
                    <a:pt x="61315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9" name="Forma libre 38">
              <a:extLst>
                <a:ext uri="{FF2B5EF4-FFF2-40B4-BE49-F238E27FC236}">
                  <a16:creationId xmlns:a16="http://schemas.microsoft.com/office/drawing/2014/main" id="{85BCCC85-3C2B-BA42-B739-05917BF8BFDB}"/>
                </a:ext>
              </a:extLst>
            </p:cNvPr>
            <p:cNvSpPr/>
            <p:nvPr/>
          </p:nvSpPr>
          <p:spPr>
            <a:xfrm>
              <a:off x="9205475" y="3923476"/>
              <a:ext cx="16290" cy="63727"/>
            </a:xfrm>
            <a:custGeom>
              <a:avLst/>
              <a:gdLst>
                <a:gd name="connsiteX0" fmla="*/ 9914 w 16290"/>
                <a:gd name="connsiteY0" fmla="*/ 0 h 63727"/>
                <a:gd name="connsiteX1" fmla="*/ 9678 w 16290"/>
                <a:gd name="connsiteY1" fmla="*/ 63727 h 63727"/>
                <a:gd name="connsiteX2" fmla="*/ 16291 w 16290"/>
                <a:gd name="connsiteY2" fmla="*/ 12745 h 63727"/>
                <a:gd name="connsiteX3" fmla="*/ 9914 w 16290"/>
                <a:gd name="connsiteY3" fmla="*/ 0 h 63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90" h="63727">
                  <a:moveTo>
                    <a:pt x="9914" y="0"/>
                  </a:moveTo>
                  <a:cubicBezTo>
                    <a:pt x="2593" y="11565"/>
                    <a:pt x="-8035" y="46733"/>
                    <a:pt x="9678" y="63727"/>
                  </a:cubicBezTo>
                  <a:lnTo>
                    <a:pt x="16291" y="12745"/>
                  </a:lnTo>
                  <a:cubicBezTo>
                    <a:pt x="13693" y="-7081"/>
                    <a:pt x="16291" y="6609"/>
                    <a:pt x="9914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0" name="Forma libre 39">
              <a:extLst>
                <a:ext uri="{FF2B5EF4-FFF2-40B4-BE49-F238E27FC236}">
                  <a16:creationId xmlns:a16="http://schemas.microsoft.com/office/drawing/2014/main" id="{73435795-02E9-D64D-A4F4-5201DFE7D7C7}"/>
                </a:ext>
              </a:extLst>
            </p:cNvPr>
            <p:cNvSpPr/>
            <p:nvPr/>
          </p:nvSpPr>
          <p:spPr>
            <a:xfrm>
              <a:off x="9595118" y="4259814"/>
              <a:ext cx="22003" cy="26435"/>
            </a:xfrm>
            <a:custGeom>
              <a:avLst/>
              <a:gdLst>
                <a:gd name="connsiteX0" fmla="*/ 22004 w 22003"/>
                <a:gd name="connsiteY0" fmla="*/ 0 h 26435"/>
                <a:gd name="connsiteX1" fmla="*/ 1457 w 22003"/>
                <a:gd name="connsiteY1" fmla="*/ 26435 h 26435"/>
                <a:gd name="connsiteX2" fmla="*/ 22004 w 22003"/>
                <a:gd name="connsiteY2" fmla="*/ 0 h 26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03" h="26435">
                  <a:moveTo>
                    <a:pt x="22004" y="0"/>
                  </a:moveTo>
                  <a:cubicBezTo>
                    <a:pt x="-4212" y="1888"/>
                    <a:pt x="-669" y="708"/>
                    <a:pt x="1457" y="26435"/>
                  </a:cubicBezTo>
                  <a:cubicBezTo>
                    <a:pt x="17753" y="21714"/>
                    <a:pt x="18461" y="17466"/>
                    <a:pt x="22004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1" name="Forma libre 40">
              <a:extLst>
                <a:ext uri="{FF2B5EF4-FFF2-40B4-BE49-F238E27FC236}">
                  <a16:creationId xmlns:a16="http://schemas.microsoft.com/office/drawing/2014/main" id="{E584DD75-9231-0841-94BF-A213E2D45900}"/>
                </a:ext>
              </a:extLst>
            </p:cNvPr>
            <p:cNvSpPr/>
            <p:nvPr/>
          </p:nvSpPr>
          <p:spPr>
            <a:xfrm>
              <a:off x="9614288" y="4203640"/>
              <a:ext cx="18421" cy="24782"/>
            </a:xfrm>
            <a:custGeom>
              <a:avLst/>
              <a:gdLst>
                <a:gd name="connsiteX0" fmla="*/ 1417 w 18421"/>
                <a:gd name="connsiteY0" fmla="*/ 24783 h 24782"/>
                <a:gd name="connsiteX1" fmla="*/ 18422 w 18421"/>
                <a:gd name="connsiteY1" fmla="*/ 944 h 24782"/>
                <a:gd name="connsiteX2" fmla="*/ 0 w 18421"/>
                <a:gd name="connsiteY2" fmla="*/ 0 h 24782"/>
                <a:gd name="connsiteX3" fmla="*/ 1417 w 18421"/>
                <a:gd name="connsiteY3" fmla="*/ 24783 h 24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21" h="24782">
                  <a:moveTo>
                    <a:pt x="1417" y="24783"/>
                  </a:moveTo>
                  <a:cubicBezTo>
                    <a:pt x="12990" y="21951"/>
                    <a:pt x="18422" y="16050"/>
                    <a:pt x="18422" y="944"/>
                  </a:cubicBezTo>
                  <a:lnTo>
                    <a:pt x="0" y="0"/>
                  </a:lnTo>
                  <a:lnTo>
                    <a:pt x="1417" y="24783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sp>
        <p:nvSpPr>
          <p:cNvPr id="42" name="Arco 41">
            <a:extLst>
              <a:ext uri="{FF2B5EF4-FFF2-40B4-BE49-F238E27FC236}">
                <a16:creationId xmlns:a16="http://schemas.microsoft.com/office/drawing/2014/main" id="{1C4C22D4-C097-F548-B883-D059DB37F5BB}"/>
              </a:ext>
            </a:extLst>
          </p:cNvPr>
          <p:cNvSpPr/>
          <p:nvPr/>
        </p:nvSpPr>
        <p:spPr>
          <a:xfrm>
            <a:off x="7303620" y="2845873"/>
            <a:ext cx="3168678" cy="3168678"/>
          </a:xfrm>
          <a:prstGeom prst="arc">
            <a:avLst>
              <a:gd name="adj1" fmla="val 20808155"/>
              <a:gd name="adj2" fmla="val 9364730"/>
            </a:avLst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43" name="Grupo 42">
            <a:extLst>
              <a:ext uri="{FF2B5EF4-FFF2-40B4-BE49-F238E27FC236}">
                <a16:creationId xmlns:a16="http://schemas.microsoft.com/office/drawing/2014/main" id="{37712DCB-E69E-5F42-A87E-F47174481472}"/>
              </a:ext>
            </a:extLst>
          </p:cNvPr>
          <p:cNvGrpSpPr/>
          <p:nvPr/>
        </p:nvGrpSpPr>
        <p:grpSpPr>
          <a:xfrm rot="14400000">
            <a:off x="8507714" y="3395510"/>
            <a:ext cx="672884" cy="672884"/>
            <a:chOff x="5614508" y="5386859"/>
            <a:chExt cx="962983" cy="962983"/>
          </a:xfrm>
        </p:grpSpPr>
        <p:sp>
          <p:nvSpPr>
            <p:cNvPr id="44" name="Elipse 43">
              <a:extLst>
                <a:ext uri="{FF2B5EF4-FFF2-40B4-BE49-F238E27FC236}">
                  <a16:creationId xmlns:a16="http://schemas.microsoft.com/office/drawing/2014/main" id="{C90117A9-B939-DC43-87FA-DCC86ACCDD90}"/>
                </a:ext>
              </a:extLst>
            </p:cNvPr>
            <p:cNvSpPr/>
            <p:nvPr/>
          </p:nvSpPr>
          <p:spPr>
            <a:xfrm>
              <a:off x="5614508" y="5386859"/>
              <a:ext cx="962983" cy="962983"/>
            </a:xfrm>
            <a:prstGeom prst="ellipse">
              <a:avLst/>
            </a:prstGeom>
            <a:solidFill>
              <a:schemeClr val="tx2">
                <a:lumMod val="20000"/>
                <a:lumOff val="80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latin typeface="Quicksand" pitchFamily="2" charset="77"/>
              </a:endParaRPr>
            </a:p>
          </p:txBody>
        </p:sp>
        <p:grpSp>
          <p:nvGrpSpPr>
            <p:cNvPr id="45" name="Grupo 44">
              <a:extLst>
                <a:ext uri="{FF2B5EF4-FFF2-40B4-BE49-F238E27FC236}">
                  <a16:creationId xmlns:a16="http://schemas.microsoft.com/office/drawing/2014/main" id="{E2D34526-AE65-4843-8190-F87A83673F82}"/>
                </a:ext>
              </a:extLst>
            </p:cNvPr>
            <p:cNvGrpSpPr/>
            <p:nvPr/>
          </p:nvGrpSpPr>
          <p:grpSpPr>
            <a:xfrm rot="2628111">
              <a:off x="5935524" y="5756425"/>
              <a:ext cx="352199" cy="322579"/>
              <a:chOff x="10863114" y="2565919"/>
              <a:chExt cx="203720" cy="186590"/>
            </a:xfrm>
          </p:grpSpPr>
          <p:sp>
            <p:nvSpPr>
              <p:cNvPr id="46" name="Forma libre 45">
                <a:extLst>
                  <a:ext uri="{FF2B5EF4-FFF2-40B4-BE49-F238E27FC236}">
                    <a16:creationId xmlns:a16="http://schemas.microsoft.com/office/drawing/2014/main" id="{E8092D97-7966-CA43-B72A-9DE64802997D}"/>
                  </a:ext>
                </a:extLst>
              </p:cNvPr>
              <p:cNvSpPr/>
              <p:nvPr/>
            </p:nvSpPr>
            <p:spPr>
              <a:xfrm>
                <a:off x="10902618" y="2571874"/>
                <a:ext cx="164216" cy="180635"/>
              </a:xfrm>
              <a:custGeom>
                <a:avLst/>
                <a:gdLst>
                  <a:gd name="connsiteX0" fmla="*/ 171854 w 209199"/>
                  <a:gd name="connsiteY0" fmla="*/ 0 h 230116"/>
                  <a:gd name="connsiteX1" fmla="*/ 176814 w 209199"/>
                  <a:gd name="connsiteY1" fmla="*/ 43665 h 230116"/>
                  <a:gd name="connsiteX2" fmla="*/ 188386 w 209199"/>
                  <a:gd name="connsiteY2" fmla="*/ 194014 h 230116"/>
                  <a:gd name="connsiteX3" fmla="*/ 6060 w 209199"/>
                  <a:gd name="connsiteY3" fmla="*/ 164983 h 230116"/>
                  <a:gd name="connsiteX4" fmla="*/ 85887 w 209199"/>
                  <a:gd name="connsiteY4" fmla="*/ 214076 h 230116"/>
                  <a:gd name="connsiteX5" fmla="*/ 205627 w 209199"/>
                  <a:gd name="connsiteY5" fmla="*/ 206288 h 230116"/>
                  <a:gd name="connsiteX6" fmla="*/ 207989 w 209199"/>
                  <a:gd name="connsiteY6" fmla="*/ 193070 h 230116"/>
                  <a:gd name="connsiteX7" fmla="*/ 171854 w 209199"/>
                  <a:gd name="connsiteY7" fmla="*/ 0 h 230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9199" h="230116">
                    <a:moveTo>
                      <a:pt x="171854" y="0"/>
                    </a:moveTo>
                    <a:cubicBezTo>
                      <a:pt x="163588" y="13690"/>
                      <a:pt x="169965" y="22895"/>
                      <a:pt x="176814" y="43665"/>
                    </a:cubicBezTo>
                    <a:cubicBezTo>
                      <a:pt x="188623" y="80013"/>
                      <a:pt x="208225" y="169467"/>
                      <a:pt x="188386" y="194014"/>
                    </a:cubicBezTo>
                    <a:cubicBezTo>
                      <a:pt x="158865" y="230362"/>
                      <a:pt x="9839" y="155070"/>
                      <a:pt x="6060" y="164983"/>
                    </a:cubicBezTo>
                    <a:cubicBezTo>
                      <a:pt x="-6457" y="196610"/>
                      <a:pt x="-7874" y="188586"/>
                      <a:pt x="85887" y="214076"/>
                    </a:cubicBezTo>
                    <a:cubicBezTo>
                      <a:pt x="118951" y="223046"/>
                      <a:pt x="190748" y="249008"/>
                      <a:pt x="205627" y="206288"/>
                    </a:cubicBezTo>
                    <a:cubicBezTo>
                      <a:pt x="208225" y="199443"/>
                      <a:pt x="207280" y="200387"/>
                      <a:pt x="207989" y="193070"/>
                    </a:cubicBezTo>
                    <a:cubicBezTo>
                      <a:pt x="213421" y="144449"/>
                      <a:pt x="200431" y="19354"/>
                      <a:pt x="171854" y="0"/>
                    </a:cubicBezTo>
                    <a:close/>
                  </a:path>
                </a:pathLst>
              </a:custGeom>
              <a:solidFill>
                <a:srgbClr val="262626"/>
              </a:solidFill>
              <a:ln w="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 dirty="0">
                  <a:latin typeface="Quicksand" pitchFamily="2" charset="77"/>
                </a:endParaRPr>
              </a:p>
            </p:txBody>
          </p:sp>
          <p:sp>
            <p:nvSpPr>
              <p:cNvPr id="47" name="Forma libre 46">
                <a:extLst>
                  <a:ext uri="{FF2B5EF4-FFF2-40B4-BE49-F238E27FC236}">
                    <a16:creationId xmlns:a16="http://schemas.microsoft.com/office/drawing/2014/main" id="{42650A92-8F45-E14C-9DE4-012543C00CB1}"/>
                  </a:ext>
                </a:extLst>
              </p:cNvPr>
              <p:cNvSpPr/>
              <p:nvPr/>
            </p:nvSpPr>
            <p:spPr>
              <a:xfrm>
                <a:off x="10863114" y="2565919"/>
                <a:ext cx="169686" cy="148192"/>
              </a:xfrm>
              <a:custGeom>
                <a:avLst/>
                <a:gdLst>
                  <a:gd name="connsiteX0" fmla="*/ 84787 w 161268"/>
                  <a:gd name="connsiteY0" fmla="*/ 70143 h 123485"/>
                  <a:gd name="connsiteX1" fmla="*/ 156584 w 161268"/>
                  <a:gd name="connsiteY1" fmla="*/ 123485 h 123485"/>
                  <a:gd name="connsiteX2" fmla="*/ 135092 w 161268"/>
                  <a:gd name="connsiteY2" fmla="*/ 80056 h 123485"/>
                  <a:gd name="connsiteX3" fmla="*/ 94942 w 161268"/>
                  <a:gd name="connsiteY3" fmla="*/ 49373 h 123485"/>
                  <a:gd name="connsiteX4" fmla="*/ 4015 w 161268"/>
                  <a:gd name="connsiteY4" fmla="*/ 43 h 123485"/>
                  <a:gd name="connsiteX5" fmla="*/ 0 w 161268"/>
                  <a:gd name="connsiteY5" fmla="*/ 24826 h 123485"/>
                  <a:gd name="connsiteX6" fmla="*/ 84787 w 161268"/>
                  <a:gd name="connsiteY6" fmla="*/ 70143 h 123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1268" h="123485">
                    <a:moveTo>
                      <a:pt x="84787" y="70143"/>
                    </a:moveTo>
                    <a:cubicBezTo>
                      <a:pt x="106042" y="85957"/>
                      <a:pt x="133202" y="117584"/>
                      <a:pt x="156584" y="123485"/>
                    </a:cubicBezTo>
                    <a:cubicBezTo>
                      <a:pt x="169101" y="95870"/>
                      <a:pt x="154694" y="92802"/>
                      <a:pt x="135092" y="80056"/>
                    </a:cubicBezTo>
                    <a:cubicBezTo>
                      <a:pt x="122102" y="71323"/>
                      <a:pt x="108168" y="59522"/>
                      <a:pt x="94942" y="49373"/>
                    </a:cubicBezTo>
                    <a:cubicBezTo>
                      <a:pt x="73450" y="32615"/>
                      <a:pt x="31411" y="-1373"/>
                      <a:pt x="4015" y="43"/>
                    </a:cubicBezTo>
                    <a:lnTo>
                      <a:pt x="0" y="24826"/>
                    </a:lnTo>
                    <a:cubicBezTo>
                      <a:pt x="34245" y="36627"/>
                      <a:pt x="57627" y="49845"/>
                      <a:pt x="84787" y="70143"/>
                    </a:cubicBezTo>
                    <a:close/>
                  </a:path>
                </a:pathLst>
              </a:custGeom>
              <a:solidFill>
                <a:srgbClr val="262626"/>
              </a:solidFill>
              <a:ln w="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 dirty="0">
                  <a:latin typeface="Quicksand" pitchFamily="2" charset="7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15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855DA4-379A-1D46-ADDF-7D92969A0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END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B7BE1673-EA82-334D-8D87-EFFED0F59F4C}"/>
              </a:ext>
            </a:extLst>
          </p:cNvPr>
          <p:cNvSpPr/>
          <p:nvPr/>
        </p:nvSpPr>
        <p:spPr>
          <a:xfrm>
            <a:off x="2522542" y="2297622"/>
            <a:ext cx="7459658" cy="2049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238110">
              <a:lnSpc>
                <a:spcPct val="150000"/>
              </a:lnSpc>
              <a:defRPr/>
            </a:pPr>
            <a:r>
              <a:rPr lang="es-ES" sz="8800" b="1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Thank</a:t>
            </a:r>
            <a:r>
              <a:rPr lang="es-ES" sz="8800" b="1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 </a:t>
            </a:r>
            <a:r>
              <a:rPr lang="es-ES" sz="8800" b="1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you</a:t>
            </a:r>
            <a:r>
              <a:rPr lang="es-ES" sz="8800" b="1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!</a:t>
            </a:r>
            <a:endParaRPr lang="es-ES" sz="5400" b="1" kern="0" dirty="0">
              <a:solidFill>
                <a:schemeClr val="tx2"/>
              </a:solidFill>
              <a:latin typeface="Quicksand" pitchFamily="2" charset="77"/>
              <a:ea typeface="Roboto Th" pitchFamily="2" charset="0"/>
            </a:endParaRPr>
          </a:p>
        </p:txBody>
      </p:sp>
      <p:sp>
        <p:nvSpPr>
          <p:cNvPr id="5" name="Rectángulo 130">
            <a:extLst>
              <a:ext uri="{FF2B5EF4-FFF2-40B4-BE49-F238E27FC236}">
                <a16:creationId xmlns:a16="http://schemas.microsoft.com/office/drawing/2014/main" id="{C7025601-FE59-A741-8558-7A8A90A4C6C6}"/>
              </a:ext>
            </a:extLst>
          </p:cNvPr>
          <p:cNvSpPr/>
          <p:nvPr/>
        </p:nvSpPr>
        <p:spPr>
          <a:xfrm rot="10800000">
            <a:off x="10474635" y="5118099"/>
            <a:ext cx="1716053" cy="1739901"/>
          </a:xfrm>
          <a:custGeom>
            <a:avLst/>
            <a:gdLst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2829700 w 2829700"/>
              <a:gd name="connsiteY2" fmla="*/ 2494200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244092 w 2829700"/>
              <a:gd name="connsiteY2" fmla="*/ 1278242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9700" h="2912490">
                <a:moveTo>
                  <a:pt x="0" y="0"/>
                </a:moveTo>
                <a:lnTo>
                  <a:pt x="2829700" y="0"/>
                </a:lnTo>
                <a:cubicBezTo>
                  <a:pt x="2301164" y="426081"/>
                  <a:pt x="2764850" y="1134263"/>
                  <a:pt x="1409463" y="1579799"/>
                </a:cubicBezTo>
                <a:cubicBezTo>
                  <a:pt x="304102" y="2238037"/>
                  <a:pt x="414697" y="2507171"/>
                  <a:pt x="0" y="291249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6" name="Rectángulo 130">
            <a:extLst>
              <a:ext uri="{FF2B5EF4-FFF2-40B4-BE49-F238E27FC236}">
                <a16:creationId xmlns:a16="http://schemas.microsoft.com/office/drawing/2014/main" id="{77013F6F-BB7A-0541-B1E8-BB4D16997D57}"/>
              </a:ext>
            </a:extLst>
          </p:cNvPr>
          <p:cNvSpPr/>
          <p:nvPr/>
        </p:nvSpPr>
        <p:spPr>
          <a:xfrm>
            <a:off x="-4713" y="-177"/>
            <a:ext cx="2339352" cy="2407796"/>
          </a:xfrm>
          <a:custGeom>
            <a:avLst/>
            <a:gdLst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2829700 w 2829700"/>
              <a:gd name="connsiteY2" fmla="*/ 2494200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244092 w 2829700"/>
              <a:gd name="connsiteY2" fmla="*/ 1278242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9700" h="2912490">
                <a:moveTo>
                  <a:pt x="0" y="0"/>
                </a:moveTo>
                <a:lnTo>
                  <a:pt x="2829700" y="0"/>
                </a:lnTo>
                <a:cubicBezTo>
                  <a:pt x="2301164" y="426081"/>
                  <a:pt x="2764850" y="1134263"/>
                  <a:pt x="1409463" y="1579799"/>
                </a:cubicBezTo>
                <a:cubicBezTo>
                  <a:pt x="304102" y="2238037"/>
                  <a:pt x="414697" y="2507171"/>
                  <a:pt x="0" y="291249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51AD5A7-4FE0-C044-BA5C-D96443291810}"/>
              </a:ext>
            </a:extLst>
          </p:cNvPr>
          <p:cNvSpPr/>
          <p:nvPr/>
        </p:nvSpPr>
        <p:spPr>
          <a:xfrm rot="5400000">
            <a:off x="5757937" y="2133225"/>
            <a:ext cx="686376" cy="491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EFAF82D8-9C4F-6146-8323-3025423375EF}"/>
              </a:ext>
            </a:extLst>
          </p:cNvPr>
          <p:cNvSpPr txBox="1">
            <a:spLocks/>
          </p:cNvSpPr>
          <p:nvPr/>
        </p:nvSpPr>
        <p:spPr>
          <a:xfrm>
            <a:off x="4828207" y="4357006"/>
            <a:ext cx="249667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Quicksand" pitchFamily="2" charset="77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s-ES" sz="1800" dirty="0"/>
              <a:t>@</a:t>
            </a:r>
            <a:r>
              <a:rPr lang="es-ES" sz="1800" dirty="0" err="1"/>
              <a:t>yourcompany</a:t>
            </a:r>
            <a:r>
              <a:rPr lang="es-ES" sz="1800" dirty="0"/>
              <a:t> </a:t>
            </a:r>
          </a:p>
        </p:txBody>
      </p:sp>
      <p:sp>
        <p:nvSpPr>
          <p:cNvPr id="9" name="Forma libre 8">
            <a:extLst>
              <a:ext uri="{FF2B5EF4-FFF2-40B4-BE49-F238E27FC236}">
                <a16:creationId xmlns:a16="http://schemas.microsoft.com/office/drawing/2014/main" id="{64DF5F02-9274-AB4A-8022-40D64B78D81E}"/>
              </a:ext>
            </a:extLst>
          </p:cNvPr>
          <p:cNvSpPr/>
          <p:nvPr/>
        </p:nvSpPr>
        <p:spPr>
          <a:xfrm rot="1800000" flipH="1">
            <a:off x="2073635" y="1994132"/>
            <a:ext cx="924358" cy="337465"/>
          </a:xfrm>
          <a:custGeom>
            <a:avLst/>
            <a:gdLst>
              <a:gd name="connsiteX0" fmla="*/ 784203 w 811363"/>
              <a:gd name="connsiteY0" fmla="*/ 71516 h 296213"/>
              <a:gd name="connsiteX1" fmla="*/ 788218 w 811363"/>
              <a:gd name="connsiteY1" fmla="*/ 231542 h 296213"/>
              <a:gd name="connsiteX2" fmla="*/ 811363 w 811363"/>
              <a:gd name="connsiteY2" fmla="*/ 213840 h 296213"/>
              <a:gd name="connsiteX3" fmla="*/ 790108 w 811363"/>
              <a:gd name="connsiteY3" fmla="*/ 0 h 296213"/>
              <a:gd name="connsiteX4" fmla="*/ 686427 w 811363"/>
              <a:gd name="connsiteY4" fmla="*/ 24075 h 296213"/>
              <a:gd name="connsiteX5" fmla="*/ 653127 w 811363"/>
              <a:gd name="connsiteY5" fmla="*/ 33988 h 296213"/>
              <a:gd name="connsiteX6" fmla="*/ 777118 w 811363"/>
              <a:gd name="connsiteY6" fmla="*/ 35640 h 296213"/>
              <a:gd name="connsiteX7" fmla="*/ 725632 w 811363"/>
              <a:gd name="connsiteY7" fmla="*/ 89218 h 296213"/>
              <a:gd name="connsiteX8" fmla="*/ 621479 w 811363"/>
              <a:gd name="connsiteY8" fmla="*/ 202511 h 296213"/>
              <a:gd name="connsiteX9" fmla="*/ 588179 w 811363"/>
              <a:gd name="connsiteY9" fmla="*/ 250897 h 296213"/>
              <a:gd name="connsiteX10" fmla="*/ 569049 w 811363"/>
              <a:gd name="connsiteY10" fmla="*/ 261754 h 296213"/>
              <a:gd name="connsiteX11" fmla="*/ 508588 w 811363"/>
              <a:gd name="connsiteY11" fmla="*/ 205816 h 296213"/>
              <a:gd name="connsiteX12" fmla="*/ 474579 w 811363"/>
              <a:gd name="connsiteY12" fmla="*/ 179853 h 296213"/>
              <a:gd name="connsiteX13" fmla="*/ 380345 w 811363"/>
              <a:gd name="connsiteY13" fmla="*/ 94883 h 296213"/>
              <a:gd name="connsiteX14" fmla="*/ 340196 w 811363"/>
              <a:gd name="connsiteY14" fmla="*/ 74821 h 296213"/>
              <a:gd name="connsiteX15" fmla="*/ 318704 w 811363"/>
              <a:gd name="connsiteY15" fmla="*/ 37292 h 296213"/>
              <a:gd name="connsiteX16" fmla="*/ 147478 w 811363"/>
              <a:gd name="connsiteY16" fmla="*/ 147517 h 296213"/>
              <a:gd name="connsiteX17" fmla="*/ 68359 w 811363"/>
              <a:gd name="connsiteY17" fmla="*/ 209828 h 296213"/>
              <a:gd name="connsiteX18" fmla="*/ 813 w 811363"/>
              <a:gd name="connsiteY18" fmla="*/ 283232 h 296213"/>
              <a:gd name="connsiteX19" fmla="*/ 52772 w 811363"/>
              <a:gd name="connsiteY19" fmla="*/ 248300 h 296213"/>
              <a:gd name="connsiteX20" fmla="*/ 142518 w 811363"/>
              <a:gd name="connsiteY20" fmla="*/ 174896 h 296213"/>
              <a:gd name="connsiteX21" fmla="*/ 297212 w 811363"/>
              <a:gd name="connsiteY21" fmla="*/ 73168 h 296213"/>
              <a:gd name="connsiteX22" fmla="*/ 405380 w 811363"/>
              <a:gd name="connsiteY22" fmla="*/ 151057 h 296213"/>
              <a:gd name="connsiteX23" fmla="*/ 469619 w 811363"/>
              <a:gd name="connsiteY23" fmla="*/ 211244 h 296213"/>
              <a:gd name="connsiteX24" fmla="*/ 540472 w 811363"/>
              <a:gd name="connsiteY24" fmla="*/ 265766 h 296213"/>
              <a:gd name="connsiteX25" fmla="*/ 574481 w 811363"/>
              <a:gd name="connsiteY25" fmla="*/ 296214 h 296213"/>
              <a:gd name="connsiteX26" fmla="*/ 647459 w 811363"/>
              <a:gd name="connsiteY26" fmla="*/ 212896 h 296213"/>
              <a:gd name="connsiteX27" fmla="*/ 701779 w 811363"/>
              <a:gd name="connsiteY27" fmla="*/ 158374 h 296213"/>
              <a:gd name="connsiteX28" fmla="*/ 721145 w 811363"/>
              <a:gd name="connsiteY28" fmla="*/ 123206 h 296213"/>
              <a:gd name="connsiteX29" fmla="*/ 784203 w 811363"/>
              <a:gd name="connsiteY29" fmla="*/ 71516 h 296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811363" h="296213">
                <a:moveTo>
                  <a:pt x="784203" y="71516"/>
                </a:moveTo>
                <a:lnTo>
                  <a:pt x="788218" y="231542"/>
                </a:lnTo>
                <a:cubicBezTo>
                  <a:pt x="802153" y="225642"/>
                  <a:pt x="799555" y="223282"/>
                  <a:pt x="811363" y="213840"/>
                </a:cubicBezTo>
                <a:cubicBezTo>
                  <a:pt x="800736" y="153182"/>
                  <a:pt x="822227" y="45081"/>
                  <a:pt x="790108" y="0"/>
                </a:cubicBezTo>
                <a:cubicBezTo>
                  <a:pt x="758224" y="1180"/>
                  <a:pt x="717602" y="19354"/>
                  <a:pt x="686427" y="24075"/>
                </a:cubicBezTo>
                <a:cubicBezTo>
                  <a:pt x="668950" y="26671"/>
                  <a:pt x="659976" y="21951"/>
                  <a:pt x="653127" y="33988"/>
                </a:cubicBezTo>
                <a:cubicBezTo>
                  <a:pt x="625730" y="81429"/>
                  <a:pt x="713351" y="33280"/>
                  <a:pt x="777118" y="35640"/>
                </a:cubicBezTo>
                <a:cubicBezTo>
                  <a:pt x="770741" y="59951"/>
                  <a:pt x="761531" y="49566"/>
                  <a:pt x="725632" y="89218"/>
                </a:cubicBezTo>
                <a:cubicBezTo>
                  <a:pt x="668242" y="152945"/>
                  <a:pt x="693985" y="135479"/>
                  <a:pt x="621479" y="202511"/>
                </a:cubicBezTo>
                <a:cubicBezTo>
                  <a:pt x="595264" y="226822"/>
                  <a:pt x="619590" y="227294"/>
                  <a:pt x="588179" y="250897"/>
                </a:cubicBezTo>
                <a:cubicBezTo>
                  <a:pt x="575662" y="260338"/>
                  <a:pt x="583219" y="255853"/>
                  <a:pt x="569049" y="261754"/>
                </a:cubicBezTo>
                <a:cubicBezTo>
                  <a:pt x="533623" y="239095"/>
                  <a:pt x="536220" y="223282"/>
                  <a:pt x="508588" y="205816"/>
                </a:cubicBezTo>
                <a:cubicBezTo>
                  <a:pt x="484971" y="190946"/>
                  <a:pt x="492056" y="196610"/>
                  <a:pt x="474579" y="179853"/>
                </a:cubicBezTo>
                <a:lnTo>
                  <a:pt x="380345" y="94883"/>
                </a:lnTo>
                <a:cubicBezTo>
                  <a:pt x="367828" y="88982"/>
                  <a:pt x="364286" y="94411"/>
                  <a:pt x="340196" y="74821"/>
                </a:cubicBezTo>
                <a:cubicBezTo>
                  <a:pt x="323427" y="61131"/>
                  <a:pt x="325553" y="58771"/>
                  <a:pt x="318704" y="37292"/>
                </a:cubicBezTo>
                <a:cubicBezTo>
                  <a:pt x="279499" y="43665"/>
                  <a:pt x="182904" y="121318"/>
                  <a:pt x="147478" y="147517"/>
                </a:cubicBezTo>
                <a:lnTo>
                  <a:pt x="68359" y="209828"/>
                </a:lnTo>
                <a:cubicBezTo>
                  <a:pt x="28918" y="244524"/>
                  <a:pt x="-5800" y="246648"/>
                  <a:pt x="813" y="283232"/>
                </a:cubicBezTo>
                <a:lnTo>
                  <a:pt x="52772" y="248300"/>
                </a:lnTo>
                <a:cubicBezTo>
                  <a:pt x="106147" y="208412"/>
                  <a:pt x="101660" y="201567"/>
                  <a:pt x="142518" y="174896"/>
                </a:cubicBezTo>
                <a:cubicBezTo>
                  <a:pt x="168261" y="158138"/>
                  <a:pt x="277137" y="74821"/>
                  <a:pt x="297212" y="73168"/>
                </a:cubicBezTo>
                <a:cubicBezTo>
                  <a:pt x="315634" y="71516"/>
                  <a:pt x="387431" y="134063"/>
                  <a:pt x="405380" y="151057"/>
                </a:cubicBezTo>
                <a:cubicBezTo>
                  <a:pt x="424982" y="169703"/>
                  <a:pt x="439389" y="197791"/>
                  <a:pt x="469619" y="211244"/>
                </a:cubicBezTo>
                <a:cubicBezTo>
                  <a:pt x="506935" y="227766"/>
                  <a:pt x="505754" y="231779"/>
                  <a:pt x="540472" y="265766"/>
                </a:cubicBezTo>
                <a:cubicBezTo>
                  <a:pt x="556059" y="281108"/>
                  <a:pt x="554170" y="289605"/>
                  <a:pt x="574481" y="296214"/>
                </a:cubicBezTo>
                <a:lnTo>
                  <a:pt x="647459" y="212896"/>
                </a:lnTo>
                <a:cubicBezTo>
                  <a:pt x="663046" y="194014"/>
                  <a:pt x="695638" y="170884"/>
                  <a:pt x="701779" y="158374"/>
                </a:cubicBezTo>
                <a:cubicBezTo>
                  <a:pt x="714768" y="130995"/>
                  <a:pt x="698708" y="149169"/>
                  <a:pt x="721145" y="123206"/>
                </a:cubicBezTo>
                <a:cubicBezTo>
                  <a:pt x="741220" y="100075"/>
                  <a:pt x="752084" y="81429"/>
                  <a:pt x="784203" y="71516"/>
                </a:cubicBezTo>
                <a:close/>
              </a:path>
            </a:pathLst>
          </a:custGeom>
          <a:solidFill>
            <a:srgbClr val="262626"/>
          </a:solidFill>
          <a:ln w="236" cap="flat">
            <a:noFill/>
            <a:prstDash val="solid"/>
            <a:miter/>
          </a:ln>
        </p:spPr>
        <p:txBody>
          <a:bodyPr rtlCol="0" anchor="ctr"/>
          <a:lstStyle/>
          <a:p>
            <a:endParaRPr lang="es-ES" dirty="0">
              <a:latin typeface="Quicksand" pitchFamily="2" charset="77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009CB1BE-BB76-7E48-88B7-FD06DA909DC1}"/>
              </a:ext>
            </a:extLst>
          </p:cNvPr>
          <p:cNvSpPr/>
          <p:nvPr/>
        </p:nvSpPr>
        <p:spPr>
          <a:xfrm rot="19800000">
            <a:off x="10094357" y="4910778"/>
            <a:ext cx="780113" cy="284804"/>
          </a:xfrm>
          <a:custGeom>
            <a:avLst/>
            <a:gdLst>
              <a:gd name="connsiteX0" fmla="*/ 784203 w 811363"/>
              <a:gd name="connsiteY0" fmla="*/ 71516 h 296213"/>
              <a:gd name="connsiteX1" fmla="*/ 788218 w 811363"/>
              <a:gd name="connsiteY1" fmla="*/ 231542 h 296213"/>
              <a:gd name="connsiteX2" fmla="*/ 811363 w 811363"/>
              <a:gd name="connsiteY2" fmla="*/ 213840 h 296213"/>
              <a:gd name="connsiteX3" fmla="*/ 790108 w 811363"/>
              <a:gd name="connsiteY3" fmla="*/ 0 h 296213"/>
              <a:gd name="connsiteX4" fmla="*/ 686427 w 811363"/>
              <a:gd name="connsiteY4" fmla="*/ 24075 h 296213"/>
              <a:gd name="connsiteX5" fmla="*/ 653127 w 811363"/>
              <a:gd name="connsiteY5" fmla="*/ 33988 h 296213"/>
              <a:gd name="connsiteX6" fmla="*/ 777118 w 811363"/>
              <a:gd name="connsiteY6" fmla="*/ 35640 h 296213"/>
              <a:gd name="connsiteX7" fmla="*/ 725632 w 811363"/>
              <a:gd name="connsiteY7" fmla="*/ 89218 h 296213"/>
              <a:gd name="connsiteX8" fmla="*/ 621479 w 811363"/>
              <a:gd name="connsiteY8" fmla="*/ 202511 h 296213"/>
              <a:gd name="connsiteX9" fmla="*/ 588179 w 811363"/>
              <a:gd name="connsiteY9" fmla="*/ 250897 h 296213"/>
              <a:gd name="connsiteX10" fmla="*/ 569049 w 811363"/>
              <a:gd name="connsiteY10" fmla="*/ 261754 h 296213"/>
              <a:gd name="connsiteX11" fmla="*/ 508588 w 811363"/>
              <a:gd name="connsiteY11" fmla="*/ 205816 h 296213"/>
              <a:gd name="connsiteX12" fmla="*/ 474579 w 811363"/>
              <a:gd name="connsiteY12" fmla="*/ 179853 h 296213"/>
              <a:gd name="connsiteX13" fmla="*/ 380345 w 811363"/>
              <a:gd name="connsiteY13" fmla="*/ 94883 h 296213"/>
              <a:gd name="connsiteX14" fmla="*/ 340196 w 811363"/>
              <a:gd name="connsiteY14" fmla="*/ 74821 h 296213"/>
              <a:gd name="connsiteX15" fmla="*/ 318704 w 811363"/>
              <a:gd name="connsiteY15" fmla="*/ 37292 h 296213"/>
              <a:gd name="connsiteX16" fmla="*/ 147478 w 811363"/>
              <a:gd name="connsiteY16" fmla="*/ 147517 h 296213"/>
              <a:gd name="connsiteX17" fmla="*/ 68359 w 811363"/>
              <a:gd name="connsiteY17" fmla="*/ 209828 h 296213"/>
              <a:gd name="connsiteX18" fmla="*/ 813 w 811363"/>
              <a:gd name="connsiteY18" fmla="*/ 283232 h 296213"/>
              <a:gd name="connsiteX19" fmla="*/ 52772 w 811363"/>
              <a:gd name="connsiteY19" fmla="*/ 248300 h 296213"/>
              <a:gd name="connsiteX20" fmla="*/ 142518 w 811363"/>
              <a:gd name="connsiteY20" fmla="*/ 174896 h 296213"/>
              <a:gd name="connsiteX21" fmla="*/ 297212 w 811363"/>
              <a:gd name="connsiteY21" fmla="*/ 73168 h 296213"/>
              <a:gd name="connsiteX22" fmla="*/ 405380 w 811363"/>
              <a:gd name="connsiteY22" fmla="*/ 151057 h 296213"/>
              <a:gd name="connsiteX23" fmla="*/ 469619 w 811363"/>
              <a:gd name="connsiteY23" fmla="*/ 211244 h 296213"/>
              <a:gd name="connsiteX24" fmla="*/ 540472 w 811363"/>
              <a:gd name="connsiteY24" fmla="*/ 265766 h 296213"/>
              <a:gd name="connsiteX25" fmla="*/ 574481 w 811363"/>
              <a:gd name="connsiteY25" fmla="*/ 296214 h 296213"/>
              <a:gd name="connsiteX26" fmla="*/ 647459 w 811363"/>
              <a:gd name="connsiteY26" fmla="*/ 212896 h 296213"/>
              <a:gd name="connsiteX27" fmla="*/ 701779 w 811363"/>
              <a:gd name="connsiteY27" fmla="*/ 158374 h 296213"/>
              <a:gd name="connsiteX28" fmla="*/ 721145 w 811363"/>
              <a:gd name="connsiteY28" fmla="*/ 123206 h 296213"/>
              <a:gd name="connsiteX29" fmla="*/ 784203 w 811363"/>
              <a:gd name="connsiteY29" fmla="*/ 71516 h 296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811363" h="296213">
                <a:moveTo>
                  <a:pt x="784203" y="71516"/>
                </a:moveTo>
                <a:lnTo>
                  <a:pt x="788218" y="231542"/>
                </a:lnTo>
                <a:cubicBezTo>
                  <a:pt x="802153" y="225642"/>
                  <a:pt x="799555" y="223282"/>
                  <a:pt x="811363" y="213840"/>
                </a:cubicBezTo>
                <a:cubicBezTo>
                  <a:pt x="800736" y="153182"/>
                  <a:pt x="822227" y="45081"/>
                  <a:pt x="790108" y="0"/>
                </a:cubicBezTo>
                <a:cubicBezTo>
                  <a:pt x="758224" y="1180"/>
                  <a:pt x="717602" y="19354"/>
                  <a:pt x="686427" y="24075"/>
                </a:cubicBezTo>
                <a:cubicBezTo>
                  <a:pt x="668950" y="26671"/>
                  <a:pt x="659976" y="21951"/>
                  <a:pt x="653127" y="33988"/>
                </a:cubicBezTo>
                <a:cubicBezTo>
                  <a:pt x="625730" y="81429"/>
                  <a:pt x="713351" y="33280"/>
                  <a:pt x="777118" y="35640"/>
                </a:cubicBezTo>
                <a:cubicBezTo>
                  <a:pt x="770741" y="59951"/>
                  <a:pt x="761531" y="49566"/>
                  <a:pt x="725632" y="89218"/>
                </a:cubicBezTo>
                <a:cubicBezTo>
                  <a:pt x="668242" y="152945"/>
                  <a:pt x="693985" y="135479"/>
                  <a:pt x="621479" y="202511"/>
                </a:cubicBezTo>
                <a:cubicBezTo>
                  <a:pt x="595264" y="226822"/>
                  <a:pt x="619590" y="227294"/>
                  <a:pt x="588179" y="250897"/>
                </a:cubicBezTo>
                <a:cubicBezTo>
                  <a:pt x="575662" y="260338"/>
                  <a:pt x="583219" y="255853"/>
                  <a:pt x="569049" y="261754"/>
                </a:cubicBezTo>
                <a:cubicBezTo>
                  <a:pt x="533623" y="239095"/>
                  <a:pt x="536220" y="223282"/>
                  <a:pt x="508588" y="205816"/>
                </a:cubicBezTo>
                <a:cubicBezTo>
                  <a:pt x="484971" y="190946"/>
                  <a:pt x="492056" y="196610"/>
                  <a:pt x="474579" y="179853"/>
                </a:cubicBezTo>
                <a:lnTo>
                  <a:pt x="380345" y="94883"/>
                </a:lnTo>
                <a:cubicBezTo>
                  <a:pt x="367828" y="88982"/>
                  <a:pt x="364286" y="94411"/>
                  <a:pt x="340196" y="74821"/>
                </a:cubicBezTo>
                <a:cubicBezTo>
                  <a:pt x="323427" y="61131"/>
                  <a:pt x="325553" y="58771"/>
                  <a:pt x="318704" y="37292"/>
                </a:cubicBezTo>
                <a:cubicBezTo>
                  <a:pt x="279499" y="43665"/>
                  <a:pt x="182904" y="121318"/>
                  <a:pt x="147478" y="147517"/>
                </a:cubicBezTo>
                <a:lnTo>
                  <a:pt x="68359" y="209828"/>
                </a:lnTo>
                <a:cubicBezTo>
                  <a:pt x="28918" y="244524"/>
                  <a:pt x="-5800" y="246648"/>
                  <a:pt x="813" y="283232"/>
                </a:cubicBezTo>
                <a:lnTo>
                  <a:pt x="52772" y="248300"/>
                </a:lnTo>
                <a:cubicBezTo>
                  <a:pt x="106147" y="208412"/>
                  <a:pt x="101660" y="201567"/>
                  <a:pt x="142518" y="174896"/>
                </a:cubicBezTo>
                <a:cubicBezTo>
                  <a:pt x="168261" y="158138"/>
                  <a:pt x="277137" y="74821"/>
                  <a:pt x="297212" y="73168"/>
                </a:cubicBezTo>
                <a:cubicBezTo>
                  <a:pt x="315634" y="71516"/>
                  <a:pt x="387431" y="134063"/>
                  <a:pt x="405380" y="151057"/>
                </a:cubicBezTo>
                <a:cubicBezTo>
                  <a:pt x="424982" y="169703"/>
                  <a:pt x="439389" y="197791"/>
                  <a:pt x="469619" y="211244"/>
                </a:cubicBezTo>
                <a:cubicBezTo>
                  <a:pt x="506935" y="227766"/>
                  <a:pt x="505754" y="231779"/>
                  <a:pt x="540472" y="265766"/>
                </a:cubicBezTo>
                <a:cubicBezTo>
                  <a:pt x="556059" y="281108"/>
                  <a:pt x="554170" y="289605"/>
                  <a:pt x="574481" y="296214"/>
                </a:cubicBezTo>
                <a:lnTo>
                  <a:pt x="647459" y="212896"/>
                </a:lnTo>
                <a:cubicBezTo>
                  <a:pt x="663046" y="194014"/>
                  <a:pt x="695638" y="170884"/>
                  <a:pt x="701779" y="158374"/>
                </a:cubicBezTo>
                <a:cubicBezTo>
                  <a:pt x="714768" y="130995"/>
                  <a:pt x="698708" y="149169"/>
                  <a:pt x="721145" y="123206"/>
                </a:cubicBezTo>
                <a:cubicBezTo>
                  <a:pt x="741220" y="100075"/>
                  <a:pt x="752084" y="81429"/>
                  <a:pt x="784203" y="71516"/>
                </a:cubicBezTo>
                <a:close/>
              </a:path>
            </a:pathLst>
          </a:custGeom>
          <a:solidFill>
            <a:srgbClr val="262626"/>
          </a:solidFill>
          <a:ln w="236" cap="flat">
            <a:noFill/>
            <a:prstDash val="solid"/>
            <a:miter/>
          </a:ln>
        </p:spPr>
        <p:txBody>
          <a:bodyPr rtlCol="0" anchor="ctr"/>
          <a:lstStyle/>
          <a:p>
            <a:endParaRPr lang="es-ES" dirty="0">
              <a:latin typeface="Quicksand" pitchFamily="2" charset="77"/>
            </a:endParaRPr>
          </a:p>
        </p:txBody>
      </p:sp>
      <p:sp>
        <p:nvSpPr>
          <p:cNvPr id="11" name="Forma libre 10">
            <a:extLst>
              <a:ext uri="{FF2B5EF4-FFF2-40B4-BE49-F238E27FC236}">
                <a16:creationId xmlns:a16="http://schemas.microsoft.com/office/drawing/2014/main" id="{9D149760-AE21-524A-8453-54F2B1E4D50C}"/>
              </a:ext>
            </a:extLst>
          </p:cNvPr>
          <p:cNvSpPr/>
          <p:nvPr/>
        </p:nvSpPr>
        <p:spPr>
          <a:xfrm rot="727944">
            <a:off x="9603525" y="2040538"/>
            <a:ext cx="551577" cy="201370"/>
          </a:xfrm>
          <a:custGeom>
            <a:avLst/>
            <a:gdLst>
              <a:gd name="connsiteX0" fmla="*/ 784203 w 811363"/>
              <a:gd name="connsiteY0" fmla="*/ 71516 h 296213"/>
              <a:gd name="connsiteX1" fmla="*/ 788218 w 811363"/>
              <a:gd name="connsiteY1" fmla="*/ 231542 h 296213"/>
              <a:gd name="connsiteX2" fmla="*/ 811363 w 811363"/>
              <a:gd name="connsiteY2" fmla="*/ 213840 h 296213"/>
              <a:gd name="connsiteX3" fmla="*/ 790108 w 811363"/>
              <a:gd name="connsiteY3" fmla="*/ 0 h 296213"/>
              <a:gd name="connsiteX4" fmla="*/ 686427 w 811363"/>
              <a:gd name="connsiteY4" fmla="*/ 24075 h 296213"/>
              <a:gd name="connsiteX5" fmla="*/ 653127 w 811363"/>
              <a:gd name="connsiteY5" fmla="*/ 33988 h 296213"/>
              <a:gd name="connsiteX6" fmla="*/ 777118 w 811363"/>
              <a:gd name="connsiteY6" fmla="*/ 35640 h 296213"/>
              <a:gd name="connsiteX7" fmla="*/ 725632 w 811363"/>
              <a:gd name="connsiteY7" fmla="*/ 89218 h 296213"/>
              <a:gd name="connsiteX8" fmla="*/ 621479 w 811363"/>
              <a:gd name="connsiteY8" fmla="*/ 202511 h 296213"/>
              <a:gd name="connsiteX9" fmla="*/ 588179 w 811363"/>
              <a:gd name="connsiteY9" fmla="*/ 250897 h 296213"/>
              <a:gd name="connsiteX10" fmla="*/ 569049 w 811363"/>
              <a:gd name="connsiteY10" fmla="*/ 261754 h 296213"/>
              <a:gd name="connsiteX11" fmla="*/ 508588 w 811363"/>
              <a:gd name="connsiteY11" fmla="*/ 205816 h 296213"/>
              <a:gd name="connsiteX12" fmla="*/ 474579 w 811363"/>
              <a:gd name="connsiteY12" fmla="*/ 179853 h 296213"/>
              <a:gd name="connsiteX13" fmla="*/ 380345 w 811363"/>
              <a:gd name="connsiteY13" fmla="*/ 94883 h 296213"/>
              <a:gd name="connsiteX14" fmla="*/ 340196 w 811363"/>
              <a:gd name="connsiteY14" fmla="*/ 74821 h 296213"/>
              <a:gd name="connsiteX15" fmla="*/ 318704 w 811363"/>
              <a:gd name="connsiteY15" fmla="*/ 37292 h 296213"/>
              <a:gd name="connsiteX16" fmla="*/ 147478 w 811363"/>
              <a:gd name="connsiteY16" fmla="*/ 147517 h 296213"/>
              <a:gd name="connsiteX17" fmla="*/ 68359 w 811363"/>
              <a:gd name="connsiteY17" fmla="*/ 209828 h 296213"/>
              <a:gd name="connsiteX18" fmla="*/ 813 w 811363"/>
              <a:gd name="connsiteY18" fmla="*/ 283232 h 296213"/>
              <a:gd name="connsiteX19" fmla="*/ 52772 w 811363"/>
              <a:gd name="connsiteY19" fmla="*/ 248300 h 296213"/>
              <a:gd name="connsiteX20" fmla="*/ 142518 w 811363"/>
              <a:gd name="connsiteY20" fmla="*/ 174896 h 296213"/>
              <a:gd name="connsiteX21" fmla="*/ 297212 w 811363"/>
              <a:gd name="connsiteY21" fmla="*/ 73168 h 296213"/>
              <a:gd name="connsiteX22" fmla="*/ 405380 w 811363"/>
              <a:gd name="connsiteY22" fmla="*/ 151057 h 296213"/>
              <a:gd name="connsiteX23" fmla="*/ 469619 w 811363"/>
              <a:gd name="connsiteY23" fmla="*/ 211244 h 296213"/>
              <a:gd name="connsiteX24" fmla="*/ 540472 w 811363"/>
              <a:gd name="connsiteY24" fmla="*/ 265766 h 296213"/>
              <a:gd name="connsiteX25" fmla="*/ 574481 w 811363"/>
              <a:gd name="connsiteY25" fmla="*/ 296214 h 296213"/>
              <a:gd name="connsiteX26" fmla="*/ 647459 w 811363"/>
              <a:gd name="connsiteY26" fmla="*/ 212896 h 296213"/>
              <a:gd name="connsiteX27" fmla="*/ 701779 w 811363"/>
              <a:gd name="connsiteY27" fmla="*/ 158374 h 296213"/>
              <a:gd name="connsiteX28" fmla="*/ 721145 w 811363"/>
              <a:gd name="connsiteY28" fmla="*/ 123206 h 296213"/>
              <a:gd name="connsiteX29" fmla="*/ 784203 w 811363"/>
              <a:gd name="connsiteY29" fmla="*/ 71516 h 296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811363" h="296213">
                <a:moveTo>
                  <a:pt x="784203" y="71516"/>
                </a:moveTo>
                <a:lnTo>
                  <a:pt x="788218" y="231542"/>
                </a:lnTo>
                <a:cubicBezTo>
                  <a:pt x="802153" y="225642"/>
                  <a:pt x="799555" y="223282"/>
                  <a:pt x="811363" y="213840"/>
                </a:cubicBezTo>
                <a:cubicBezTo>
                  <a:pt x="800736" y="153182"/>
                  <a:pt x="822227" y="45081"/>
                  <a:pt x="790108" y="0"/>
                </a:cubicBezTo>
                <a:cubicBezTo>
                  <a:pt x="758224" y="1180"/>
                  <a:pt x="717602" y="19354"/>
                  <a:pt x="686427" y="24075"/>
                </a:cubicBezTo>
                <a:cubicBezTo>
                  <a:pt x="668950" y="26671"/>
                  <a:pt x="659976" y="21951"/>
                  <a:pt x="653127" y="33988"/>
                </a:cubicBezTo>
                <a:cubicBezTo>
                  <a:pt x="625730" y="81429"/>
                  <a:pt x="713351" y="33280"/>
                  <a:pt x="777118" y="35640"/>
                </a:cubicBezTo>
                <a:cubicBezTo>
                  <a:pt x="770741" y="59951"/>
                  <a:pt x="761531" y="49566"/>
                  <a:pt x="725632" y="89218"/>
                </a:cubicBezTo>
                <a:cubicBezTo>
                  <a:pt x="668242" y="152945"/>
                  <a:pt x="693985" y="135479"/>
                  <a:pt x="621479" y="202511"/>
                </a:cubicBezTo>
                <a:cubicBezTo>
                  <a:pt x="595264" y="226822"/>
                  <a:pt x="619590" y="227294"/>
                  <a:pt x="588179" y="250897"/>
                </a:cubicBezTo>
                <a:cubicBezTo>
                  <a:pt x="575662" y="260338"/>
                  <a:pt x="583219" y="255853"/>
                  <a:pt x="569049" y="261754"/>
                </a:cubicBezTo>
                <a:cubicBezTo>
                  <a:pt x="533623" y="239095"/>
                  <a:pt x="536220" y="223282"/>
                  <a:pt x="508588" y="205816"/>
                </a:cubicBezTo>
                <a:cubicBezTo>
                  <a:pt x="484971" y="190946"/>
                  <a:pt x="492056" y="196610"/>
                  <a:pt x="474579" y="179853"/>
                </a:cubicBezTo>
                <a:lnTo>
                  <a:pt x="380345" y="94883"/>
                </a:lnTo>
                <a:cubicBezTo>
                  <a:pt x="367828" y="88982"/>
                  <a:pt x="364286" y="94411"/>
                  <a:pt x="340196" y="74821"/>
                </a:cubicBezTo>
                <a:cubicBezTo>
                  <a:pt x="323427" y="61131"/>
                  <a:pt x="325553" y="58771"/>
                  <a:pt x="318704" y="37292"/>
                </a:cubicBezTo>
                <a:cubicBezTo>
                  <a:pt x="279499" y="43665"/>
                  <a:pt x="182904" y="121318"/>
                  <a:pt x="147478" y="147517"/>
                </a:cubicBezTo>
                <a:lnTo>
                  <a:pt x="68359" y="209828"/>
                </a:lnTo>
                <a:cubicBezTo>
                  <a:pt x="28918" y="244524"/>
                  <a:pt x="-5800" y="246648"/>
                  <a:pt x="813" y="283232"/>
                </a:cubicBezTo>
                <a:lnTo>
                  <a:pt x="52772" y="248300"/>
                </a:lnTo>
                <a:cubicBezTo>
                  <a:pt x="106147" y="208412"/>
                  <a:pt x="101660" y="201567"/>
                  <a:pt x="142518" y="174896"/>
                </a:cubicBezTo>
                <a:cubicBezTo>
                  <a:pt x="168261" y="158138"/>
                  <a:pt x="277137" y="74821"/>
                  <a:pt x="297212" y="73168"/>
                </a:cubicBezTo>
                <a:cubicBezTo>
                  <a:pt x="315634" y="71516"/>
                  <a:pt x="387431" y="134063"/>
                  <a:pt x="405380" y="151057"/>
                </a:cubicBezTo>
                <a:cubicBezTo>
                  <a:pt x="424982" y="169703"/>
                  <a:pt x="439389" y="197791"/>
                  <a:pt x="469619" y="211244"/>
                </a:cubicBezTo>
                <a:cubicBezTo>
                  <a:pt x="506935" y="227766"/>
                  <a:pt x="505754" y="231779"/>
                  <a:pt x="540472" y="265766"/>
                </a:cubicBezTo>
                <a:cubicBezTo>
                  <a:pt x="556059" y="281108"/>
                  <a:pt x="554170" y="289605"/>
                  <a:pt x="574481" y="296214"/>
                </a:cubicBezTo>
                <a:lnTo>
                  <a:pt x="647459" y="212896"/>
                </a:lnTo>
                <a:cubicBezTo>
                  <a:pt x="663046" y="194014"/>
                  <a:pt x="695638" y="170884"/>
                  <a:pt x="701779" y="158374"/>
                </a:cubicBezTo>
                <a:cubicBezTo>
                  <a:pt x="714768" y="130995"/>
                  <a:pt x="698708" y="149169"/>
                  <a:pt x="721145" y="123206"/>
                </a:cubicBezTo>
                <a:cubicBezTo>
                  <a:pt x="741220" y="100075"/>
                  <a:pt x="752084" y="81429"/>
                  <a:pt x="784203" y="71516"/>
                </a:cubicBezTo>
                <a:close/>
              </a:path>
            </a:pathLst>
          </a:custGeom>
          <a:solidFill>
            <a:srgbClr val="262626"/>
          </a:solidFill>
          <a:ln w="236" cap="flat">
            <a:noFill/>
            <a:prstDash val="solid"/>
            <a:miter/>
          </a:ln>
        </p:spPr>
        <p:txBody>
          <a:bodyPr rtlCol="0" anchor="ctr"/>
          <a:lstStyle/>
          <a:p>
            <a:endParaRPr lang="es-ES" dirty="0">
              <a:latin typeface="Quicksand" pitchFamily="2" charset="77"/>
            </a:endParaRPr>
          </a:p>
        </p:txBody>
      </p:sp>
      <p:sp>
        <p:nvSpPr>
          <p:cNvPr id="12" name="Forma libre 11">
            <a:extLst>
              <a:ext uri="{FF2B5EF4-FFF2-40B4-BE49-F238E27FC236}">
                <a16:creationId xmlns:a16="http://schemas.microsoft.com/office/drawing/2014/main" id="{E7E7EBFF-6C78-1843-A4D4-0236EF44FF42}"/>
              </a:ext>
            </a:extLst>
          </p:cNvPr>
          <p:cNvSpPr/>
          <p:nvPr/>
        </p:nvSpPr>
        <p:spPr>
          <a:xfrm rot="1800000" flipH="1">
            <a:off x="2399629" y="5366607"/>
            <a:ext cx="616436" cy="225049"/>
          </a:xfrm>
          <a:custGeom>
            <a:avLst/>
            <a:gdLst>
              <a:gd name="connsiteX0" fmla="*/ 784203 w 811363"/>
              <a:gd name="connsiteY0" fmla="*/ 71516 h 296213"/>
              <a:gd name="connsiteX1" fmla="*/ 788218 w 811363"/>
              <a:gd name="connsiteY1" fmla="*/ 231542 h 296213"/>
              <a:gd name="connsiteX2" fmla="*/ 811363 w 811363"/>
              <a:gd name="connsiteY2" fmla="*/ 213840 h 296213"/>
              <a:gd name="connsiteX3" fmla="*/ 790108 w 811363"/>
              <a:gd name="connsiteY3" fmla="*/ 0 h 296213"/>
              <a:gd name="connsiteX4" fmla="*/ 686427 w 811363"/>
              <a:gd name="connsiteY4" fmla="*/ 24075 h 296213"/>
              <a:gd name="connsiteX5" fmla="*/ 653127 w 811363"/>
              <a:gd name="connsiteY5" fmla="*/ 33988 h 296213"/>
              <a:gd name="connsiteX6" fmla="*/ 777118 w 811363"/>
              <a:gd name="connsiteY6" fmla="*/ 35640 h 296213"/>
              <a:gd name="connsiteX7" fmla="*/ 725632 w 811363"/>
              <a:gd name="connsiteY7" fmla="*/ 89218 h 296213"/>
              <a:gd name="connsiteX8" fmla="*/ 621479 w 811363"/>
              <a:gd name="connsiteY8" fmla="*/ 202511 h 296213"/>
              <a:gd name="connsiteX9" fmla="*/ 588179 w 811363"/>
              <a:gd name="connsiteY9" fmla="*/ 250897 h 296213"/>
              <a:gd name="connsiteX10" fmla="*/ 569049 w 811363"/>
              <a:gd name="connsiteY10" fmla="*/ 261754 h 296213"/>
              <a:gd name="connsiteX11" fmla="*/ 508588 w 811363"/>
              <a:gd name="connsiteY11" fmla="*/ 205816 h 296213"/>
              <a:gd name="connsiteX12" fmla="*/ 474579 w 811363"/>
              <a:gd name="connsiteY12" fmla="*/ 179853 h 296213"/>
              <a:gd name="connsiteX13" fmla="*/ 380345 w 811363"/>
              <a:gd name="connsiteY13" fmla="*/ 94883 h 296213"/>
              <a:gd name="connsiteX14" fmla="*/ 340196 w 811363"/>
              <a:gd name="connsiteY14" fmla="*/ 74821 h 296213"/>
              <a:gd name="connsiteX15" fmla="*/ 318704 w 811363"/>
              <a:gd name="connsiteY15" fmla="*/ 37292 h 296213"/>
              <a:gd name="connsiteX16" fmla="*/ 147478 w 811363"/>
              <a:gd name="connsiteY16" fmla="*/ 147517 h 296213"/>
              <a:gd name="connsiteX17" fmla="*/ 68359 w 811363"/>
              <a:gd name="connsiteY17" fmla="*/ 209828 h 296213"/>
              <a:gd name="connsiteX18" fmla="*/ 813 w 811363"/>
              <a:gd name="connsiteY18" fmla="*/ 283232 h 296213"/>
              <a:gd name="connsiteX19" fmla="*/ 52772 w 811363"/>
              <a:gd name="connsiteY19" fmla="*/ 248300 h 296213"/>
              <a:gd name="connsiteX20" fmla="*/ 142518 w 811363"/>
              <a:gd name="connsiteY20" fmla="*/ 174896 h 296213"/>
              <a:gd name="connsiteX21" fmla="*/ 297212 w 811363"/>
              <a:gd name="connsiteY21" fmla="*/ 73168 h 296213"/>
              <a:gd name="connsiteX22" fmla="*/ 405380 w 811363"/>
              <a:gd name="connsiteY22" fmla="*/ 151057 h 296213"/>
              <a:gd name="connsiteX23" fmla="*/ 469619 w 811363"/>
              <a:gd name="connsiteY23" fmla="*/ 211244 h 296213"/>
              <a:gd name="connsiteX24" fmla="*/ 540472 w 811363"/>
              <a:gd name="connsiteY24" fmla="*/ 265766 h 296213"/>
              <a:gd name="connsiteX25" fmla="*/ 574481 w 811363"/>
              <a:gd name="connsiteY25" fmla="*/ 296214 h 296213"/>
              <a:gd name="connsiteX26" fmla="*/ 647459 w 811363"/>
              <a:gd name="connsiteY26" fmla="*/ 212896 h 296213"/>
              <a:gd name="connsiteX27" fmla="*/ 701779 w 811363"/>
              <a:gd name="connsiteY27" fmla="*/ 158374 h 296213"/>
              <a:gd name="connsiteX28" fmla="*/ 721145 w 811363"/>
              <a:gd name="connsiteY28" fmla="*/ 123206 h 296213"/>
              <a:gd name="connsiteX29" fmla="*/ 784203 w 811363"/>
              <a:gd name="connsiteY29" fmla="*/ 71516 h 296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811363" h="296213">
                <a:moveTo>
                  <a:pt x="784203" y="71516"/>
                </a:moveTo>
                <a:lnTo>
                  <a:pt x="788218" y="231542"/>
                </a:lnTo>
                <a:cubicBezTo>
                  <a:pt x="802153" y="225642"/>
                  <a:pt x="799555" y="223282"/>
                  <a:pt x="811363" y="213840"/>
                </a:cubicBezTo>
                <a:cubicBezTo>
                  <a:pt x="800736" y="153182"/>
                  <a:pt x="822227" y="45081"/>
                  <a:pt x="790108" y="0"/>
                </a:cubicBezTo>
                <a:cubicBezTo>
                  <a:pt x="758224" y="1180"/>
                  <a:pt x="717602" y="19354"/>
                  <a:pt x="686427" y="24075"/>
                </a:cubicBezTo>
                <a:cubicBezTo>
                  <a:pt x="668950" y="26671"/>
                  <a:pt x="659976" y="21951"/>
                  <a:pt x="653127" y="33988"/>
                </a:cubicBezTo>
                <a:cubicBezTo>
                  <a:pt x="625730" y="81429"/>
                  <a:pt x="713351" y="33280"/>
                  <a:pt x="777118" y="35640"/>
                </a:cubicBezTo>
                <a:cubicBezTo>
                  <a:pt x="770741" y="59951"/>
                  <a:pt x="761531" y="49566"/>
                  <a:pt x="725632" y="89218"/>
                </a:cubicBezTo>
                <a:cubicBezTo>
                  <a:pt x="668242" y="152945"/>
                  <a:pt x="693985" y="135479"/>
                  <a:pt x="621479" y="202511"/>
                </a:cubicBezTo>
                <a:cubicBezTo>
                  <a:pt x="595264" y="226822"/>
                  <a:pt x="619590" y="227294"/>
                  <a:pt x="588179" y="250897"/>
                </a:cubicBezTo>
                <a:cubicBezTo>
                  <a:pt x="575662" y="260338"/>
                  <a:pt x="583219" y="255853"/>
                  <a:pt x="569049" y="261754"/>
                </a:cubicBezTo>
                <a:cubicBezTo>
                  <a:pt x="533623" y="239095"/>
                  <a:pt x="536220" y="223282"/>
                  <a:pt x="508588" y="205816"/>
                </a:cubicBezTo>
                <a:cubicBezTo>
                  <a:pt x="484971" y="190946"/>
                  <a:pt x="492056" y="196610"/>
                  <a:pt x="474579" y="179853"/>
                </a:cubicBezTo>
                <a:lnTo>
                  <a:pt x="380345" y="94883"/>
                </a:lnTo>
                <a:cubicBezTo>
                  <a:pt x="367828" y="88982"/>
                  <a:pt x="364286" y="94411"/>
                  <a:pt x="340196" y="74821"/>
                </a:cubicBezTo>
                <a:cubicBezTo>
                  <a:pt x="323427" y="61131"/>
                  <a:pt x="325553" y="58771"/>
                  <a:pt x="318704" y="37292"/>
                </a:cubicBezTo>
                <a:cubicBezTo>
                  <a:pt x="279499" y="43665"/>
                  <a:pt x="182904" y="121318"/>
                  <a:pt x="147478" y="147517"/>
                </a:cubicBezTo>
                <a:lnTo>
                  <a:pt x="68359" y="209828"/>
                </a:lnTo>
                <a:cubicBezTo>
                  <a:pt x="28918" y="244524"/>
                  <a:pt x="-5800" y="246648"/>
                  <a:pt x="813" y="283232"/>
                </a:cubicBezTo>
                <a:lnTo>
                  <a:pt x="52772" y="248300"/>
                </a:lnTo>
                <a:cubicBezTo>
                  <a:pt x="106147" y="208412"/>
                  <a:pt x="101660" y="201567"/>
                  <a:pt x="142518" y="174896"/>
                </a:cubicBezTo>
                <a:cubicBezTo>
                  <a:pt x="168261" y="158138"/>
                  <a:pt x="277137" y="74821"/>
                  <a:pt x="297212" y="73168"/>
                </a:cubicBezTo>
                <a:cubicBezTo>
                  <a:pt x="315634" y="71516"/>
                  <a:pt x="387431" y="134063"/>
                  <a:pt x="405380" y="151057"/>
                </a:cubicBezTo>
                <a:cubicBezTo>
                  <a:pt x="424982" y="169703"/>
                  <a:pt x="439389" y="197791"/>
                  <a:pt x="469619" y="211244"/>
                </a:cubicBezTo>
                <a:cubicBezTo>
                  <a:pt x="506935" y="227766"/>
                  <a:pt x="505754" y="231779"/>
                  <a:pt x="540472" y="265766"/>
                </a:cubicBezTo>
                <a:cubicBezTo>
                  <a:pt x="556059" y="281108"/>
                  <a:pt x="554170" y="289605"/>
                  <a:pt x="574481" y="296214"/>
                </a:cubicBezTo>
                <a:lnTo>
                  <a:pt x="647459" y="212896"/>
                </a:lnTo>
                <a:cubicBezTo>
                  <a:pt x="663046" y="194014"/>
                  <a:pt x="695638" y="170884"/>
                  <a:pt x="701779" y="158374"/>
                </a:cubicBezTo>
                <a:cubicBezTo>
                  <a:pt x="714768" y="130995"/>
                  <a:pt x="698708" y="149169"/>
                  <a:pt x="721145" y="123206"/>
                </a:cubicBezTo>
                <a:cubicBezTo>
                  <a:pt x="741220" y="100075"/>
                  <a:pt x="752084" y="81429"/>
                  <a:pt x="784203" y="71516"/>
                </a:cubicBezTo>
                <a:close/>
              </a:path>
            </a:pathLst>
          </a:custGeom>
          <a:solidFill>
            <a:srgbClr val="262626"/>
          </a:solidFill>
          <a:ln w="236" cap="flat">
            <a:noFill/>
            <a:prstDash val="solid"/>
            <a:miter/>
          </a:ln>
        </p:spPr>
        <p:txBody>
          <a:bodyPr rtlCol="0" anchor="ctr"/>
          <a:lstStyle/>
          <a:p>
            <a:endParaRPr lang="es-ES" dirty="0">
              <a:latin typeface="Quicksand" pitchFamily="2" charset="77"/>
            </a:endParaRPr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23341B73-D973-1E43-9019-A8369DB58FA0}"/>
              </a:ext>
            </a:extLst>
          </p:cNvPr>
          <p:cNvGrpSpPr/>
          <p:nvPr/>
        </p:nvGrpSpPr>
        <p:grpSpPr>
          <a:xfrm rot="12150918">
            <a:off x="9774221" y="3275121"/>
            <a:ext cx="474934" cy="641705"/>
            <a:chOff x="9695170" y="5097057"/>
            <a:chExt cx="573099" cy="774340"/>
          </a:xfrm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9E685E0B-CA6F-F041-8C82-714CDA2D6212}"/>
                </a:ext>
              </a:extLst>
            </p:cNvPr>
            <p:cNvSpPr/>
            <p:nvPr/>
          </p:nvSpPr>
          <p:spPr>
            <a:xfrm>
              <a:off x="10046096" y="5107089"/>
              <a:ext cx="222173" cy="468996"/>
            </a:xfrm>
            <a:custGeom>
              <a:avLst/>
              <a:gdLst>
                <a:gd name="connsiteX0" fmla="*/ 261681 w 302783"/>
                <a:gd name="connsiteY0" fmla="*/ 231779 h 639161"/>
                <a:gd name="connsiteX1" fmla="*/ 178548 w 302783"/>
                <a:gd name="connsiteY1" fmla="*/ 426501 h 639161"/>
                <a:gd name="connsiteX2" fmla="*/ 83133 w 302783"/>
                <a:gd name="connsiteY2" fmla="*/ 608006 h 639161"/>
                <a:gd name="connsiteX3" fmla="*/ 30466 w 302783"/>
                <a:gd name="connsiteY3" fmla="*/ 486924 h 639161"/>
                <a:gd name="connsiteX4" fmla="*/ 28105 w 302783"/>
                <a:gd name="connsiteY4" fmla="*/ 337519 h 639161"/>
                <a:gd name="connsiteX5" fmla="*/ 36135 w 302783"/>
                <a:gd name="connsiteY5" fmla="*/ 188114 h 639161"/>
                <a:gd name="connsiteX6" fmla="*/ 148317 w 302783"/>
                <a:gd name="connsiteY6" fmla="*/ 33752 h 639161"/>
                <a:gd name="connsiteX7" fmla="*/ 50305 w 302783"/>
                <a:gd name="connsiteY7" fmla="*/ 213132 h 639161"/>
                <a:gd name="connsiteX8" fmla="*/ 119504 w 302783"/>
                <a:gd name="connsiteY8" fmla="*/ 113057 h 639161"/>
                <a:gd name="connsiteX9" fmla="*/ 214682 w 302783"/>
                <a:gd name="connsiteY9" fmla="*/ 26671 h 639161"/>
                <a:gd name="connsiteX10" fmla="*/ 199095 w 302783"/>
                <a:gd name="connsiteY10" fmla="*/ 45553 h 639161"/>
                <a:gd name="connsiteX11" fmla="*/ 184688 w 302783"/>
                <a:gd name="connsiteY11" fmla="*/ 52634 h 639161"/>
                <a:gd name="connsiteX12" fmla="*/ 211140 w 302783"/>
                <a:gd name="connsiteY12" fmla="*/ 57827 h 639161"/>
                <a:gd name="connsiteX13" fmla="*/ 168865 w 302783"/>
                <a:gd name="connsiteY13" fmla="*/ 139728 h 639161"/>
                <a:gd name="connsiteX14" fmla="*/ 120921 w 302783"/>
                <a:gd name="connsiteY14" fmla="*/ 217145 h 639161"/>
                <a:gd name="connsiteX15" fmla="*/ 77229 w 302783"/>
                <a:gd name="connsiteY15" fmla="*/ 298338 h 639161"/>
                <a:gd name="connsiteX16" fmla="*/ 54084 w 302783"/>
                <a:gd name="connsiteY16" fmla="*/ 340823 h 639161"/>
                <a:gd name="connsiteX17" fmla="*/ 45818 w 302783"/>
                <a:gd name="connsiteY17" fmla="*/ 375519 h 639161"/>
                <a:gd name="connsiteX18" fmla="*/ 93053 w 302783"/>
                <a:gd name="connsiteY18" fmla="*/ 287717 h 639161"/>
                <a:gd name="connsiteX19" fmla="*/ 200748 w 302783"/>
                <a:gd name="connsiteY19" fmla="*/ 112585 h 639161"/>
                <a:gd name="connsiteX20" fmla="*/ 256958 w 302783"/>
                <a:gd name="connsiteY20" fmla="*/ 29975 h 639161"/>
                <a:gd name="connsiteX21" fmla="*/ 264279 w 302783"/>
                <a:gd name="connsiteY21" fmla="*/ 88982 h 639161"/>
                <a:gd name="connsiteX22" fmla="*/ 245385 w 302783"/>
                <a:gd name="connsiteY22" fmla="*/ 151057 h 639161"/>
                <a:gd name="connsiteX23" fmla="*/ 188703 w 302783"/>
                <a:gd name="connsiteY23" fmla="*/ 262934 h 639161"/>
                <a:gd name="connsiteX24" fmla="*/ 99429 w 302783"/>
                <a:gd name="connsiteY24" fmla="*/ 429097 h 639161"/>
                <a:gd name="connsiteX25" fmla="*/ 72269 w 302783"/>
                <a:gd name="connsiteY25" fmla="*/ 480551 h 639161"/>
                <a:gd name="connsiteX26" fmla="*/ 174769 w 302783"/>
                <a:gd name="connsiteY26" fmla="*/ 309431 h 639161"/>
                <a:gd name="connsiteX27" fmla="*/ 226491 w 302783"/>
                <a:gd name="connsiteY27" fmla="*/ 219977 h 639161"/>
                <a:gd name="connsiteX28" fmla="*/ 269711 w 302783"/>
                <a:gd name="connsiteY28" fmla="*/ 143032 h 639161"/>
                <a:gd name="connsiteX29" fmla="*/ 275852 w 302783"/>
                <a:gd name="connsiteY29" fmla="*/ 133591 h 639161"/>
                <a:gd name="connsiteX30" fmla="*/ 282464 w 302783"/>
                <a:gd name="connsiteY30" fmla="*/ 193778 h 639161"/>
                <a:gd name="connsiteX31" fmla="*/ 278686 w 302783"/>
                <a:gd name="connsiteY31" fmla="*/ 195430 h 639161"/>
                <a:gd name="connsiteX32" fmla="*/ 274671 w 302783"/>
                <a:gd name="connsiteY32" fmla="*/ 197319 h 639161"/>
                <a:gd name="connsiteX33" fmla="*/ 239953 w 302783"/>
                <a:gd name="connsiteY33" fmla="*/ 222337 h 639161"/>
                <a:gd name="connsiteX34" fmla="*/ 261681 w 302783"/>
                <a:gd name="connsiteY34" fmla="*/ 231779 h 639161"/>
                <a:gd name="connsiteX35" fmla="*/ 278449 w 302783"/>
                <a:gd name="connsiteY35" fmla="*/ 608478 h 639161"/>
                <a:gd name="connsiteX36" fmla="*/ 231451 w 302783"/>
                <a:gd name="connsiteY36" fmla="*/ 604465 h 639161"/>
                <a:gd name="connsiteX37" fmla="*/ 196261 w 302783"/>
                <a:gd name="connsiteY37" fmla="*/ 612726 h 639161"/>
                <a:gd name="connsiteX38" fmla="*/ 101555 w 302783"/>
                <a:gd name="connsiteY38" fmla="*/ 608478 h 639161"/>
                <a:gd name="connsiteX39" fmla="*/ 147137 w 302783"/>
                <a:gd name="connsiteY39" fmla="*/ 515719 h 639161"/>
                <a:gd name="connsiteX40" fmla="*/ 283173 w 302783"/>
                <a:gd name="connsiteY40" fmla="*/ 248300 h 639161"/>
                <a:gd name="connsiteX41" fmla="*/ 277269 w 302783"/>
                <a:gd name="connsiteY41" fmla="*/ 383544 h 639161"/>
                <a:gd name="connsiteX42" fmla="*/ 271837 w 302783"/>
                <a:gd name="connsiteY42" fmla="*/ 378587 h 639161"/>
                <a:gd name="connsiteX43" fmla="*/ 257194 w 302783"/>
                <a:gd name="connsiteY43" fmla="*/ 375047 h 639161"/>
                <a:gd name="connsiteX44" fmla="*/ 247983 w 302783"/>
                <a:gd name="connsiteY44" fmla="*/ 419184 h 639161"/>
                <a:gd name="connsiteX45" fmla="*/ 206652 w 302783"/>
                <a:gd name="connsiteY45" fmla="*/ 528936 h 639161"/>
                <a:gd name="connsiteX46" fmla="*/ 256958 w 302783"/>
                <a:gd name="connsiteY46" fmla="*/ 435470 h 639161"/>
                <a:gd name="connsiteX47" fmla="*/ 278449 w 302783"/>
                <a:gd name="connsiteY47" fmla="*/ 403370 h 639161"/>
                <a:gd name="connsiteX48" fmla="*/ 250817 w 302783"/>
                <a:gd name="connsiteY48" fmla="*/ 557968 h 639161"/>
                <a:gd name="connsiteX49" fmla="*/ 258138 w 302783"/>
                <a:gd name="connsiteY49" fmla="*/ 560328 h 639161"/>
                <a:gd name="connsiteX50" fmla="*/ 278449 w 302783"/>
                <a:gd name="connsiteY50" fmla="*/ 608478 h 639161"/>
                <a:gd name="connsiteX51" fmla="*/ 27632 w 302783"/>
                <a:gd name="connsiteY51" fmla="*/ 9913 h 639161"/>
                <a:gd name="connsiteX52" fmla="*/ 21020 w 302783"/>
                <a:gd name="connsiteY52" fmla="*/ 160498 h 639161"/>
                <a:gd name="connsiteX53" fmla="*/ 11336 w 302783"/>
                <a:gd name="connsiteY53" fmla="*/ 313208 h 639161"/>
                <a:gd name="connsiteX54" fmla="*/ 16060 w 302783"/>
                <a:gd name="connsiteY54" fmla="*/ 470874 h 639161"/>
                <a:gd name="connsiteX55" fmla="*/ 12281 w 302783"/>
                <a:gd name="connsiteY55" fmla="*/ 547111 h 639161"/>
                <a:gd name="connsiteX56" fmla="*/ 0 w 302783"/>
                <a:gd name="connsiteY56" fmla="*/ 617683 h 639161"/>
                <a:gd name="connsiteX57" fmla="*/ 26452 w 302783"/>
                <a:gd name="connsiteY57" fmla="*/ 639161 h 639161"/>
                <a:gd name="connsiteX58" fmla="*/ 281047 w 302783"/>
                <a:gd name="connsiteY58" fmla="*/ 637037 h 639161"/>
                <a:gd name="connsiteX59" fmla="*/ 296399 w 302783"/>
                <a:gd name="connsiteY59" fmla="*/ 486924 h 639161"/>
                <a:gd name="connsiteX60" fmla="*/ 302775 w 302783"/>
                <a:gd name="connsiteY60" fmla="*/ 405730 h 639161"/>
                <a:gd name="connsiteX61" fmla="*/ 302303 w 302783"/>
                <a:gd name="connsiteY61" fmla="*/ 166635 h 639161"/>
                <a:gd name="connsiteX62" fmla="*/ 284354 w 302783"/>
                <a:gd name="connsiteY62" fmla="*/ 17702 h 639161"/>
                <a:gd name="connsiteX63" fmla="*/ 280575 w 302783"/>
                <a:gd name="connsiteY63" fmla="*/ 15814 h 639161"/>
                <a:gd name="connsiteX64" fmla="*/ 232632 w 302783"/>
                <a:gd name="connsiteY64" fmla="*/ 0 h 639161"/>
                <a:gd name="connsiteX65" fmla="*/ 27632 w 302783"/>
                <a:gd name="connsiteY65" fmla="*/ 9913 h 6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02783" h="639161">
                  <a:moveTo>
                    <a:pt x="261681" y="231779"/>
                  </a:moveTo>
                  <a:cubicBezTo>
                    <a:pt x="236647" y="304239"/>
                    <a:pt x="211376" y="363482"/>
                    <a:pt x="178548" y="426501"/>
                  </a:cubicBezTo>
                  <a:lnTo>
                    <a:pt x="83133" y="608006"/>
                  </a:lnTo>
                  <a:cubicBezTo>
                    <a:pt x="24090" y="612962"/>
                    <a:pt x="26688" y="627360"/>
                    <a:pt x="30466" y="486924"/>
                  </a:cubicBezTo>
                  <a:cubicBezTo>
                    <a:pt x="32120" y="426973"/>
                    <a:pt x="32356" y="398650"/>
                    <a:pt x="28105" y="337519"/>
                  </a:cubicBezTo>
                  <a:cubicBezTo>
                    <a:pt x="25979" y="306835"/>
                    <a:pt x="34009" y="226822"/>
                    <a:pt x="36135" y="188114"/>
                  </a:cubicBezTo>
                  <a:cubicBezTo>
                    <a:pt x="47943" y="-13690"/>
                    <a:pt x="19602" y="31156"/>
                    <a:pt x="148317" y="33752"/>
                  </a:cubicBezTo>
                  <a:cubicBezTo>
                    <a:pt x="140524" y="78361"/>
                    <a:pt x="64003" y="156014"/>
                    <a:pt x="50305" y="213132"/>
                  </a:cubicBezTo>
                  <a:lnTo>
                    <a:pt x="119504" y="113057"/>
                  </a:lnTo>
                  <a:cubicBezTo>
                    <a:pt x="162252" y="51690"/>
                    <a:pt x="166267" y="32808"/>
                    <a:pt x="214682" y="26671"/>
                  </a:cubicBezTo>
                  <a:cubicBezTo>
                    <a:pt x="204527" y="48150"/>
                    <a:pt x="217989" y="31392"/>
                    <a:pt x="199095" y="45553"/>
                  </a:cubicBezTo>
                  <a:cubicBezTo>
                    <a:pt x="198859" y="45789"/>
                    <a:pt x="185161" y="52162"/>
                    <a:pt x="184688" y="52634"/>
                  </a:cubicBezTo>
                  <a:lnTo>
                    <a:pt x="211140" y="57827"/>
                  </a:lnTo>
                  <a:cubicBezTo>
                    <a:pt x="197206" y="85914"/>
                    <a:pt x="184924" y="113057"/>
                    <a:pt x="168865" y="139728"/>
                  </a:cubicBezTo>
                  <a:cubicBezTo>
                    <a:pt x="152805" y="166635"/>
                    <a:pt x="136509" y="191654"/>
                    <a:pt x="120921" y="217145"/>
                  </a:cubicBezTo>
                  <a:cubicBezTo>
                    <a:pt x="103917" y="244524"/>
                    <a:pt x="90691" y="271195"/>
                    <a:pt x="77229" y="298338"/>
                  </a:cubicBezTo>
                  <a:cubicBezTo>
                    <a:pt x="69671" y="313444"/>
                    <a:pt x="61878" y="328078"/>
                    <a:pt x="54084" y="340823"/>
                  </a:cubicBezTo>
                  <a:cubicBezTo>
                    <a:pt x="44637" y="356637"/>
                    <a:pt x="35898" y="361357"/>
                    <a:pt x="45818" y="375519"/>
                  </a:cubicBezTo>
                  <a:cubicBezTo>
                    <a:pt x="62586" y="350972"/>
                    <a:pt x="79118" y="314152"/>
                    <a:pt x="93053" y="287717"/>
                  </a:cubicBezTo>
                  <a:cubicBezTo>
                    <a:pt x="137453" y="203455"/>
                    <a:pt x="157292" y="185281"/>
                    <a:pt x="200748" y="112585"/>
                  </a:cubicBezTo>
                  <a:cubicBezTo>
                    <a:pt x="220587" y="79069"/>
                    <a:pt x="233104" y="39180"/>
                    <a:pt x="256958" y="29975"/>
                  </a:cubicBezTo>
                  <a:cubicBezTo>
                    <a:pt x="288605" y="62547"/>
                    <a:pt x="267113" y="69864"/>
                    <a:pt x="264279" y="88982"/>
                  </a:cubicBezTo>
                  <a:cubicBezTo>
                    <a:pt x="259792" y="118486"/>
                    <a:pt x="257430" y="123914"/>
                    <a:pt x="245385" y="151057"/>
                  </a:cubicBezTo>
                  <a:cubicBezTo>
                    <a:pt x="229325" y="187877"/>
                    <a:pt x="207833" y="228474"/>
                    <a:pt x="188703" y="262934"/>
                  </a:cubicBezTo>
                  <a:lnTo>
                    <a:pt x="99429" y="429097"/>
                  </a:lnTo>
                  <a:cubicBezTo>
                    <a:pt x="89982" y="448215"/>
                    <a:pt x="79355" y="459781"/>
                    <a:pt x="72269" y="480551"/>
                  </a:cubicBezTo>
                  <a:cubicBezTo>
                    <a:pt x="92108" y="473234"/>
                    <a:pt x="163669" y="328314"/>
                    <a:pt x="174769" y="309431"/>
                  </a:cubicBezTo>
                  <a:cubicBezTo>
                    <a:pt x="192954" y="278276"/>
                    <a:pt x="207833" y="248064"/>
                    <a:pt x="226491" y="219977"/>
                  </a:cubicBezTo>
                  <a:lnTo>
                    <a:pt x="269711" y="143032"/>
                  </a:lnTo>
                  <a:cubicBezTo>
                    <a:pt x="277032" y="132175"/>
                    <a:pt x="271128" y="139728"/>
                    <a:pt x="275852" y="133591"/>
                  </a:cubicBezTo>
                  <a:lnTo>
                    <a:pt x="282464" y="193778"/>
                  </a:lnTo>
                  <a:cubicBezTo>
                    <a:pt x="281284" y="194486"/>
                    <a:pt x="279394" y="195194"/>
                    <a:pt x="278686" y="195430"/>
                  </a:cubicBezTo>
                  <a:cubicBezTo>
                    <a:pt x="277741" y="195902"/>
                    <a:pt x="275852" y="196847"/>
                    <a:pt x="274671" y="197319"/>
                  </a:cubicBezTo>
                  <a:cubicBezTo>
                    <a:pt x="240662" y="214313"/>
                    <a:pt x="261681" y="210064"/>
                    <a:pt x="239953" y="222337"/>
                  </a:cubicBezTo>
                  <a:lnTo>
                    <a:pt x="261681" y="231779"/>
                  </a:lnTo>
                  <a:close/>
                  <a:moveTo>
                    <a:pt x="278449" y="608478"/>
                  </a:moveTo>
                  <a:cubicBezTo>
                    <a:pt x="267113" y="608006"/>
                    <a:pt x="237591" y="604229"/>
                    <a:pt x="231451" y="604465"/>
                  </a:cubicBezTo>
                  <a:cubicBezTo>
                    <a:pt x="204527" y="604937"/>
                    <a:pt x="230506" y="612018"/>
                    <a:pt x="196261" y="612726"/>
                  </a:cubicBezTo>
                  <a:cubicBezTo>
                    <a:pt x="171699" y="612962"/>
                    <a:pt x="131549" y="608478"/>
                    <a:pt x="101555" y="608478"/>
                  </a:cubicBezTo>
                  <a:cubicBezTo>
                    <a:pt x="110766" y="572601"/>
                    <a:pt x="130368" y="548763"/>
                    <a:pt x="147137" y="515719"/>
                  </a:cubicBezTo>
                  <a:lnTo>
                    <a:pt x="283173" y="248300"/>
                  </a:lnTo>
                  <a:lnTo>
                    <a:pt x="277269" y="383544"/>
                  </a:lnTo>
                  <a:cubicBezTo>
                    <a:pt x="252470" y="359941"/>
                    <a:pt x="300650" y="396997"/>
                    <a:pt x="271837" y="378587"/>
                  </a:cubicBezTo>
                  <a:cubicBezTo>
                    <a:pt x="265224" y="374339"/>
                    <a:pt x="270892" y="373867"/>
                    <a:pt x="257194" y="375047"/>
                  </a:cubicBezTo>
                  <a:cubicBezTo>
                    <a:pt x="251526" y="390625"/>
                    <a:pt x="253887" y="402898"/>
                    <a:pt x="247983" y="419184"/>
                  </a:cubicBezTo>
                  <a:cubicBezTo>
                    <a:pt x="236174" y="451992"/>
                    <a:pt x="191301" y="495421"/>
                    <a:pt x="206652" y="528936"/>
                  </a:cubicBezTo>
                  <a:lnTo>
                    <a:pt x="256958" y="435470"/>
                  </a:lnTo>
                  <a:cubicBezTo>
                    <a:pt x="266641" y="416824"/>
                    <a:pt x="263807" y="416352"/>
                    <a:pt x="278449" y="403370"/>
                  </a:cubicBezTo>
                  <a:cubicBezTo>
                    <a:pt x="271600" y="473942"/>
                    <a:pt x="292856" y="447743"/>
                    <a:pt x="250817" y="557968"/>
                  </a:cubicBezTo>
                  <a:lnTo>
                    <a:pt x="258138" y="560328"/>
                  </a:lnTo>
                  <a:cubicBezTo>
                    <a:pt x="273962" y="568117"/>
                    <a:pt x="275615" y="569533"/>
                    <a:pt x="278449" y="608478"/>
                  </a:cubicBezTo>
                  <a:close/>
                  <a:moveTo>
                    <a:pt x="27632" y="9913"/>
                  </a:moveTo>
                  <a:cubicBezTo>
                    <a:pt x="9683" y="40125"/>
                    <a:pt x="25507" y="111169"/>
                    <a:pt x="21020" y="160498"/>
                  </a:cubicBezTo>
                  <a:cubicBezTo>
                    <a:pt x="16768" y="206996"/>
                    <a:pt x="10628" y="260338"/>
                    <a:pt x="11336" y="313208"/>
                  </a:cubicBezTo>
                  <a:cubicBezTo>
                    <a:pt x="12045" y="368910"/>
                    <a:pt x="20547" y="413519"/>
                    <a:pt x="16060" y="470874"/>
                  </a:cubicBezTo>
                  <a:cubicBezTo>
                    <a:pt x="14170" y="496129"/>
                    <a:pt x="12281" y="516899"/>
                    <a:pt x="12281" y="547111"/>
                  </a:cubicBezTo>
                  <a:cubicBezTo>
                    <a:pt x="12281" y="627124"/>
                    <a:pt x="4960" y="572601"/>
                    <a:pt x="0" y="617683"/>
                  </a:cubicBezTo>
                  <a:cubicBezTo>
                    <a:pt x="12753" y="627124"/>
                    <a:pt x="15351" y="629248"/>
                    <a:pt x="26452" y="639161"/>
                  </a:cubicBezTo>
                  <a:cubicBezTo>
                    <a:pt x="57863" y="626652"/>
                    <a:pt x="238772" y="631844"/>
                    <a:pt x="281047" y="637037"/>
                  </a:cubicBezTo>
                  <a:cubicBezTo>
                    <a:pt x="299705" y="606825"/>
                    <a:pt x="294037" y="533657"/>
                    <a:pt x="296399" y="486924"/>
                  </a:cubicBezTo>
                  <a:cubicBezTo>
                    <a:pt x="297816" y="458364"/>
                    <a:pt x="303012" y="437122"/>
                    <a:pt x="302775" y="405730"/>
                  </a:cubicBezTo>
                  <a:lnTo>
                    <a:pt x="302303" y="166635"/>
                  </a:lnTo>
                  <a:cubicBezTo>
                    <a:pt x="303012" y="140672"/>
                    <a:pt x="294037" y="22423"/>
                    <a:pt x="284354" y="17702"/>
                  </a:cubicBezTo>
                  <a:cubicBezTo>
                    <a:pt x="283645" y="17466"/>
                    <a:pt x="281756" y="16286"/>
                    <a:pt x="280575" y="15814"/>
                  </a:cubicBezTo>
                  <a:lnTo>
                    <a:pt x="232632" y="0"/>
                  </a:lnTo>
                  <a:lnTo>
                    <a:pt x="27632" y="9913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2275BB4A-06CC-714E-AD57-614EC0A13240}"/>
                </a:ext>
              </a:extLst>
            </p:cNvPr>
            <p:cNvSpPr/>
            <p:nvPr/>
          </p:nvSpPr>
          <p:spPr>
            <a:xfrm>
              <a:off x="9695170" y="5097057"/>
              <a:ext cx="244522" cy="774340"/>
            </a:xfrm>
            <a:custGeom>
              <a:avLst/>
              <a:gdLst>
                <a:gd name="connsiteX0" fmla="*/ 69199 w 333241"/>
                <a:gd name="connsiteY0" fmla="*/ 506024 h 1055292"/>
                <a:gd name="connsiteX1" fmla="*/ 53612 w 333241"/>
                <a:gd name="connsiteY1" fmla="*/ 197537 h 1055292"/>
                <a:gd name="connsiteX2" fmla="*/ 59280 w 333241"/>
                <a:gd name="connsiteY2" fmla="*/ 37038 h 1055292"/>
                <a:gd name="connsiteX3" fmla="*/ 242787 w 333241"/>
                <a:gd name="connsiteY3" fmla="*/ 40107 h 1055292"/>
                <a:gd name="connsiteX4" fmla="*/ 217517 w 333241"/>
                <a:gd name="connsiteY4" fmla="*/ 60641 h 1055292"/>
                <a:gd name="connsiteX5" fmla="*/ 232632 w 333241"/>
                <a:gd name="connsiteY5" fmla="*/ 82828 h 1055292"/>
                <a:gd name="connsiteX6" fmla="*/ 180909 w 333241"/>
                <a:gd name="connsiteY6" fmla="*/ 172046 h 1055292"/>
                <a:gd name="connsiteX7" fmla="*/ 271600 w 333241"/>
                <a:gd name="connsiteY7" fmla="*/ 50492 h 1055292"/>
                <a:gd name="connsiteX8" fmla="*/ 287188 w 333241"/>
                <a:gd name="connsiteY8" fmla="*/ 37038 h 1055292"/>
                <a:gd name="connsiteX9" fmla="*/ 294037 w 333241"/>
                <a:gd name="connsiteY9" fmla="*/ 163785 h 1055292"/>
                <a:gd name="connsiteX10" fmla="*/ 293801 w 333241"/>
                <a:gd name="connsiteY10" fmla="*/ 294308 h 1055292"/>
                <a:gd name="connsiteX11" fmla="*/ 295690 w 333241"/>
                <a:gd name="connsiteY11" fmla="*/ 541664 h 1055292"/>
                <a:gd name="connsiteX12" fmla="*/ 309861 w 333241"/>
                <a:gd name="connsiteY12" fmla="*/ 587217 h 1055292"/>
                <a:gd name="connsiteX13" fmla="*/ 303720 w 333241"/>
                <a:gd name="connsiteY13" fmla="*/ 778399 h 1055292"/>
                <a:gd name="connsiteX14" fmla="*/ 282464 w 333241"/>
                <a:gd name="connsiteY14" fmla="*/ 1012538 h 1055292"/>
                <a:gd name="connsiteX15" fmla="*/ 265460 w 333241"/>
                <a:gd name="connsiteY15" fmla="*/ 993420 h 1055292"/>
                <a:gd name="connsiteX16" fmla="*/ 201929 w 333241"/>
                <a:gd name="connsiteY16" fmla="*/ 1000264 h 1055292"/>
                <a:gd name="connsiteX17" fmla="*/ 139815 w 333241"/>
                <a:gd name="connsiteY17" fmla="*/ 1012066 h 1055292"/>
                <a:gd name="connsiteX18" fmla="*/ 63295 w 333241"/>
                <a:gd name="connsiteY18" fmla="*/ 1020563 h 1055292"/>
                <a:gd name="connsiteX19" fmla="*/ 42039 w 333241"/>
                <a:gd name="connsiteY19" fmla="*/ 957308 h 1055292"/>
                <a:gd name="connsiteX20" fmla="*/ 69199 w 333241"/>
                <a:gd name="connsiteY20" fmla="*/ 506024 h 1055292"/>
                <a:gd name="connsiteX21" fmla="*/ 26452 w 333241"/>
                <a:gd name="connsiteY21" fmla="*/ 1006401 h 1055292"/>
                <a:gd name="connsiteX22" fmla="*/ 22673 w 333241"/>
                <a:gd name="connsiteY22" fmla="*/ 1008289 h 1055292"/>
                <a:gd name="connsiteX23" fmla="*/ 18894 w 333241"/>
                <a:gd name="connsiteY23" fmla="*/ 1010178 h 1055292"/>
                <a:gd name="connsiteX24" fmla="*/ 15115 w 333241"/>
                <a:gd name="connsiteY24" fmla="*/ 1011830 h 1055292"/>
                <a:gd name="connsiteX25" fmla="*/ 0 w 333241"/>
                <a:gd name="connsiteY25" fmla="*/ 1033544 h 1055292"/>
                <a:gd name="connsiteX26" fmla="*/ 69671 w 333241"/>
                <a:gd name="connsiteY26" fmla="*/ 1055259 h 1055292"/>
                <a:gd name="connsiteX27" fmla="*/ 106987 w 333241"/>
                <a:gd name="connsiteY27" fmla="*/ 1042513 h 1055292"/>
                <a:gd name="connsiteX28" fmla="*/ 316001 w 333241"/>
                <a:gd name="connsiteY28" fmla="*/ 1038501 h 1055292"/>
                <a:gd name="connsiteX29" fmla="*/ 322378 w 333241"/>
                <a:gd name="connsiteY29" fmla="*/ 1022687 h 1055292"/>
                <a:gd name="connsiteX30" fmla="*/ 310569 w 333241"/>
                <a:gd name="connsiteY30" fmla="*/ 1009470 h 1055292"/>
                <a:gd name="connsiteX31" fmla="*/ 306554 w 333241"/>
                <a:gd name="connsiteY31" fmla="*/ 1006401 h 1055292"/>
                <a:gd name="connsiteX32" fmla="*/ 319544 w 333241"/>
                <a:gd name="connsiteY32" fmla="*/ 799878 h 1055292"/>
                <a:gd name="connsiteX33" fmla="*/ 324031 w 333241"/>
                <a:gd name="connsiteY33" fmla="*/ 587925 h 1055292"/>
                <a:gd name="connsiteX34" fmla="*/ 319780 w 333241"/>
                <a:gd name="connsiteY34" fmla="*/ 375973 h 1055292"/>
                <a:gd name="connsiteX35" fmla="*/ 333242 w 333241"/>
                <a:gd name="connsiteY35" fmla="*/ 174170 h 1055292"/>
                <a:gd name="connsiteX36" fmla="*/ 307027 w 333241"/>
                <a:gd name="connsiteY36" fmla="*/ 177238 h 1055292"/>
                <a:gd name="connsiteX37" fmla="*/ 314348 w 333241"/>
                <a:gd name="connsiteY37" fmla="*/ 12256 h 1055292"/>
                <a:gd name="connsiteX38" fmla="*/ 300886 w 333241"/>
                <a:gd name="connsiteY38" fmla="*/ 20280 h 1055292"/>
                <a:gd name="connsiteX39" fmla="*/ 293565 w 333241"/>
                <a:gd name="connsiteY39" fmla="*/ 26889 h 1055292"/>
                <a:gd name="connsiteX40" fmla="*/ 289550 w 333241"/>
                <a:gd name="connsiteY40" fmla="*/ 30430 h 1055292"/>
                <a:gd name="connsiteX41" fmla="*/ 116670 w 333241"/>
                <a:gd name="connsiteY41" fmla="*/ 10839 h 1055292"/>
                <a:gd name="connsiteX42" fmla="*/ 36371 w 333241"/>
                <a:gd name="connsiteY42" fmla="*/ 26417 h 1055292"/>
                <a:gd name="connsiteX43" fmla="*/ 33773 w 333241"/>
                <a:gd name="connsiteY43" fmla="*/ 114927 h 1055292"/>
                <a:gd name="connsiteX44" fmla="*/ 29522 w 333241"/>
                <a:gd name="connsiteY44" fmla="*/ 234357 h 1055292"/>
                <a:gd name="connsiteX45" fmla="*/ 34245 w 333241"/>
                <a:gd name="connsiteY45" fmla="*/ 297140 h 1055292"/>
                <a:gd name="connsiteX46" fmla="*/ 37788 w 333241"/>
                <a:gd name="connsiteY46" fmla="*/ 359687 h 1055292"/>
                <a:gd name="connsiteX47" fmla="*/ 46999 w 333241"/>
                <a:gd name="connsiteY47" fmla="*/ 419874 h 1055292"/>
                <a:gd name="connsiteX48" fmla="*/ 41803 w 333241"/>
                <a:gd name="connsiteY48" fmla="*/ 750548 h 1055292"/>
                <a:gd name="connsiteX49" fmla="*/ 26452 w 333241"/>
                <a:gd name="connsiteY49" fmla="*/ 1006401 h 1055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33241" h="1055292">
                  <a:moveTo>
                    <a:pt x="69199" y="506024"/>
                  </a:moveTo>
                  <a:cubicBezTo>
                    <a:pt x="69199" y="426719"/>
                    <a:pt x="46526" y="289115"/>
                    <a:pt x="53612" y="197537"/>
                  </a:cubicBezTo>
                  <a:cubicBezTo>
                    <a:pt x="57390" y="148679"/>
                    <a:pt x="58807" y="91089"/>
                    <a:pt x="59280" y="37038"/>
                  </a:cubicBezTo>
                  <a:lnTo>
                    <a:pt x="242787" y="40107"/>
                  </a:lnTo>
                  <a:cubicBezTo>
                    <a:pt x="231923" y="51908"/>
                    <a:pt x="230506" y="46951"/>
                    <a:pt x="217517" y="60641"/>
                  </a:cubicBezTo>
                  <a:cubicBezTo>
                    <a:pt x="222240" y="75275"/>
                    <a:pt x="228144" y="67722"/>
                    <a:pt x="232632" y="82828"/>
                  </a:cubicBezTo>
                  <a:cubicBezTo>
                    <a:pt x="221768" y="95809"/>
                    <a:pt x="179729" y="155288"/>
                    <a:pt x="180909" y="172046"/>
                  </a:cubicBezTo>
                  <a:cubicBezTo>
                    <a:pt x="202165" y="166145"/>
                    <a:pt x="252234" y="75983"/>
                    <a:pt x="271600" y="50492"/>
                  </a:cubicBezTo>
                  <a:cubicBezTo>
                    <a:pt x="279867" y="39635"/>
                    <a:pt x="274198" y="42231"/>
                    <a:pt x="287188" y="37038"/>
                  </a:cubicBezTo>
                  <a:cubicBezTo>
                    <a:pt x="299941" y="54740"/>
                    <a:pt x="294509" y="136642"/>
                    <a:pt x="294037" y="163785"/>
                  </a:cubicBezTo>
                  <a:cubicBezTo>
                    <a:pt x="293565" y="207450"/>
                    <a:pt x="292620" y="251351"/>
                    <a:pt x="293801" y="294308"/>
                  </a:cubicBezTo>
                  <a:cubicBezTo>
                    <a:pt x="296163" y="378805"/>
                    <a:pt x="299469" y="458819"/>
                    <a:pt x="295690" y="541664"/>
                  </a:cubicBezTo>
                  <a:cubicBezTo>
                    <a:pt x="293801" y="586509"/>
                    <a:pt x="305373" y="535763"/>
                    <a:pt x="309861" y="587217"/>
                  </a:cubicBezTo>
                  <a:cubicBezTo>
                    <a:pt x="313167" y="626634"/>
                    <a:pt x="303956" y="726473"/>
                    <a:pt x="303720" y="778399"/>
                  </a:cubicBezTo>
                  <a:lnTo>
                    <a:pt x="282464" y="1012538"/>
                  </a:lnTo>
                  <a:cubicBezTo>
                    <a:pt x="266877" y="1006873"/>
                    <a:pt x="276560" y="1004749"/>
                    <a:pt x="265460" y="993420"/>
                  </a:cubicBezTo>
                  <a:cubicBezTo>
                    <a:pt x="244204" y="1011358"/>
                    <a:pt x="231215" y="1005929"/>
                    <a:pt x="201929" y="1000264"/>
                  </a:cubicBezTo>
                  <a:cubicBezTo>
                    <a:pt x="179020" y="995544"/>
                    <a:pt x="165322" y="1007581"/>
                    <a:pt x="139815" y="1012066"/>
                  </a:cubicBezTo>
                  <a:cubicBezTo>
                    <a:pt x="124228" y="1014662"/>
                    <a:pt x="77938" y="1022215"/>
                    <a:pt x="63295" y="1020563"/>
                  </a:cubicBezTo>
                  <a:cubicBezTo>
                    <a:pt x="30466" y="1017022"/>
                    <a:pt x="40150" y="992240"/>
                    <a:pt x="42039" y="957308"/>
                  </a:cubicBezTo>
                  <a:cubicBezTo>
                    <a:pt x="48180" y="827493"/>
                    <a:pt x="69199" y="630646"/>
                    <a:pt x="69199" y="506024"/>
                  </a:cubicBezTo>
                  <a:close/>
                  <a:moveTo>
                    <a:pt x="26452" y="1006401"/>
                  </a:moveTo>
                  <a:cubicBezTo>
                    <a:pt x="25271" y="1007109"/>
                    <a:pt x="23617" y="1007817"/>
                    <a:pt x="22673" y="1008289"/>
                  </a:cubicBezTo>
                  <a:cubicBezTo>
                    <a:pt x="21964" y="1008761"/>
                    <a:pt x="19839" y="1009706"/>
                    <a:pt x="18894" y="1010178"/>
                  </a:cubicBezTo>
                  <a:cubicBezTo>
                    <a:pt x="17949" y="1010650"/>
                    <a:pt x="16060" y="1011358"/>
                    <a:pt x="15115" y="1011830"/>
                  </a:cubicBezTo>
                  <a:cubicBezTo>
                    <a:pt x="3306" y="1018675"/>
                    <a:pt x="4251" y="1018203"/>
                    <a:pt x="0" y="1033544"/>
                  </a:cubicBezTo>
                  <a:cubicBezTo>
                    <a:pt x="17949" y="1045346"/>
                    <a:pt x="55737" y="1055967"/>
                    <a:pt x="69671" y="1055259"/>
                  </a:cubicBezTo>
                  <a:cubicBezTo>
                    <a:pt x="84550" y="1054551"/>
                    <a:pt x="85967" y="1047234"/>
                    <a:pt x="106987" y="1042513"/>
                  </a:cubicBezTo>
                  <a:cubicBezTo>
                    <a:pt x="141468" y="1034488"/>
                    <a:pt x="289313" y="1031184"/>
                    <a:pt x="316001" y="1038501"/>
                  </a:cubicBezTo>
                  <a:lnTo>
                    <a:pt x="322378" y="1022687"/>
                  </a:lnTo>
                  <a:cubicBezTo>
                    <a:pt x="317418" y="1011594"/>
                    <a:pt x="310569" y="1009470"/>
                    <a:pt x="310569" y="1009470"/>
                  </a:cubicBezTo>
                  <a:cubicBezTo>
                    <a:pt x="309861" y="1010650"/>
                    <a:pt x="307971" y="1007581"/>
                    <a:pt x="306554" y="1006401"/>
                  </a:cubicBezTo>
                  <a:cubicBezTo>
                    <a:pt x="295926" y="984215"/>
                    <a:pt x="319308" y="823952"/>
                    <a:pt x="319544" y="799878"/>
                  </a:cubicBezTo>
                  <a:cubicBezTo>
                    <a:pt x="319780" y="728833"/>
                    <a:pt x="326865" y="659914"/>
                    <a:pt x="324031" y="587925"/>
                  </a:cubicBezTo>
                  <a:cubicBezTo>
                    <a:pt x="321197" y="516173"/>
                    <a:pt x="320016" y="450558"/>
                    <a:pt x="319780" y="375973"/>
                  </a:cubicBezTo>
                  <a:cubicBezTo>
                    <a:pt x="319780" y="284395"/>
                    <a:pt x="332770" y="227512"/>
                    <a:pt x="333242" y="174170"/>
                  </a:cubicBezTo>
                  <a:lnTo>
                    <a:pt x="307027" y="177238"/>
                  </a:lnTo>
                  <a:lnTo>
                    <a:pt x="314348" y="12256"/>
                  </a:lnTo>
                  <a:cubicBezTo>
                    <a:pt x="303248" y="15796"/>
                    <a:pt x="309388" y="13672"/>
                    <a:pt x="300886" y="20280"/>
                  </a:cubicBezTo>
                  <a:cubicBezTo>
                    <a:pt x="299705" y="21225"/>
                    <a:pt x="294273" y="24293"/>
                    <a:pt x="293565" y="26889"/>
                  </a:cubicBezTo>
                  <a:cubicBezTo>
                    <a:pt x="292856" y="29249"/>
                    <a:pt x="290967" y="29249"/>
                    <a:pt x="289550" y="30430"/>
                  </a:cubicBezTo>
                  <a:cubicBezTo>
                    <a:pt x="260264" y="-15360"/>
                    <a:pt x="163905" y="1634"/>
                    <a:pt x="116670" y="10839"/>
                  </a:cubicBezTo>
                  <a:cubicBezTo>
                    <a:pt x="74159" y="19336"/>
                    <a:pt x="53375" y="-6627"/>
                    <a:pt x="36371" y="26417"/>
                  </a:cubicBezTo>
                  <a:cubicBezTo>
                    <a:pt x="21964" y="54504"/>
                    <a:pt x="32592" y="79523"/>
                    <a:pt x="33773" y="114927"/>
                  </a:cubicBezTo>
                  <a:cubicBezTo>
                    <a:pt x="35190" y="154580"/>
                    <a:pt x="30230" y="192816"/>
                    <a:pt x="29522" y="234357"/>
                  </a:cubicBezTo>
                  <a:cubicBezTo>
                    <a:pt x="28813" y="263388"/>
                    <a:pt x="27632" y="273065"/>
                    <a:pt x="34245" y="297140"/>
                  </a:cubicBezTo>
                  <a:cubicBezTo>
                    <a:pt x="40386" y="319563"/>
                    <a:pt x="35662" y="335612"/>
                    <a:pt x="37788" y="359687"/>
                  </a:cubicBezTo>
                  <a:cubicBezTo>
                    <a:pt x="39677" y="382110"/>
                    <a:pt x="45345" y="398160"/>
                    <a:pt x="46999" y="419874"/>
                  </a:cubicBezTo>
                  <a:cubicBezTo>
                    <a:pt x="53848" y="510745"/>
                    <a:pt x="49833" y="660386"/>
                    <a:pt x="41803" y="750548"/>
                  </a:cubicBezTo>
                  <a:cubicBezTo>
                    <a:pt x="34481" y="835046"/>
                    <a:pt x="25507" y="914115"/>
                    <a:pt x="26452" y="100640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A9B0D025-6132-694B-822B-2362E1A7EFD5}"/>
                </a:ext>
              </a:extLst>
            </p:cNvPr>
            <p:cNvSpPr/>
            <p:nvPr/>
          </p:nvSpPr>
          <p:spPr>
            <a:xfrm>
              <a:off x="9764853" y="5598599"/>
              <a:ext cx="18975" cy="240040"/>
            </a:xfrm>
            <a:custGeom>
              <a:avLst/>
              <a:gdLst>
                <a:gd name="connsiteX0" fmla="*/ 20759 w 25860"/>
                <a:gd name="connsiteY0" fmla="*/ 0 h 327133"/>
                <a:gd name="connsiteX1" fmla="*/ 2573 w 25860"/>
                <a:gd name="connsiteY1" fmla="*/ 12273 h 327133"/>
                <a:gd name="connsiteX2" fmla="*/ 7061 w 25860"/>
                <a:gd name="connsiteY2" fmla="*/ 170411 h 327133"/>
                <a:gd name="connsiteX3" fmla="*/ 6824 w 25860"/>
                <a:gd name="connsiteY3" fmla="*/ 327133 h 327133"/>
                <a:gd name="connsiteX4" fmla="*/ 20759 w 25860"/>
                <a:gd name="connsiteY4" fmla="*/ 0 h 327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60" h="327133">
                  <a:moveTo>
                    <a:pt x="20759" y="0"/>
                  </a:moveTo>
                  <a:lnTo>
                    <a:pt x="2573" y="12273"/>
                  </a:lnTo>
                  <a:cubicBezTo>
                    <a:pt x="3754" y="71516"/>
                    <a:pt x="12256" y="70336"/>
                    <a:pt x="7061" y="170411"/>
                  </a:cubicBezTo>
                  <a:cubicBezTo>
                    <a:pt x="5407" y="201331"/>
                    <a:pt x="-7818" y="304475"/>
                    <a:pt x="6824" y="327133"/>
                  </a:cubicBezTo>
                  <a:cubicBezTo>
                    <a:pt x="10131" y="320525"/>
                    <a:pt x="36818" y="21951"/>
                    <a:pt x="2075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D2AD50E4-E4CC-004F-A5B0-4E40BEDC705F}"/>
                </a:ext>
              </a:extLst>
            </p:cNvPr>
            <p:cNvSpPr/>
            <p:nvPr/>
          </p:nvSpPr>
          <p:spPr>
            <a:xfrm>
              <a:off x="9796194" y="5705977"/>
              <a:ext cx="17070" cy="100927"/>
            </a:xfrm>
            <a:custGeom>
              <a:avLst/>
              <a:gdLst>
                <a:gd name="connsiteX0" fmla="*/ 16778 w 23264"/>
                <a:gd name="connsiteY0" fmla="*/ 0 h 137546"/>
                <a:gd name="connsiteX1" fmla="*/ 4734 w 23264"/>
                <a:gd name="connsiteY1" fmla="*/ 56883 h 137546"/>
                <a:gd name="connsiteX2" fmla="*/ 3789 w 23264"/>
                <a:gd name="connsiteY2" fmla="*/ 133355 h 137546"/>
                <a:gd name="connsiteX3" fmla="*/ 20321 w 23264"/>
                <a:gd name="connsiteY3" fmla="*/ 75057 h 137546"/>
                <a:gd name="connsiteX4" fmla="*/ 16778 w 23264"/>
                <a:gd name="connsiteY4" fmla="*/ 0 h 137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64" h="137546">
                  <a:moveTo>
                    <a:pt x="16778" y="0"/>
                  </a:moveTo>
                  <a:cubicBezTo>
                    <a:pt x="-11326" y="3776"/>
                    <a:pt x="4261" y="24783"/>
                    <a:pt x="4734" y="56883"/>
                  </a:cubicBezTo>
                  <a:cubicBezTo>
                    <a:pt x="4970" y="74585"/>
                    <a:pt x="-2116" y="127691"/>
                    <a:pt x="3789" y="133355"/>
                  </a:cubicBezTo>
                  <a:cubicBezTo>
                    <a:pt x="24808" y="154126"/>
                    <a:pt x="17959" y="91815"/>
                    <a:pt x="20321" y="75057"/>
                  </a:cubicBezTo>
                  <a:cubicBezTo>
                    <a:pt x="23864" y="50746"/>
                    <a:pt x="25753" y="18174"/>
                    <a:pt x="1677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936C65DC-2DBC-AC4B-A498-A38D19A305AA}"/>
                </a:ext>
              </a:extLst>
            </p:cNvPr>
            <p:cNvSpPr/>
            <p:nvPr/>
          </p:nvSpPr>
          <p:spPr>
            <a:xfrm>
              <a:off x="9846494" y="5185197"/>
              <a:ext cx="37200" cy="59577"/>
            </a:xfrm>
            <a:custGeom>
              <a:avLst/>
              <a:gdLst>
                <a:gd name="connsiteX0" fmla="*/ 49548 w 50697"/>
                <a:gd name="connsiteY0" fmla="*/ 0 h 81193"/>
                <a:gd name="connsiteX1" fmla="*/ 30654 w 50697"/>
                <a:gd name="connsiteY1" fmla="*/ 14634 h 81193"/>
                <a:gd name="connsiteX2" fmla="*/ 187 w 50697"/>
                <a:gd name="connsiteY2" fmla="*/ 81193 h 81193"/>
                <a:gd name="connsiteX3" fmla="*/ 49548 w 50697"/>
                <a:gd name="connsiteY3" fmla="*/ 0 h 81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697" h="81193">
                  <a:moveTo>
                    <a:pt x="49548" y="0"/>
                  </a:moveTo>
                  <a:cubicBezTo>
                    <a:pt x="32780" y="4957"/>
                    <a:pt x="41990" y="-7789"/>
                    <a:pt x="30654" y="14634"/>
                  </a:cubicBezTo>
                  <a:cubicBezTo>
                    <a:pt x="7745" y="61367"/>
                    <a:pt x="-1466" y="55938"/>
                    <a:pt x="187" y="81193"/>
                  </a:cubicBezTo>
                  <a:cubicBezTo>
                    <a:pt x="23805" y="77889"/>
                    <a:pt x="57342" y="20062"/>
                    <a:pt x="4954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DC944ED7-E125-A74E-A570-167F2B2767DE}"/>
                </a:ext>
              </a:extLst>
            </p:cNvPr>
            <p:cNvSpPr/>
            <p:nvPr/>
          </p:nvSpPr>
          <p:spPr>
            <a:xfrm>
              <a:off x="9842472" y="5262266"/>
              <a:ext cx="30673" cy="50571"/>
            </a:xfrm>
            <a:custGeom>
              <a:avLst/>
              <a:gdLst>
                <a:gd name="connsiteX0" fmla="*/ 41803 w 41802"/>
                <a:gd name="connsiteY0" fmla="*/ 0 h 68919"/>
                <a:gd name="connsiteX1" fmla="*/ 0 w 41802"/>
                <a:gd name="connsiteY1" fmla="*/ 68920 h 68919"/>
                <a:gd name="connsiteX2" fmla="*/ 41803 w 41802"/>
                <a:gd name="connsiteY2" fmla="*/ 0 h 68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802" h="68919">
                  <a:moveTo>
                    <a:pt x="41803" y="0"/>
                  </a:moveTo>
                  <a:cubicBezTo>
                    <a:pt x="23854" y="7317"/>
                    <a:pt x="6141" y="51926"/>
                    <a:pt x="0" y="68920"/>
                  </a:cubicBezTo>
                  <a:cubicBezTo>
                    <a:pt x="22437" y="61839"/>
                    <a:pt x="39677" y="24311"/>
                    <a:pt x="4180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93CB6BFE-BC2F-2346-9BD7-0BFA093024DA}"/>
                </a:ext>
              </a:extLst>
            </p:cNvPr>
            <p:cNvSpPr/>
            <p:nvPr/>
          </p:nvSpPr>
          <p:spPr>
            <a:xfrm>
              <a:off x="9830712" y="5757587"/>
              <a:ext cx="29263" cy="20783"/>
            </a:xfrm>
            <a:custGeom>
              <a:avLst/>
              <a:gdLst>
                <a:gd name="connsiteX0" fmla="*/ 35157 w 39880"/>
                <a:gd name="connsiteY0" fmla="*/ 0 h 28323"/>
                <a:gd name="connsiteX1" fmla="*/ 6107 w 39880"/>
                <a:gd name="connsiteY1" fmla="*/ 8497 h 28323"/>
                <a:gd name="connsiteX2" fmla="*/ 9414 w 39880"/>
                <a:gd name="connsiteY2" fmla="*/ 26435 h 28323"/>
                <a:gd name="connsiteX3" fmla="*/ 36102 w 39880"/>
                <a:gd name="connsiteY3" fmla="*/ 28323 h 28323"/>
                <a:gd name="connsiteX4" fmla="*/ 35157 w 39880"/>
                <a:gd name="connsiteY4" fmla="*/ 0 h 28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880" h="28323">
                  <a:moveTo>
                    <a:pt x="35157" y="0"/>
                  </a:moveTo>
                  <a:cubicBezTo>
                    <a:pt x="9650" y="11093"/>
                    <a:pt x="12484" y="2124"/>
                    <a:pt x="6107" y="8497"/>
                  </a:cubicBezTo>
                  <a:cubicBezTo>
                    <a:pt x="912" y="18882"/>
                    <a:pt x="-5937" y="24075"/>
                    <a:pt x="9414" y="26435"/>
                  </a:cubicBezTo>
                  <a:cubicBezTo>
                    <a:pt x="17680" y="27851"/>
                    <a:pt x="11776" y="21006"/>
                    <a:pt x="36102" y="28323"/>
                  </a:cubicBezTo>
                  <a:cubicBezTo>
                    <a:pt x="40825" y="12273"/>
                    <a:pt x="41770" y="12981"/>
                    <a:pt x="35157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8C6105B8-506A-404E-9553-AF3D7EC78B32}"/>
                </a:ext>
              </a:extLst>
            </p:cNvPr>
            <p:cNvSpPr/>
            <p:nvPr/>
          </p:nvSpPr>
          <p:spPr>
            <a:xfrm>
              <a:off x="9871300" y="5350420"/>
              <a:ext cx="13128" cy="41911"/>
            </a:xfrm>
            <a:custGeom>
              <a:avLst/>
              <a:gdLst>
                <a:gd name="connsiteX0" fmla="*/ 12908 w 17891"/>
                <a:gd name="connsiteY0" fmla="*/ 0 h 57118"/>
                <a:gd name="connsiteX1" fmla="*/ 3697 w 17891"/>
                <a:gd name="connsiteY1" fmla="*/ 57119 h 57118"/>
                <a:gd name="connsiteX2" fmla="*/ 12908 w 17891"/>
                <a:gd name="connsiteY2" fmla="*/ 0 h 57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91" h="57118">
                  <a:moveTo>
                    <a:pt x="12908" y="0"/>
                  </a:moveTo>
                  <a:cubicBezTo>
                    <a:pt x="5586" y="15342"/>
                    <a:pt x="-5986" y="43193"/>
                    <a:pt x="3697" y="57119"/>
                  </a:cubicBezTo>
                  <a:cubicBezTo>
                    <a:pt x="17867" y="42957"/>
                    <a:pt x="22355" y="18882"/>
                    <a:pt x="1290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830BA917-A621-2249-BA2F-E8C85E2EFB1E}"/>
              </a:ext>
            </a:extLst>
          </p:cNvPr>
          <p:cNvGrpSpPr/>
          <p:nvPr/>
        </p:nvGrpSpPr>
        <p:grpSpPr>
          <a:xfrm rot="8354522">
            <a:off x="1747821" y="3275121"/>
            <a:ext cx="474934" cy="641705"/>
            <a:chOff x="9695170" y="5097057"/>
            <a:chExt cx="573099" cy="774340"/>
          </a:xfrm>
        </p:grpSpPr>
        <p:sp>
          <p:nvSpPr>
            <p:cNvPr id="23" name="Forma libre 22">
              <a:extLst>
                <a:ext uri="{FF2B5EF4-FFF2-40B4-BE49-F238E27FC236}">
                  <a16:creationId xmlns:a16="http://schemas.microsoft.com/office/drawing/2014/main" id="{709083C4-0FE3-A34E-8B85-460B9BE22449}"/>
                </a:ext>
              </a:extLst>
            </p:cNvPr>
            <p:cNvSpPr/>
            <p:nvPr/>
          </p:nvSpPr>
          <p:spPr>
            <a:xfrm>
              <a:off x="10046096" y="5107089"/>
              <a:ext cx="222173" cy="468996"/>
            </a:xfrm>
            <a:custGeom>
              <a:avLst/>
              <a:gdLst>
                <a:gd name="connsiteX0" fmla="*/ 261681 w 302783"/>
                <a:gd name="connsiteY0" fmla="*/ 231779 h 639161"/>
                <a:gd name="connsiteX1" fmla="*/ 178548 w 302783"/>
                <a:gd name="connsiteY1" fmla="*/ 426501 h 639161"/>
                <a:gd name="connsiteX2" fmla="*/ 83133 w 302783"/>
                <a:gd name="connsiteY2" fmla="*/ 608006 h 639161"/>
                <a:gd name="connsiteX3" fmla="*/ 30466 w 302783"/>
                <a:gd name="connsiteY3" fmla="*/ 486924 h 639161"/>
                <a:gd name="connsiteX4" fmla="*/ 28105 w 302783"/>
                <a:gd name="connsiteY4" fmla="*/ 337519 h 639161"/>
                <a:gd name="connsiteX5" fmla="*/ 36135 w 302783"/>
                <a:gd name="connsiteY5" fmla="*/ 188114 h 639161"/>
                <a:gd name="connsiteX6" fmla="*/ 148317 w 302783"/>
                <a:gd name="connsiteY6" fmla="*/ 33752 h 639161"/>
                <a:gd name="connsiteX7" fmla="*/ 50305 w 302783"/>
                <a:gd name="connsiteY7" fmla="*/ 213132 h 639161"/>
                <a:gd name="connsiteX8" fmla="*/ 119504 w 302783"/>
                <a:gd name="connsiteY8" fmla="*/ 113057 h 639161"/>
                <a:gd name="connsiteX9" fmla="*/ 214682 w 302783"/>
                <a:gd name="connsiteY9" fmla="*/ 26671 h 639161"/>
                <a:gd name="connsiteX10" fmla="*/ 199095 w 302783"/>
                <a:gd name="connsiteY10" fmla="*/ 45553 h 639161"/>
                <a:gd name="connsiteX11" fmla="*/ 184688 w 302783"/>
                <a:gd name="connsiteY11" fmla="*/ 52634 h 639161"/>
                <a:gd name="connsiteX12" fmla="*/ 211140 w 302783"/>
                <a:gd name="connsiteY12" fmla="*/ 57827 h 639161"/>
                <a:gd name="connsiteX13" fmla="*/ 168865 w 302783"/>
                <a:gd name="connsiteY13" fmla="*/ 139728 h 639161"/>
                <a:gd name="connsiteX14" fmla="*/ 120921 w 302783"/>
                <a:gd name="connsiteY14" fmla="*/ 217145 h 639161"/>
                <a:gd name="connsiteX15" fmla="*/ 77229 w 302783"/>
                <a:gd name="connsiteY15" fmla="*/ 298338 h 639161"/>
                <a:gd name="connsiteX16" fmla="*/ 54084 w 302783"/>
                <a:gd name="connsiteY16" fmla="*/ 340823 h 639161"/>
                <a:gd name="connsiteX17" fmla="*/ 45818 w 302783"/>
                <a:gd name="connsiteY17" fmla="*/ 375519 h 639161"/>
                <a:gd name="connsiteX18" fmla="*/ 93053 w 302783"/>
                <a:gd name="connsiteY18" fmla="*/ 287717 h 639161"/>
                <a:gd name="connsiteX19" fmla="*/ 200748 w 302783"/>
                <a:gd name="connsiteY19" fmla="*/ 112585 h 639161"/>
                <a:gd name="connsiteX20" fmla="*/ 256958 w 302783"/>
                <a:gd name="connsiteY20" fmla="*/ 29975 h 639161"/>
                <a:gd name="connsiteX21" fmla="*/ 264279 w 302783"/>
                <a:gd name="connsiteY21" fmla="*/ 88982 h 639161"/>
                <a:gd name="connsiteX22" fmla="*/ 245385 w 302783"/>
                <a:gd name="connsiteY22" fmla="*/ 151057 h 639161"/>
                <a:gd name="connsiteX23" fmla="*/ 188703 w 302783"/>
                <a:gd name="connsiteY23" fmla="*/ 262934 h 639161"/>
                <a:gd name="connsiteX24" fmla="*/ 99429 w 302783"/>
                <a:gd name="connsiteY24" fmla="*/ 429097 h 639161"/>
                <a:gd name="connsiteX25" fmla="*/ 72269 w 302783"/>
                <a:gd name="connsiteY25" fmla="*/ 480551 h 639161"/>
                <a:gd name="connsiteX26" fmla="*/ 174769 w 302783"/>
                <a:gd name="connsiteY26" fmla="*/ 309431 h 639161"/>
                <a:gd name="connsiteX27" fmla="*/ 226491 w 302783"/>
                <a:gd name="connsiteY27" fmla="*/ 219977 h 639161"/>
                <a:gd name="connsiteX28" fmla="*/ 269711 w 302783"/>
                <a:gd name="connsiteY28" fmla="*/ 143032 h 639161"/>
                <a:gd name="connsiteX29" fmla="*/ 275852 w 302783"/>
                <a:gd name="connsiteY29" fmla="*/ 133591 h 639161"/>
                <a:gd name="connsiteX30" fmla="*/ 282464 w 302783"/>
                <a:gd name="connsiteY30" fmla="*/ 193778 h 639161"/>
                <a:gd name="connsiteX31" fmla="*/ 278686 w 302783"/>
                <a:gd name="connsiteY31" fmla="*/ 195430 h 639161"/>
                <a:gd name="connsiteX32" fmla="*/ 274671 w 302783"/>
                <a:gd name="connsiteY32" fmla="*/ 197319 h 639161"/>
                <a:gd name="connsiteX33" fmla="*/ 239953 w 302783"/>
                <a:gd name="connsiteY33" fmla="*/ 222337 h 639161"/>
                <a:gd name="connsiteX34" fmla="*/ 261681 w 302783"/>
                <a:gd name="connsiteY34" fmla="*/ 231779 h 639161"/>
                <a:gd name="connsiteX35" fmla="*/ 278449 w 302783"/>
                <a:gd name="connsiteY35" fmla="*/ 608478 h 639161"/>
                <a:gd name="connsiteX36" fmla="*/ 231451 w 302783"/>
                <a:gd name="connsiteY36" fmla="*/ 604465 h 639161"/>
                <a:gd name="connsiteX37" fmla="*/ 196261 w 302783"/>
                <a:gd name="connsiteY37" fmla="*/ 612726 h 639161"/>
                <a:gd name="connsiteX38" fmla="*/ 101555 w 302783"/>
                <a:gd name="connsiteY38" fmla="*/ 608478 h 639161"/>
                <a:gd name="connsiteX39" fmla="*/ 147137 w 302783"/>
                <a:gd name="connsiteY39" fmla="*/ 515719 h 639161"/>
                <a:gd name="connsiteX40" fmla="*/ 283173 w 302783"/>
                <a:gd name="connsiteY40" fmla="*/ 248300 h 639161"/>
                <a:gd name="connsiteX41" fmla="*/ 277269 w 302783"/>
                <a:gd name="connsiteY41" fmla="*/ 383544 h 639161"/>
                <a:gd name="connsiteX42" fmla="*/ 271837 w 302783"/>
                <a:gd name="connsiteY42" fmla="*/ 378587 h 639161"/>
                <a:gd name="connsiteX43" fmla="*/ 257194 w 302783"/>
                <a:gd name="connsiteY43" fmla="*/ 375047 h 639161"/>
                <a:gd name="connsiteX44" fmla="*/ 247983 w 302783"/>
                <a:gd name="connsiteY44" fmla="*/ 419184 h 639161"/>
                <a:gd name="connsiteX45" fmla="*/ 206652 w 302783"/>
                <a:gd name="connsiteY45" fmla="*/ 528936 h 639161"/>
                <a:gd name="connsiteX46" fmla="*/ 256958 w 302783"/>
                <a:gd name="connsiteY46" fmla="*/ 435470 h 639161"/>
                <a:gd name="connsiteX47" fmla="*/ 278449 w 302783"/>
                <a:gd name="connsiteY47" fmla="*/ 403370 h 639161"/>
                <a:gd name="connsiteX48" fmla="*/ 250817 w 302783"/>
                <a:gd name="connsiteY48" fmla="*/ 557968 h 639161"/>
                <a:gd name="connsiteX49" fmla="*/ 258138 w 302783"/>
                <a:gd name="connsiteY49" fmla="*/ 560328 h 639161"/>
                <a:gd name="connsiteX50" fmla="*/ 278449 w 302783"/>
                <a:gd name="connsiteY50" fmla="*/ 608478 h 639161"/>
                <a:gd name="connsiteX51" fmla="*/ 27632 w 302783"/>
                <a:gd name="connsiteY51" fmla="*/ 9913 h 639161"/>
                <a:gd name="connsiteX52" fmla="*/ 21020 w 302783"/>
                <a:gd name="connsiteY52" fmla="*/ 160498 h 639161"/>
                <a:gd name="connsiteX53" fmla="*/ 11336 w 302783"/>
                <a:gd name="connsiteY53" fmla="*/ 313208 h 639161"/>
                <a:gd name="connsiteX54" fmla="*/ 16060 w 302783"/>
                <a:gd name="connsiteY54" fmla="*/ 470874 h 639161"/>
                <a:gd name="connsiteX55" fmla="*/ 12281 w 302783"/>
                <a:gd name="connsiteY55" fmla="*/ 547111 h 639161"/>
                <a:gd name="connsiteX56" fmla="*/ 0 w 302783"/>
                <a:gd name="connsiteY56" fmla="*/ 617683 h 639161"/>
                <a:gd name="connsiteX57" fmla="*/ 26452 w 302783"/>
                <a:gd name="connsiteY57" fmla="*/ 639161 h 639161"/>
                <a:gd name="connsiteX58" fmla="*/ 281047 w 302783"/>
                <a:gd name="connsiteY58" fmla="*/ 637037 h 639161"/>
                <a:gd name="connsiteX59" fmla="*/ 296399 w 302783"/>
                <a:gd name="connsiteY59" fmla="*/ 486924 h 639161"/>
                <a:gd name="connsiteX60" fmla="*/ 302775 w 302783"/>
                <a:gd name="connsiteY60" fmla="*/ 405730 h 639161"/>
                <a:gd name="connsiteX61" fmla="*/ 302303 w 302783"/>
                <a:gd name="connsiteY61" fmla="*/ 166635 h 639161"/>
                <a:gd name="connsiteX62" fmla="*/ 284354 w 302783"/>
                <a:gd name="connsiteY62" fmla="*/ 17702 h 639161"/>
                <a:gd name="connsiteX63" fmla="*/ 280575 w 302783"/>
                <a:gd name="connsiteY63" fmla="*/ 15814 h 639161"/>
                <a:gd name="connsiteX64" fmla="*/ 232632 w 302783"/>
                <a:gd name="connsiteY64" fmla="*/ 0 h 639161"/>
                <a:gd name="connsiteX65" fmla="*/ 27632 w 302783"/>
                <a:gd name="connsiteY65" fmla="*/ 9913 h 6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02783" h="639161">
                  <a:moveTo>
                    <a:pt x="261681" y="231779"/>
                  </a:moveTo>
                  <a:cubicBezTo>
                    <a:pt x="236647" y="304239"/>
                    <a:pt x="211376" y="363482"/>
                    <a:pt x="178548" y="426501"/>
                  </a:cubicBezTo>
                  <a:lnTo>
                    <a:pt x="83133" y="608006"/>
                  </a:lnTo>
                  <a:cubicBezTo>
                    <a:pt x="24090" y="612962"/>
                    <a:pt x="26688" y="627360"/>
                    <a:pt x="30466" y="486924"/>
                  </a:cubicBezTo>
                  <a:cubicBezTo>
                    <a:pt x="32120" y="426973"/>
                    <a:pt x="32356" y="398650"/>
                    <a:pt x="28105" y="337519"/>
                  </a:cubicBezTo>
                  <a:cubicBezTo>
                    <a:pt x="25979" y="306835"/>
                    <a:pt x="34009" y="226822"/>
                    <a:pt x="36135" y="188114"/>
                  </a:cubicBezTo>
                  <a:cubicBezTo>
                    <a:pt x="47943" y="-13690"/>
                    <a:pt x="19602" y="31156"/>
                    <a:pt x="148317" y="33752"/>
                  </a:cubicBezTo>
                  <a:cubicBezTo>
                    <a:pt x="140524" y="78361"/>
                    <a:pt x="64003" y="156014"/>
                    <a:pt x="50305" y="213132"/>
                  </a:cubicBezTo>
                  <a:lnTo>
                    <a:pt x="119504" y="113057"/>
                  </a:lnTo>
                  <a:cubicBezTo>
                    <a:pt x="162252" y="51690"/>
                    <a:pt x="166267" y="32808"/>
                    <a:pt x="214682" y="26671"/>
                  </a:cubicBezTo>
                  <a:cubicBezTo>
                    <a:pt x="204527" y="48150"/>
                    <a:pt x="217989" y="31392"/>
                    <a:pt x="199095" y="45553"/>
                  </a:cubicBezTo>
                  <a:cubicBezTo>
                    <a:pt x="198859" y="45789"/>
                    <a:pt x="185161" y="52162"/>
                    <a:pt x="184688" y="52634"/>
                  </a:cubicBezTo>
                  <a:lnTo>
                    <a:pt x="211140" y="57827"/>
                  </a:lnTo>
                  <a:cubicBezTo>
                    <a:pt x="197206" y="85914"/>
                    <a:pt x="184924" y="113057"/>
                    <a:pt x="168865" y="139728"/>
                  </a:cubicBezTo>
                  <a:cubicBezTo>
                    <a:pt x="152805" y="166635"/>
                    <a:pt x="136509" y="191654"/>
                    <a:pt x="120921" y="217145"/>
                  </a:cubicBezTo>
                  <a:cubicBezTo>
                    <a:pt x="103917" y="244524"/>
                    <a:pt x="90691" y="271195"/>
                    <a:pt x="77229" y="298338"/>
                  </a:cubicBezTo>
                  <a:cubicBezTo>
                    <a:pt x="69671" y="313444"/>
                    <a:pt x="61878" y="328078"/>
                    <a:pt x="54084" y="340823"/>
                  </a:cubicBezTo>
                  <a:cubicBezTo>
                    <a:pt x="44637" y="356637"/>
                    <a:pt x="35898" y="361357"/>
                    <a:pt x="45818" y="375519"/>
                  </a:cubicBezTo>
                  <a:cubicBezTo>
                    <a:pt x="62586" y="350972"/>
                    <a:pt x="79118" y="314152"/>
                    <a:pt x="93053" y="287717"/>
                  </a:cubicBezTo>
                  <a:cubicBezTo>
                    <a:pt x="137453" y="203455"/>
                    <a:pt x="157292" y="185281"/>
                    <a:pt x="200748" y="112585"/>
                  </a:cubicBezTo>
                  <a:cubicBezTo>
                    <a:pt x="220587" y="79069"/>
                    <a:pt x="233104" y="39180"/>
                    <a:pt x="256958" y="29975"/>
                  </a:cubicBezTo>
                  <a:cubicBezTo>
                    <a:pt x="288605" y="62547"/>
                    <a:pt x="267113" y="69864"/>
                    <a:pt x="264279" y="88982"/>
                  </a:cubicBezTo>
                  <a:cubicBezTo>
                    <a:pt x="259792" y="118486"/>
                    <a:pt x="257430" y="123914"/>
                    <a:pt x="245385" y="151057"/>
                  </a:cubicBezTo>
                  <a:cubicBezTo>
                    <a:pt x="229325" y="187877"/>
                    <a:pt x="207833" y="228474"/>
                    <a:pt x="188703" y="262934"/>
                  </a:cubicBezTo>
                  <a:lnTo>
                    <a:pt x="99429" y="429097"/>
                  </a:lnTo>
                  <a:cubicBezTo>
                    <a:pt x="89982" y="448215"/>
                    <a:pt x="79355" y="459781"/>
                    <a:pt x="72269" y="480551"/>
                  </a:cubicBezTo>
                  <a:cubicBezTo>
                    <a:pt x="92108" y="473234"/>
                    <a:pt x="163669" y="328314"/>
                    <a:pt x="174769" y="309431"/>
                  </a:cubicBezTo>
                  <a:cubicBezTo>
                    <a:pt x="192954" y="278276"/>
                    <a:pt x="207833" y="248064"/>
                    <a:pt x="226491" y="219977"/>
                  </a:cubicBezTo>
                  <a:lnTo>
                    <a:pt x="269711" y="143032"/>
                  </a:lnTo>
                  <a:cubicBezTo>
                    <a:pt x="277032" y="132175"/>
                    <a:pt x="271128" y="139728"/>
                    <a:pt x="275852" y="133591"/>
                  </a:cubicBezTo>
                  <a:lnTo>
                    <a:pt x="282464" y="193778"/>
                  </a:lnTo>
                  <a:cubicBezTo>
                    <a:pt x="281284" y="194486"/>
                    <a:pt x="279394" y="195194"/>
                    <a:pt x="278686" y="195430"/>
                  </a:cubicBezTo>
                  <a:cubicBezTo>
                    <a:pt x="277741" y="195902"/>
                    <a:pt x="275852" y="196847"/>
                    <a:pt x="274671" y="197319"/>
                  </a:cubicBezTo>
                  <a:cubicBezTo>
                    <a:pt x="240662" y="214313"/>
                    <a:pt x="261681" y="210064"/>
                    <a:pt x="239953" y="222337"/>
                  </a:cubicBezTo>
                  <a:lnTo>
                    <a:pt x="261681" y="231779"/>
                  </a:lnTo>
                  <a:close/>
                  <a:moveTo>
                    <a:pt x="278449" y="608478"/>
                  </a:moveTo>
                  <a:cubicBezTo>
                    <a:pt x="267113" y="608006"/>
                    <a:pt x="237591" y="604229"/>
                    <a:pt x="231451" y="604465"/>
                  </a:cubicBezTo>
                  <a:cubicBezTo>
                    <a:pt x="204527" y="604937"/>
                    <a:pt x="230506" y="612018"/>
                    <a:pt x="196261" y="612726"/>
                  </a:cubicBezTo>
                  <a:cubicBezTo>
                    <a:pt x="171699" y="612962"/>
                    <a:pt x="131549" y="608478"/>
                    <a:pt x="101555" y="608478"/>
                  </a:cubicBezTo>
                  <a:cubicBezTo>
                    <a:pt x="110766" y="572601"/>
                    <a:pt x="130368" y="548763"/>
                    <a:pt x="147137" y="515719"/>
                  </a:cubicBezTo>
                  <a:lnTo>
                    <a:pt x="283173" y="248300"/>
                  </a:lnTo>
                  <a:lnTo>
                    <a:pt x="277269" y="383544"/>
                  </a:lnTo>
                  <a:cubicBezTo>
                    <a:pt x="252470" y="359941"/>
                    <a:pt x="300650" y="396997"/>
                    <a:pt x="271837" y="378587"/>
                  </a:cubicBezTo>
                  <a:cubicBezTo>
                    <a:pt x="265224" y="374339"/>
                    <a:pt x="270892" y="373867"/>
                    <a:pt x="257194" y="375047"/>
                  </a:cubicBezTo>
                  <a:cubicBezTo>
                    <a:pt x="251526" y="390625"/>
                    <a:pt x="253887" y="402898"/>
                    <a:pt x="247983" y="419184"/>
                  </a:cubicBezTo>
                  <a:cubicBezTo>
                    <a:pt x="236174" y="451992"/>
                    <a:pt x="191301" y="495421"/>
                    <a:pt x="206652" y="528936"/>
                  </a:cubicBezTo>
                  <a:lnTo>
                    <a:pt x="256958" y="435470"/>
                  </a:lnTo>
                  <a:cubicBezTo>
                    <a:pt x="266641" y="416824"/>
                    <a:pt x="263807" y="416352"/>
                    <a:pt x="278449" y="403370"/>
                  </a:cubicBezTo>
                  <a:cubicBezTo>
                    <a:pt x="271600" y="473942"/>
                    <a:pt x="292856" y="447743"/>
                    <a:pt x="250817" y="557968"/>
                  </a:cubicBezTo>
                  <a:lnTo>
                    <a:pt x="258138" y="560328"/>
                  </a:lnTo>
                  <a:cubicBezTo>
                    <a:pt x="273962" y="568117"/>
                    <a:pt x="275615" y="569533"/>
                    <a:pt x="278449" y="608478"/>
                  </a:cubicBezTo>
                  <a:close/>
                  <a:moveTo>
                    <a:pt x="27632" y="9913"/>
                  </a:moveTo>
                  <a:cubicBezTo>
                    <a:pt x="9683" y="40125"/>
                    <a:pt x="25507" y="111169"/>
                    <a:pt x="21020" y="160498"/>
                  </a:cubicBezTo>
                  <a:cubicBezTo>
                    <a:pt x="16768" y="206996"/>
                    <a:pt x="10628" y="260338"/>
                    <a:pt x="11336" y="313208"/>
                  </a:cubicBezTo>
                  <a:cubicBezTo>
                    <a:pt x="12045" y="368910"/>
                    <a:pt x="20547" y="413519"/>
                    <a:pt x="16060" y="470874"/>
                  </a:cubicBezTo>
                  <a:cubicBezTo>
                    <a:pt x="14170" y="496129"/>
                    <a:pt x="12281" y="516899"/>
                    <a:pt x="12281" y="547111"/>
                  </a:cubicBezTo>
                  <a:cubicBezTo>
                    <a:pt x="12281" y="627124"/>
                    <a:pt x="4960" y="572601"/>
                    <a:pt x="0" y="617683"/>
                  </a:cubicBezTo>
                  <a:cubicBezTo>
                    <a:pt x="12753" y="627124"/>
                    <a:pt x="15351" y="629248"/>
                    <a:pt x="26452" y="639161"/>
                  </a:cubicBezTo>
                  <a:cubicBezTo>
                    <a:pt x="57863" y="626652"/>
                    <a:pt x="238772" y="631844"/>
                    <a:pt x="281047" y="637037"/>
                  </a:cubicBezTo>
                  <a:cubicBezTo>
                    <a:pt x="299705" y="606825"/>
                    <a:pt x="294037" y="533657"/>
                    <a:pt x="296399" y="486924"/>
                  </a:cubicBezTo>
                  <a:cubicBezTo>
                    <a:pt x="297816" y="458364"/>
                    <a:pt x="303012" y="437122"/>
                    <a:pt x="302775" y="405730"/>
                  </a:cubicBezTo>
                  <a:lnTo>
                    <a:pt x="302303" y="166635"/>
                  </a:lnTo>
                  <a:cubicBezTo>
                    <a:pt x="303012" y="140672"/>
                    <a:pt x="294037" y="22423"/>
                    <a:pt x="284354" y="17702"/>
                  </a:cubicBezTo>
                  <a:cubicBezTo>
                    <a:pt x="283645" y="17466"/>
                    <a:pt x="281756" y="16286"/>
                    <a:pt x="280575" y="15814"/>
                  </a:cubicBezTo>
                  <a:lnTo>
                    <a:pt x="232632" y="0"/>
                  </a:lnTo>
                  <a:lnTo>
                    <a:pt x="27632" y="9913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4" name="Forma libre 23">
              <a:extLst>
                <a:ext uri="{FF2B5EF4-FFF2-40B4-BE49-F238E27FC236}">
                  <a16:creationId xmlns:a16="http://schemas.microsoft.com/office/drawing/2014/main" id="{C6DE2788-0FA3-934A-8BE6-AB85F6EC19EF}"/>
                </a:ext>
              </a:extLst>
            </p:cNvPr>
            <p:cNvSpPr/>
            <p:nvPr/>
          </p:nvSpPr>
          <p:spPr>
            <a:xfrm>
              <a:off x="9695170" y="5097057"/>
              <a:ext cx="244522" cy="774340"/>
            </a:xfrm>
            <a:custGeom>
              <a:avLst/>
              <a:gdLst>
                <a:gd name="connsiteX0" fmla="*/ 69199 w 333241"/>
                <a:gd name="connsiteY0" fmla="*/ 506024 h 1055292"/>
                <a:gd name="connsiteX1" fmla="*/ 53612 w 333241"/>
                <a:gd name="connsiteY1" fmla="*/ 197537 h 1055292"/>
                <a:gd name="connsiteX2" fmla="*/ 59280 w 333241"/>
                <a:gd name="connsiteY2" fmla="*/ 37038 h 1055292"/>
                <a:gd name="connsiteX3" fmla="*/ 242787 w 333241"/>
                <a:gd name="connsiteY3" fmla="*/ 40107 h 1055292"/>
                <a:gd name="connsiteX4" fmla="*/ 217517 w 333241"/>
                <a:gd name="connsiteY4" fmla="*/ 60641 h 1055292"/>
                <a:gd name="connsiteX5" fmla="*/ 232632 w 333241"/>
                <a:gd name="connsiteY5" fmla="*/ 82828 h 1055292"/>
                <a:gd name="connsiteX6" fmla="*/ 180909 w 333241"/>
                <a:gd name="connsiteY6" fmla="*/ 172046 h 1055292"/>
                <a:gd name="connsiteX7" fmla="*/ 271600 w 333241"/>
                <a:gd name="connsiteY7" fmla="*/ 50492 h 1055292"/>
                <a:gd name="connsiteX8" fmla="*/ 287188 w 333241"/>
                <a:gd name="connsiteY8" fmla="*/ 37038 h 1055292"/>
                <a:gd name="connsiteX9" fmla="*/ 294037 w 333241"/>
                <a:gd name="connsiteY9" fmla="*/ 163785 h 1055292"/>
                <a:gd name="connsiteX10" fmla="*/ 293801 w 333241"/>
                <a:gd name="connsiteY10" fmla="*/ 294308 h 1055292"/>
                <a:gd name="connsiteX11" fmla="*/ 295690 w 333241"/>
                <a:gd name="connsiteY11" fmla="*/ 541664 h 1055292"/>
                <a:gd name="connsiteX12" fmla="*/ 309861 w 333241"/>
                <a:gd name="connsiteY12" fmla="*/ 587217 h 1055292"/>
                <a:gd name="connsiteX13" fmla="*/ 303720 w 333241"/>
                <a:gd name="connsiteY13" fmla="*/ 778399 h 1055292"/>
                <a:gd name="connsiteX14" fmla="*/ 282464 w 333241"/>
                <a:gd name="connsiteY14" fmla="*/ 1012538 h 1055292"/>
                <a:gd name="connsiteX15" fmla="*/ 265460 w 333241"/>
                <a:gd name="connsiteY15" fmla="*/ 993420 h 1055292"/>
                <a:gd name="connsiteX16" fmla="*/ 201929 w 333241"/>
                <a:gd name="connsiteY16" fmla="*/ 1000264 h 1055292"/>
                <a:gd name="connsiteX17" fmla="*/ 139815 w 333241"/>
                <a:gd name="connsiteY17" fmla="*/ 1012066 h 1055292"/>
                <a:gd name="connsiteX18" fmla="*/ 63295 w 333241"/>
                <a:gd name="connsiteY18" fmla="*/ 1020563 h 1055292"/>
                <a:gd name="connsiteX19" fmla="*/ 42039 w 333241"/>
                <a:gd name="connsiteY19" fmla="*/ 957308 h 1055292"/>
                <a:gd name="connsiteX20" fmla="*/ 69199 w 333241"/>
                <a:gd name="connsiteY20" fmla="*/ 506024 h 1055292"/>
                <a:gd name="connsiteX21" fmla="*/ 26452 w 333241"/>
                <a:gd name="connsiteY21" fmla="*/ 1006401 h 1055292"/>
                <a:gd name="connsiteX22" fmla="*/ 22673 w 333241"/>
                <a:gd name="connsiteY22" fmla="*/ 1008289 h 1055292"/>
                <a:gd name="connsiteX23" fmla="*/ 18894 w 333241"/>
                <a:gd name="connsiteY23" fmla="*/ 1010178 h 1055292"/>
                <a:gd name="connsiteX24" fmla="*/ 15115 w 333241"/>
                <a:gd name="connsiteY24" fmla="*/ 1011830 h 1055292"/>
                <a:gd name="connsiteX25" fmla="*/ 0 w 333241"/>
                <a:gd name="connsiteY25" fmla="*/ 1033544 h 1055292"/>
                <a:gd name="connsiteX26" fmla="*/ 69671 w 333241"/>
                <a:gd name="connsiteY26" fmla="*/ 1055259 h 1055292"/>
                <a:gd name="connsiteX27" fmla="*/ 106987 w 333241"/>
                <a:gd name="connsiteY27" fmla="*/ 1042513 h 1055292"/>
                <a:gd name="connsiteX28" fmla="*/ 316001 w 333241"/>
                <a:gd name="connsiteY28" fmla="*/ 1038501 h 1055292"/>
                <a:gd name="connsiteX29" fmla="*/ 322378 w 333241"/>
                <a:gd name="connsiteY29" fmla="*/ 1022687 h 1055292"/>
                <a:gd name="connsiteX30" fmla="*/ 310569 w 333241"/>
                <a:gd name="connsiteY30" fmla="*/ 1009470 h 1055292"/>
                <a:gd name="connsiteX31" fmla="*/ 306554 w 333241"/>
                <a:gd name="connsiteY31" fmla="*/ 1006401 h 1055292"/>
                <a:gd name="connsiteX32" fmla="*/ 319544 w 333241"/>
                <a:gd name="connsiteY32" fmla="*/ 799878 h 1055292"/>
                <a:gd name="connsiteX33" fmla="*/ 324031 w 333241"/>
                <a:gd name="connsiteY33" fmla="*/ 587925 h 1055292"/>
                <a:gd name="connsiteX34" fmla="*/ 319780 w 333241"/>
                <a:gd name="connsiteY34" fmla="*/ 375973 h 1055292"/>
                <a:gd name="connsiteX35" fmla="*/ 333242 w 333241"/>
                <a:gd name="connsiteY35" fmla="*/ 174170 h 1055292"/>
                <a:gd name="connsiteX36" fmla="*/ 307027 w 333241"/>
                <a:gd name="connsiteY36" fmla="*/ 177238 h 1055292"/>
                <a:gd name="connsiteX37" fmla="*/ 314348 w 333241"/>
                <a:gd name="connsiteY37" fmla="*/ 12256 h 1055292"/>
                <a:gd name="connsiteX38" fmla="*/ 300886 w 333241"/>
                <a:gd name="connsiteY38" fmla="*/ 20280 h 1055292"/>
                <a:gd name="connsiteX39" fmla="*/ 293565 w 333241"/>
                <a:gd name="connsiteY39" fmla="*/ 26889 h 1055292"/>
                <a:gd name="connsiteX40" fmla="*/ 289550 w 333241"/>
                <a:gd name="connsiteY40" fmla="*/ 30430 h 1055292"/>
                <a:gd name="connsiteX41" fmla="*/ 116670 w 333241"/>
                <a:gd name="connsiteY41" fmla="*/ 10839 h 1055292"/>
                <a:gd name="connsiteX42" fmla="*/ 36371 w 333241"/>
                <a:gd name="connsiteY42" fmla="*/ 26417 h 1055292"/>
                <a:gd name="connsiteX43" fmla="*/ 33773 w 333241"/>
                <a:gd name="connsiteY43" fmla="*/ 114927 h 1055292"/>
                <a:gd name="connsiteX44" fmla="*/ 29522 w 333241"/>
                <a:gd name="connsiteY44" fmla="*/ 234357 h 1055292"/>
                <a:gd name="connsiteX45" fmla="*/ 34245 w 333241"/>
                <a:gd name="connsiteY45" fmla="*/ 297140 h 1055292"/>
                <a:gd name="connsiteX46" fmla="*/ 37788 w 333241"/>
                <a:gd name="connsiteY46" fmla="*/ 359687 h 1055292"/>
                <a:gd name="connsiteX47" fmla="*/ 46999 w 333241"/>
                <a:gd name="connsiteY47" fmla="*/ 419874 h 1055292"/>
                <a:gd name="connsiteX48" fmla="*/ 41803 w 333241"/>
                <a:gd name="connsiteY48" fmla="*/ 750548 h 1055292"/>
                <a:gd name="connsiteX49" fmla="*/ 26452 w 333241"/>
                <a:gd name="connsiteY49" fmla="*/ 1006401 h 1055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33241" h="1055292">
                  <a:moveTo>
                    <a:pt x="69199" y="506024"/>
                  </a:moveTo>
                  <a:cubicBezTo>
                    <a:pt x="69199" y="426719"/>
                    <a:pt x="46526" y="289115"/>
                    <a:pt x="53612" y="197537"/>
                  </a:cubicBezTo>
                  <a:cubicBezTo>
                    <a:pt x="57390" y="148679"/>
                    <a:pt x="58807" y="91089"/>
                    <a:pt x="59280" y="37038"/>
                  </a:cubicBezTo>
                  <a:lnTo>
                    <a:pt x="242787" y="40107"/>
                  </a:lnTo>
                  <a:cubicBezTo>
                    <a:pt x="231923" y="51908"/>
                    <a:pt x="230506" y="46951"/>
                    <a:pt x="217517" y="60641"/>
                  </a:cubicBezTo>
                  <a:cubicBezTo>
                    <a:pt x="222240" y="75275"/>
                    <a:pt x="228144" y="67722"/>
                    <a:pt x="232632" y="82828"/>
                  </a:cubicBezTo>
                  <a:cubicBezTo>
                    <a:pt x="221768" y="95809"/>
                    <a:pt x="179729" y="155288"/>
                    <a:pt x="180909" y="172046"/>
                  </a:cubicBezTo>
                  <a:cubicBezTo>
                    <a:pt x="202165" y="166145"/>
                    <a:pt x="252234" y="75983"/>
                    <a:pt x="271600" y="50492"/>
                  </a:cubicBezTo>
                  <a:cubicBezTo>
                    <a:pt x="279867" y="39635"/>
                    <a:pt x="274198" y="42231"/>
                    <a:pt x="287188" y="37038"/>
                  </a:cubicBezTo>
                  <a:cubicBezTo>
                    <a:pt x="299941" y="54740"/>
                    <a:pt x="294509" y="136642"/>
                    <a:pt x="294037" y="163785"/>
                  </a:cubicBezTo>
                  <a:cubicBezTo>
                    <a:pt x="293565" y="207450"/>
                    <a:pt x="292620" y="251351"/>
                    <a:pt x="293801" y="294308"/>
                  </a:cubicBezTo>
                  <a:cubicBezTo>
                    <a:pt x="296163" y="378805"/>
                    <a:pt x="299469" y="458819"/>
                    <a:pt x="295690" y="541664"/>
                  </a:cubicBezTo>
                  <a:cubicBezTo>
                    <a:pt x="293801" y="586509"/>
                    <a:pt x="305373" y="535763"/>
                    <a:pt x="309861" y="587217"/>
                  </a:cubicBezTo>
                  <a:cubicBezTo>
                    <a:pt x="313167" y="626634"/>
                    <a:pt x="303956" y="726473"/>
                    <a:pt x="303720" y="778399"/>
                  </a:cubicBezTo>
                  <a:lnTo>
                    <a:pt x="282464" y="1012538"/>
                  </a:lnTo>
                  <a:cubicBezTo>
                    <a:pt x="266877" y="1006873"/>
                    <a:pt x="276560" y="1004749"/>
                    <a:pt x="265460" y="993420"/>
                  </a:cubicBezTo>
                  <a:cubicBezTo>
                    <a:pt x="244204" y="1011358"/>
                    <a:pt x="231215" y="1005929"/>
                    <a:pt x="201929" y="1000264"/>
                  </a:cubicBezTo>
                  <a:cubicBezTo>
                    <a:pt x="179020" y="995544"/>
                    <a:pt x="165322" y="1007581"/>
                    <a:pt x="139815" y="1012066"/>
                  </a:cubicBezTo>
                  <a:cubicBezTo>
                    <a:pt x="124228" y="1014662"/>
                    <a:pt x="77938" y="1022215"/>
                    <a:pt x="63295" y="1020563"/>
                  </a:cubicBezTo>
                  <a:cubicBezTo>
                    <a:pt x="30466" y="1017022"/>
                    <a:pt x="40150" y="992240"/>
                    <a:pt x="42039" y="957308"/>
                  </a:cubicBezTo>
                  <a:cubicBezTo>
                    <a:pt x="48180" y="827493"/>
                    <a:pt x="69199" y="630646"/>
                    <a:pt x="69199" y="506024"/>
                  </a:cubicBezTo>
                  <a:close/>
                  <a:moveTo>
                    <a:pt x="26452" y="1006401"/>
                  </a:moveTo>
                  <a:cubicBezTo>
                    <a:pt x="25271" y="1007109"/>
                    <a:pt x="23617" y="1007817"/>
                    <a:pt x="22673" y="1008289"/>
                  </a:cubicBezTo>
                  <a:cubicBezTo>
                    <a:pt x="21964" y="1008761"/>
                    <a:pt x="19839" y="1009706"/>
                    <a:pt x="18894" y="1010178"/>
                  </a:cubicBezTo>
                  <a:cubicBezTo>
                    <a:pt x="17949" y="1010650"/>
                    <a:pt x="16060" y="1011358"/>
                    <a:pt x="15115" y="1011830"/>
                  </a:cubicBezTo>
                  <a:cubicBezTo>
                    <a:pt x="3306" y="1018675"/>
                    <a:pt x="4251" y="1018203"/>
                    <a:pt x="0" y="1033544"/>
                  </a:cubicBezTo>
                  <a:cubicBezTo>
                    <a:pt x="17949" y="1045346"/>
                    <a:pt x="55737" y="1055967"/>
                    <a:pt x="69671" y="1055259"/>
                  </a:cubicBezTo>
                  <a:cubicBezTo>
                    <a:pt x="84550" y="1054551"/>
                    <a:pt x="85967" y="1047234"/>
                    <a:pt x="106987" y="1042513"/>
                  </a:cubicBezTo>
                  <a:cubicBezTo>
                    <a:pt x="141468" y="1034488"/>
                    <a:pt x="289313" y="1031184"/>
                    <a:pt x="316001" y="1038501"/>
                  </a:cubicBezTo>
                  <a:lnTo>
                    <a:pt x="322378" y="1022687"/>
                  </a:lnTo>
                  <a:cubicBezTo>
                    <a:pt x="317418" y="1011594"/>
                    <a:pt x="310569" y="1009470"/>
                    <a:pt x="310569" y="1009470"/>
                  </a:cubicBezTo>
                  <a:cubicBezTo>
                    <a:pt x="309861" y="1010650"/>
                    <a:pt x="307971" y="1007581"/>
                    <a:pt x="306554" y="1006401"/>
                  </a:cubicBezTo>
                  <a:cubicBezTo>
                    <a:pt x="295926" y="984215"/>
                    <a:pt x="319308" y="823952"/>
                    <a:pt x="319544" y="799878"/>
                  </a:cubicBezTo>
                  <a:cubicBezTo>
                    <a:pt x="319780" y="728833"/>
                    <a:pt x="326865" y="659914"/>
                    <a:pt x="324031" y="587925"/>
                  </a:cubicBezTo>
                  <a:cubicBezTo>
                    <a:pt x="321197" y="516173"/>
                    <a:pt x="320016" y="450558"/>
                    <a:pt x="319780" y="375973"/>
                  </a:cubicBezTo>
                  <a:cubicBezTo>
                    <a:pt x="319780" y="284395"/>
                    <a:pt x="332770" y="227512"/>
                    <a:pt x="333242" y="174170"/>
                  </a:cubicBezTo>
                  <a:lnTo>
                    <a:pt x="307027" y="177238"/>
                  </a:lnTo>
                  <a:lnTo>
                    <a:pt x="314348" y="12256"/>
                  </a:lnTo>
                  <a:cubicBezTo>
                    <a:pt x="303248" y="15796"/>
                    <a:pt x="309388" y="13672"/>
                    <a:pt x="300886" y="20280"/>
                  </a:cubicBezTo>
                  <a:cubicBezTo>
                    <a:pt x="299705" y="21225"/>
                    <a:pt x="294273" y="24293"/>
                    <a:pt x="293565" y="26889"/>
                  </a:cubicBezTo>
                  <a:cubicBezTo>
                    <a:pt x="292856" y="29249"/>
                    <a:pt x="290967" y="29249"/>
                    <a:pt x="289550" y="30430"/>
                  </a:cubicBezTo>
                  <a:cubicBezTo>
                    <a:pt x="260264" y="-15360"/>
                    <a:pt x="163905" y="1634"/>
                    <a:pt x="116670" y="10839"/>
                  </a:cubicBezTo>
                  <a:cubicBezTo>
                    <a:pt x="74159" y="19336"/>
                    <a:pt x="53375" y="-6627"/>
                    <a:pt x="36371" y="26417"/>
                  </a:cubicBezTo>
                  <a:cubicBezTo>
                    <a:pt x="21964" y="54504"/>
                    <a:pt x="32592" y="79523"/>
                    <a:pt x="33773" y="114927"/>
                  </a:cubicBezTo>
                  <a:cubicBezTo>
                    <a:pt x="35190" y="154580"/>
                    <a:pt x="30230" y="192816"/>
                    <a:pt x="29522" y="234357"/>
                  </a:cubicBezTo>
                  <a:cubicBezTo>
                    <a:pt x="28813" y="263388"/>
                    <a:pt x="27632" y="273065"/>
                    <a:pt x="34245" y="297140"/>
                  </a:cubicBezTo>
                  <a:cubicBezTo>
                    <a:pt x="40386" y="319563"/>
                    <a:pt x="35662" y="335612"/>
                    <a:pt x="37788" y="359687"/>
                  </a:cubicBezTo>
                  <a:cubicBezTo>
                    <a:pt x="39677" y="382110"/>
                    <a:pt x="45345" y="398160"/>
                    <a:pt x="46999" y="419874"/>
                  </a:cubicBezTo>
                  <a:cubicBezTo>
                    <a:pt x="53848" y="510745"/>
                    <a:pt x="49833" y="660386"/>
                    <a:pt x="41803" y="750548"/>
                  </a:cubicBezTo>
                  <a:cubicBezTo>
                    <a:pt x="34481" y="835046"/>
                    <a:pt x="25507" y="914115"/>
                    <a:pt x="26452" y="100640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5" name="Forma libre 24">
              <a:extLst>
                <a:ext uri="{FF2B5EF4-FFF2-40B4-BE49-F238E27FC236}">
                  <a16:creationId xmlns:a16="http://schemas.microsoft.com/office/drawing/2014/main" id="{F5A9AB9F-ED50-0649-910D-0B3D968D3EA0}"/>
                </a:ext>
              </a:extLst>
            </p:cNvPr>
            <p:cNvSpPr/>
            <p:nvPr/>
          </p:nvSpPr>
          <p:spPr>
            <a:xfrm>
              <a:off x="9764853" y="5598599"/>
              <a:ext cx="18975" cy="240040"/>
            </a:xfrm>
            <a:custGeom>
              <a:avLst/>
              <a:gdLst>
                <a:gd name="connsiteX0" fmla="*/ 20759 w 25860"/>
                <a:gd name="connsiteY0" fmla="*/ 0 h 327133"/>
                <a:gd name="connsiteX1" fmla="*/ 2573 w 25860"/>
                <a:gd name="connsiteY1" fmla="*/ 12273 h 327133"/>
                <a:gd name="connsiteX2" fmla="*/ 7061 w 25860"/>
                <a:gd name="connsiteY2" fmla="*/ 170411 h 327133"/>
                <a:gd name="connsiteX3" fmla="*/ 6824 w 25860"/>
                <a:gd name="connsiteY3" fmla="*/ 327133 h 327133"/>
                <a:gd name="connsiteX4" fmla="*/ 20759 w 25860"/>
                <a:gd name="connsiteY4" fmla="*/ 0 h 327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60" h="327133">
                  <a:moveTo>
                    <a:pt x="20759" y="0"/>
                  </a:moveTo>
                  <a:lnTo>
                    <a:pt x="2573" y="12273"/>
                  </a:lnTo>
                  <a:cubicBezTo>
                    <a:pt x="3754" y="71516"/>
                    <a:pt x="12256" y="70336"/>
                    <a:pt x="7061" y="170411"/>
                  </a:cubicBezTo>
                  <a:cubicBezTo>
                    <a:pt x="5407" y="201331"/>
                    <a:pt x="-7818" y="304475"/>
                    <a:pt x="6824" y="327133"/>
                  </a:cubicBezTo>
                  <a:cubicBezTo>
                    <a:pt x="10131" y="320525"/>
                    <a:pt x="36818" y="21951"/>
                    <a:pt x="2075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6" name="Forma libre 25">
              <a:extLst>
                <a:ext uri="{FF2B5EF4-FFF2-40B4-BE49-F238E27FC236}">
                  <a16:creationId xmlns:a16="http://schemas.microsoft.com/office/drawing/2014/main" id="{BF93B1E4-209F-BA46-A712-E21FB0DD2D50}"/>
                </a:ext>
              </a:extLst>
            </p:cNvPr>
            <p:cNvSpPr/>
            <p:nvPr/>
          </p:nvSpPr>
          <p:spPr>
            <a:xfrm>
              <a:off x="9796194" y="5705977"/>
              <a:ext cx="17070" cy="100927"/>
            </a:xfrm>
            <a:custGeom>
              <a:avLst/>
              <a:gdLst>
                <a:gd name="connsiteX0" fmla="*/ 16778 w 23264"/>
                <a:gd name="connsiteY0" fmla="*/ 0 h 137546"/>
                <a:gd name="connsiteX1" fmla="*/ 4734 w 23264"/>
                <a:gd name="connsiteY1" fmla="*/ 56883 h 137546"/>
                <a:gd name="connsiteX2" fmla="*/ 3789 w 23264"/>
                <a:gd name="connsiteY2" fmla="*/ 133355 h 137546"/>
                <a:gd name="connsiteX3" fmla="*/ 20321 w 23264"/>
                <a:gd name="connsiteY3" fmla="*/ 75057 h 137546"/>
                <a:gd name="connsiteX4" fmla="*/ 16778 w 23264"/>
                <a:gd name="connsiteY4" fmla="*/ 0 h 137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64" h="137546">
                  <a:moveTo>
                    <a:pt x="16778" y="0"/>
                  </a:moveTo>
                  <a:cubicBezTo>
                    <a:pt x="-11326" y="3776"/>
                    <a:pt x="4261" y="24783"/>
                    <a:pt x="4734" y="56883"/>
                  </a:cubicBezTo>
                  <a:cubicBezTo>
                    <a:pt x="4970" y="74585"/>
                    <a:pt x="-2116" y="127691"/>
                    <a:pt x="3789" y="133355"/>
                  </a:cubicBezTo>
                  <a:cubicBezTo>
                    <a:pt x="24808" y="154126"/>
                    <a:pt x="17959" y="91815"/>
                    <a:pt x="20321" y="75057"/>
                  </a:cubicBezTo>
                  <a:cubicBezTo>
                    <a:pt x="23864" y="50746"/>
                    <a:pt x="25753" y="18174"/>
                    <a:pt x="1677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7" name="Forma libre 26">
              <a:extLst>
                <a:ext uri="{FF2B5EF4-FFF2-40B4-BE49-F238E27FC236}">
                  <a16:creationId xmlns:a16="http://schemas.microsoft.com/office/drawing/2014/main" id="{CEE6262B-F0D4-1049-A1C2-9302A7AE9CDA}"/>
                </a:ext>
              </a:extLst>
            </p:cNvPr>
            <p:cNvSpPr/>
            <p:nvPr/>
          </p:nvSpPr>
          <p:spPr>
            <a:xfrm>
              <a:off x="9846494" y="5185197"/>
              <a:ext cx="37200" cy="59577"/>
            </a:xfrm>
            <a:custGeom>
              <a:avLst/>
              <a:gdLst>
                <a:gd name="connsiteX0" fmla="*/ 49548 w 50697"/>
                <a:gd name="connsiteY0" fmla="*/ 0 h 81193"/>
                <a:gd name="connsiteX1" fmla="*/ 30654 w 50697"/>
                <a:gd name="connsiteY1" fmla="*/ 14634 h 81193"/>
                <a:gd name="connsiteX2" fmla="*/ 187 w 50697"/>
                <a:gd name="connsiteY2" fmla="*/ 81193 h 81193"/>
                <a:gd name="connsiteX3" fmla="*/ 49548 w 50697"/>
                <a:gd name="connsiteY3" fmla="*/ 0 h 81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697" h="81193">
                  <a:moveTo>
                    <a:pt x="49548" y="0"/>
                  </a:moveTo>
                  <a:cubicBezTo>
                    <a:pt x="32780" y="4957"/>
                    <a:pt x="41990" y="-7789"/>
                    <a:pt x="30654" y="14634"/>
                  </a:cubicBezTo>
                  <a:cubicBezTo>
                    <a:pt x="7745" y="61367"/>
                    <a:pt x="-1466" y="55938"/>
                    <a:pt x="187" y="81193"/>
                  </a:cubicBezTo>
                  <a:cubicBezTo>
                    <a:pt x="23805" y="77889"/>
                    <a:pt x="57342" y="20062"/>
                    <a:pt x="4954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8" name="Forma libre 27">
              <a:extLst>
                <a:ext uri="{FF2B5EF4-FFF2-40B4-BE49-F238E27FC236}">
                  <a16:creationId xmlns:a16="http://schemas.microsoft.com/office/drawing/2014/main" id="{122793F0-AC72-C94B-9710-55AD72D67874}"/>
                </a:ext>
              </a:extLst>
            </p:cNvPr>
            <p:cNvSpPr/>
            <p:nvPr/>
          </p:nvSpPr>
          <p:spPr>
            <a:xfrm>
              <a:off x="9842472" y="5262266"/>
              <a:ext cx="30673" cy="50571"/>
            </a:xfrm>
            <a:custGeom>
              <a:avLst/>
              <a:gdLst>
                <a:gd name="connsiteX0" fmla="*/ 41803 w 41802"/>
                <a:gd name="connsiteY0" fmla="*/ 0 h 68919"/>
                <a:gd name="connsiteX1" fmla="*/ 0 w 41802"/>
                <a:gd name="connsiteY1" fmla="*/ 68920 h 68919"/>
                <a:gd name="connsiteX2" fmla="*/ 41803 w 41802"/>
                <a:gd name="connsiteY2" fmla="*/ 0 h 68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802" h="68919">
                  <a:moveTo>
                    <a:pt x="41803" y="0"/>
                  </a:moveTo>
                  <a:cubicBezTo>
                    <a:pt x="23854" y="7317"/>
                    <a:pt x="6141" y="51926"/>
                    <a:pt x="0" y="68920"/>
                  </a:cubicBezTo>
                  <a:cubicBezTo>
                    <a:pt x="22437" y="61839"/>
                    <a:pt x="39677" y="24311"/>
                    <a:pt x="4180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9" name="Forma libre 28">
              <a:extLst>
                <a:ext uri="{FF2B5EF4-FFF2-40B4-BE49-F238E27FC236}">
                  <a16:creationId xmlns:a16="http://schemas.microsoft.com/office/drawing/2014/main" id="{45783158-DF81-3848-971D-08DA033A7E51}"/>
                </a:ext>
              </a:extLst>
            </p:cNvPr>
            <p:cNvSpPr/>
            <p:nvPr/>
          </p:nvSpPr>
          <p:spPr>
            <a:xfrm>
              <a:off x="9830712" y="5757587"/>
              <a:ext cx="29263" cy="20783"/>
            </a:xfrm>
            <a:custGeom>
              <a:avLst/>
              <a:gdLst>
                <a:gd name="connsiteX0" fmla="*/ 35157 w 39880"/>
                <a:gd name="connsiteY0" fmla="*/ 0 h 28323"/>
                <a:gd name="connsiteX1" fmla="*/ 6107 w 39880"/>
                <a:gd name="connsiteY1" fmla="*/ 8497 h 28323"/>
                <a:gd name="connsiteX2" fmla="*/ 9414 w 39880"/>
                <a:gd name="connsiteY2" fmla="*/ 26435 h 28323"/>
                <a:gd name="connsiteX3" fmla="*/ 36102 w 39880"/>
                <a:gd name="connsiteY3" fmla="*/ 28323 h 28323"/>
                <a:gd name="connsiteX4" fmla="*/ 35157 w 39880"/>
                <a:gd name="connsiteY4" fmla="*/ 0 h 28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880" h="28323">
                  <a:moveTo>
                    <a:pt x="35157" y="0"/>
                  </a:moveTo>
                  <a:cubicBezTo>
                    <a:pt x="9650" y="11093"/>
                    <a:pt x="12484" y="2124"/>
                    <a:pt x="6107" y="8497"/>
                  </a:cubicBezTo>
                  <a:cubicBezTo>
                    <a:pt x="912" y="18882"/>
                    <a:pt x="-5937" y="24075"/>
                    <a:pt x="9414" y="26435"/>
                  </a:cubicBezTo>
                  <a:cubicBezTo>
                    <a:pt x="17680" y="27851"/>
                    <a:pt x="11776" y="21006"/>
                    <a:pt x="36102" y="28323"/>
                  </a:cubicBezTo>
                  <a:cubicBezTo>
                    <a:pt x="40825" y="12273"/>
                    <a:pt x="41770" y="12981"/>
                    <a:pt x="35157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0" name="Forma libre 29">
              <a:extLst>
                <a:ext uri="{FF2B5EF4-FFF2-40B4-BE49-F238E27FC236}">
                  <a16:creationId xmlns:a16="http://schemas.microsoft.com/office/drawing/2014/main" id="{61918A3A-C97A-1746-BD40-0EA399810C49}"/>
                </a:ext>
              </a:extLst>
            </p:cNvPr>
            <p:cNvSpPr/>
            <p:nvPr/>
          </p:nvSpPr>
          <p:spPr>
            <a:xfrm>
              <a:off x="9871300" y="5350420"/>
              <a:ext cx="13128" cy="41911"/>
            </a:xfrm>
            <a:custGeom>
              <a:avLst/>
              <a:gdLst>
                <a:gd name="connsiteX0" fmla="*/ 12908 w 17891"/>
                <a:gd name="connsiteY0" fmla="*/ 0 h 57118"/>
                <a:gd name="connsiteX1" fmla="*/ 3697 w 17891"/>
                <a:gd name="connsiteY1" fmla="*/ 57119 h 57118"/>
                <a:gd name="connsiteX2" fmla="*/ 12908 w 17891"/>
                <a:gd name="connsiteY2" fmla="*/ 0 h 57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91" h="57118">
                  <a:moveTo>
                    <a:pt x="12908" y="0"/>
                  </a:moveTo>
                  <a:cubicBezTo>
                    <a:pt x="5586" y="15342"/>
                    <a:pt x="-5986" y="43193"/>
                    <a:pt x="3697" y="57119"/>
                  </a:cubicBezTo>
                  <a:cubicBezTo>
                    <a:pt x="17867" y="42957"/>
                    <a:pt x="22355" y="18882"/>
                    <a:pt x="1290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4190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85895BA4-A590-7E4A-A940-5B579F9D4D3D}"/>
              </a:ext>
            </a:extLst>
          </p:cNvPr>
          <p:cNvSpPr/>
          <p:nvPr/>
        </p:nvSpPr>
        <p:spPr>
          <a:xfrm>
            <a:off x="6408278" y="1329914"/>
            <a:ext cx="4277032" cy="4689987"/>
          </a:xfrm>
          <a:prstGeom prst="rect">
            <a:avLst/>
          </a:prstGeom>
          <a:pattFill prst="dashVert">
            <a:fgClr>
              <a:schemeClr val="bg1"/>
            </a:fgClr>
            <a:bgClr>
              <a:srgbClr val="F2FBEE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F7061D7-40F2-4A45-B737-6023E5D9D5A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01004" y="3240804"/>
            <a:ext cx="5386388" cy="1367094"/>
          </a:xfrm>
        </p:spPr>
        <p:txBody>
          <a:bodyPr>
            <a:normAutofit fontScale="90000"/>
          </a:bodyPr>
          <a:lstStyle/>
          <a:p>
            <a:r>
              <a:rPr lang="es-ES" sz="5400" dirty="0">
                <a:solidFill>
                  <a:schemeClr val="tx2"/>
                </a:solidFill>
              </a:rPr>
              <a:t>Extra </a:t>
            </a:r>
            <a:r>
              <a:rPr lang="es-ES" sz="5400" dirty="0" err="1">
                <a:solidFill>
                  <a:schemeClr val="tx2"/>
                </a:solidFill>
              </a:rPr>
              <a:t>Slides</a:t>
            </a:r>
            <a:r>
              <a:rPr lang="es-ES" sz="5400" dirty="0">
                <a:solidFill>
                  <a:schemeClr val="tx2"/>
                </a:solidFill>
              </a:rPr>
              <a:t> and </a:t>
            </a:r>
            <a:r>
              <a:rPr lang="es-ES" sz="5400" dirty="0" err="1">
                <a:solidFill>
                  <a:schemeClr val="tx2"/>
                </a:solidFill>
              </a:rPr>
              <a:t>Infographics</a:t>
            </a:r>
            <a:endParaRPr lang="es-ES" sz="5400" dirty="0">
              <a:solidFill>
                <a:schemeClr val="tx2"/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968A6F3-CC7D-8D4A-A18F-E5344010E5E0}"/>
              </a:ext>
            </a:extLst>
          </p:cNvPr>
          <p:cNvSpPr/>
          <p:nvPr/>
        </p:nvSpPr>
        <p:spPr>
          <a:xfrm>
            <a:off x="708095" y="153123"/>
            <a:ext cx="3950120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9900" b="1" dirty="0">
                <a:solidFill>
                  <a:srgbClr val="30B29A"/>
                </a:solidFill>
                <a:latin typeface="Quicksand" pitchFamily="2" charset="77"/>
                <a:ea typeface="+mj-ea"/>
                <a:cs typeface="+mj-cs"/>
              </a:rPr>
              <a:t>05 </a:t>
            </a:r>
            <a:endParaRPr lang="es-ES" sz="6000" dirty="0">
              <a:latin typeface="Quicksand" pitchFamily="2" charset="77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F108730-61FF-E04E-97EB-1F20F3AC3DC9}"/>
              </a:ext>
            </a:extLst>
          </p:cNvPr>
          <p:cNvSpPr/>
          <p:nvPr/>
        </p:nvSpPr>
        <p:spPr>
          <a:xfrm>
            <a:off x="8032954" y="6360904"/>
            <a:ext cx="1120877" cy="98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C3EF4D2-A2C7-2D4C-8309-6CAA25D669E6}"/>
              </a:ext>
            </a:extLst>
          </p:cNvPr>
          <p:cNvSpPr/>
          <p:nvPr/>
        </p:nvSpPr>
        <p:spPr>
          <a:xfrm>
            <a:off x="10735016" y="4277032"/>
            <a:ext cx="857761" cy="78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BEE968C-CC91-AE43-A350-978BE303CCF0}"/>
              </a:ext>
            </a:extLst>
          </p:cNvPr>
          <p:cNvSpPr/>
          <p:nvPr/>
        </p:nvSpPr>
        <p:spPr>
          <a:xfrm>
            <a:off x="5568376" y="1730478"/>
            <a:ext cx="1120877" cy="98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pic>
        <p:nvPicPr>
          <p:cNvPr id="14" name="Marcador de posición de imagen 13">
            <a:extLst>
              <a:ext uri="{FF2B5EF4-FFF2-40B4-BE49-F238E27FC236}">
                <a16:creationId xmlns:a16="http://schemas.microsoft.com/office/drawing/2014/main" id="{89C1D7EB-83E8-8F4E-92FB-7E894AA1FEE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678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99AE613D-6C10-9A42-BB97-D771E1DA0B92}"/>
              </a:ext>
            </a:extLst>
          </p:cNvPr>
          <p:cNvSpPr/>
          <p:nvPr/>
        </p:nvSpPr>
        <p:spPr>
          <a:xfrm>
            <a:off x="0" y="1690689"/>
            <a:ext cx="12192000" cy="2478294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atin typeface="Quicksand" pitchFamily="2" charset="77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5A3AEEA-E922-0842-91D9-D81B4B5EE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Benchmarking </a:t>
            </a:r>
            <a:r>
              <a:rPr lang="es-ES" dirty="0" err="1"/>
              <a:t>Process</a:t>
            </a:r>
            <a:endParaRPr lang="es-ES" dirty="0"/>
          </a:p>
        </p:txBody>
      </p:sp>
      <p:sp>
        <p:nvSpPr>
          <p:cNvPr id="5" name="Google Shape;609;p23">
            <a:extLst>
              <a:ext uri="{FF2B5EF4-FFF2-40B4-BE49-F238E27FC236}">
                <a16:creationId xmlns:a16="http://schemas.microsoft.com/office/drawing/2014/main" id="{02DA5128-8C35-C74B-9794-D5C5C2524CEC}"/>
              </a:ext>
            </a:extLst>
          </p:cNvPr>
          <p:cNvSpPr txBox="1"/>
          <p:nvPr/>
        </p:nvSpPr>
        <p:spPr>
          <a:xfrm>
            <a:off x="743459" y="4676811"/>
            <a:ext cx="159976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EXTRA INFO HERE</a:t>
            </a:r>
            <a:endParaRPr dirty="0">
              <a:latin typeface="Quicksand" pitchFamily="2" charset="77"/>
            </a:endParaRPr>
          </a:p>
        </p:txBody>
      </p:sp>
      <p:sp>
        <p:nvSpPr>
          <p:cNvPr id="6" name="Google Shape;610;p23">
            <a:extLst>
              <a:ext uri="{FF2B5EF4-FFF2-40B4-BE49-F238E27FC236}">
                <a16:creationId xmlns:a16="http://schemas.microsoft.com/office/drawing/2014/main" id="{2E977FEC-B6CD-ED49-8D70-2084B25C2339}"/>
              </a:ext>
            </a:extLst>
          </p:cNvPr>
          <p:cNvSpPr txBox="1"/>
          <p:nvPr/>
        </p:nvSpPr>
        <p:spPr>
          <a:xfrm>
            <a:off x="743459" y="5423337"/>
            <a:ext cx="1022934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s-ES" sz="1400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To </a:t>
            </a:r>
            <a:r>
              <a:rPr lang="es-ES" sz="1400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correctly</a:t>
            </a:r>
            <a:r>
              <a:rPr lang="es-ES" sz="1400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 </a:t>
            </a:r>
            <a:r>
              <a:rPr lang="es-ES" sz="1400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design</a:t>
            </a:r>
            <a:r>
              <a:rPr lang="es-ES" sz="1400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 and </a:t>
            </a:r>
            <a:r>
              <a:rPr lang="es-ES" sz="1400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carry</a:t>
            </a:r>
            <a:r>
              <a:rPr lang="es-ES" sz="1400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 </a:t>
            </a:r>
            <a:r>
              <a:rPr lang="es-ES" sz="1400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out</a:t>
            </a:r>
            <a:r>
              <a:rPr lang="es-ES" sz="1400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 a benchmarking </a:t>
            </a:r>
            <a:r>
              <a:rPr lang="es-ES" sz="1400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process</a:t>
            </a:r>
            <a:r>
              <a:rPr lang="es-ES" sz="1400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 in </a:t>
            </a:r>
            <a:r>
              <a:rPr lang="es-ES" sz="1400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your</a:t>
            </a:r>
            <a:r>
              <a:rPr lang="es-ES" sz="1400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 </a:t>
            </a:r>
            <a:r>
              <a:rPr lang="es-ES" sz="1400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company</a:t>
            </a:r>
            <a:r>
              <a:rPr lang="es-ES" sz="1400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, </a:t>
            </a:r>
            <a:r>
              <a:rPr lang="es-ES" sz="1400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we</a:t>
            </a:r>
            <a:r>
              <a:rPr lang="es-ES" sz="1400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 </a:t>
            </a:r>
            <a:r>
              <a:rPr lang="es-ES" sz="1400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recommend</a:t>
            </a:r>
            <a:r>
              <a:rPr lang="es-ES" sz="1400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 </a:t>
            </a:r>
            <a:r>
              <a:rPr lang="es-ES" sz="1400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following</a:t>
            </a:r>
            <a:r>
              <a:rPr lang="es-ES" sz="1400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 </a:t>
            </a:r>
            <a:r>
              <a:rPr lang="es-ES" sz="1400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the</a:t>
            </a:r>
            <a:r>
              <a:rPr lang="es-ES" sz="1400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 </a:t>
            </a:r>
            <a:r>
              <a:rPr lang="es-ES" sz="1400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following</a:t>
            </a:r>
            <a:r>
              <a:rPr lang="es-ES" sz="1400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 </a:t>
            </a:r>
            <a:r>
              <a:rPr lang="es-ES" sz="1400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steps</a:t>
            </a:r>
            <a:r>
              <a:rPr lang="es-ES" sz="1400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: </a:t>
            </a:r>
            <a:r>
              <a:rPr lang="es-ES" sz="1400" b="1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planning</a:t>
            </a:r>
            <a:r>
              <a:rPr lang="es-ES" sz="1400" b="1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, data </a:t>
            </a:r>
            <a:r>
              <a:rPr lang="es-ES" sz="1400" b="1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collection</a:t>
            </a:r>
            <a:r>
              <a:rPr lang="es-ES" sz="1400" b="1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, </a:t>
            </a:r>
            <a:r>
              <a:rPr lang="es-ES" sz="1400" b="1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analysis</a:t>
            </a:r>
            <a:r>
              <a:rPr lang="es-ES" sz="1400" b="1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, </a:t>
            </a:r>
            <a:r>
              <a:rPr lang="es-ES" sz="1400" b="1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action</a:t>
            </a:r>
            <a:r>
              <a:rPr lang="es-ES" sz="1400" b="1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 and </a:t>
            </a:r>
            <a:r>
              <a:rPr lang="es-ES" sz="1400" b="1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monitoring</a:t>
            </a:r>
            <a:r>
              <a:rPr lang="es-ES" sz="1400" b="1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.</a:t>
            </a:r>
            <a:endParaRPr sz="3200" b="1" dirty="0">
              <a:latin typeface="Quicksand" pitchFamily="2" charset="77"/>
            </a:endParaRPr>
          </a:p>
        </p:txBody>
      </p:sp>
      <p:grpSp>
        <p:nvGrpSpPr>
          <p:cNvPr id="13" name="Google Shape;617;p23">
            <a:extLst>
              <a:ext uri="{FF2B5EF4-FFF2-40B4-BE49-F238E27FC236}">
                <a16:creationId xmlns:a16="http://schemas.microsoft.com/office/drawing/2014/main" id="{B5972F92-4F2B-A147-BF3C-1DDBFF4E9228}"/>
              </a:ext>
            </a:extLst>
          </p:cNvPr>
          <p:cNvGrpSpPr/>
          <p:nvPr/>
        </p:nvGrpSpPr>
        <p:grpSpPr>
          <a:xfrm>
            <a:off x="322728" y="2352406"/>
            <a:ext cx="11430001" cy="1154860"/>
            <a:chOff x="372382" y="154402"/>
            <a:chExt cx="13072080" cy="1320772"/>
          </a:xfrm>
        </p:grpSpPr>
        <p:sp>
          <p:nvSpPr>
            <p:cNvPr id="26" name="Google Shape;624;p23">
              <a:extLst>
                <a:ext uri="{FF2B5EF4-FFF2-40B4-BE49-F238E27FC236}">
                  <a16:creationId xmlns:a16="http://schemas.microsoft.com/office/drawing/2014/main" id="{55B10C1A-23D8-5B41-9CC7-10305DE2A286}"/>
                </a:ext>
              </a:extLst>
            </p:cNvPr>
            <p:cNvSpPr/>
            <p:nvPr/>
          </p:nvSpPr>
          <p:spPr>
            <a:xfrm>
              <a:off x="10349455" y="154402"/>
              <a:ext cx="3095007" cy="1320772"/>
            </a:xfrm>
            <a:prstGeom prst="chevron">
              <a:avLst>
                <a:gd name="adj" fmla="val 50000"/>
              </a:avLst>
            </a:prstGeom>
            <a:solidFill>
              <a:schemeClr val="tx1"/>
            </a:solidFill>
            <a:ln w="9525" cap="flat" cmpd="sng">
              <a:solidFill>
                <a:schemeClr val="lt2">
                  <a:alpha val="2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solidFill>
                  <a:schemeClr val="bg2"/>
                </a:solidFill>
                <a:latin typeface="Quicksand" pitchFamily="2" charset="77"/>
              </a:endParaRPr>
            </a:p>
          </p:txBody>
        </p:sp>
        <p:sp>
          <p:nvSpPr>
            <p:cNvPr id="14" name="Google Shape;618;p23">
              <a:extLst>
                <a:ext uri="{FF2B5EF4-FFF2-40B4-BE49-F238E27FC236}">
                  <a16:creationId xmlns:a16="http://schemas.microsoft.com/office/drawing/2014/main" id="{6CAB2743-2295-6040-B743-CF05B139ED27}"/>
                </a:ext>
              </a:extLst>
            </p:cNvPr>
            <p:cNvSpPr/>
            <p:nvPr/>
          </p:nvSpPr>
          <p:spPr>
            <a:xfrm>
              <a:off x="372382" y="154402"/>
              <a:ext cx="2932839" cy="1320772"/>
            </a:xfrm>
            <a:prstGeom prst="homePlate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Quicksand" pitchFamily="2" charset="77"/>
              </a:endParaRPr>
            </a:p>
          </p:txBody>
        </p:sp>
        <p:sp>
          <p:nvSpPr>
            <p:cNvPr id="15" name="Google Shape;619;p23">
              <a:extLst>
                <a:ext uri="{FF2B5EF4-FFF2-40B4-BE49-F238E27FC236}">
                  <a16:creationId xmlns:a16="http://schemas.microsoft.com/office/drawing/2014/main" id="{3E7EE90C-804A-3E4F-9B7B-3AEE6431BF00}"/>
                </a:ext>
              </a:extLst>
            </p:cNvPr>
            <p:cNvSpPr txBox="1"/>
            <p:nvPr/>
          </p:nvSpPr>
          <p:spPr>
            <a:xfrm>
              <a:off x="372382" y="154402"/>
              <a:ext cx="2602644" cy="132077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txBody>
            <a:bodyPr spcFirstLastPara="1" wrap="square" lIns="64000" tIns="32000" rIns="16000" bIns="32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/>
                <a:buNone/>
              </a:pPr>
              <a:r>
                <a:rPr lang="en" sz="1200" b="1" dirty="0">
                  <a:solidFill>
                    <a:schemeClr val="bg2"/>
                  </a:solidFill>
                  <a:latin typeface="Quicksand" pitchFamily="2" charset="77"/>
                  <a:ea typeface="Arial"/>
                  <a:cs typeface="Arial"/>
                  <a:sym typeface="Arial"/>
                </a:rPr>
                <a:t>PLANIFICATION</a:t>
              </a:r>
              <a:endParaRPr b="1" dirty="0">
                <a:solidFill>
                  <a:schemeClr val="bg2"/>
                </a:solidFill>
                <a:latin typeface="Quicksand" pitchFamily="2" charset="77"/>
              </a:endParaRPr>
            </a:p>
          </p:txBody>
        </p:sp>
        <p:sp>
          <p:nvSpPr>
            <p:cNvPr id="16" name="Google Shape;620;p23">
              <a:extLst>
                <a:ext uri="{FF2B5EF4-FFF2-40B4-BE49-F238E27FC236}">
                  <a16:creationId xmlns:a16="http://schemas.microsoft.com/office/drawing/2014/main" id="{C9201314-5B08-314D-B1AB-5E666944D6D8}"/>
                </a:ext>
              </a:extLst>
            </p:cNvPr>
            <p:cNvSpPr/>
            <p:nvPr/>
          </p:nvSpPr>
          <p:spPr>
            <a:xfrm>
              <a:off x="2644836" y="154402"/>
              <a:ext cx="3301931" cy="1320772"/>
            </a:xfrm>
            <a:prstGeom prst="chevron">
              <a:avLst>
                <a:gd name="adj" fmla="val 50000"/>
              </a:avLst>
            </a:prstGeom>
            <a:solidFill>
              <a:schemeClr val="dk2"/>
            </a:solidFill>
            <a:ln w="9525" cap="flat" cmpd="sng">
              <a:solidFill>
                <a:schemeClr val="lt2">
                  <a:alpha val="2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Quicksand" pitchFamily="2" charset="77"/>
              </a:endParaRPr>
            </a:p>
          </p:txBody>
        </p:sp>
        <p:sp>
          <p:nvSpPr>
            <p:cNvPr id="17" name="Google Shape;621;p23">
              <a:extLst>
                <a:ext uri="{FF2B5EF4-FFF2-40B4-BE49-F238E27FC236}">
                  <a16:creationId xmlns:a16="http://schemas.microsoft.com/office/drawing/2014/main" id="{7E756E4F-9E6F-B44D-988D-099009CBF39B}"/>
                </a:ext>
              </a:extLst>
            </p:cNvPr>
            <p:cNvSpPr txBox="1"/>
            <p:nvPr/>
          </p:nvSpPr>
          <p:spPr>
            <a:xfrm>
              <a:off x="3305222" y="154402"/>
              <a:ext cx="1981159" cy="132077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txBody>
            <a:bodyPr spcFirstLastPara="1" wrap="square" lIns="48000" tIns="32000" rIns="16000" bIns="32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" sz="1200" b="1" dirty="0">
                  <a:solidFill>
                    <a:schemeClr val="bg2"/>
                  </a:solidFill>
                  <a:latin typeface="Quicksand" pitchFamily="2" charset="77"/>
                  <a:ea typeface="Arial"/>
                  <a:cs typeface="Arial"/>
                  <a:sym typeface="Arial"/>
                </a:rPr>
                <a:t>DATA</a:t>
              </a:r>
              <a:endParaRPr b="1" dirty="0">
                <a:solidFill>
                  <a:schemeClr val="bg2"/>
                </a:solidFill>
                <a:latin typeface="Quicksand" pitchFamily="2" charset="77"/>
              </a:endParaRPr>
            </a:p>
          </p:txBody>
        </p:sp>
        <p:sp>
          <p:nvSpPr>
            <p:cNvPr id="18" name="Google Shape;622;p23">
              <a:extLst>
                <a:ext uri="{FF2B5EF4-FFF2-40B4-BE49-F238E27FC236}">
                  <a16:creationId xmlns:a16="http://schemas.microsoft.com/office/drawing/2014/main" id="{9A122E60-49E2-5645-83C4-B11493683DEA}"/>
                </a:ext>
              </a:extLst>
            </p:cNvPr>
            <p:cNvSpPr/>
            <p:nvPr/>
          </p:nvSpPr>
          <p:spPr>
            <a:xfrm>
              <a:off x="5286381" y="154402"/>
              <a:ext cx="3301931" cy="1320772"/>
            </a:xfrm>
            <a:prstGeom prst="chevron">
              <a:avLst>
                <a:gd name="adj" fmla="val 50000"/>
              </a:avLst>
            </a:prstGeom>
            <a:solidFill>
              <a:schemeClr val="tx1"/>
            </a:solidFill>
            <a:ln w="9525" cap="flat" cmpd="sng">
              <a:solidFill>
                <a:schemeClr val="lt2">
                  <a:alpha val="2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Quicksand" pitchFamily="2" charset="77"/>
              </a:endParaRPr>
            </a:p>
          </p:txBody>
        </p:sp>
        <p:sp>
          <p:nvSpPr>
            <p:cNvPr id="19" name="Google Shape;623;p23">
              <a:extLst>
                <a:ext uri="{FF2B5EF4-FFF2-40B4-BE49-F238E27FC236}">
                  <a16:creationId xmlns:a16="http://schemas.microsoft.com/office/drawing/2014/main" id="{9CD8182C-A3F8-EA40-9150-62515B0F0EB9}"/>
                </a:ext>
              </a:extLst>
            </p:cNvPr>
            <p:cNvSpPr txBox="1"/>
            <p:nvPr/>
          </p:nvSpPr>
          <p:spPr>
            <a:xfrm>
              <a:off x="5946767" y="154402"/>
              <a:ext cx="1981159" cy="13207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8000" tIns="32000" rIns="16000" bIns="32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" sz="1200" b="1" dirty="0">
                  <a:solidFill>
                    <a:schemeClr val="bg2"/>
                  </a:solidFill>
                  <a:latin typeface="Quicksand" pitchFamily="2" charset="77"/>
                  <a:ea typeface="Arial"/>
                  <a:cs typeface="Arial"/>
                  <a:sym typeface="Arial"/>
                </a:rPr>
                <a:t>ANALYTICS</a:t>
              </a:r>
              <a:endParaRPr b="1" dirty="0">
                <a:solidFill>
                  <a:schemeClr val="bg2"/>
                </a:solidFill>
                <a:latin typeface="Quicksand" pitchFamily="2" charset="77"/>
              </a:endParaRPr>
            </a:p>
          </p:txBody>
        </p:sp>
        <p:sp>
          <p:nvSpPr>
            <p:cNvPr id="20" name="Google Shape;624;p23">
              <a:extLst>
                <a:ext uri="{FF2B5EF4-FFF2-40B4-BE49-F238E27FC236}">
                  <a16:creationId xmlns:a16="http://schemas.microsoft.com/office/drawing/2014/main" id="{A78D5CC0-412E-4348-AB4B-A064E3218520}"/>
                </a:ext>
              </a:extLst>
            </p:cNvPr>
            <p:cNvSpPr/>
            <p:nvPr/>
          </p:nvSpPr>
          <p:spPr>
            <a:xfrm>
              <a:off x="7927926" y="154402"/>
              <a:ext cx="3301931" cy="1320772"/>
            </a:xfrm>
            <a:prstGeom prst="chevron">
              <a:avLst>
                <a:gd name="adj" fmla="val 50000"/>
              </a:avLst>
            </a:prstGeom>
            <a:solidFill>
              <a:schemeClr val="dk2"/>
            </a:solidFill>
            <a:ln w="9525" cap="flat" cmpd="sng">
              <a:solidFill>
                <a:schemeClr val="lt2">
                  <a:alpha val="20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Quicksand" pitchFamily="2" charset="77"/>
              </a:endParaRPr>
            </a:p>
          </p:txBody>
        </p:sp>
        <p:sp>
          <p:nvSpPr>
            <p:cNvPr id="21" name="Google Shape;625;p23">
              <a:extLst>
                <a:ext uri="{FF2B5EF4-FFF2-40B4-BE49-F238E27FC236}">
                  <a16:creationId xmlns:a16="http://schemas.microsoft.com/office/drawing/2014/main" id="{ED67A87B-5E63-5941-A6B1-F1B7060D1452}"/>
                </a:ext>
              </a:extLst>
            </p:cNvPr>
            <p:cNvSpPr txBox="1"/>
            <p:nvPr/>
          </p:nvSpPr>
          <p:spPr>
            <a:xfrm>
              <a:off x="8588312" y="154402"/>
              <a:ext cx="1981159" cy="132077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txBody>
            <a:bodyPr spcFirstLastPara="1" wrap="square" lIns="48000" tIns="32000" rIns="16000" bIns="32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Arial"/>
                <a:buNone/>
              </a:pPr>
              <a:r>
                <a:rPr lang="en" sz="1200" b="1" dirty="0">
                  <a:solidFill>
                    <a:schemeClr val="bg2"/>
                  </a:solidFill>
                  <a:latin typeface="Quicksand" pitchFamily="2" charset="77"/>
                  <a:ea typeface="Arial"/>
                  <a:cs typeface="Arial"/>
                  <a:sym typeface="Arial"/>
                </a:rPr>
                <a:t>ACTION</a:t>
              </a:r>
              <a:endParaRPr b="1" dirty="0">
                <a:solidFill>
                  <a:schemeClr val="bg2"/>
                </a:solidFill>
                <a:latin typeface="Quicksand" pitchFamily="2" charset="77"/>
              </a:endParaRPr>
            </a:p>
          </p:txBody>
        </p:sp>
        <p:sp>
          <p:nvSpPr>
            <p:cNvPr id="36" name="Google Shape;625;p23">
              <a:extLst>
                <a:ext uri="{FF2B5EF4-FFF2-40B4-BE49-F238E27FC236}">
                  <a16:creationId xmlns:a16="http://schemas.microsoft.com/office/drawing/2014/main" id="{6EE5288F-24B7-0340-AA6F-8AA27F5F0EAC}"/>
                </a:ext>
              </a:extLst>
            </p:cNvPr>
            <p:cNvSpPr txBox="1"/>
            <p:nvPr/>
          </p:nvSpPr>
          <p:spPr>
            <a:xfrm>
              <a:off x="11173235" y="154402"/>
              <a:ext cx="1981159" cy="13207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8000" tIns="32000" rIns="16000" bIns="32000" anchor="ctr" anchorCtr="0">
              <a:noAutofit/>
            </a:bodyPr>
            <a:lstStyle/>
            <a:p>
              <a:pPr lvl="0" algn="ctr">
                <a:lnSpc>
                  <a:spcPct val="90000"/>
                </a:lnSpc>
                <a:buClr>
                  <a:schemeClr val="lt1"/>
                </a:buClr>
                <a:buSzPts val="1200"/>
              </a:pPr>
              <a:r>
                <a:rPr lang="es-ES" sz="1200" b="1" dirty="0">
                  <a:solidFill>
                    <a:schemeClr val="bg2"/>
                  </a:solidFill>
                  <a:latin typeface="Quicksand" pitchFamily="2" charset="77"/>
                  <a:ea typeface="Arial"/>
                  <a:cs typeface="Arial"/>
                  <a:sym typeface="Arial"/>
                </a:rPr>
                <a:t>TRACKING</a:t>
              </a:r>
              <a:endParaRPr lang="es-ES" b="1" dirty="0">
                <a:solidFill>
                  <a:schemeClr val="bg2"/>
                </a:solidFill>
                <a:latin typeface="Quicksand" pitchFamily="2" charset="77"/>
              </a:endParaRPr>
            </a:p>
          </p:txBody>
        </p:sp>
      </p:grpSp>
      <p:cxnSp>
        <p:nvCxnSpPr>
          <p:cNvPr id="22" name="Google Shape;628;p23">
            <a:extLst>
              <a:ext uri="{FF2B5EF4-FFF2-40B4-BE49-F238E27FC236}">
                <a16:creationId xmlns:a16="http://schemas.microsoft.com/office/drawing/2014/main" id="{9CD254FC-0340-BE4D-ADD5-62E28B3D972F}"/>
              </a:ext>
            </a:extLst>
          </p:cNvPr>
          <p:cNvCxnSpPr/>
          <p:nvPr/>
        </p:nvCxnSpPr>
        <p:spPr>
          <a:xfrm>
            <a:off x="743459" y="5203435"/>
            <a:ext cx="462117" cy="0"/>
          </a:xfrm>
          <a:prstGeom prst="straightConnector1">
            <a:avLst/>
          </a:prstGeom>
          <a:noFill/>
          <a:ln w="57150" cap="flat" cmpd="sng">
            <a:solidFill>
              <a:schemeClr val="bg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950F87F8-D1A9-EE45-88BD-F84AF3D31D27}"/>
              </a:ext>
            </a:extLst>
          </p:cNvPr>
          <p:cNvCxnSpPr>
            <a:cxnSpLocks/>
          </p:cNvCxnSpPr>
          <p:nvPr/>
        </p:nvCxnSpPr>
        <p:spPr>
          <a:xfrm>
            <a:off x="0" y="2922495"/>
            <a:ext cx="743459" cy="0"/>
          </a:xfrm>
          <a:prstGeom prst="line">
            <a:avLst/>
          </a:prstGeom>
          <a:ln w="2222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D9A760C3-7E3D-BD42-8134-E8DF43C8E1B2}"/>
              </a:ext>
            </a:extLst>
          </p:cNvPr>
          <p:cNvCxnSpPr>
            <a:cxnSpLocks/>
          </p:cNvCxnSpPr>
          <p:nvPr/>
        </p:nvCxnSpPr>
        <p:spPr>
          <a:xfrm>
            <a:off x="2232212" y="2922495"/>
            <a:ext cx="941294" cy="0"/>
          </a:xfrm>
          <a:prstGeom prst="line">
            <a:avLst/>
          </a:prstGeom>
          <a:ln w="2222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ector recto 32">
            <a:extLst>
              <a:ext uri="{FF2B5EF4-FFF2-40B4-BE49-F238E27FC236}">
                <a16:creationId xmlns:a16="http://schemas.microsoft.com/office/drawing/2014/main" id="{69021C74-7CF8-4C49-872A-D1F8ED9F083C}"/>
              </a:ext>
            </a:extLst>
          </p:cNvPr>
          <p:cNvCxnSpPr>
            <a:cxnSpLocks/>
          </p:cNvCxnSpPr>
          <p:nvPr/>
        </p:nvCxnSpPr>
        <p:spPr>
          <a:xfrm>
            <a:off x="4365811" y="2922495"/>
            <a:ext cx="1120589" cy="0"/>
          </a:xfrm>
          <a:prstGeom prst="line">
            <a:avLst/>
          </a:prstGeom>
          <a:ln w="2222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C2495F14-ACB8-B14E-B82E-644E3ADA6EF1}"/>
              </a:ext>
            </a:extLst>
          </p:cNvPr>
          <p:cNvCxnSpPr>
            <a:cxnSpLocks/>
          </p:cNvCxnSpPr>
          <p:nvPr/>
        </p:nvCxnSpPr>
        <p:spPr>
          <a:xfrm>
            <a:off x="6732493" y="2922495"/>
            <a:ext cx="1120589" cy="0"/>
          </a:xfrm>
          <a:prstGeom prst="line">
            <a:avLst/>
          </a:prstGeom>
          <a:ln w="2222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3320277C-E6BC-D749-B6C4-84748B6A1518}"/>
              </a:ext>
            </a:extLst>
          </p:cNvPr>
          <p:cNvCxnSpPr>
            <a:cxnSpLocks/>
          </p:cNvCxnSpPr>
          <p:nvPr/>
        </p:nvCxnSpPr>
        <p:spPr>
          <a:xfrm>
            <a:off x="8946775" y="2922495"/>
            <a:ext cx="1120589" cy="0"/>
          </a:xfrm>
          <a:prstGeom prst="line">
            <a:avLst/>
          </a:prstGeom>
          <a:ln w="22225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Elipse 36">
            <a:extLst>
              <a:ext uri="{FF2B5EF4-FFF2-40B4-BE49-F238E27FC236}">
                <a16:creationId xmlns:a16="http://schemas.microsoft.com/office/drawing/2014/main" id="{81866364-0393-4341-86DE-B32DD01CD7EA}"/>
              </a:ext>
            </a:extLst>
          </p:cNvPr>
          <p:cNvSpPr/>
          <p:nvPr/>
        </p:nvSpPr>
        <p:spPr>
          <a:xfrm>
            <a:off x="1236600" y="1989864"/>
            <a:ext cx="633851" cy="6338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2"/>
                </a:solidFill>
                <a:latin typeface="Quicksand" pitchFamily="2" charset="77"/>
              </a:rPr>
              <a:t>1</a:t>
            </a:r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80A5ED19-17E3-A14D-96FE-7F3A1FB825C2}"/>
              </a:ext>
            </a:extLst>
          </p:cNvPr>
          <p:cNvSpPr/>
          <p:nvPr/>
        </p:nvSpPr>
        <p:spPr>
          <a:xfrm>
            <a:off x="3450883" y="1989864"/>
            <a:ext cx="633851" cy="6338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2"/>
                </a:solidFill>
                <a:latin typeface="Quicksand" pitchFamily="2" charset="77"/>
              </a:rPr>
              <a:t>2</a:t>
            </a:r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F4D12EE7-5A60-074E-BAF9-091B57473302}"/>
              </a:ext>
            </a:extLst>
          </p:cNvPr>
          <p:cNvSpPr/>
          <p:nvPr/>
        </p:nvSpPr>
        <p:spPr>
          <a:xfrm>
            <a:off x="5647237" y="2023263"/>
            <a:ext cx="633851" cy="6338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2"/>
                </a:solidFill>
                <a:latin typeface="Quicksand" pitchFamily="2" charset="77"/>
              </a:rPr>
              <a:t>3</a:t>
            </a:r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72E7BDD2-78D0-044A-836A-1A6A91211A58}"/>
              </a:ext>
            </a:extLst>
          </p:cNvPr>
          <p:cNvSpPr/>
          <p:nvPr/>
        </p:nvSpPr>
        <p:spPr>
          <a:xfrm>
            <a:off x="8058742" y="2023263"/>
            <a:ext cx="633851" cy="6338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2"/>
                </a:solidFill>
                <a:latin typeface="Quicksand" pitchFamily="2" charset="77"/>
              </a:rPr>
              <a:t>4</a:t>
            </a:r>
          </a:p>
        </p:txBody>
      </p:sp>
      <p:sp>
        <p:nvSpPr>
          <p:cNvPr id="42" name="Elipse 41">
            <a:extLst>
              <a:ext uri="{FF2B5EF4-FFF2-40B4-BE49-F238E27FC236}">
                <a16:creationId xmlns:a16="http://schemas.microsoft.com/office/drawing/2014/main" id="{5DD74509-AE8E-4D49-8A7F-95C8298F53C8}"/>
              </a:ext>
            </a:extLst>
          </p:cNvPr>
          <p:cNvSpPr/>
          <p:nvPr/>
        </p:nvSpPr>
        <p:spPr>
          <a:xfrm>
            <a:off x="10335777" y="2023263"/>
            <a:ext cx="633851" cy="6338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2"/>
                </a:solidFill>
                <a:latin typeface="Quicksand" pitchFamily="2" charset="77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969261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876AF9-0DE9-3942-B0AD-AC30F261F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400" dirty="0"/>
              <a:t>SWOT</a:t>
            </a: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id="{B7A4A544-FCBE-4E4F-A021-2C046DDC877F}"/>
              </a:ext>
            </a:extLst>
          </p:cNvPr>
          <p:cNvGrpSpPr/>
          <p:nvPr/>
        </p:nvGrpSpPr>
        <p:grpSpPr>
          <a:xfrm>
            <a:off x="4112738" y="2190982"/>
            <a:ext cx="3966523" cy="3906015"/>
            <a:chOff x="3899086" y="1213175"/>
            <a:chExt cx="4393827" cy="4326801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D42989BF-666D-BE4B-8FE7-92ED84B8627F}"/>
                </a:ext>
              </a:extLst>
            </p:cNvPr>
            <p:cNvGrpSpPr/>
            <p:nvPr/>
          </p:nvGrpSpPr>
          <p:grpSpPr>
            <a:xfrm>
              <a:off x="3899086" y="1213175"/>
              <a:ext cx="4393827" cy="4326801"/>
              <a:chOff x="2830968" y="711457"/>
              <a:chExt cx="6056585" cy="5964194"/>
            </a:xfrm>
          </p:grpSpPr>
          <p:sp>
            <p:nvSpPr>
              <p:cNvPr id="8" name="Rectángulo redondeado 7">
                <a:extLst>
                  <a:ext uri="{FF2B5EF4-FFF2-40B4-BE49-F238E27FC236}">
                    <a16:creationId xmlns:a16="http://schemas.microsoft.com/office/drawing/2014/main" id="{819EA25C-2F6A-5A43-BE5C-D8F8091C8356}"/>
                  </a:ext>
                </a:extLst>
              </p:cNvPr>
              <p:cNvSpPr/>
              <p:nvPr/>
            </p:nvSpPr>
            <p:spPr>
              <a:xfrm rot="2700000">
                <a:off x="2889709" y="2478553"/>
                <a:ext cx="2312521" cy="2430004"/>
              </a:xfrm>
              <a:prstGeom prst="roundRect">
                <a:avLst>
                  <a:gd name="adj" fmla="val 8263"/>
                </a:avLst>
              </a:prstGeom>
              <a:noFill/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effectLst>
                <a:outerShdw blurRad="812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396000" rtlCol="0" anchor="b" anchorCtr="0"/>
              <a:lstStyle/>
              <a:p>
                <a:pPr algn="ctr"/>
                <a:endParaRPr lang="en-GB" sz="1500" dirty="0">
                  <a:latin typeface="Quicksand" pitchFamily="2" charset="77"/>
                </a:endParaRPr>
              </a:p>
            </p:txBody>
          </p:sp>
          <p:sp>
            <p:nvSpPr>
              <p:cNvPr id="9" name="Rectángulo redondeado 8">
                <a:extLst>
                  <a:ext uri="{FF2B5EF4-FFF2-40B4-BE49-F238E27FC236}">
                    <a16:creationId xmlns:a16="http://schemas.microsoft.com/office/drawing/2014/main" id="{C52E81EF-A1BF-1D44-9154-7DB7BBD2644E}"/>
                  </a:ext>
                </a:extLst>
              </p:cNvPr>
              <p:cNvSpPr/>
              <p:nvPr/>
            </p:nvSpPr>
            <p:spPr>
              <a:xfrm rot="2700000">
                <a:off x="4676470" y="4304389"/>
                <a:ext cx="2312521" cy="2430004"/>
              </a:xfrm>
              <a:prstGeom prst="roundRect">
                <a:avLst>
                  <a:gd name="adj" fmla="val 8263"/>
                </a:avLst>
              </a:prstGeom>
              <a:noFill/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effectLst>
                <a:outerShdw blurRad="812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396000" rtlCol="0" anchor="b" anchorCtr="0"/>
              <a:lstStyle/>
              <a:p>
                <a:pPr algn="ctr"/>
                <a:endParaRPr lang="en-GB" sz="1500" dirty="0">
                  <a:latin typeface="Quicksand" pitchFamily="2" charset="77"/>
                </a:endParaRPr>
              </a:p>
            </p:txBody>
          </p:sp>
          <p:sp>
            <p:nvSpPr>
              <p:cNvPr id="10" name="Rectángulo redondeado 9">
                <a:extLst>
                  <a:ext uri="{FF2B5EF4-FFF2-40B4-BE49-F238E27FC236}">
                    <a16:creationId xmlns:a16="http://schemas.microsoft.com/office/drawing/2014/main" id="{D420BBE0-36BD-544A-ACC4-6F464BC7629C}"/>
                  </a:ext>
                </a:extLst>
              </p:cNvPr>
              <p:cNvSpPr/>
              <p:nvPr/>
            </p:nvSpPr>
            <p:spPr>
              <a:xfrm rot="2700000">
                <a:off x="6516290" y="2386923"/>
                <a:ext cx="2312521" cy="2430004"/>
              </a:xfrm>
              <a:prstGeom prst="roundRect">
                <a:avLst>
                  <a:gd name="adj" fmla="val 8263"/>
                </a:avLst>
              </a:prstGeom>
              <a:noFill/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effectLst>
                <a:outerShdw blurRad="812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396000" rtlCol="0" anchor="b" anchorCtr="0"/>
              <a:lstStyle/>
              <a:p>
                <a:pPr algn="ctr"/>
                <a:endParaRPr lang="en-GB" sz="1500" dirty="0">
                  <a:latin typeface="Quicksand" pitchFamily="2" charset="77"/>
                </a:endParaRPr>
              </a:p>
            </p:txBody>
          </p:sp>
          <p:sp>
            <p:nvSpPr>
              <p:cNvPr id="11" name="Rectángulo redondeado 10">
                <a:extLst>
                  <a:ext uri="{FF2B5EF4-FFF2-40B4-BE49-F238E27FC236}">
                    <a16:creationId xmlns:a16="http://schemas.microsoft.com/office/drawing/2014/main" id="{9815D293-12E8-BE4F-A347-E0961967E741}"/>
                  </a:ext>
                </a:extLst>
              </p:cNvPr>
              <p:cNvSpPr/>
              <p:nvPr/>
            </p:nvSpPr>
            <p:spPr>
              <a:xfrm rot="2700000">
                <a:off x="4729531" y="652716"/>
                <a:ext cx="2312521" cy="2430004"/>
              </a:xfrm>
              <a:prstGeom prst="roundRect">
                <a:avLst>
                  <a:gd name="adj" fmla="val 8263"/>
                </a:avLst>
              </a:prstGeom>
              <a:noFill/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effectLst>
                <a:outerShdw blurRad="812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396000" rtlCol="0" anchor="b" anchorCtr="0"/>
              <a:lstStyle/>
              <a:p>
                <a:pPr algn="ctr"/>
                <a:endParaRPr lang="en-GB" sz="1500" dirty="0">
                  <a:latin typeface="Quicksand" pitchFamily="2" charset="77"/>
                </a:endParaRPr>
              </a:p>
            </p:txBody>
          </p:sp>
          <p:sp>
            <p:nvSpPr>
              <p:cNvPr id="12" name="Rectángulo redondeado 11">
                <a:extLst>
                  <a:ext uri="{FF2B5EF4-FFF2-40B4-BE49-F238E27FC236}">
                    <a16:creationId xmlns:a16="http://schemas.microsoft.com/office/drawing/2014/main" id="{AF1BFCCB-1AB6-D349-A40A-2E3552B90A06}"/>
                  </a:ext>
                </a:extLst>
              </p:cNvPr>
              <p:cNvSpPr/>
              <p:nvPr/>
            </p:nvSpPr>
            <p:spPr>
              <a:xfrm rot="18900000">
                <a:off x="4864117" y="2926282"/>
                <a:ext cx="1935853" cy="1882175"/>
              </a:xfrm>
              <a:prstGeom prst="roundRect">
                <a:avLst>
                  <a:gd name="adj" fmla="val 9549"/>
                </a:avLst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396000" rtlCol="0" anchor="b" anchorCtr="0"/>
              <a:lstStyle/>
              <a:p>
                <a:pPr algn="ctr"/>
                <a:endParaRPr lang="en-GB" sz="1500" dirty="0">
                  <a:latin typeface="Quicksand" pitchFamily="2" charset="77"/>
                </a:endParaRPr>
              </a:p>
            </p:txBody>
          </p:sp>
        </p:grpSp>
        <p:sp>
          <p:nvSpPr>
            <p:cNvPr id="7" name="Título 1">
              <a:extLst>
                <a:ext uri="{FF2B5EF4-FFF2-40B4-BE49-F238E27FC236}">
                  <a16:creationId xmlns:a16="http://schemas.microsoft.com/office/drawing/2014/main" id="{CD964AB1-6658-EF49-AE2D-D3B6829E3A41}"/>
                </a:ext>
              </a:extLst>
            </p:cNvPr>
            <p:cNvSpPr txBox="1">
              <a:spLocks/>
            </p:cNvSpPr>
            <p:nvPr/>
          </p:nvSpPr>
          <p:spPr>
            <a:xfrm>
              <a:off x="5092263" y="3193131"/>
              <a:ext cx="2007475" cy="64552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60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s-ES" sz="2400" spc="300" dirty="0">
                  <a:solidFill>
                    <a:schemeClr val="bg2"/>
                  </a:solidFill>
                  <a:latin typeface="Quicksand" pitchFamily="2" charset="77"/>
                </a:rPr>
                <a:t>SWOT</a:t>
              </a:r>
            </a:p>
          </p:txBody>
        </p:sp>
      </p:grpSp>
      <p:sp>
        <p:nvSpPr>
          <p:cNvPr id="18" name="TextBox 9">
            <a:extLst>
              <a:ext uri="{FF2B5EF4-FFF2-40B4-BE49-F238E27FC236}">
                <a16:creationId xmlns:a16="http://schemas.microsoft.com/office/drawing/2014/main" id="{51392C7F-B27A-EE4F-8241-E2735B73348C}"/>
              </a:ext>
            </a:extLst>
          </p:cNvPr>
          <p:cNvSpPr txBox="1"/>
          <p:nvPr/>
        </p:nvSpPr>
        <p:spPr>
          <a:xfrm>
            <a:off x="511012" y="1979013"/>
            <a:ext cx="2704261" cy="1286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algn="r" defTabSz="238110">
              <a:lnSpc>
                <a:spcPct val="150000"/>
              </a:lnSpc>
              <a:defRPr/>
            </a:pPr>
            <a:r>
              <a:rPr lang="es-ES" sz="2000" b="1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Strengths</a:t>
            </a:r>
            <a:endParaRPr lang="es-ES" sz="1100" b="1" kern="0" dirty="0">
              <a:solidFill>
                <a:schemeClr val="tx2"/>
              </a:solidFill>
              <a:latin typeface="Quicksand" pitchFamily="2" charset="77"/>
              <a:ea typeface="Roboto Th" pitchFamily="2" charset="0"/>
            </a:endParaRPr>
          </a:p>
          <a:p>
            <a:pPr algn="r" defTabSz="238110">
              <a:lnSpc>
                <a:spcPct val="150000"/>
              </a:lnSpc>
              <a:defRPr/>
            </a:pP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Lorem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ipsum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 dolor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sit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amet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,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consectetur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hendrerit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sapien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 sed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iaculis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.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Morb</a:t>
            </a:r>
            <a:endParaRPr lang="lt-LT" sz="1100" kern="0" dirty="0">
              <a:solidFill>
                <a:schemeClr val="tx2"/>
              </a:solidFill>
              <a:latin typeface="Quicksand" pitchFamily="2" charset="77"/>
              <a:ea typeface="Roboto Th" pitchFamily="2" charset="0"/>
            </a:endParaRPr>
          </a:p>
        </p:txBody>
      </p:sp>
      <p:sp>
        <p:nvSpPr>
          <p:cNvPr id="21" name="TextBox 9">
            <a:extLst>
              <a:ext uri="{FF2B5EF4-FFF2-40B4-BE49-F238E27FC236}">
                <a16:creationId xmlns:a16="http://schemas.microsoft.com/office/drawing/2014/main" id="{57395E72-81C5-E245-A7EA-735B6FBA1CF0}"/>
              </a:ext>
            </a:extLst>
          </p:cNvPr>
          <p:cNvSpPr txBox="1"/>
          <p:nvPr/>
        </p:nvSpPr>
        <p:spPr>
          <a:xfrm>
            <a:off x="511012" y="4658717"/>
            <a:ext cx="2704261" cy="1286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algn="r" defTabSz="238110">
              <a:lnSpc>
                <a:spcPct val="150000"/>
              </a:lnSpc>
              <a:defRPr/>
            </a:pPr>
            <a:r>
              <a:rPr lang="es-ES" sz="2000" b="1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Weakness</a:t>
            </a:r>
            <a:endParaRPr lang="es-ES" sz="1100" b="1" kern="0" dirty="0">
              <a:solidFill>
                <a:schemeClr val="tx2"/>
              </a:solidFill>
              <a:latin typeface="Quicksand" pitchFamily="2" charset="77"/>
              <a:ea typeface="Roboto Th" pitchFamily="2" charset="0"/>
            </a:endParaRPr>
          </a:p>
          <a:p>
            <a:pPr algn="r" defTabSz="238110">
              <a:lnSpc>
                <a:spcPct val="150000"/>
              </a:lnSpc>
              <a:defRPr/>
            </a:pP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Lorem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ipsum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 dolor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sit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amet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,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consectetur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hendrerit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sapien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 sed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iaculis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.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Morb</a:t>
            </a:r>
            <a:endParaRPr lang="lt-LT" sz="1100" kern="0" dirty="0">
              <a:solidFill>
                <a:schemeClr val="tx2"/>
              </a:solidFill>
              <a:latin typeface="Quicksand" pitchFamily="2" charset="77"/>
              <a:ea typeface="Roboto Th" pitchFamily="2" charset="0"/>
            </a:endParaRPr>
          </a:p>
        </p:txBody>
      </p:sp>
      <p:sp>
        <p:nvSpPr>
          <p:cNvPr id="24" name="TextBox 9">
            <a:extLst>
              <a:ext uri="{FF2B5EF4-FFF2-40B4-BE49-F238E27FC236}">
                <a16:creationId xmlns:a16="http://schemas.microsoft.com/office/drawing/2014/main" id="{DFA3C658-FDBC-7848-BB83-D4A6220C400A}"/>
              </a:ext>
            </a:extLst>
          </p:cNvPr>
          <p:cNvSpPr txBox="1"/>
          <p:nvPr/>
        </p:nvSpPr>
        <p:spPr>
          <a:xfrm>
            <a:off x="8775870" y="4658717"/>
            <a:ext cx="2704261" cy="1286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10">
              <a:lnSpc>
                <a:spcPct val="150000"/>
              </a:lnSpc>
              <a:defRPr/>
            </a:pPr>
            <a:r>
              <a:rPr lang="es-ES" sz="2000" b="1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Threats</a:t>
            </a:r>
            <a:endParaRPr lang="es-ES" sz="1100" b="1" kern="0" dirty="0">
              <a:solidFill>
                <a:schemeClr val="tx2"/>
              </a:solidFill>
              <a:latin typeface="Quicksand" pitchFamily="2" charset="77"/>
              <a:ea typeface="Roboto Th" pitchFamily="2" charset="0"/>
            </a:endParaRPr>
          </a:p>
          <a:p>
            <a:pPr defTabSz="238110">
              <a:lnSpc>
                <a:spcPct val="150000"/>
              </a:lnSpc>
              <a:defRPr/>
            </a:pP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Lorem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ipsum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 dolor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sit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amet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,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consectetur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hendrerit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sapien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 sed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iaculis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.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Morb</a:t>
            </a:r>
            <a:endParaRPr lang="lt-LT" sz="1100" kern="0" dirty="0">
              <a:solidFill>
                <a:schemeClr val="tx2"/>
              </a:solidFill>
              <a:latin typeface="Quicksand" pitchFamily="2" charset="77"/>
              <a:ea typeface="Roboto Th" pitchFamily="2" charset="0"/>
            </a:endParaRPr>
          </a:p>
        </p:txBody>
      </p:sp>
      <p:sp>
        <p:nvSpPr>
          <p:cNvPr id="27" name="TextBox 9">
            <a:extLst>
              <a:ext uri="{FF2B5EF4-FFF2-40B4-BE49-F238E27FC236}">
                <a16:creationId xmlns:a16="http://schemas.microsoft.com/office/drawing/2014/main" id="{9E495A53-F365-BF44-BB72-AC8D50D518D6}"/>
              </a:ext>
            </a:extLst>
          </p:cNvPr>
          <p:cNvSpPr txBox="1"/>
          <p:nvPr/>
        </p:nvSpPr>
        <p:spPr>
          <a:xfrm>
            <a:off x="8775870" y="1979013"/>
            <a:ext cx="2704261" cy="1286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10">
              <a:lnSpc>
                <a:spcPct val="150000"/>
              </a:lnSpc>
              <a:defRPr/>
            </a:pPr>
            <a:r>
              <a:rPr lang="es-ES" sz="2000" b="1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Opportunities</a:t>
            </a:r>
            <a:endParaRPr lang="es-ES" sz="1100" b="1" kern="0" dirty="0">
              <a:solidFill>
                <a:schemeClr val="tx2"/>
              </a:solidFill>
              <a:latin typeface="Quicksand" pitchFamily="2" charset="77"/>
              <a:ea typeface="Roboto Th" pitchFamily="2" charset="0"/>
            </a:endParaRPr>
          </a:p>
          <a:p>
            <a:pPr defTabSz="238110">
              <a:lnSpc>
                <a:spcPct val="150000"/>
              </a:lnSpc>
              <a:defRPr/>
            </a:pP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Lorem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ipsum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 dolor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sit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amet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,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consectetur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hendrerit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sapien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 sed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iaculis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.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Morb</a:t>
            </a:r>
            <a:endParaRPr lang="lt-LT" sz="1100" kern="0" dirty="0">
              <a:solidFill>
                <a:schemeClr val="tx2"/>
              </a:solidFill>
              <a:latin typeface="Quicksand" pitchFamily="2" charset="77"/>
              <a:ea typeface="Roboto Th" pitchFamily="2" charset="0"/>
            </a:endParaRPr>
          </a:p>
        </p:txBody>
      </p:sp>
      <p:sp>
        <p:nvSpPr>
          <p:cNvPr id="32" name="Forma libre 31">
            <a:extLst>
              <a:ext uri="{FF2B5EF4-FFF2-40B4-BE49-F238E27FC236}">
                <a16:creationId xmlns:a16="http://schemas.microsoft.com/office/drawing/2014/main" id="{006E2ED9-D33C-9F4B-A11A-827B64ABDFA4}"/>
              </a:ext>
            </a:extLst>
          </p:cNvPr>
          <p:cNvSpPr/>
          <p:nvPr/>
        </p:nvSpPr>
        <p:spPr>
          <a:xfrm rot="10800000" flipH="1">
            <a:off x="2407267" y="4345869"/>
            <a:ext cx="636898" cy="232519"/>
          </a:xfrm>
          <a:custGeom>
            <a:avLst/>
            <a:gdLst>
              <a:gd name="connsiteX0" fmla="*/ 784203 w 811363"/>
              <a:gd name="connsiteY0" fmla="*/ 71516 h 296213"/>
              <a:gd name="connsiteX1" fmla="*/ 788218 w 811363"/>
              <a:gd name="connsiteY1" fmla="*/ 231542 h 296213"/>
              <a:gd name="connsiteX2" fmla="*/ 811363 w 811363"/>
              <a:gd name="connsiteY2" fmla="*/ 213840 h 296213"/>
              <a:gd name="connsiteX3" fmla="*/ 790108 w 811363"/>
              <a:gd name="connsiteY3" fmla="*/ 0 h 296213"/>
              <a:gd name="connsiteX4" fmla="*/ 686427 w 811363"/>
              <a:gd name="connsiteY4" fmla="*/ 24075 h 296213"/>
              <a:gd name="connsiteX5" fmla="*/ 653127 w 811363"/>
              <a:gd name="connsiteY5" fmla="*/ 33988 h 296213"/>
              <a:gd name="connsiteX6" fmla="*/ 777118 w 811363"/>
              <a:gd name="connsiteY6" fmla="*/ 35640 h 296213"/>
              <a:gd name="connsiteX7" fmla="*/ 725632 w 811363"/>
              <a:gd name="connsiteY7" fmla="*/ 89218 h 296213"/>
              <a:gd name="connsiteX8" fmla="*/ 621479 w 811363"/>
              <a:gd name="connsiteY8" fmla="*/ 202511 h 296213"/>
              <a:gd name="connsiteX9" fmla="*/ 588179 w 811363"/>
              <a:gd name="connsiteY9" fmla="*/ 250897 h 296213"/>
              <a:gd name="connsiteX10" fmla="*/ 569049 w 811363"/>
              <a:gd name="connsiteY10" fmla="*/ 261754 h 296213"/>
              <a:gd name="connsiteX11" fmla="*/ 508588 w 811363"/>
              <a:gd name="connsiteY11" fmla="*/ 205816 h 296213"/>
              <a:gd name="connsiteX12" fmla="*/ 474579 w 811363"/>
              <a:gd name="connsiteY12" fmla="*/ 179853 h 296213"/>
              <a:gd name="connsiteX13" fmla="*/ 380345 w 811363"/>
              <a:gd name="connsiteY13" fmla="*/ 94883 h 296213"/>
              <a:gd name="connsiteX14" fmla="*/ 340196 w 811363"/>
              <a:gd name="connsiteY14" fmla="*/ 74821 h 296213"/>
              <a:gd name="connsiteX15" fmla="*/ 318704 w 811363"/>
              <a:gd name="connsiteY15" fmla="*/ 37292 h 296213"/>
              <a:gd name="connsiteX16" fmla="*/ 147478 w 811363"/>
              <a:gd name="connsiteY16" fmla="*/ 147517 h 296213"/>
              <a:gd name="connsiteX17" fmla="*/ 68359 w 811363"/>
              <a:gd name="connsiteY17" fmla="*/ 209828 h 296213"/>
              <a:gd name="connsiteX18" fmla="*/ 813 w 811363"/>
              <a:gd name="connsiteY18" fmla="*/ 283232 h 296213"/>
              <a:gd name="connsiteX19" fmla="*/ 52772 w 811363"/>
              <a:gd name="connsiteY19" fmla="*/ 248300 h 296213"/>
              <a:gd name="connsiteX20" fmla="*/ 142518 w 811363"/>
              <a:gd name="connsiteY20" fmla="*/ 174896 h 296213"/>
              <a:gd name="connsiteX21" fmla="*/ 297212 w 811363"/>
              <a:gd name="connsiteY21" fmla="*/ 73168 h 296213"/>
              <a:gd name="connsiteX22" fmla="*/ 405380 w 811363"/>
              <a:gd name="connsiteY22" fmla="*/ 151057 h 296213"/>
              <a:gd name="connsiteX23" fmla="*/ 469619 w 811363"/>
              <a:gd name="connsiteY23" fmla="*/ 211244 h 296213"/>
              <a:gd name="connsiteX24" fmla="*/ 540472 w 811363"/>
              <a:gd name="connsiteY24" fmla="*/ 265766 h 296213"/>
              <a:gd name="connsiteX25" fmla="*/ 574481 w 811363"/>
              <a:gd name="connsiteY25" fmla="*/ 296214 h 296213"/>
              <a:gd name="connsiteX26" fmla="*/ 647459 w 811363"/>
              <a:gd name="connsiteY26" fmla="*/ 212896 h 296213"/>
              <a:gd name="connsiteX27" fmla="*/ 701779 w 811363"/>
              <a:gd name="connsiteY27" fmla="*/ 158374 h 296213"/>
              <a:gd name="connsiteX28" fmla="*/ 721145 w 811363"/>
              <a:gd name="connsiteY28" fmla="*/ 123206 h 296213"/>
              <a:gd name="connsiteX29" fmla="*/ 784203 w 811363"/>
              <a:gd name="connsiteY29" fmla="*/ 71516 h 296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811363" h="296213">
                <a:moveTo>
                  <a:pt x="784203" y="71516"/>
                </a:moveTo>
                <a:lnTo>
                  <a:pt x="788218" y="231542"/>
                </a:lnTo>
                <a:cubicBezTo>
                  <a:pt x="802153" y="225642"/>
                  <a:pt x="799555" y="223282"/>
                  <a:pt x="811363" y="213840"/>
                </a:cubicBezTo>
                <a:cubicBezTo>
                  <a:pt x="800736" y="153182"/>
                  <a:pt x="822227" y="45081"/>
                  <a:pt x="790108" y="0"/>
                </a:cubicBezTo>
                <a:cubicBezTo>
                  <a:pt x="758224" y="1180"/>
                  <a:pt x="717602" y="19354"/>
                  <a:pt x="686427" y="24075"/>
                </a:cubicBezTo>
                <a:cubicBezTo>
                  <a:pt x="668950" y="26671"/>
                  <a:pt x="659976" y="21951"/>
                  <a:pt x="653127" y="33988"/>
                </a:cubicBezTo>
                <a:cubicBezTo>
                  <a:pt x="625730" y="81429"/>
                  <a:pt x="713351" y="33280"/>
                  <a:pt x="777118" y="35640"/>
                </a:cubicBezTo>
                <a:cubicBezTo>
                  <a:pt x="770741" y="59951"/>
                  <a:pt x="761531" y="49566"/>
                  <a:pt x="725632" y="89218"/>
                </a:cubicBezTo>
                <a:cubicBezTo>
                  <a:pt x="668242" y="152945"/>
                  <a:pt x="693985" y="135479"/>
                  <a:pt x="621479" y="202511"/>
                </a:cubicBezTo>
                <a:cubicBezTo>
                  <a:pt x="595264" y="226822"/>
                  <a:pt x="619590" y="227294"/>
                  <a:pt x="588179" y="250897"/>
                </a:cubicBezTo>
                <a:cubicBezTo>
                  <a:pt x="575662" y="260338"/>
                  <a:pt x="583219" y="255853"/>
                  <a:pt x="569049" y="261754"/>
                </a:cubicBezTo>
                <a:cubicBezTo>
                  <a:pt x="533623" y="239095"/>
                  <a:pt x="536220" y="223282"/>
                  <a:pt x="508588" y="205816"/>
                </a:cubicBezTo>
                <a:cubicBezTo>
                  <a:pt x="484971" y="190946"/>
                  <a:pt x="492056" y="196610"/>
                  <a:pt x="474579" y="179853"/>
                </a:cubicBezTo>
                <a:lnTo>
                  <a:pt x="380345" y="94883"/>
                </a:lnTo>
                <a:cubicBezTo>
                  <a:pt x="367828" y="88982"/>
                  <a:pt x="364286" y="94411"/>
                  <a:pt x="340196" y="74821"/>
                </a:cubicBezTo>
                <a:cubicBezTo>
                  <a:pt x="323427" y="61131"/>
                  <a:pt x="325553" y="58771"/>
                  <a:pt x="318704" y="37292"/>
                </a:cubicBezTo>
                <a:cubicBezTo>
                  <a:pt x="279499" y="43665"/>
                  <a:pt x="182904" y="121318"/>
                  <a:pt x="147478" y="147517"/>
                </a:cubicBezTo>
                <a:lnTo>
                  <a:pt x="68359" y="209828"/>
                </a:lnTo>
                <a:cubicBezTo>
                  <a:pt x="28918" y="244524"/>
                  <a:pt x="-5800" y="246648"/>
                  <a:pt x="813" y="283232"/>
                </a:cubicBezTo>
                <a:lnTo>
                  <a:pt x="52772" y="248300"/>
                </a:lnTo>
                <a:cubicBezTo>
                  <a:pt x="106147" y="208412"/>
                  <a:pt x="101660" y="201567"/>
                  <a:pt x="142518" y="174896"/>
                </a:cubicBezTo>
                <a:cubicBezTo>
                  <a:pt x="168261" y="158138"/>
                  <a:pt x="277137" y="74821"/>
                  <a:pt x="297212" y="73168"/>
                </a:cubicBezTo>
                <a:cubicBezTo>
                  <a:pt x="315634" y="71516"/>
                  <a:pt x="387431" y="134063"/>
                  <a:pt x="405380" y="151057"/>
                </a:cubicBezTo>
                <a:cubicBezTo>
                  <a:pt x="424982" y="169703"/>
                  <a:pt x="439389" y="197791"/>
                  <a:pt x="469619" y="211244"/>
                </a:cubicBezTo>
                <a:cubicBezTo>
                  <a:pt x="506935" y="227766"/>
                  <a:pt x="505754" y="231779"/>
                  <a:pt x="540472" y="265766"/>
                </a:cubicBezTo>
                <a:cubicBezTo>
                  <a:pt x="556059" y="281108"/>
                  <a:pt x="554170" y="289605"/>
                  <a:pt x="574481" y="296214"/>
                </a:cubicBezTo>
                <a:lnTo>
                  <a:pt x="647459" y="212896"/>
                </a:lnTo>
                <a:cubicBezTo>
                  <a:pt x="663046" y="194014"/>
                  <a:pt x="695638" y="170884"/>
                  <a:pt x="701779" y="158374"/>
                </a:cubicBezTo>
                <a:cubicBezTo>
                  <a:pt x="714768" y="130995"/>
                  <a:pt x="698708" y="149169"/>
                  <a:pt x="721145" y="123206"/>
                </a:cubicBezTo>
                <a:cubicBezTo>
                  <a:pt x="741220" y="100075"/>
                  <a:pt x="752084" y="81429"/>
                  <a:pt x="784203" y="71516"/>
                </a:cubicBezTo>
                <a:close/>
              </a:path>
            </a:pathLst>
          </a:custGeom>
          <a:solidFill>
            <a:srgbClr val="262626"/>
          </a:solidFill>
          <a:ln w="236" cap="flat">
            <a:noFill/>
            <a:prstDash val="solid"/>
            <a:miter/>
          </a:ln>
        </p:spPr>
        <p:txBody>
          <a:bodyPr rtlCol="0" anchor="ctr"/>
          <a:lstStyle/>
          <a:p>
            <a:endParaRPr lang="es-ES" dirty="0">
              <a:latin typeface="Quicksand" pitchFamily="2" charset="77"/>
            </a:endParaRPr>
          </a:p>
        </p:txBody>
      </p:sp>
      <p:grpSp>
        <p:nvGrpSpPr>
          <p:cNvPr id="41" name="Gráfico 626">
            <a:extLst>
              <a:ext uri="{FF2B5EF4-FFF2-40B4-BE49-F238E27FC236}">
                <a16:creationId xmlns:a16="http://schemas.microsoft.com/office/drawing/2014/main" id="{B0A07804-611C-CF4A-AEE6-D52CB634793B}"/>
              </a:ext>
            </a:extLst>
          </p:cNvPr>
          <p:cNvGrpSpPr/>
          <p:nvPr/>
        </p:nvGrpSpPr>
        <p:grpSpPr>
          <a:xfrm>
            <a:off x="8890728" y="1318645"/>
            <a:ext cx="410143" cy="699758"/>
            <a:chOff x="8052550" y="2237942"/>
            <a:chExt cx="737430" cy="1258152"/>
          </a:xfrm>
          <a:solidFill>
            <a:srgbClr val="262626"/>
          </a:solidFill>
        </p:grpSpPr>
        <p:sp>
          <p:nvSpPr>
            <p:cNvPr id="42" name="Forma libre 41">
              <a:extLst>
                <a:ext uri="{FF2B5EF4-FFF2-40B4-BE49-F238E27FC236}">
                  <a16:creationId xmlns:a16="http://schemas.microsoft.com/office/drawing/2014/main" id="{54171515-5AF3-AD4F-8FED-6BE5BFB76E1B}"/>
                </a:ext>
              </a:extLst>
            </p:cNvPr>
            <p:cNvSpPr/>
            <p:nvPr/>
          </p:nvSpPr>
          <p:spPr>
            <a:xfrm>
              <a:off x="8052550" y="2237942"/>
              <a:ext cx="737430" cy="1258152"/>
            </a:xfrm>
            <a:custGeom>
              <a:avLst/>
              <a:gdLst>
                <a:gd name="connsiteX0" fmla="*/ 293718 w 737430"/>
                <a:gd name="connsiteY0" fmla="*/ 33581 h 1258152"/>
                <a:gd name="connsiteX1" fmla="*/ 280965 w 737430"/>
                <a:gd name="connsiteY1" fmla="*/ 46091 h 1258152"/>
                <a:gd name="connsiteX2" fmla="*/ 174686 w 737430"/>
                <a:gd name="connsiteY2" fmla="*/ 113594 h 1258152"/>
                <a:gd name="connsiteX3" fmla="*/ 112809 w 737430"/>
                <a:gd name="connsiteY3" fmla="*/ 239633 h 1258152"/>
                <a:gd name="connsiteX4" fmla="*/ 195470 w 737430"/>
                <a:gd name="connsiteY4" fmla="*/ 112414 h 1258152"/>
                <a:gd name="connsiteX5" fmla="*/ 237509 w 737430"/>
                <a:gd name="connsiteY5" fmla="*/ 84327 h 1258152"/>
                <a:gd name="connsiteX6" fmla="*/ 209640 w 737430"/>
                <a:gd name="connsiteY6" fmla="*/ 121383 h 1258152"/>
                <a:gd name="connsiteX7" fmla="*/ 139969 w 737430"/>
                <a:gd name="connsiteY7" fmla="*/ 249782 h 1258152"/>
                <a:gd name="connsiteX8" fmla="*/ 176812 w 737430"/>
                <a:gd name="connsiteY8" fmla="*/ 175906 h 1258152"/>
                <a:gd name="connsiteX9" fmla="*/ 260890 w 737430"/>
                <a:gd name="connsiteY9" fmla="*/ 91172 h 1258152"/>
                <a:gd name="connsiteX10" fmla="*/ 296552 w 737430"/>
                <a:gd name="connsiteY10" fmla="*/ 70165 h 1258152"/>
                <a:gd name="connsiteX11" fmla="*/ 316391 w 737430"/>
                <a:gd name="connsiteY11" fmla="*/ 43258 h 1258152"/>
                <a:gd name="connsiteX12" fmla="*/ 360556 w 737430"/>
                <a:gd name="connsiteY12" fmla="*/ 26264 h 1258152"/>
                <a:gd name="connsiteX13" fmla="*/ 395746 w 737430"/>
                <a:gd name="connsiteY13" fmla="*/ 39246 h 1258152"/>
                <a:gd name="connsiteX14" fmla="*/ 454081 w 737430"/>
                <a:gd name="connsiteY14" fmla="*/ 41606 h 1258152"/>
                <a:gd name="connsiteX15" fmla="*/ 545952 w 737430"/>
                <a:gd name="connsiteY15" fmla="*/ 63557 h 1258152"/>
                <a:gd name="connsiteX16" fmla="*/ 570514 w 737430"/>
                <a:gd name="connsiteY16" fmla="*/ 94004 h 1258152"/>
                <a:gd name="connsiteX17" fmla="*/ 665457 w 737430"/>
                <a:gd name="connsiteY17" fmla="*/ 179210 h 1258152"/>
                <a:gd name="connsiteX18" fmla="*/ 682933 w 737430"/>
                <a:gd name="connsiteY18" fmla="*/ 555437 h 1258152"/>
                <a:gd name="connsiteX19" fmla="*/ 616805 w 737430"/>
                <a:gd name="connsiteY19" fmla="*/ 718060 h 1258152"/>
                <a:gd name="connsiteX20" fmla="*/ 477462 w 737430"/>
                <a:gd name="connsiteY20" fmla="*/ 926943 h 1258152"/>
                <a:gd name="connsiteX21" fmla="*/ 416765 w 737430"/>
                <a:gd name="connsiteY21" fmla="*/ 981466 h 1258152"/>
                <a:gd name="connsiteX22" fmla="*/ 314029 w 737430"/>
                <a:gd name="connsiteY22" fmla="*/ 970608 h 1258152"/>
                <a:gd name="connsiteX23" fmla="*/ 261599 w 737430"/>
                <a:gd name="connsiteY23" fmla="*/ 908297 h 1258152"/>
                <a:gd name="connsiteX24" fmla="*/ 229479 w 737430"/>
                <a:gd name="connsiteY24" fmla="*/ 826396 h 1258152"/>
                <a:gd name="connsiteX25" fmla="*/ 74312 w 737430"/>
                <a:gd name="connsiteY25" fmla="*/ 633562 h 1258152"/>
                <a:gd name="connsiteX26" fmla="*/ 53529 w 737430"/>
                <a:gd name="connsiteY26" fmla="*/ 259459 h 1258152"/>
                <a:gd name="connsiteX27" fmla="*/ 244830 w 737430"/>
                <a:gd name="connsiteY27" fmla="*/ 52935 h 1258152"/>
                <a:gd name="connsiteX28" fmla="*/ 293718 w 737430"/>
                <a:gd name="connsiteY28" fmla="*/ 33581 h 1258152"/>
                <a:gd name="connsiteX29" fmla="*/ 504386 w 737430"/>
                <a:gd name="connsiteY29" fmla="*/ 1231418 h 1258152"/>
                <a:gd name="connsiteX30" fmla="*/ 457387 w 737430"/>
                <a:gd name="connsiteY30" fmla="*/ 1239915 h 1258152"/>
                <a:gd name="connsiteX31" fmla="*/ 302220 w 737430"/>
                <a:gd name="connsiteY31" fmla="*/ 1227170 h 1258152"/>
                <a:gd name="connsiteX32" fmla="*/ 349928 w 737430"/>
                <a:gd name="connsiteY32" fmla="*/ 1220561 h 1258152"/>
                <a:gd name="connsiteX33" fmla="*/ 253805 w 737430"/>
                <a:gd name="connsiteY33" fmla="*/ 1203803 h 1258152"/>
                <a:gd name="connsiteX34" fmla="*/ 249317 w 737430"/>
                <a:gd name="connsiteY34" fmla="*/ 1179492 h 1258152"/>
                <a:gd name="connsiteX35" fmla="*/ 252152 w 737430"/>
                <a:gd name="connsiteY35" fmla="*/ 1089802 h 1258152"/>
                <a:gd name="connsiteX36" fmla="*/ 272699 w 737430"/>
                <a:gd name="connsiteY36" fmla="*/ 1022298 h 1258152"/>
                <a:gd name="connsiteX37" fmla="*/ 378741 w 737430"/>
                <a:gd name="connsiteY37" fmla="*/ 1022770 h 1258152"/>
                <a:gd name="connsiteX38" fmla="*/ 441563 w 737430"/>
                <a:gd name="connsiteY38" fmla="*/ 1006012 h 1258152"/>
                <a:gd name="connsiteX39" fmla="*/ 455970 w 737430"/>
                <a:gd name="connsiteY39" fmla="*/ 1007429 h 1258152"/>
                <a:gd name="connsiteX40" fmla="*/ 438257 w 737430"/>
                <a:gd name="connsiteY40" fmla="*/ 1024423 h 1258152"/>
                <a:gd name="connsiteX41" fmla="*/ 416056 w 737430"/>
                <a:gd name="connsiteY41" fmla="*/ 1029143 h 1258152"/>
                <a:gd name="connsiteX42" fmla="*/ 363153 w 737430"/>
                <a:gd name="connsiteY42" fmla="*/ 1035044 h 1258152"/>
                <a:gd name="connsiteX43" fmla="*/ 272935 w 737430"/>
                <a:gd name="connsiteY43" fmla="*/ 1045193 h 1258152"/>
                <a:gd name="connsiteX44" fmla="*/ 489271 w 737430"/>
                <a:gd name="connsiteY44" fmla="*/ 1033864 h 1258152"/>
                <a:gd name="connsiteX45" fmla="*/ 499426 w 737430"/>
                <a:gd name="connsiteY45" fmla="*/ 1057466 h 1258152"/>
                <a:gd name="connsiteX46" fmla="*/ 273407 w 737430"/>
                <a:gd name="connsiteY46" fmla="*/ 1103020 h 1258152"/>
                <a:gd name="connsiteX47" fmla="*/ 498954 w 737430"/>
                <a:gd name="connsiteY47" fmla="*/ 1082249 h 1258152"/>
                <a:gd name="connsiteX48" fmla="*/ 506039 w 737430"/>
                <a:gd name="connsiteY48" fmla="*/ 1094523 h 1258152"/>
                <a:gd name="connsiteX49" fmla="*/ 516431 w 737430"/>
                <a:gd name="connsiteY49" fmla="*/ 1232598 h 1258152"/>
                <a:gd name="connsiteX50" fmla="*/ 514777 w 737430"/>
                <a:gd name="connsiteY50" fmla="*/ 1024895 h 1258152"/>
                <a:gd name="connsiteX51" fmla="*/ 470613 w 737430"/>
                <a:gd name="connsiteY51" fmla="*/ 988310 h 1258152"/>
                <a:gd name="connsiteX52" fmla="*/ 507220 w 737430"/>
                <a:gd name="connsiteY52" fmla="*/ 920335 h 1258152"/>
                <a:gd name="connsiteX53" fmla="*/ 605468 w 737430"/>
                <a:gd name="connsiteY53" fmla="*/ 783439 h 1258152"/>
                <a:gd name="connsiteX54" fmla="*/ 621528 w 737430"/>
                <a:gd name="connsiteY54" fmla="*/ 745439 h 1258152"/>
                <a:gd name="connsiteX55" fmla="*/ 630975 w 737430"/>
                <a:gd name="connsiteY55" fmla="*/ 732929 h 1258152"/>
                <a:gd name="connsiteX56" fmla="*/ 696632 w 737430"/>
                <a:gd name="connsiteY56" fmla="*/ 592257 h 1258152"/>
                <a:gd name="connsiteX57" fmla="*/ 719540 w 737430"/>
                <a:gd name="connsiteY57" fmla="*/ 254739 h 1258152"/>
                <a:gd name="connsiteX58" fmla="*/ 644673 w 737430"/>
                <a:gd name="connsiteY58" fmla="*/ 123271 h 1258152"/>
                <a:gd name="connsiteX59" fmla="*/ 484311 w 737430"/>
                <a:gd name="connsiteY59" fmla="*/ 27209 h 1258152"/>
                <a:gd name="connsiteX60" fmla="*/ 374726 w 737430"/>
                <a:gd name="connsiteY60" fmla="*/ 65 h 1258152"/>
                <a:gd name="connsiteX61" fmla="*/ 251679 w 737430"/>
                <a:gd name="connsiteY61" fmla="*/ 33345 h 1258152"/>
                <a:gd name="connsiteX62" fmla="*/ 28967 w 737430"/>
                <a:gd name="connsiteY62" fmla="*/ 272205 h 1258152"/>
                <a:gd name="connsiteX63" fmla="*/ 37705 w 737430"/>
                <a:gd name="connsiteY63" fmla="*/ 611139 h 1258152"/>
                <a:gd name="connsiteX64" fmla="*/ 236328 w 737430"/>
                <a:gd name="connsiteY64" fmla="*/ 923403 h 1258152"/>
                <a:gd name="connsiteX65" fmla="*/ 260181 w 737430"/>
                <a:gd name="connsiteY65" fmla="*/ 997515 h 1258152"/>
                <a:gd name="connsiteX66" fmla="*/ 233966 w 737430"/>
                <a:gd name="connsiteY66" fmla="*/ 1058646 h 1258152"/>
                <a:gd name="connsiteX67" fmla="*/ 217906 w 737430"/>
                <a:gd name="connsiteY67" fmla="*/ 1124262 h 1258152"/>
                <a:gd name="connsiteX68" fmla="*/ 259709 w 737430"/>
                <a:gd name="connsiteY68" fmla="*/ 1242039 h 1258152"/>
                <a:gd name="connsiteX69" fmla="*/ 368349 w 737430"/>
                <a:gd name="connsiteY69" fmla="*/ 1251008 h 1258152"/>
                <a:gd name="connsiteX70" fmla="*/ 504386 w 737430"/>
                <a:gd name="connsiteY70" fmla="*/ 1231418 h 125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737430" h="1258152">
                  <a:moveTo>
                    <a:pt x="293718" y="33581"/>
                  </a:moveTo>
                  <a:cubicBezTo>
                    <a:pt x="286397" y="42550"/>
                    <a:pt x="293246" y="36650"/>
                    <a:pt x="280965" y="46091"/>
                  </a:cubicBezTo>
                  <a:lnTo>
                    <a:pt x="174686" y="113594"/>
                  </a:lnTo>
                  <a:cubicBezTo>
                    <a:pt x="154375" y="133185"/>
                    <a:pt x="90372" y="207297"/>
                    <a:pt x="112809" y="239633"/>
                  </a:cubicBezTo>
                  <a:cubicBezTo>
                    <a:pt x="133120" y="191719"/>
                    <a:pt x="128396" y="166228"/>
                    <a:pt x="195470" y="112414"/>
                  </a:cubicBezTo>
                  <a:cubicBezTo>
                    <a:pt x="211057" y="99905"/>
                    <a:pt x="224755" y="95656"/>
                    <a:pt x="237509" y="84327"/>
                  </a:cubicBezTo>
                  <a:cubicBezTo>
                    <a:pt x="249554" y="92352"/>
                    <a:pt x="243885" y="78898"/>
                    <a:pt x="209640" y="121383"/>
                  </a:cubicBezTo>
                  <a:cubicBezTo>
                    <a:pt x="191691" y="143570"/>
                    <a:pt x="119185" y="219334"/>
                    <a:pt x="139969" y="249782"/>
                  </a:cubicBezTo>
                  <a:cubicBezTo>
                    <a:pt x="155556" y="213670"/>
                    <a:pt x="139260" y="229248"/>
                    <a:pt x="176812" y="175906"/>
                  </a:cubicBezTo>
                  <a:cubicBezTo>
                    <a:pt x="194525" y="150415"/>
                    <a:pt x="235383" y="106750"/>
                    <a:pt x="260890" y="91172"/>
                  </a:cubicBezTo>
                  <a:cubicBezTo>
                    <a:pt x="274588" y="82675"/>
                    <a:pt x="289939" y="82439"/>
                    <a:pt x="296552" y="70165"/>
                  </a:cubicBezTo>
                  <a:cubicBezTo>
                    <a:pt x="308125" y="48451"/>
                    <a:pt x="276478" y="64029"/>
                    <a:pt x="316391" y="43258"/>
                  </a:cubicBezTo>
                  <a:cubicBezTo>
                    <a:pt x="327255" y="37358"/>
                    <a:pt x="349455" y="27445"/>
                    <a:pt x="360556" y="26264"/>
                  </a:cubicBezTo>
                  <a:cubicBezTo>
                    <a:pt x="396218" y="22724"/>
                    <a:pt x="357249" y="33581"/>
                    <a:pt x="395746" y="39246"/>
                  </a:cubicBezTo>
                  <a:cubicBezTo>
                    <a:pt x="409680" y="41370"/>
                    <a:pt x="435659" y="39246"/>
                    <a:pt x="454081" y="41606"/>
                  </a:cubicBezTo>
                  <a:cubicBezTo>
                    <a:pt x="469668" y="43494"/>
                    <a:pt x="533671" y="56948"/>
                    <a:pt x="545952" y="63557"/>
                  </a:cubicBezTo>
                  <a:cubicBezTo>
                    <a:pt x="574293" y="78898"/>
                    <a:pt x="545952" y="77954"/>
                    <a:pt x="570514" y="94004"/>
                  </a:cubicBezTo>
                  <a:cubicBezTo>
                    <a:pt x="600509" y="113358"/>
                    <a:pt x="631920" y="122091"/>
                    <a:pt x="665457" y="179210"/>
                  </a:cubicBezTo>
                  <a:cubicBezTo>
                    <a:pt x="740560" y="307373"/>
                    <a:pt x="719540" y="408156"/>
                    <a:pt x="682933" y="555437"/>
                  </a:cubicBezTo>
                  <a:cubicBezTo>
                    <a:pt x="670652" y="605239"/>
                    <a:pt x="640658" y="680059"/>
                    <a:pt x="616805" y="718060"/>
                  </a:cubicBezTo>
                  <a:cubicBezTo>
                    <a:pt x="575946" y="783439"/>
                    <a:pt x="528003" y="791228"/>
                    <a:pt x="477462" y="926943"/>
                  </a:cubicBezTo>
                  <a:cubicBezTo>
                    <a:pt x="464000" y="963056"/>
                    <a:pt x="456206" y="976273"/>
                    <a:pt x="416765" y="981466"/>
                  </a:cubicBezTo>
                  <a:cubicBezTo>
                    <a:pt x="384881" y="985714"/>
                    <a:pt x="344260" y="976745"/>
                    <a:pt x="314029" y="970608"/>
                  </a:cubicBezTo>
                  <a:cubicBezTo>
                    <a:pt x="258764" y="959751"/>
                    <a:pt x="281201" y="953142"/>
                    <a:pt x="261599" y="908297"/>
                  </a:cubicBezTo>
                  <a:cubicBezTo>
                    <a:pt x="250498" y="883042"/>
                    <a:pt x="243885" y="850943"/>
                    <a:pt x="229479" y="826396"/>
                  </a:cubicBezTo>
                  <a:cubicBezTo>
                    <a:pt x="214127" y="799961"/>
                    <a:pt x="110683" y="691388"/>
                    <a:pt x="74312" y="633562"/>
                  </a:cubicBezTo>
                  <a:cubicBezTo>
                    <a:pt x="11490" y="533014"/>
                    <a:pt x="-4334" y="379125"/>
                    <a:pt x="53529" y="259459"/>
                  </a:cubicBezTo>
                  <a:cubicBezTo>
                    <a:pt x="116588" y="128936"/>
                    <a:pt x="152014" y="120203"/>
                    <a:pt x="244830" y="52935"/>
                  </a:cubicBezTo>
                  <a:cubicBezTo>
                    <a:pt x="262071" y="40426"/>
                    <a:pt x="269628" y="36414"/>
                    <a:pt x="293718" y="33581"/>
                  </a:cubicBezTo>
                  <a:close/>
                  <a:moveTo>
                    <a:pt x="504386" y="1231418"/>
                  </a:moveTo>
                  <a:cubicBezTo>
                    <a:pt x="481949" y="1232126"/>
                    <a:pt x="468487" y="1240151"/>
                    <a:pt x="457387" y="1239915"/>
                  </a:cubicBezTo>
                  <a:lnTo>
                    <a:pt x="302220" y="1227170"/>
                  </a:lnTo>
                  <a:cubicBezTo>
                    <a:pt x="325129" y="1209704"/>
                    <a:pt x="329381" y="1235903"/>
                    <a:pt x="349928" y="1220561"/>
                  </a:cubicBezTo>
                  <a:cubicBezTo>
                    <a:pt x="285924" y="1187753"/>
                    <a:pt x="295608" y="1236139"/>
                    <a:pt x="253805" y="1203803"/>
                  </a:cubicBezTo>
                  <a:cubicBezTo>
                    <a:pt x="232313" y="1187045"/>
                    <a:pt x="245539" y="1194362"/>
                    <a:pt x="249317" y="1179492"/>
                  </a:cubicBezTo>
                  <a:cubicBezTo>
                    <a:pt x="256403" y="1151877"/>
                    <a:pt x="250262" y="1119069"/>
                    <a:pt x="252152" y="1089802"/>
                  </a:cubicBezTo>
                  <a:cubicBezTo>
                    <a:pt x="254041" y="1060299"/>
                    <a:pt x="266322" y="1040236"/>
                    <a:pt x="272699" y="1022298"/>
                  </a:cubicBezTo>
                  <a:cubicBezTo>
                    <a:pt x="296788" y="1025131"/>
                    <a:pt x="353470" y="1024187"/>
                    <a:pt x="378741" y="1022770"/>
                  </a:cubicBezTo>
                  <a:cubicBezTo>
                    <a:pt x="440855" y="1019230"/>
                    <a:pt x="432353" y="1009553"/>
                    <a:pt x="441563" y="1006012"/>
                  </a:cubicBezTo>
                  <a:cubicBezTo>
                    <a:pt x="461402" y="998460"/>
                    <a:pt x="442980" y="1002000"/>
                    <a:pt x="455970" y="1007429"/>
                  </a:cubicBezTo>
                  <a:cubicBezTo>
                    <a:pt x="449593" y="1026547"/>
                    <a:pt x="468960" y="1013801"/>
                    <a:pt x="438257" y="1024423"/>
                  </a:cubicBezTo>
                  <a:cubicBezTo>
                    <a:pt x="432353" y="1026547"/>
                    <a:pt x="420071" y="1028435"/>
                    <a:pt x="416056" y="1029143"/>
                  </a:cubicBezTo>
                  <a:cubicBezTo>
                    <a:pt x="397635" y="1031975"/>
                    <a:pt x="380867" y="1033628"/>
                    <a:pt x="363153" y="1035044"/>
                  </a:cubicBezTo>
                  <a:cubicBezTo>
                    <a:pt x="278603" y="1041653"/>
                    <a:pt x="278839" y="1023242"/>
                    <a:pt x="272935" y="1045193"/>
                  </a:cubicBezTo>
                  <a:cubicBezTo>
                    <a:pt x="301984" y="1063603"/>
                    <a:pt x="440855" y="1031739"/>
                    <a:pt x="489271" y="1033864"/>
                  </a:cubicBezTo>
                  <a:cubicBezTo>
                    <a:pt x="494703" y="1046845"/>
                    <a:pt x="495175" y="1045901"/>
                    <a:pt x="499426" y="1057466"/>
                  </a:cubicBezTo>
                  <a:cubicBezTo>
                    <a:pt x="457387" y="1087914"/>
                    <a:pt x="297261" y="1077057"/>
                    <a:pt x="273407" y="1103020"/>
                  </a:cubicBezTo>
                  <a:lnTo>
                    <a:pt x="498954" y="1082249"/>
                  </a:lnTo>
                  <a:cubicBezTo>
                    <a:pt x="501552" y="1086026"/>
                    <a:pt x="502732" y="1086734"/>
                    <a:pt x="506039" y="1094523"/>
                  </a:cubicBezTo>
                  <a:cubicBezTo>
                    <a:pt x="517375" y="1122610"/>
                    <a:pt x="506275" y="1198138"/>
                    <a:pt x="516431" y="1232598"/>
                  </a:cubicBezTo>
                  <a:cubicBezTo>
                    <a:pt x="532254" y="1212772"/>
                    <a:pt x="549731" y="1102075"/>
                    <a:pt x="514777" y="1024895"/>
                  </a:cubicBezTo>
                  <a:cubicBezTo>
                    <a:pt x="496828" y="985006"/>
                    <a:pt x="502260" y="1005304"/>
                    <a:pt x="470613" y="988310"/>
                  </a:cubicBezTo>
                  <a:cubicBezTo>
                    <a:pt x="478406" y="968012"/>
                    <a:pt x="496828" y="948658"/>
                    <a:pt x="507220" y="920335"/>
                  </a:cubicBezTo>
                  <a:cubicBezTo>
                    <a:pt x="536978" y="840558"/>
                    <a:pt x="582796" y="820023"/>
                    <a:pt x="605468" y="783439"/>
                  </a:cubicBezTo>
                  <a:cubicBezTo>
                    <a:pt x="617986" y="763141"/>
                    <a:pt x="607830" y="766917"/>
                    <a:pt x="621528" y="745439"/>
                  </a:cubicBezTo>
                  <a:cubicBezTo>
                    <a:pt x="625307" y="739774"/>
                    <a:pt x="626015" y="739774"/>
                    <a:pt x="630975" y="732929"/>
                  </a:cubicBezTo>
                  <a:cubicBezTo>
                    <a:pt x="657663" y="697053"/>
                    <a:pt x="684350" y="631910"/>
                    <a:pt x="696632" y="592257"/>
                  </a:cubicBezTo>
                  <a:cubicBezTo>
                    <a:pt x="728279" y="487461"/>
                    <a:pt x="757328" y="360243"/>
                    <a:pt x="719540" y="254739"/>
                  </a:cubicBezTo>
                  <a:cubicBezTo>
                    <a:pt x="686712" y="163396"/>
                    <a:pt x="683642" y="175906"/>
                    <a:pt x="644673" y="123271"/>
                  </a:cubicBezTo>
                  <a:cubicBezTo>
                    <a:pt x="612790" y="80315"/>
                    <a:pt x="528948" y="25792"/>
                    <a:pt x="484311" y="27209"/>
                  </a:cubicBezTo>
                  <a:cubicBezTo>
                    <a:pt x="442744" y="28625"/>
                    <a:pt x="420308" y="-1587"/>
                    <a:pt x="374726" y="65"/>
                  </a:cubicBezTo>
                  <a:cubicBezTo>
                    <a:pt x="353706" y="1010"/>
                    <a:pt x="273407" y="19420"/>
                    <a:pt x="251679" y="33345"/>
                  </a:cubicBezTo>
                  <a:cubicBezTo>
                    <a:pt x="137843" y="105569"/>
                    <a:pt x="100291" y="129172"/>
                    <a:pt x="28967" y="272205"/>
                  </a:cubicBezTo>
                  <a:cubicBezTo>
                    <a:pt x="-13545" y="357646"/>
                    <a:pt x="-8113" y="526406"/>
                    <a:pt x="37705" y="611139"/>
                  </a:cubicBezTo>
                  <a:cubicBezTo>
                    <a:pt x="122020" y="766445"/>
                    <a:pt x="200193" y="769513"/>
                    <a:pt x="236328" y="923403"/>
                  </a:cubicBezTo>
                  <a:cubicBezTo>
                    <a:pt x="244122" y="956683"/>
                    <a:pt x="250734" y="973441"/>
                    <a:pt x="260181" y="997515"/>
                  </a:cubicBezTo>
                  <a:cubicBezTo>
                    <a:pt x="237509" y="1015926"/>
                    <a:pt x="242468" y="1022062"/>
                    <a:pt x="233966" y="1058646"/>
                  </a:cubicBezTo>
                  <a:cubicBezTo>
                    <a:pt x="228770" y="1080125"/>
                    <a:pt x="221921" y="1103728"/>
                    <a:pt x="217906" y="1124262"/>
                  </a:cubicBezTo>
                  <a:cubicBezTo>
                    <a:pt x="203027" y="1200263"/>
                    <a:pt x="245775" y="1192946"/>
                    <a:pt x="259709" y="1242039"/>
                  </a:cubicBezTo>
                  <a:cubicBezTo>
                    <a:pt x="305763" y="1236611"/>
                    <a:pt x="327727" y="1247940"/>
                    <a:pt x="368349" y="1251008"/>
                  </a:cubicBezTo>
                  <a:cubicBezTo>
                    <a:pt x="437785" y="1255965"/>
                    <a:pt x="492813" y="1271543"/>
                    <a:pt x="504386" y="123141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3" name="Forma libre 42">
              <a:extLst>
                <a:ext uri="{FF2B5EF4-FFF2-40B4-BE49-F238E27FC236}">
                  <a16:creationId xmlns:a16="http://schemas.microsoft.com/office/drawing/2014/main" id="{64FD0453-AD28-2841-B43D-697555CD745E}"/>
                </a:ext>
              </a:extLst>
            </p:cNvPr>
            <p:cNvSpPr/>
            <p:nvPr/>
          </p:nvSpPr>
          <p:spPr>
            <a:xfrm>
              <a:off x="8286043" y="2333598"/>
              <a:ext cx="279899" cy="686366"/>
            </a:xfrm>
            <a:custGeom>
              <a:avLst/>
              <a:gdLst>
                <a:gd name="connsiteX0" fmla="*/ 196261 w 279899"/>
                <a:gd name="connsiteY0" fmla="*/ 108336 h 686366"/>
                <a:gd name="connsiteX1" fmla="*/ 200512 w 279899"/>
                <a:gd name="connsiteY1" fmla="*/ 238623 h 686366"/>
                <a:gd name="connsiteX2" fmla="*/ 167211 w 279899"/>
                <a:gd name="connsiteY2" fmla="*/ 341767 h 686366"/>
                <a:gd name="connsiteX3" fmla="*/ 146428 w 279899"/>
                <a:gd name="connsiteY3" fmla="*/ 87094 h 686366"/>
                <a:gd name="connsiteX4" fmla="*/ 177367 w 279899"/>
                <a:gd name="connsiteY4" fmla="*/ 92523 h 686366"/>
                <a:gd name="connsiteX5" fmla="*/ 196261 w 279899"/>
                <a:gd name="connsiteY5" fmla="*/ 108336 h 686366"/>
                <a:gd name="connsiteX6" fmla="*/ 118559 w 279899"/>
                <a:gd name="connsiteY6" fmla="*/ 96299 h 686366"/>
                <a:gd name="connsiteX7" fmla="*/ 137217 w 279899"/>
                <a:gd name="connsiteY7" fmla="*/ 339171 h 686366"/>
                <a:gd name="connsiteX8" fmla="*/ 55029 w 279899"/>
                <a:gd name="connsiteY8" fmla="*/ 307779 h 686366"/>
                <a:gd name="connsiteX9" fmla="*/ 118559 w 279899"/>
                <a:gd name="connsiteY9" fmla="*/ 96299 h 686366"/>
                <a:gd name="connsiteX10" fmla="*/ 232868 w 279899"/>
                <a:gd name="connsiteY10" fmla="*/ 382600 h 686366"/>
                <a:gd name="connsiteX11" fmla="*/ 250817 w 279899"/>
                <a:gd name="connsiteY11" fmla="*/ 412339 h 686366"/>
                <a:gd name="connsiteX12" fmla="*/ 220587 w 279899"/>
                <a:gd name="connsiteY12" fmla="*/ 512415 h 686366"/>
                <a:gd name="connsiteX13" fmla="*/ 232868 w 279899"/>
                <a:gd name="connsiteY13" fmla="*/ 382600 h 686366"/>
                <a:gd name="connsiteX14" fmla="*/ 178312 w 279899"/>
                <a:gd name="connsiteY14" fmla="*/ 545458 h 686366"/>
                <a:gd name="connsiteX15" fmla="*/ 164141 w 279899"/>
                <a:gd name="connsiteY15" fmla="*/ 528936 h 686366"/>
                <a:gd name="connsiteX16" fmla="*/ 165794 w 279899"/>
                <a:gd name="connsiteY16" fmla="*/ 467097 h 686366"/>
                <a:gd name="connsiteX17" fmla="*/ 166739 w 279899"/>
                <a:gd name="connsiteY17" fmla="*/ 369382 h 686366"/>
                <a:gd name="connsiteX18" fmla="*/ 199331 w 279899"/>
                <a:gd name="connsiteY18" fmla="*/ 370090 h 686366"/>
                <a:gd name="connsiteX19" fmla="*/ 196733 w 279899"/>
                <a:gd name="connsiteY19" fmla="*/ 467333 h 686366"/>
                <a:gd name="connsiteX20" fmla="*/ 178312 w 279899"/>
                <a:gd name="connsiteY20" fmla="*/ 545458 h 686366"/>
                <a:gd name="connsiteX21" fmla="*/ 221768 w 279899"/>
                <a:gd name="connsiteY21" fmla="*/ 342239 h 686366"/>
                <a:gd name="connsiteX22" fmla="*/ 224602 w 279899"/>
                <a:gd name="connsiteY22" fmla="*/ 228946 h 686366"/>
                <a:gd name="connsiteX23" fmla="*/ 221059 w 279899"/>
                <a:gd name="connsiteY23" fmla="*/ 113765 h 686366"/>
                <a:gd name="connsiteX24" fmla="*/ 230034 w 279899"/>
                <a:gd name="connsiteY24" fmla="*/ 112349 h 686366"/>
                <a:gd name="connsiteX25" fmla="*/ 233340 w 279899"/>
                <a:gd name="connsiteY25" fmla="*/ 111641 h 686366"/>
                <a:gd name="connsiteX26" fmla="*/ 243968 w 279899"/>
                <a:gd name="connsiteY26" fmla="*/ 108336 h 686366"/>
                <a:gd name="connsiteX27" fmla="*/ 215627 w 279899"/>
                <a:gd name="connsiteY27" fmla="*/ 67268 h 686366"/>
                <a:gd name="connsiteX28" fmla="*/ 213029 w 279899"/>
                <a:gd name="connsiteY28" fmla="*/ 0 h 686366"/>
                <a:gd name="connsiteX29" fmla="*/ 194371 w 279899"/>
                <a:gd name="connsiteY29" fmla="*/ 0 h 686366"/>
                <a:gd name="connsiteX30" fmla="*/ 190593 w 279899"/>
                <a:gd name="connsiteY30" fmla="*/ 60659 h 686366"/>
                <a:gd name="connsiteX31" fmla="*/ 140051 w 279899"/>
                <a:gd name="connsiteY31" fmla="*/ 61131 h 686366"/>
                <a:gd name="connsiteX32" fmla="*/ 124464 w 279899"/>
                <a:gd name="connsiteY32" fmla="*/ 12981 h 686366"/>
                <a:gd name="connsiteX33" fmla="*/ 114545 w 279899"/>
                <a:gd name="connsiteY33" fmla="*/ 71044 h 686366"/>
                <a:gd name="connsiteX34" fmla="*/ 136745 w 279899"/>
                <a:gd name="connsiteY34" fmla="*/ 366786 h 686366"/>
                <a:gd name="connsiteX35" fmla="*/ 137217 w 279899"/>
                <a:gd name="connsiteY35" fmla="*/ 550651 h 686366"/>
                <a:gd name="connsiteX36" fmla="*/ 56209 w 279899"/>
                <a:gd name="connsiteY36" fmla="*/ 534837 h 686366"/>
                <a:gd name="connsiteX37" fmla="*/ 0 w 279899"/>
                <a:gd name="connsiteY37" fmla="*/ 537669 h 686366"/>
                <a:gd name="connsiteX38" fmla="*/ 31884 w 279899"/>
                <a:gd name="connsiteY38" fmla="*/ 548055 h 686366"/>
                <a:gd name="connsiteX39" fmla="*/ 57863 w 279899"/>
                <a:gd name="connsiteY39" fmla="*/ 565521 h 686366"/>
                <a:gd name="connsiteX40" fmla="*/ 134619 w 279899"/>
                <a:gd name="connsiteY40" fmla="*/ 575434 h 686366"/>
                <a:gd name="connsiteX41" fmla="*/ 145720 w 279899"/>
                <a:gd name="connsiteY41" fmla="*/ 634205 h 686366"/>
                <a:gd name="connsiteX42" fmla="*/ 183744 w 279899"/>
                <a:gd name="connsiteY42" fmla="*/ 569769 h 686366"/>
                <a:gd name="connsiteX43" fmla="*/ 191774 w 279899"/>
                <a:gd name="connsiteY43" fmla="*/ 635857 h 686366"/>
                <a:gd name="connsiteX44" fmla="*/ 202874 w 279899"/>
                <a:gd name="connsiteY44" fmla="*/ 686366 h 686366"/>
                <a:gd name="connsiteX45" fmla="*/ 214919 w 279899"/>
                <a:gd name="connsiteY45" fmla="*/ 640813 h 686366"/>
                <a:gd name="connsiteX46" fmla="*/ 257194 w 279899"/>
                <a:gd name="connsiteY46" fmla="*/ 508402 h 686366"/>
                <a:gd name="connsiteX47" fmla="*/ 279158 w 279899"/>
                <a:gd name="connsiteY47" fmla="*/ 409035 h 686366"/>
                <a:gd name="connsiteX48" fmla="*/ 221768 w 279899"/>
                <a:gd name="connsiteY48" fmla="*/ 342239 h 686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79899" h="686366">
                  <a:moveTo>
                    <a:pt x="196261" y="108336"/>
                  </a:moveTo>
                  <a:cubicBezTo>
                    <a:pt x="195552" y="157194"/>
                    <a:pt x="200276" y="194014"/>
                    <a:pt x="200512" y="238623"/>
                  </a:cubicBezTo>
                  <a:cubicBezTo>
                    <a:pt x="200984" y="353568"/>
                    <a:pt x="206652" y="340587"/>
                    <a:pt x="167211" y="341767"/>
                  </a:cubicBezTo>
                  <a:lnTo>
                    <a:pt x="146428" y="87094"/>
                  </a:lnTo>
                  <a:cubicBezTo>
                    <a:pt x="168865" y="84734"/>
                    <a:pt x="162724" y="84262"/>
                    <a:pt x="177367" y="92523"/>
                  </a:cubicBezTo>
                  <a:lnTo>
                    <a:pt x="196261" y="108336"/>
                  </a:lnTo>
                  <a:close/>
                  <a:moveTo>
                    <a:pt x="118559" y="96299"/>
                  </a:moveTo>
                  <a:cubicBezTo>
                    <a:pt x="132730" y="124386"/>
                    <a:pt x="137217" y="293146"/>
                    <a:pt x="137217" y="339171"/>
                  </a:cubicBezTo>
                  <a:cubicBezTo>
                    <a:pt x="108168" y="338463"/>
                    <a:pt x="69671" y="324301"/>
                    <a:pt x="55029" y="307779"/>
                  </a:cubicBezTo>
                  <a:cubicBezTo>
                    <a:pt x="945" y="246648"/>
                    <a:pt x="38969" y="109044"/>
                    <a:pt x="118559" y="96299"/>
                  </a:cubicBezTo>
                  <a:close/>
                  <a:moveTo>
                    <a:pt x="232868" y="382600"/>
                  </a:moveTo>
                  <a:cubicBezTo>
                    <a:pt x="247511" y="391805"/>
                    <a:pt x="248455" y="388028"/>
                    <a:pt x="250817" y="412339"/>
                  </a:cubicBezTo>
                  <a:cubicBezTo>
                    <a:pt x="253887" y="443259"/>
                    <a:pt x="246566" y="492116"/>
                    <a:pt x="220587" y="512415"/>
                  </a:cubicBezTo>
                  <a:cubicBezTo>
                    <a:pt x="219642" y="491408"/>
                    <a:pt x="221295" y="399122"/>
                    <a:pt x="232868" y="382600"/>
                  </a:cubicBezTo>
                  <a:close/>
                  <a:moveTo>
                    <a:pt x="178312" y="545458"/>
                  </a:moveTo>
                  <a:cubicBezTo>
                    <a:pt x="159890" y="538850"/>
                    <a:pt x="170045" y="548055"/>
                    <a:pt x="164141" y="528936"/>
                  </a:cubicBezTo>
                  <a:lnTo>
                    <a:pt x="165794" y="467097"/>
                  </a:lnTo>
                  <a:cubicBezTo>
                    <a:pt x="167920" y="434526"/>
                    <a:pt x="163905" y="401482"/>
                    <a:pt x="166739" y="369382"/>
                  </a:cubicBezTo>
                  <a:lnTo>
                    <a:pt x="199331" y="370090"/>
                  </a:lnTo>
                  <a:cubicBezTo>
                    <a:pt x="202165" y="401954"/>
                    <a:pt x="197678" y="433582"/>
                    <a:pt x="196733" y="467333"/>
                  </a:cubicBezTo>
                  <a:cubicBezTo>
                    <a:pt x="194608" y="529881"/>
                    <a:pt x="196261" y="536253"/>
                    <a:pt x="178312" y="545458"/>
                  </a:cubicBezTo>
                  <a:close/>
                  <a:moveTo>
                    <a:pt x="221768" y="342239"/>
                  </a:moveTo>
                  <a:cubicBezTo>
                    <a:pt x="221768" y="303059"/>
                    <a:pt x="227200" y="270251"/>
                    <a:pt x="224602" y="228946"/>
                  </a:cubicBezTo>
                  <a:cubicBezTo>
                    <a:pt x="222240" y="191890"/>
                    <a:pt x="217517" y="154834"/>
                    <a:pt x="221059" y="113765"/>
                  </a:cubicBezTo>
                  <a:cubicBezTo>
                    <a:pt x="248692" y="101964"/>
                    <a:pt x="194608" y="120374"/>
                    <a:pt x="230034" y="112349"/>
                  </a:cubicBezTo>
                  <a:cubicBezTo>
                    <a:pt x="230742" y="112349"/>
                    <a:pt x="232395" y="111877"/>
                    <a:pt x="233340" y="111641"/>
                  </a:cubicBezTo>
                  <a:lnTo>
                    <a:pt x="243968" y="108336"/>
                  </a:lnTo>
                  <a:cubicBezTo>
                    <a:pt x="244440" y="78597"/>
                    <a:pt x="234285" y="76709"/>
                    <a:pt x="215627" y="67268"/>
                  </a:cubicBezTo>
                  <a:lnTo>
                    <a:pt x="213029" y="0"/>
                  </a:lnTo>
                  <a:lnTo>
                    <a:pt x="194371" y="0"/>
                  </a:lnTo>
                  <a:cubicBezTo>
                    <a:pt x="185633" y="20770"/>
                    <a:pt x="191301" y="34460"/>
                    <a:pt x="190593" y="60659"/>
                  </a:cubicBezTo>
                  <a:lnTo>
                    <a:pt x="140051" y="61131"/>
                  </a:lnTo>
                  <a:cubicBezTo>
                    <a:pt x="139579" y="44845"/>
                    <a:pt x="142649" y="10621"/>
                    <a:pt x="124464" y="12981"/>
                  </a:cubicBezTo>
                  <a:cubicBezTo>
                    <a:pt x="104153" y="15814"/>
                    <a:pt x="115253" y="48622"/>
                    <a:pt x="114545" y="71044"/>
                  </a:cubicBezTo>
                  <a:cubicBezTo>
                    <a:pt x="-22909" y="114945"/>
                    <a:pt x="-51250" y="360885"/>
                    <a:pt x="136745" y="366786"/>
                  </a:cubicBezTo>
                  <a:cubicBezTo>
                    <a:pt x="140288" y="431693"/>
                    <a:pt x="134383" y="487396"/>
                    <a:pt x="137217" y="550651"/>
                  </a:cubicBezTo>
                  <a:cubicBezTo>
                    <a:pt x="98248" y="552303"/>
                    <a:pt x="81244" y="555372"/>
                    <a:pt x="56209" y="534837"/>
                  </a:cubicBezTo>
                  <a:cubicBezTo>
                    <a:pt x="37788" y="519731"/>
                    <a:pt x="7085" y="498253"/>
                    <a:pt x="0" y="537669"/>
                  </a:cubicBezTo>
                  <a:cubicBezTo>
                    <a:pt x="13934" y="545694"/>
                    <a:pt x="12753" y="538378"/>
                    <a:pt x="31884" y="548055"/>
                  </a:cubicBezTo>
                  <a:cubicBezTo>
                    <a:pt x="42039" y="553011"/>
                    <a:pt x="45818" y="559384"/>
                    <a:pt x="57863" y="565521"/>
                  </a:cubicBezTo>
                  <a:cubicBezTo>
                    <a:pt x="79355" y="576378"/>
                    <a:pt x="107223" y="576614"/>
                    <a:pt x="134619" y="575434"/>
                  </a:cubicBezTo>
                  <a:cubicBezTo>
                    <a:pt x="136745" y="606353"/>
                    <a:pt x="131549" y="620043"/>
                    <a:pt x="145720" y="634205"/>
                  </a:cubicBezTo>
                  <a:cubicBezTo>
                    <a:pt x="185633" y="607297"/>
                    <a:pt x="135564" y="578266"/>
                    <a:pt x="183744" y="569769"/>
                  </a:cubicBezTo>
                  <a:cubicBezTo>
                    <a:pt x="196025" y="586291"/>
                    <a:pt x="192482" y="615322"/>
                    <a:pt x="191774" y="635857"/>
                  </a:cubicBezTo>
                  <a:cubicBezTo>
                    <a:pt x="190829" y="661584"/>
                    <a:pt x="184216" y="678814"/>
                    <a:pt x="202874" y="686366"/>
                  </a:cubicBezTo>
                  <a:cubicBezTo>
                    <a:pt x="212793" y="676925"/>
                    <a:pt x="213265" y="666776"/>
                    <a:pt x="214919" y="640813"/>
                  </a:cubicBezTo>
                  <a:cubicBezTo>
                    <a:pt x="223893" y="483147"/>
                    <a:pt x="222476" y="586999"/>
                    <a:pt x="257194" y="508402"/>
                  </a:cubicBezTo>
                  <a:cubicBezTo>
                    <a:pt x="270183" y="479371"/>
                    <a:pt x="283173" y="447271"/>
                    <a:pt x="279158" y="409035"/>
                  </a:cubicBezTo>
                  <a:cubicBezTo>
                    <a:pt x="274198" y="361829"/>
                    <a:pt x="256721" y="359705"/>
                    <a:pt x="221768" y="34223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4" name="Forma libre 43">
              <a:extLst>
                <a:ext uri="{FF2B5EF4-FFF2-40B4-BE49-F238E27FC236}">
                  <a16:creationId xmlns:a16="http://schemas.microsoft.com/office/drawing/2014/main" id="{36E96585-2B76-9E4C-AD0E-1FD29821D35E}"/>
                </a:ext>
              </a:extLst>
            </p:cNvPr>
            <p:cNvSpPr/>
            <p:nvPr/>
          </p:nvSpPr>
          <p:spPr>
            <a:xfrm>
              <a:off x="8119243" y="2536029"/>
              <a:ext cx="49051" cy="274343"/>
            </a:xfrm>
            <a:custGeom>
              <a:avLst/>
              <a:gdLst>
                <a:gd name="connsiteX0" fmla="*/ 24151 w 49051"/>
                <a:gd name="connsiteY0" fmla="*/ 274344 h 274343"/>
                <a:gd name="connsiteX1" fmla="*/ 22970 w 49051"/>
                <a:gd name="connsiteY1" fmla="*/ 46105 h 274343"/>
                <a:gd name="connsiteX2" fmla="*/ 39266 w 49051"/>
                <a:gd name="connsiteY2" fmla="*/ 552 h 274343"/>
                <a:gd name="connsiteX3" fmla="*/ 24151 w 49051"/>
                <a:gd name="connsiteY3" fmla="*/ 274344 h 274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051" h="274343">
                  <a:moveTo>
                    <a:pt x="24151" y="274344"/>
                  </a:moveTo>
                  <a:cubicBezTo>
                    <a:pt x="30292" y="255697"/>
                    <a:pt x="-3481" y="96615"/>
                    <a:pt x="22970" y="46105"/>
                  </a:cubicBezTo>
                  <a:cubicBezTo>
                    <a:pt x="28402" y="36192"/>
                    <a:pt x="66662" y="7397"/>
                    <a:pt x="39266" y="552"/>
                  </a:cubicBezTo>
                  <a:cubicBezTo>
                    <a:pt x="-17416" y="-13137"/>
                    <a:pt x="-3718" y="231859"/>
                    <a:pt x="24151" y="274344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5" name="Forma libre 44">
              <a:extLst>
                <a:ext uri="{FF2B5EF4-FFF2-40B4-BE49-F238E27FC236}">
                  <a16:creationId xmlns:a16="http://schemas.microsoft.com/office/drawing/2014/main" id="{DB8AC089-8DC7-F445-B187-18AFB178C6F2}"/>
                </a:ext>
              </a:extLst>
            </p:cNvPr>
            <p:cNvSpPr/>
            <p:nvPr/>
          </p:nvSpPr>
          <p:spPr>
            <a:xfrm>
              <a:off x="8372247" y="3361492"/>
              <a:ext cx="162015" cy="43166"/>
            </a:xfrm>
            <a:custGeom>
              <a:avLst/>
              <a:gdLst>
                <a:gd name="connsiteX0" fmla="*/ 162016 w 162015"/>
                <a:gd name="connsiteY0" fmla="*/ 240 h 43166"/>
                <a:gd name="connsiteX1" fmla="*/ 91872 w 162015"/>
                <a:gd name="connsiteY1" fmla="*/ 26911 h 43166"/>
                <a:gd name="connsiteX2" fmla="*/ 21256 w 162015"/>
                <a:gd name="connsiteY2" fmla="*/ 32340 h 43166"/>
                <a:gd name="connsiteX3" fmla="*/ 11100 w 162015"/>
                <a:gd name="connsiteY3" fmla="*/ 33048 h 43166"/>
                <a:gd name="connsiteX4" fmla="*/ 0 w 162015"/>
                <a:gd name="connsiteY4" fmla="*/ 37060 h 43166"/>
                <a:gd name="connsiteX5" fmla="*/ 162016 w 162015"/>
                <a:gd name="connsiteY5" fmla="*/ 240 h 4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2015" h="43166">
                  <a:moveTo>
                    <a:pt x="162016" y="240"/>
                  </a:moveTo>
                  <a:cubicBezTo>
                    <a:pt x="114308" y="-2356"/>
                    <a:pt x="170045" y="16762"/>
                    <a:pt x="91872" y="26911"/>
                  </a:cubicBezTo>
                  <a:lnTo>
                    <a:pt x="21256" y="32340"/>
                  </a:lnTo>
                  <a:cubicBezTo>
                    <a:pt x="19130" y="32576"/>
                    <a:pt x="12753" y="32812"/>
                    <a:pt x="11100" y="33048"/>
                  </a:cubicBezTo>
                  <a:cubicBezTo>
                    <a:pt x="-8266" y="36352"/>
                    <a:pt x="8266" y="32812"/>
                    <a:pt x="0" y="37060"/>
                  </a:cubicBezTo>
                  <a:cubicBezTo>
                    <a:pt x="9211" y="42961"/>
                    <a:pt x="160835" y="57594"/>
                    <a:pt x="162016" y="24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6" name="Forma libre 45">
              <a:extLst>
                <a:ext uri="{FF2B5EF4-FFF2-40B4-BE49-F238E27FC236}">
                  <a16:creationId xmlns:a16="http://schemas.microsoft.com/office/drawing/2014/main" id="{2238F814-2DC9-994A-9121-ACAE162A6281}"/>
                </a:ext>
              </a:extLst>
            </p:cNvPr>
            <p:cNvSpPr/>
            <p:nvPr/>
          </p:nvSpPr>
          <p:spPr>
            <a:xfrm>
              <a:off x="8716869" y="2515188"/>
              <a:ext cx="25613" cy="109903"/>
            </a:xfrm>
            <a:custGeom>
              <a:avLst/>
              <a:gdLst>
                <a:gd name="connsiteX0" fmla="*/ 14363 w 25613"/>
                <a:gd name="connsiteY0" fmla="*/ 109904 h 109903"/>
                <a:gd name="connsiteX1" fmla="*/ 24991 w 25613"/>
                <a:gd name="connsiteY1" fmla="*/ 51841 h 109903"/>
                <a:gd name="connsiteX2" fmla="*/ 10348 w 25613"/>
                <a:gd name="connsiteY2" fmla="*/ 387 h 109903"/>
                <a:gd name="connsiteX3" fmla="*/ 10112 w 25613"/>
                <a:gd name="connsiteY3" fmla="*/ 79220 h 109903"/>
                <a:gd name="connsiteX4" fmla="*/ 9640 w 25613"/>
                <a:gd name="connsiteY4" fmla="*/ 95506 h 109903"/>
                <a:gd name="connsiteX5" fmla="*/ 14363 w 25613"/>
                <a:gd name="connsiteY5" fmla="*/ 109904 h 109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613" h="109903">
                  <a:moveTo>
                    <a:pt x="14363" y="109904"/>
                  </a:moveTo>
                  <a:cubicBezTo>
                    <a:pt x="24283" y="96450"/>
                    <a:pt x="25227" y="74972"/>
                    <a:pt x="24991" y="51841"/>
                  </a:cubicBezTo>
                  <a:cubicBezTo>
                    <a:pt x="24755" y="35319"/>
                    <a:pt x="30659" y="-4333"/>
                    <a:pt x="10348" y="387"/>
                  </a:cubicBezTo>
                  <a:cubicBezTo>
                    <a:pt x="-12797" y="5580"/>
                    <a:pt x="10112" y="21158"/>
                    <a:pt x="10112" y="79220"/>
                  </a:cubicBezTo>
                  <a:cubicBezTo>
                    <a:pt x="10112" y="83233"/>
                    <a:pt x="9404" y="91730"/>
                    <a:pt x="9640" y="95506"/>
                  </a:cubicBezTo>
                  <a:cubicBezTo>
                    <a:pt x="11529" y="115097"/>
                    <a:pt x="8695" y="101171"/>
                    <a:pt x="14363" y="109904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7" name="Forma libre 46">
              <a:extLst>
                <a:ext uri="{FF2B5EF4-FFF2-40B4-BE49-F238E27FC236}">
                  <a16:creationId xmlns:a16="http://schemas.microsoft.com/office/drawing/2014/main" id="{9B94CA4E-FEB9-2346-97F5-9C7D6C497ACA}"/>
                </a:ext>
              </a:extLst>
            </p:cNvPr>
            <p:cNvSpPr/>
            <p:nvPr/>
          </p:nvSpPr>
          <p:spPr>
            <a:xfrm>
              <a:off x="8383552" y="3115476"/>
              <a:ext cx="40181" cy="58690"/>
            </a:xfrm>
            <a:custGeom>
              <a:avLst/>
              <a:gdLst>
                <a:gd name="connsiteX0" fmla="*/ 15619 w 40181"/>
                <a:gd name="connsiteY0" fmla="*/ 552 h 58690"/>
                <a:gd name="connsiteX1" fmla="*/ 8062 w 40181"/>
                <a:gd name="connsiteY1" fmla="*/ 35720 h 58690"/>
                <a:gd name="connsiteX2" fmla="*/ 40181 w 40181"/>
                <a:gd name="connsiteY2" fmla="*/ 58614 h 58690"/>
                <a:gd name="connsiteX3" fmla="*/ 15619 w 40181"/>
                <a:gd name="connsiteY3" fmla="*/ 552 h 58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181" h="58690">
                  <a:moveTo>
                    <a:pt x="15619" y="552"/>
                  </a:moveTo>
                  <a:cubicBezTo>
                    <a:pt x="15383" y="552"/>
                    <a:pt x="-13666" y="-7237"/>
                    <a:pt x="8062" y="35720"/>
                  </a:cubicBezTo>
                  <a:cubicBezTo>
                    <a:pt x="16091" y="51770"/>
                    <a:pt x="21524" y="59558"/>
                    <a:pt x="40181" y="58614"/>
                  </a:cubicBezTo>
                  <a:cubicBezTo>
                    <a:pt x="40181" y="57670"/>
                    <a:pt x="18453" y="5508"/>
                    <a:pt x="15619" y="55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57E8CFFA-BD01-F843-913D-4EAA4B70BB95}"/>
                </a:ext>
              </a:extLst>
            </p:cNvPr>
            <p:cNvSpPr/>
            <p:nvPr/>
          </p:nvSpPr>
          <p:spPr>
            <a:xfrm>
              <a:off x="8700293" y="2642558"/>
              <a:ext cx="26064" cy="85441"/>
            </a:xfrm>
            <a:custGeom>
              <a:avLst/>
              <a:gdLst>
                <a:gd name="connsiteX0" fmla="*/ 19839 w 26064"/>
                <a:gd name="connsiteY0" fmla="*/ 0 h 85441"/>
                <a:gd name="connsiteX1" fmla="*/ 5668 w 26064"/>
                <a:gd name="connsiteY1" fmla="*/ 45789 h 85441"/>
                <a:gd name="connsiteX2" fmla="*/ 0 w 26064"/>
                <a:gd name="connsiteY2" fmla="*/ 85442 h 85441"/>
                <a:gd name="connsiteX3" fmla="*/ 17241 w 26064"/>
                <a:gd name="connsiteY3" fmla="*/ 47441 h 85441"/>
                <a:gd name="connsiteX4" fmla="*/ 19839 w 26064"/>
                <a:gd name="connsiteY4" fmla="*/ 0 h 85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64" h="85441">
                  <a:moveTo>
                    <a:pt x="19839" y="0"/>
                  </a:moveTo>
                  <a:cubicBezTo>
                    <a:pt x="6849" y="10149"/>
                    <a:pt x="7085" y="30684"/>
                    <a:pt x="5668" y="45789"/>
                  </a:cubicBezTo>
                  <a:lnTo>
                    <a:pt x="0" y="85442"/>
                  </a:lnTo>
                  <a:cubicBezTo>
                    <a:pt x="23854" y="81193"/>
                    <a:pt x="8502" y="75529"/>
                    <a:pt x="17241" y="47441"/>
                  </a:cubicBezTo>
                  <a:cubicBezTo>
                    <a:pt x="22673" y="29975"/>
                    <a:pt x="32592" y="19118"/>
                    <a:pt x="1983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9" name="Forma libre 48">
              <a:extLst>
                <a:ext uri="{FF2B5EF4-FFF2-40B4-BE49-F238E27FC236}">
                  <a16:creationId xmlns:a16="http://schemas.microsoft.com/office/drawing/2014/main" id="{FF92AE8B-3FD8-F24A-B4E5-A9319B935FBD}"/>
                </a:ext>
              </a:extLst>
            </p:cNvPr>
            <p:cNvSpPr/>
            <p:nvPr/>
          </p:nvSpPr>
          <p:spPr>
            <a:xfrm>
              <a:off x="8354152" y="3106823"/>
              <a:ext cx="20808" cy="56410"/>
            </a:xfrm>
            <a:custGeom>
              <a:avLst/>
              <a:gdLst>
                <a:gd name="connsiteX0" fmla="*/ 17859 w 20808"/>
                <a:gd name="connsiteY0" fmla="*/ 0 h 56410"/>
                <a:gd name="connsiteX1" fmla="*/ 6995 w 20808"/>
                <a:gd name="connsiteY1" fmla="*/ 56410 h 56410"/>
                <a:gd name="connsiteX2" fmla="*/ 17859 w 20808"/>
                <a:gd name="connsiteY2" fmla="*/ 0 h 56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808" h="56410">
                  <a:moveTo>
                    <a:pt x="17859" y="0"/>
                  </a:moveTo>
                  <a:cubicBezTo>
                    <a:pt x="-3397" y="8025"/>
                    <a:pt x="-3869" y="40125"/>
                    <a:pt x="6995" y="56410"/>
                  </a:cubicBezTo>
                  <a:cubicBezTo>
                    <a:pt x="17859" y="44609"/>
                    <a:pt x="25180" y="15342"/>
                    <a:pt x="1785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D5A8BE1A-B038-C344-9E27-E6FB889241E9}"/>
                </a:ext>
              </a:extLst>
            </p:cNvPr>
            <p:cNvSpPr/>
            <p:nvPr/>
          </p:nvSpPr>
          <p:spPr>
            <a:xfrm>
              <a:off x="8472149" y="3152997"/>
              <a:ext cx="38975" cy="31729"/>
            </a:xfrm>
            <a:custGeom>
              <a:avLst/>
              <a:gdLst>
                <a:gd name="connsiteX0" fmla="*/ 0 w 38975"/>
                <a:gd name="connsiteY0" fmla="*/ 2211 h 31729"/>
                <a:gd name="connsiteX1" fmla="*/ 14170 w 38975"/>
                <a:gd name="connsiteY1" fmla="*/ 22510 h 31729"/>
                <a:gd name="connsiteX2" fmla="*/ 38969 w 38975"/>
                <a:gd name="connsiteY2" fmla="*/ 31715 h 31729"/>
                <a:gd name="connsiteX3" fmla="*/ 0 w 38975"/>
                <a:gd name="connsiteY3" fmla="*/ 2211 h 3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975" h="31729">
                  <a:moveTo>
                    <a:pt x="0" y="2211"/>
                  </a:moveTo>
                  <a:cubicBezTo>
                    <a:pt x="945" y="17789"/>
                    <a:pt x="-3306" y="10000"/>
                    <a:pt x="14170" y="22510"/>
                  </a:cubicBezTo>
                  <a:cubicBezTo>
                    <a:pt x="23617" y="29354"/>
                    <a:pt x="23854" y="31951"/>
                    <a:pt x="38969" y="31715"/>
                  </a:cubicBezTo>
                  <a:cubicBezTo>
                    <a:pt x="39441" y="6932"/>
                    <a:pt x="14170" y="-5341"/>
                    <a:pt x="0" y="221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E9D00184-5DFC-6A4D-96BA-34A0538215B3}"/>
                </a:ext>
              </a:extLst>
            </p:cNvPr>
            <p:cNvSpPr/>
            <p:nvPr/>
          </p:nvSpPr>
          <p:spPr>
            <a:xfrm>
              <a:off x="8165331" y="2699204"/>
              <a:ext cx="18462" cy="82373"/>
            </a:xfrm>
            <a:custGeom>
              <a:avLst/>
              <a:gdLst>
                <a:gd name="connsiteX0" fmla="*/ 8530 w 18462"/>
                <a:gd name="connsiteY0" fmla="*/ 0 h 82373"/>
                <a:gd name="connsiteX1" fmla="*/ 13017 w 18462"/>
                <a:gd name="connsiteY1" fmla="*/ 82373 h 82373"/>
                <a:gd name="connsiteX2" fmla="*/ 13489 w 18462"/>
                <a:gd name="connsiteY2" fmla="*/ 49802 h 82373"/>
                <a:gd name="connsiteX3" fmla="*/ 8530 w 18462"/>
                <a:gd name="connsiteY3" fmla="*/ 0 h 82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62" h="82373">
                  <a:moveTo>
                    <a:pt x="8530" y="0"/>
                  </a:moveTo>
                  <a:cubicBezTo>
                    <a:pt x="-7294" y="21242"/>
                    <a:pt x="1681" y="61603"/>
                    <a:pt x="13017" y="82373"/>
                  </a:cubicBezTo>
                  <a:cubicBezTo>
                    <a:pt x="21992" y="70808"/>
                    <a:pt x="18213" y="72224"/>
                    <a:pt x="13489" y="49802"/>
                  </a:cubicBezTo>
                  <a:cubicBezTo>
                    <a:pt x="9474" y="30920"/>
                    <a:pt x="10655" y="18646"/>
                    <a:pt x="853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74" name="Grupo 73">
            <a:extLst>
              <a:ext uri="{FF2B5EF4-FFF2-40B4-BE49-F238E27FC236}">
                <a16:creationId xmlns:a16="http://schemas.microsoft.com/office/drawing/2014/main" id="{3A9DAC1B-5542-FB47-AAD6-C24ACEC89F7B}"/>
              </a:ext>
            </a:extLst>
          </p:cNvPr>
          <p:cNvGrpSpPr/>
          <p:nvPr/>
        </p:nvGrpSpPr>
        <p:grpSpPr>
          <a:xfrm>
            <a:off x="8995196" y="4053342"/>
            <a:ext cx="146682" cy="585438"/>
            <a:chOff x="4458138" y="1564934"/>
            <a:chExt cx="146682" cy="585438"/>
          </a:xfrm>
        </p:grpSpPr>
        <p:sp>
          <p:nvSpPr>
            <p:cNvPr id="54" name="Forma libre 53">
              <a:extLst>
                <a:ext uri="{FF2B5EF4-FFF2-40B4-BE49-F238E27FC236}">
                  <a16:creationId xmlns:a16="http://schemas.microsoft.com/office/drawing/2014/main" id="{B9FACC0B-6E50-A14F-A93D-8635ED2D43CD}"/>
                </a:ext>
              </a:extLst>
            </p:cNvPr>
            <p:cNvSpPr/>
            <p:nvPr/>
          </p:nvSpPr>
          <p:spPr>
            <a:xfrm>
              <a:off x="4458138" y="1564934"/>
              <a:ext cx="146682" cy="400161"/>
            </a:xfrm>
            <a:custGeom>
              <a:avLst/>
              <a:gdLst>
                <a:gd name="connsiteX0" fmla="*/ 125973 w 186862"/>
                <a:gd name="connsiteY0" fmla="*/ 38387 h 509777"/>
                <a:gd name="connsiteX1" fmla="*/ 50397 w 186862"/>
                <a:gd name="connsiteY1" fmla="*/ 454738 h 509777"/>
                <a:gd name="connsiteX2" fmla="*/ 34337 w 186862"/>
                <a:gd name="connsiteY2" fmla="*/ 399744 h 509777"/>
                <a:gd name="connsiteX3" fmla="*/ 32448 w 186862"/>
                <a:gd name="connsiteY3" fmla="*/ 120288 h 509777"/>
                <a:gd name="connsiteX4" fmla="*/ 57482 w 186862"/>
                <a:gd name="connsiteY4" fmla="*/ 46884 h 509777"/>
                <a:gd name="connsiteX5" fmla="*/ 62678 w 186862"/>
                <a:gd name="connsiteY5" fmla="*/ 41219 h 509777"/>
                <a:gd name="connsiteX6" fmla="*/ 82281 w 186862"/>
                <a:gd name="connsiteY6" fmla="*/ 21629 h 509777"/>
                <a:gd name="connsiteX7" fmla="*/ 51578 w 186862"/>
                <a:gd name="connsiteY7" fmla="*/ 105182 h 509777"/>
                <a:gd name="connsiteX8" fmla="*/ 67874 w 186862"/>
                <a:gd name="connsiteY8" fmla="*/ 199593 h 509777"/>
                <a:gd name="connsiteX9" fmla="*/ 125973 w 186862"/>
                <a:gd name="connsiteY9" fmla="*/ 38387 h 509777"/>
                <a:gd name="connsiteX10" fmla="*/ 100702 w 186862"/>
                <a:gd name="connsiteY10" fmla="*/ 503596 h 509777"/>
                <a:gd name="connsiteX11" fmla="*/ 166359 w 186862"/>
                <a:gd name="connsiteY11" fmla="*/ 395732 h 509777"/>
                <a:gd name="connsiteX12" fmla="*/ 72597 w 186862"/>
                <a:gd name="connsiteY12" fmla="*/ 3219 h 509777"/>
                <a:gd name="connsiteX13" fmla="*/ 1509 w 186862"/>
                <a:gd name="connsiteY13" fmla="*/ 190860 h 509777"/>
                <a:gd name="connsiteX14" fmla="*/ 92 w 186862"/>
                <a:gd name="connsiteY14" fmla="*/ 271817 h 509777"/>
                <a:gd name="connsiteX15" fmla="*/ 42131 w 186862"/>
                <a:gd name="connsiteY15" fmla="*/ 484950 h 509777"/>
                <a:gd name="connsiteX16" fmla="*/ 66693 w 186862"/>
                <a:gd name="connsiteY16" fmla="*/ 504304 h 509777"/>
                <a:gd name="connsiteX17" fmla="*/ 82281 w 186862"/>
                <a:gd name="connsiteY17" fmla="*/ 509497 h 509777"/>
                <a:gd name="connsiteX18" fmla="*/ 100702 w 186862"/>
                <a:gd name="connsiteY18" fmla="*/ 503596 h 509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862" h="509777">
                  <a:moveTo>
                    <a:pt x="125973" y="38387"/>
                  </a:moveTo>
                  <a:cubicBezTo>
                    <a:pt x="225402" y="153804"/>
                    <a:pt x="138962" y="603671"/>
                    <a:pt x="50397" y="454738"/>
                  </a:cubicBezTo>
                  <a:cubicBezTo>
                    <a:pt x="36699" y="431608"/>
                    <a:pt x="38352" y="431372"/>
                    <a:pt x="34337" y="399744"/>
                  </a:cubicBezTo>
                  <a:cubicBezTo>
                    <a:pt x="21820" y="301793"/>
                    <a:pt x="19458" y="219183"/>
                    <a:pt x="32448" y="120288"/>
                  </a:cubicBezTo>
                  <a:cubicBezTo>
                    <a:pt x="38588" y="73791"/>
                    <a:pt x="38352" y="68126"/>
                    <a:pt x="57482" y="46884"/>
                  </a:cubicBezTo>
                  <a:lnTo>
                    <a:pt x="62678" y="41219"/>
                  </a:lnTo>
                  <a:cubicBezTo>
                    <a:pt x="76612" y="24697"/>
                    <a:pt x="57482" y="33194"/>
                    <a:pt x="82281" y="21629"/>
                  </a:cubicBezTo>
                  <a:cubicBezTo>
                    <a:pt x="76612" y="50188"/>
                    <a:pt x="57482" y="68126"/>
                    <a:pt x="51578" y="105182"/>
                  </a:cubicBezTo>
                  <a:lnTo>
                    <a:pt x="67874" y="199593"/>
                  </a:lnTo>
                  <a:cubicBezTo>
                    <a:pt x="69999" y="181891"/>
                    <a:pt x="44965" y="32014"/>
                    <a:pt x="125973" y="38387"/>
                  </a:cubicBezTo>
                  <a:close/>
                  <a:moveTo>
                    <a:pt x="100702" y="503596"/>
                  </a:moveTo>
                  <a:cubicBezTo>
                    <a:pt x="139671" y="475745"/>
                    <a:pt x="149118" y="464651"/>
                    <a:pt x="166359" y="395732"/>
                  </a:cubicBezTo>
                  <a:cubicBezTo>
                    <a:pt x="192102" y="293532"/>
                    <a:pt x="219734" y="-35962"/>
                    <a:pt x="72597" y="3219"/>
                  </a:cubicBezTo>
                  <a:cubicBezTo>
                    <a:pt x="19931" y="17144"/>
                    <a:pt x="1981" y="147431"/>
                    <a:pt x="1509" y="190860"/>
                  </a:cubicBezTo>
                  <a:lnTo>
                    <a:pt x="92" y="271817"/>
                  </a:lnTo>
                  <a:cubicBezTo>
                    <a:pt x="-380" y="327284"/>
                    <a:pt x="-617" y="443645"/>
                    <a:pt x="42131" y="484950"/>
                  </a:cubicBezTo>
                  <a:cubicBezTo>
                    <a:pt x="47091" y="489434"/>
                    <a:pt x="62442" y="501944"/>
                    <a:pt x="66693" y="504304"/>
                  </a:cubicBezTo>
                  <a:cubicBezTo>
                    <a:pt x="70708" y="506428"/>
                    <a:pt x="77085" y="509260"/>
                    <a:pt x="82281" y="509497"/>
                  </a:cubicBezTo>
                  <a:cubicBezTo>
                    <a:pt x="109677" y="510913"/>
                    <a:pt x="96215" y="506664"/>
                    <a:pt x="100702" y="50359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AC880131-6905-C343-9F22-413600C79613}"/>
                </a:ext>
              </a:extLst>
            </p:cNvPr>
            <p:cNvSpPr/>
            <p:nvPr/>
          </p:nvSpPr>
          <p:spPr>
            <a:xfrm>
              <a:off x="4477235" y="2029589"/>
              <a:ext cx="107788" cy="120783"/>
            </a:xfrm>
            <a:custGeom>
              <a:avLst/>
              <a:gdLst>
                <a:gd name="connsiteX0" fmla="*/ 110383 w 137314"/>
                <a:gd name="connsiteY0" fmla="*/ 50678 h 153869"/>
                <a:gd name="connsiteX1" fmla="*/ 78027 w 137314"/>
                <a:gd name="connsiteY1" fmla="*/ 126207 h 153869"/>
                <a:gd name="connsiteX2" fmla="*/ 26068 w 137314"/>
                <a:gd name="connsiteY2" fmla="*/ 63424 h 153869"/>
                <a:gd name="connsiteX3" fmla="*/ 53228 w 137314"/>
                <a:gd name="connsiteY3" fmla="*/ 58703 h 153869"/>
                <a:gd name="connsiteX4" fmla="*/ 47324 w 137314"/>
                <a:gd name="connsiteY4" fmla="*/ 88679 h 153869"/>
                <a:gd name="connsiteX5" fmla="*/ 48741 w 137314"/>
                <a:gd name="connsiteY5" fmla="*/ 101424 h 153869"/>
                <a:gd name="connsiteX6" fmla="*/ 51575 w 137314"/>
                <a:gd name="connsiteY6" fmla="*/ 108269 h 153869"/>
                <a:gd name="connsiteX7" fmla="*/ 73303 w 137314"/>
                <a:gd name="connsiteY7" fmla="*/ 65784 h 153869"/>
                <a:gd name="connsiteX8" fmla="*/ 89127 w 137314"/>
                <a:gd name="connsiteY8" fmla="*/ 50678 h 153869"/>
                <a:gd name="connsiteX9" fmla="*/ 89599 w 137314"/>
                <a:gd name="connsiteY9" fmla="*/ 38877 h 153869"/>
                <a:gd name="connsiteX10" fmla="*/ 110383 w 137314"/>
                <a:gd name="connsiteY10" fmla="*/ 50678 h 153869"/>
                <a:gd name="connsiteX11" fmla="*/ 94086 w 137314"/>
                <a:gd name="connsiteY11" fmla="*/ 146741 h 153869"/>
                <a:gd name="connsiteX12" fmla="*/ 131166 w 137314"/>
                <a:gd name="connsiteY12" fmla="*/ 113225 h 153869"/>
                <a:gd name="connsiteX13" fmla="*/ 133291 w 137314"/>
                <a:gd name="connsiteY13" fmla="*/ 48318 h 153869"/>
                <a:gd name="connsiteX14" fmla="*/ 64092 w 137314"/>
                <a:gd name="connsiteY14" fmla="*/ 9846 h 153869"/>
                <a:gd name="connsiteX15" fmla="*/ 6938 w 137314"/>
                <a:gd name="connsiteY15" fmla="*/ 43125 h 153869"/>
                <a:gd name="connsiteX16" fmla="*/ 31264 w 137314"/>
                <a:gd name="connsiteY16" fmla="*/ 145561 h 153869"/>
                <a:gd name="connsiteX17" fmla="*/ 78027 w 137314"/>
                <a:gd name="connsiteY17" fmla="*/ 153114 h 153869"/>
                <a:gd name="connsiteX18" fmla="*/ 94086 w 137314"/>
                <a:gd name="connsiteY18" fmla="*/ 146741 h 15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7314" h="153869">
                  <a:moveTo>
                    <a:pt x="110383" y="50678"/>
                  </a:moveTo>
                  <a:cubicBezTo>
                    <a:pt x="119121" y="91275"/>
                    <a:pt x="116995" y="121958"/>
                    <a:pt x="78027" y="126207"/>
                  </a:cubicBezTo>
                  <a:cubicBezTo>
                    <a:pt x="26777" y="131872"/>
                    <a:pt x="27249" y="107797"/>
                    <a:pt x="26068" y="63424"/>
                  </a:cubicBezTo>
                  <a:cubicBezTo>
                    <a:pt x="43781" y="64132"/>
                    <a:pt x="40711" y="64840"/>
                    <a:pt x="53228" y="58703"/>
                  </a:cubicBezTo>
                  <a:cubicBezTo>
                    <a:pt x="50394" y="73573"/>
                    <a:pt x="47796" y="74989"/>
                    <a:pt x="47324" y="88679"/>
                  </a:cubicBezTo>
                  <a:cubicBezTo>
                    <a:pt x="47088" y="93399"/>
                    <a:pt x="48033" y="97412"/>
                    <a:pt x="48741" y="101424"/>
                  </a:cubicBezTo>
                  <a:lnTo>
                    <a:pt x="51575" y="108269"/>
                  </a:lnTo>
                  <a:cubicBezTo>
                    <a:pt x="66454" y="93871"/>
                    <a:pt x="56299" y="84902"/>
                    <a:pt x="73303" y="65784"/>
                  </a:cubicBezTo>
                  <a:cubicBezTo>
                    <a:pt x="81805" y="56343"/>
                    <a:pt x="84403" y="58703"/>
                    <a:pt x="89127" y="50678"/>
                  </a:cubicBezTo>
                  <a:cubicBezTo>
                    <a:pt x="92906" y="44306"/>
                    <a:pt x="88182" y="41709"/>
                    <a:pt x="89599" y="38877"/>
                  </a:cubicBezTo>
                  <a:cubicBezTo>
                    <a:pt x="100936" y="43125"/>
                    <a:pt x="102353" y="45250"/>
                    <a:pt x="110383" y="50678"/>
                  </a:cubicBezTo>
                  <a:close/>
                  <a:moveTo>
                    <a:pt x="94086" y="146741"/>
                  </a:moveTo>
                  <a:cubicBezTo>
                    <a:pt x="116995" y="136828"/>
                    <a:pt x="120538" y="141785"/>
                    <a:pt x="131166" y="113225"/>
                  </a:cubicBezTo>
                  <a:cubicBezTo>
                    <a:pt x="137779" y="95287"/>
                    <a:pt x="139904" y="69796"/>
                    <a:pt x="133291" y="48318"/>
                  </a:cubicBezTo>
                  <a:cubicBezTo>
                    <a:pt x="123372" y="15274"/>
                    <a:pt x="93142" y="26604"/>
                    <a:pt x="64092" y="9846"/>
                  </a:cubicBezTo>
                  <a:cubicBezTo>
                    <a:pt x="64092" y="9846"/>
                    <a:pt x="35279" y="-27447"/>
                    <a:pt x="6938" y="43125"/>
                  </a:cubicBezTo>
                  <a:cubicBezTo>
                    <a:pt x="-3690" y="69560"/>
                    <a:pt x="-6524" y="126915"/>
                    <a:pt x="31264" y="145561"/>
                  </a:cubicBezTo>
                  <a:cubicBezTo>
                    <a:pt x="42837" y="151226"/>
                    <a:pt x="62675" y="155710"/>
                    <a:pt x="78027" y="153114"/>
                  </a:cubicBezTo>
                  <a:cubicBezTo>
                    <a:pt x="97157" y="149810"/>
                    <a:pt x="89363" y="148866"/>
                    <a:pt x="94086" y="14674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5A5653A4-DCE3-7649-BCE1-38E4CFB25959}"/>
                </a:ext>
              </a:extLst>
            </p:cNvPr>
            <p:cNvSpPr/>
            <p:nvPr/>
          </p:nvSpPr>
          <p:spPr>
            <a:xfrm>
              <a:off x="4529446" y="1600069"/>
              <a:ext cx="22146" cy="120799"/>
            </a:xfrm>
            <a:custGeom>
              <a:avLst/>
              <a:gdLst>
                <a:gd name="connsiteX0" fmla="*/ 28046 w 28212"/>
                <a:gd name="connsiteY0" fmla="*/ 0 h 153889"/>
                <a:gd name="connsiteX1" fmla="*/ 7499 w 28212"/>
                <a:gd name="connsiteY1" fmla="*/ 26199 h 153889"/>
                <a:gd name="connsiteX2" fmla="*/ 6791 w 28212"/>
                <a:gd name="connsiteY2" fmla="*/ 153890 h 153889"/>
                <a:gd name="connsiteX3" fmla="*/ 13876 w 28212"/>
                <a:gd name="connsiteY3" fmla="*/ 72224 h 153889"/>
                <a:gd name="connsiteX4" fmla="*/ 28046 w 28212"/>
                <a:gd name="connsiteY4" fmla="*/ 0 h 15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212" h="153889">
                  <a:moveTo>
                    <a:pt x="28046" y="0"/>
                  </a:moveTo>
                  <a:cubicBezTo>
                    <a:pt x="9388" y="3776"/>
                    <a:pt x="12223" y="2124"/>
                    <a:pt x="7499" y="26199"/>
                  </a:cubicBezTo>
                  <a:cubicBezTo>
                    <a:pt x="1831" y="55230"/>
                    <a:pt x="-5727" y="131939"/>
                    <a:pt x="6791" y="153890"/>
                  </a:cubicBezTo>
                  <a:cubicBezTo>
                    <a:pt x="19308" y="132883"/>
                    <a:pt x="9388" y="96771"/>
                    <a:pt x="13876" y="72224"/>
                  </a:cubicBezTo>
                  <a:cubicBezTo>
                    <a:pt x="18599" y="46969"/>
                    <a:pt x="29699" y="25963"/>
                    <a:pt x="28046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sp>
        <p:nvSpPr>
          <p:cNvPr id="91" name="Rectángulo 90">
            <a:extLst>
              <a:ext uri="{FF2B5EF4-FFF2-40B4-BE49-F238E27FC236}">
                <a16:creationId xmlns:a16="http://schemas.microsoft.com/office/drawing/2014/main" id="{E9225B53-7666-4C43-B65B-95F0B959508D}"/>
              </a:ext>
            </a:extLst>
          </p:cNvPr>
          <p:cNvSpPr/>
          <p:nvPr/>
        </p:nvSpPr>
        <p:spPr>
          <a:xfrm>
            <a:off x="5911540" y="2175977"/>
            <a:ext cx="3994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>
                <a:solidFill>
                  <a:srgbClr val="30B29A"/>
                </a:solidFill>
                <a:latin typeface="Quicksand" pitchFamily="2" charset="77"/>
                <a:ea typeface="+mj-ea"/>
                <a:cs typeface="+mj-cs"/>
              </a:rPr>
              <a:t>S</a:t>
            </a:r>
            <a:endParaRPr lang="es-ES" sz="1100" dirty="0">
              <a:latin typeface="Quicksand" pitchFamily="2" charset="77"/>
            </a:endParaRPr>
          </a:p>
        </p:txBody>
      </p:sp>
      <p:grpSp>
        <p:nvGrpSpPr>
          <p:cNvPr id="92" name="Gráfico 626">
            <a:extLst>
              <a:ext uri="{FF2B5EF4-FFF2-40B4-BE49-F238E27FC236}">
                <a16:creationId xmlns:a16="http://schemas.microsoft.com/office/drawing/2014/main" id="{3EC51C32-7A1D-284F-B253-CECDB1A9CEFF}"/>
              </a:ext>
            </a:extLst>
          </p:cNvPr>
          <p:cNvGrpSpPr/>
          <p:nvPr/>
        </p:nvGrpSpPr>
        <p:grpSpPr>
          <a:xfrm>
            <a:off x="2628772" y="1300595"/>
            <a:ext cx="524714" cy="672848"/>
            <a:chOff x="9166737" y="2335765"/>
            <a:chExt cx="871748" cy="1117854"/>
          </a:xfrm>
          <a:solidFill>
            <a:srgbClr val="262626"/>
          </a:solidFill>
        </p:grpSpPr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1B46151C-9367-C745-B7AA-992E1898D3FA}"/>
                </a:ext>
              </a:extLst>
            </p:cNvPr>
            <p:cNvSpPr/>
            <p:nvPr/>
          </p:nvSpPr>
          <p:spPr>
            <a:xfrm>
              <a:off x="9166737" y="2335765"/>
              <a:ext cx="871748" cy="1117854"/>
            </a:xfrm>
            <a:custGeom>
              <a:avLst/>
              <a:gdLst>
                <a:gd name="connsiteX0" fmla="*/ 585948 w 871748"/>
                <a:gd name="connsiteY0" fmla="*/ 176034 h 1117854"/>
                <a:gd name="connsiteX1" fmla="*/ 333478 w 871748"/>
                <a:gd name="connsiteY1" fmla="*/ 221115 h 1117854"/>
                <a:gd name="connsiteX2" fmla="*/ 92816 w 871748"/>
                <a:gd name="connsiteY2" fmla="*/ 152431 h 1117854"/>
                <a:gd name="connsiteX3" fmla="*/ 353317 w 871748"/>
                <a:gd name="connsiteY3" fmla="*/ 29697 h 1117854"/>
                <a:gd name="connsiteX4" fmla="*/ 585948 w 871748"/>
                <a:gd name="connsiteY4" fmla="*/ 176034 h 1117854"/>
                <a:gd name="connsiteX5" fmla="*/ 582406 w 871748"/>
                <a:gd name="connsiteY5" fmla="*/ 313638 h 1117854"/>
                <a:gd name="connsiteX6" fmla="*/ 529267 w 871748"/>
                <a:gd name="connsiteY6" fmla="*/ 337240 h 1117854"/>
                <a:gd name="connsiteX7" fmla="*/ 476364 w 871748"/>
                <a:gd name="connsiteY7" fmla="*/ 360135 h 1117854"/>
                <a:gd name="connsiteX8" fmla="*/ 74631 w 871748"/>
                <a:gd name="connsiteY8" fmla="*/ 373588 h 1117854"/>
                <a:gd name="connsiteX9" fmla="*/ 86676 w 871748"/>
                <a:gd name="connsiteY9" fmla="*/ 180754 h 1117854"/>
                <a:gd name="connsiteX10" fmla="*/ 123519 w 871748"/>
                <a:gd name="connsiteY10" fmla="*/ 194916 h 1117854"/>
                <a:gd name="connsiteX11" fmla="*/ 116198 w 871748"/>
                <a:gd name="connsiteY11" fmla="*/ 302072 h 1117854"/>
                <a:gd name="connsiteX12" fmla="*/ 135328 w 871748"/>
                <a:gd name="connsiteY12" fmla="*/ 198692 h 1117854"/>
                <a:gd name="connsiteX13" fmla="*/ 360874 w 871748"/>
                <a:gd name="connsiteY13" fmla="*/ 246842 h 1117854"/>
                <a:gd name="connsiteX14" fmla="*/ 582406 w 871748"/>
                <a:gd name="connsiteY14" fmla="*/ 313638 h 1117854"/>
                <a:gd name="connsiteX15" fmla="*/ 582642 w 871748"/>
                <a:gd name="connsiteY15" fmla="*/ 351166 h 1117854"/>
                <a:gd name="connsiteX16" fmla="*/ 566346 w 871748"/>
                <a:gd name="connsiteY16" fmla="*/ 433775 h 1117854"/>
                <a:gd name="connsiteX17" fmla="*/ 441174 w 871748"/>
                <a:gd name="connsiteY17" fmla="*/ 601826 h 1117854"/>
                <a:gd name="connsiteX18" fmla="*/ 232159 w 871748"/>
                <a:gd name="connsiteY18" fmla="*/ 595218 h 1117854"/>
                <a:gd name="connsiteX19" fmla="*/ 139815 w 871748"/>
                <a:gd name="connsiteY19" fmla="*/ 577280 h 1117854"/>
                <a:gd name="connsiteX20" fmla="*/ 99193 w 871748"/>
                <a:gd name="connsiteY20" fmla="*/ 563590 h 1117854"/>
                <a:gd name="connsiteX21" fmla="*/ 63767 w 871748"/>
                <a:gd name="connsiteY21" fmla="*/ 547540 h 1117854"/>
                <a:gd name="connsiteX22" fmla="*/ 76048 w 871748"/>
                <a:gd name="connsiteY22" fmla="*/ 387278 h 1117854"/>
                <a:gd name="connsiteX23" fmla="*/ 215155 w 871748"/>
                <a:gd name="connsiteY23" fmla="*/ 397899 h 1117854"/>
                <a:gd name="connsiteX24" fmla="*/ 472112 w 871748"/>
                <a:gd name="connsiteY24" fmla="*/ 380669 h 1117854"/>
                <a:gd name="connsiteX25" fmla="*/ 582642 w 871748"/>
                <a:gd name="connsiteY25" fmla="*/ 351166 h 1117854"/>
                <a:gd name="connsiteX26" fmla="*/ 660579 w 871748"/>
                <a:gd name="connsiteY26" fmla="*/ 898040 h 1117854"/>
                <a:gd name="connsiteX27" fmla="*/ 501870 w 871748"/>
                <a:gd name="connsiteY27" fmla="*/ 839978 h 1117854"/>
                <a:gd name="connsiteX28" fmla="*/ 450621 w 871748"/>
                <a:gd name="connsiteY28" fmla="*/ 666734 h 1117854"/>
                <a:gd name="connsiteX29" fmla="*/ 461721 w 871748"/>
                <a:gd name="connsiteY29" fmla="*/ 617640 h 1117854"/>
                <a:gd name="connsiteX30" fmla="*/ 564693 w 871748"/>
                <a:gd name="connsiteY30" fmla="*/ 458322 h 1117854"/>
                <a:gd name="connsiteX31" fmla="*/ 596104 w 871748"/>
                <a:gd name="connsiteY31" fmla="*/ 446049 h 1117854"/>
                <a:gd name="connsiteX32" fmla="*/ 656801 w 871748"/>
                <a:gd name="connsiteY32" fmla="*/ 423390 h 1117854"/>
                <a:gd name="connsiteX33" fmla="*/ 798741 w 871748"/>
                <a:gd name="connsiteY33" fmla="*/ 472720 h 1117854"/>
                <a:gd name="connsiteX34" fmla="*/ 852117 w 871748"/>
                <a:gd name="connsiteY34" fmla="*/ 645255 h 1117854"/>
                <a:gd name="connsiteX35" fmla="*/ 660579 w 871748"/>
                <a:gd name="connsiteY35" fmla="*/ 898040 h 1117854"/>
                <a:gd name="connsiteX36" fmla="*/ 335840 w 871748"/>
                <a:gd name="connsiteY36" fmla="*/ 624957 h 1117854"/>
                <a:gd name="connsiteX37" fmla="*/ 434797 w 871748"/>
                <a:gd name="connsiteY37" fmla="*/ 624249 h 1117854"/>
                <a:gd name="connsiteX38" fmla="*/ 430546 w 871748"/>
                <a:gd name="connsiteY38" fmla="*/ 726685 h 1117854"/>
                <a:gd name="connsiteX39" fmla="*/ 454635 w 871748"/>
                <a:gd name="connsiteY39" fmla="*/ 826760 h 1117854"/>
                <a:gd name="connsiteX40" fmla="*/ 235230 w 871748"/>
                <a:gd name="connsiteY40" fmla="*/ 825816 h 1117854"/>
                <a:gd name="connsiteX41" fmla="*/ 132966 w 871748"/>
                <a:gd name="connsiteY41" fmla="*/ 807878 h 1117854"/>
                <a:gd name="connsiteX42" fmla="*/ 39205 w 871748"/>
                <a:gd name="connsiteY42" fmla="*/ 786400 h 1117854"/>
                <a:gd name="connsiteX43" fmla="*/ 52195 w 871748"/>
                <a:gd name="connsiteY43" fmla="*/ 676411 h 1117854"/>
                <a:gd name="connsiteX44" fmla="*/ 64476 w 871748"/>
                <a:gd name="connsiteY44" fmla="*/ 568075 h 1117854"/>
                <a:gd name="connsiteX45" fmla="*/ 234993 w 871748"/>
                <a:gd name="connsiteY45" fmla="*/ 615280 h 1117854"/>
                <a:gd name="connsiteX46" fmla="*/ 335840 w 871748"/>
                <a:gd name="connsiteY46" fmla="*/ 624957 h 1117854"/>
                <a:gd name="connsiteX47" fmla="*/ 606732 w 871748"/>
                <a:gd name="connsiteY47" fmla="*/ 933444 h 1117854"/>
                <a:gd name="connsiteX48" fmla="*/ 577210 w 871748"/>
                <a:gd name="connsiteY48" fmla="*/ 1037296 h 1117854"/>
                <a:gd name="connsiteX49" fmla="*/ 359930 w 871748"/>
                <a:gd name="connsiteY49" fmla="*/ 1092763 h 1117854"/>
                <a:gd name="connsiteX50" fmla="*/ 46526 w 871748"/>
                <a:gd name="connsiteY50" fmla="*/ 1050750 h 1117854"/>
                <a:gd name="connsiteX51" fmla="*/ 15351 w 871748"/>
                <a:gd name="connsiteY51" fmla="*/ 1031160 h 1117854"/>
                <a:gd name="connsiteX52" fmla="*/ 26688 w 871748"/>
                <a:gd name="connsiteY52" fmla="*/ 857444 h 1117854"/>
                <a:gd name="connsiteX53" fmla="*/ 34954 w 871748"/>
                <a:gd name="connsiteY53" fmla="*/ 814959 h 1117854"/>
                <a:gd name="connsiteX54" fmla="*/ 36843 w 871748"/>
                <a:gd name="connsiteY54" fmla="*/ 810710 h 1117854"/>
                <a:gd name="connsiteX55" fmla="*/ 38733 w 871748"/>
                <a:gd name="connsiteY55" fmla="*/ 806226 h 1117854"/>
                <a:gd name="connsiteX56" fmla="*/ 359693 w 871748"/>
                <a:gd name="connsiteY56" fmla="*/ 860512 h 1117854"/>
                <a:gd name="connsiteX57" fmla="*/ 464555 w 871748"/>
                <a:gd name="connsiteY57" fmla="*/ 845170 h 1117854"/>
                <a:gd name="connsiteX58" fmla="*/ 517694 w 871748"/>
                <a:gd name="connsiteY58" fmla="*/ 905829 h 1117854"/>
                <a:gd name="connsiteX59" fmla="*/ 561150 w 871748"/>
                <a:gd name="connsiteY59" fmla="*/ 920935 h 1117854"/>
                <a:gd name="connsiteX60" fmla="*/ 606732 w 871748"/>
                <a:gd name="connsiteY60" fmla="*/ 933444 h 1117854"/>
                <a:gd name="connsiteX61" fmla="*/ 609093 w 871748"/>
                <a:gd name="connsiteY61" fmla="*/ 1047445 h 1117854"/>
                <a:gd name="connsiteX62" fmla="*/ 626098 w 871748"/>
                <a:gd name="connsiteY62" fmla="*/ 928016 h 1117854"/>
                <a:gd name="connsiteX63" fmla="*/ 830625 w 871748"/>
                <a:gd name="connsiteY63" fmla="*/ 806462 h 1117854"/>
                <a:gd name="connsiteX64" fmla="*/ 847866 w 871748"/>
                <a:gd name="connsiteY64" fmla="*/ 758548 h 1117854"/>
                <a:gd name="connsiteX65" fmla="*/ 854479 w 871748"/>
                <a:gd name="connsiteY65" fmla="*/ 530546 h 1117854"/>
                <a:gd name="connsiteX66" fmla="*/ 715372 w 871748"/>
                <a:gd name="connsiteY66" fmla="*/ 404744 h 1117854"/>
                <a:gd name="connsiteX67" fmla="*/ 603425 w 871748"/>
                <a:gd name="connsiteY67" fmla="*/ 412533 h 1117854"/>
                <a:gd name="connsiteX68" fmla="*/ 603425 w 871748"/>
                <a:gd name="connsiteY68" fmla="*/ 216394 h 1117854"/>
                <a:gd name="connsiteX69" fmla="*/ 488172 w 871748"/>
                <a:gd name="connsiteY69" fmla="*/ 16952 h 1117854"/>
                <a:gd name="connsiteX70" fmla="*/ 268530 w 871748"/>
                <a:gd name="connsiteY70" fmla="*/ 21908 h 1117854"/>
                <a:gd name="connsiteX71" fmla="*/ 173824 w 871748"/>
                <a:gd name="connsiteY71" fmla="*/ 57312 h 1117854"/>
                <a:gd name="connsiteX72" fmla="*/ 70380 w 871748"/>
                <a:gd name="connsiteY72" fmla="*/ 148183 h 1117854"/>
                <a:gd name="connsiteX73" fmla="*/ 57863 w 871748"/>
                <a:gd name="connsiteY73" fmla="*/ 327327 h 1117854"/>
                <a:gd name="connsiteX74" fmla="*/ 0 w 871748"/>
                <a:gd name="connsiteY74" fmla="*/ 1047445 h 1117854"/>
                <a:gd name="connsiteX75" fmla="*/ 7321 w 871748"/>
                <a:gd name="connsiteY75" fmla="*/ 1051694 h 1117854"/>
                <a:gd name="connsiteX76" fmla="*/ 136745 w 871748"/>
                <a:gd name="connsiteY76" fmla="*/ 1095595 h 1117854"/>
                <a:gd name="connsiteX77" fmla="*/ 542728 w 871748"/>
                <a:gd name="connsiteY77" fmla="*/ 1077893 h 1117854"/>
                <a:gd name="connsiteX78" fmla="*/ 609093 w 871748"/>
                <a:gd name="connsiteY78" fmla="*/ 1047445 h 111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71748" h="1117854">
                  <a:moveTo>
                    <a:pt x="585948" y="176034"/>
                  </a:moveTo>
                  <a:cubicBezTo>
                    <a:pt x="503524" y="217102"/>
                    <a:pt x="455580" y="239289"/>
                    <a:pt x="333478" y="221115"/>
                  </a:cubicBezTo>
                  <a:cubicBezTo>
                    <a:pt x="232868" y="206245"/>
                    <a:pt x="182090" y="213326"/>
                    <a:pt x="92816" y="152431"/>
                  </a:cubicBezTo>
                  <a:cubicBezTo>
                    <a:pt x="112419" y="86580"/>
                    <a:pt x="300178" y="36306"/>
                    <a:pt x="353317" y="29697"/>
                  </a:cubicBezTo>
                  <a:cubicBezTo>
                    <a:pt x="461957" y="16480"/>
                    <a:pt x="580989" y="65101"/>
                    <a:pt x="585948" y="176034"/>
                  </a:cubicBezTo>
                  <a:close/>
                  <a:moveTo>
                    <a:pt x="582406" y="313638"/>
                  </a:moveTo>
                  <a:cubicBezTo>
                    <a:pt x="557135" y="331812"/>
                    <a:pt x="549578" y="326383"/>
                    <a:pt x="529267" y="337240"/>
                  </a:cubicBezTo>
                  <a:cubicBezTo>
                    <a:pt x="514624" y="345265"/>
                    <a:pt x="529030" y="348333"/>
                    <a:pt x="476364" y="360135"/>
                  </a:cubicBezTo>
                  <a:cubicBezTo>
                    <a:pt x="215863" y="418197"/>
                    <a:pt x="175714" y="349750"/>
                    <a:pt x="74631" y="373588"/>
                  </a:cubicBezTo>
                  <a:lnTo>
                    <a:pt x="86676" y="180754"/>
                  </a:lnTo>
                  <a:cubicBezTo>
                    <a:pt x="100138" y="181934"/>
                    <a:pt x="119268" y="183351"/>
                    <a:pt x="123519" y="194916"/>
                  </a:cubicBezTo>
                  <a:cubicBezTo>
                    <a:pt x="131785" y="216158"/>
                    <a:pt x="95887" y="280594"/>
                    <a:pt x="116198" y="302072"/>
                  </a:cubicBezTo>
                  <a:lnTo>
                    <a:pt x="135328" y="198692"/>
                  </a:lnTo>
                  <a:cubicBezTo>
                    <a:pt x="226255" y="239761"/>
                    <a:pt x="259319" y="229140"/>
                    <a:pt x="360874" y="246842"/>
                  </a:cubicBezTo>
                  <a:cubicBezTo>
                    <a:pt x="587838" y="286494"/>
                    <a:pt x="582878" y="109002"/>
                    <a:pt x="582406" y="313638"/>
                  </a:cubicBezTo>
                  <a:close/>
                  <a:moveTo>
                    <a:pt x="582642" y="351166"/>
                  </a:moveTo>
                  <a:cubicBezTo>
                    <a:pt x="581933" y="391526"/>
                    <a:pt x="592089" y="413005"/>
                    <a:pt x="566346" y="433775"/>
                  </a:cubicBezTo>
                  <a:cubicBezTo>
                    <a:pt x="529030" y="463751"/>
                    <a:pt x="452510" y="505055"/>
                    <a:pt x="441174" y="601826"/>
                  </a:cubicBezTo>
                  <a:cubicBezTo>
                    <a:pt x="364417" y="603007"/>
                    <a:pt x="301831" y="603243"/>
                    <a:pt x="232159" y="595218"/>
                  </a:cubicBezTo>
                  <a:cubicBezTo>
                    <a:pt x="197678" y="590969"/>
                    <a:pt x="170045" y="587193"/>
                    <a:pt x="139815" y="577280"/>
                  </a:cubicBezTo>
                  <a:cubicBezTo>
                    <a:pt x="124700" y="572559"/>
                    <a:pt x="114072" y="570199"/>
                    <a:pt x="99193" y="563590"/>
                  </a:cubicBezTo>
                  <a:lnTo>
                    <a:pt x="63767" y="547540"/>
                  </a:lnTo>
                  <a:lnTo>
                    <a:pt x="76048" y="387278"/>
                  </a:lnTo>
                  <a:cubicBezTo>
                    <a:pt x="120213" y="391762"/>
                    <a:pt x="173588" y="389638"/>
                    <a:pt x="215155" y="397899"/>
                  </a:cubicBezTo>
                  <a:cubicBezTo>
                    <a:pt x="289786" y="413241"/>
                    <a:pt x="397481" y="393415"/>
                    <a:pt x="472112" y="380669"/>
                  </a:cubicBezTo>
                  <a:cubicBezTo>
                    <a:pt x="506121" y="374768"/>
                    <a:pt x="546507" y="349750"/>
                    <a:pt x="582642" y="351166"/>
                  </a:cubicBezTo>
                  <a:close/>
                  <a:moveTo>
                    <a:pt x="660579" y="898040"/>
                  </a:moveTo>
                  <a:cubicBezTo>
                    <a:pt x="575321" y="922823"/>
                    <a:pt x="532573" y="888835"/>
                    <a:pt x="501870" y="839978"/>
                  </a:cubicBezTo>
                  <a:cubicBezTo>
                    <a:pt x="469987" y="789232"/>
                    <a:pt x="447078" y="747691"/>
                    <a:pt x="450621" y="666734"/>
                  </a:cubicBezTo>
                  <a:cubicBezTo>
                    <a:pt x="451801" y="636522"/>
                    <a:pt x="454163" y="638175"/>
                    <a:pt x="461721" y="617640"/>
                  </a:cubicBezTo>
                  <a:cubicBezTo>
                    <a:pt x="470931" y="592857"/>
                    <a:pt x="459831" y="529838"/>
                    <a:pt x="564693" y="458322"/>
                  </a:cubicBezTo>
                  <a:cubicBezTo>
                    <a:pt x="591617" y="439676"/>
                    <a:pt x="578155" y="459030"/>
                    <a:pt x="596104" y="446049"/>
                  </a:cubicBezTo>
                  <a:cubicBezTo>
                    <a:pt x="601300" y="442272"/>
                    <a:pt x="617123" y="414893"/>
                    <a:pt x="656801" y="423390"/>
                  </a:cubicBezTo>
                  <a:cubicBezTo>
                    <a:pt x="703327" y="433303"/>
                    <a:pt x="767803" y="442980"/>
                    <a:pt x="798741" y="472720"/>
                  </a:cubicBezTo>
                  <a:cubicBezTo>
                    <a:pt x="829916" y="502695"/>
                    <a:pt x="854242" y="581528"/>
                    <a:pt x="852117" y="645255"/>
                  </a:cubicBezTo>
                  <a:cubicBezTo>
                    <a:pt x="847866" y="785691"/>
                    <a:pt x="788350" y="860984"/>
                    <a:pt x="660579" y="898040"/>
                  </a:cubicBezTo>
                  <a:close/>
                  <a:moveTo>
                    <a:pt x="335840" y="624957"/>
                  </a:moveTo>
                  <a:cubicBezTo>
                    <a:pt x="373155" y="628734"/>
                    <a:pt x="403386" y="624721"/>
                    <a:pt x="434797" y="624249"/>
                  </a:cubicBezTo>
                  <a:cubicBezTo>
                    <a:pt x="430310" y="656585"/>
                    <a:pt x="426295" y="696709"/>
                    <a:pt x="430546" y="726685"/>
                  </a:cubicBezTo>
                  <a:cubicBezTo>
                    <a:pt x="439993" y="790412"/>
                    <a:pt x="451565" y="809294"/>
                    <a:pt x="454635" y="826760"/>
                  </a:cubicBezTo>
                  <a:cubicBezTo>
                    <a:pt x="366070" y="840214"/>
                    <a:pt x="327338" y="837145"/>
                    <a:pt x="235230" y="825816"/>
                  </a:cubicBezTo>
                  <a:cubicBezTo>
                    <a:pt x="200512" y="821332"/>
                    <a:pt x="168628" y="814959"/>
                    <a:pt x="132966" y="807878"/>
                  </a:cubicBezTo>
                  <a:cubicBezTo>
                    <a:pt x="94470" y="800089"/>
                    <a:pt x="79355" y="786636"/>
                    <a:pt x="39205" y="786400"/>
                  </a:cubicBezTo>
                  <a:cubicBezTo>
                    <a:pt x="44165" y="750051"/>
                    <a:pt x="46999" y="711107"/>
                    <a:pt x="52195" y="676411"/>
                  </a:cubicBezTo>
                  <a:cubicBezTo>
                    <a:pt x="57390" y="641715"/>
                    <a:pt x="61405" y="603479"/>
                    <a:pt x="64476" y="568075"/>
                  </a:cubicBezTo>
                  <a:cubicBezTo>
                    <a:pt x="121157" y="588373"/>
                    <a:pt x="172171" y="611032"/>
                    <a:pt x="234993" y="615280"/>
                  </a:cubicBezTo>
                  <a:cubicBezTo>
                    <a:pt x="268294" y="617640"/>
                    <a:pt x="301122" y="621181"/>
                    <a:pt x="335840" y="624957"/>
                  </a:cubicBezTo>
                  <a:close/>
                  <a:moveTo>
                    <a:pt x="606732" y="933444"/>
                  </a:moveTo>
                  <a:cubicBezTo>
                    <a:pt x="604134" y="1007085"/>
                    <a:pt x="606732" y="1026439"/>
                    <a:pt x="577210" y="1037296"/>
                  </a:cubicBezTo>
                  <a:cubicBezTo>
                    <a:pt x="494077" y="1068216"/>
                    <a:pt x="471876" y="1082141"/>
                    <a:pt x="359930" y="1092763"/>
                  </a:cubicBezTo>
                  <a:cubicBezTo>
                    <a:pt x="300414" y="1098427"/>
                    <a:pt x="105098" y="1081433"/>
                    <a:pt x="46526" y="1050750"/>
                  </a:cubicBezTo>
                  <a:lnTo>
                    <a:pt x="15351" y="1031160"/>
                  </a:lnTo>
                  <a:cubicBezTo>
                    <a:pt x="10392" y="943121"/>
                    <a:pt x="18422" y="931792"/>
                    <a:pt x="26688" y="857444"/>
                  </a:cubicBezTo>
                  <a:lnTo>
                    <a:pt x="34954" y="814959"/>
                  </a:lnTo>
                  <a:cubicBezTo>
                    <a:pt x="35190" y="814015"/>
                    <a:pt x="36371" y="809766"/>
                    <a:pt x="36843" y="810710"/>
                  </a:cubicBezTo>
                  <a:cubicBezTo>
                    <a:pt x="37079" y="811418"/>
                    <a:pt x="38024" y="807642"/>
                    <a:pt x="38733" y="806226"/>
                  </a:cubicBezTo>
                  <a:cubicBezTo>
                    <a:pt x="42039" y="806462"/>
                    <a:pt x="234993" y="860276"/>
                    <a:pt x="359693" y="860512"/>
                  </a:cubicBezTo>
                  <a:cubicBezTo>
                    <a:pt x="415667" y="860512"/>
                    <a:pt x="421571" y="849891"/>
                    <a:pt x="464555" y="845170"/>
                  </a:cubicBezTo>
                  <a:cubicBezTo>
                    <a:pt x="477072" y="870189"/>
                    <a:pt x="491715" y="891904"/>
                    <a:pt x="517694" y="905829"/>
                  </a:cubicBezTo>
                  <a:cubicBezTo>
                    <a:pt x="529030" y="911730"/>
                    <a:pt x="548160" y="917867"/>
                    <a:pt x="561150" y="920935"/>
                  </a:cubicBezTo>
                  <a:lnTo>
                    <a:pt x="606732" y="933444"/>
                  </a:lnTo>
                  <a:close/>
                  <a:moveTo>
                    <a:pt x="609093" y="1047445"/>
                  </a:moveTo>
                  <a:cubicBezTo>
                    <a:pt x="608857" y="1011805"/>
                    <a:pt x="620430" y="966960"/>
                    <a:pt x="626098" y="928016"/>
                  </a:cubicBezTo>
                  <a:cubicBezTo>
                    <a:pt x="690810" y="924711"/>
                    <a:pt x="793782" y="871605"/>
                    <a:pt x="830625" y="806462"/>
                  </a:cubicBezTo>
                  <a:cubicBezTo>
                    <a:pt x="839363" y="791356"/>
                    <a:pt x="841725" y="774362"/>
                    <a:pt x="847866" y="758548"/>
                  </a:cubicBezTo>
                  <a:cubicBezTo>
                    <a:pt x="877624" y="681840"/>
                    <a:pt x="879277" y="614572"/>
                    <a:pt x="854479" y="530546"/>
                  </a:cubicBezTo>
                  <a:cubicBezTo>
                    <a:pt x="833459" y="459030"/>
                    <a:pt x="780084" y="427875"/>
                    <a:pt x="715372" y="404744"/>
                  </a:cubicBezTo>
                  <a:cubicBezTo>
                    <a:pt x="658218" y="384446"/>
                    <a:pt x="646173" y="404744"/>
                    <a:pt x="603425" y="412533"/>
                  </a:cubicBezTo>
                  <a:lnTo>
                    <a:pt x="603425" y="216394"/>
                  </a:lnTo>
                  <a:cubicBezTo>
                    <a:pt x="616887" y="122692"/>
                    <a:pt x="595632" y="51884"/>
                    <a:pt x="488172" y="16952"/>
                  </a:cubicBezTo>
                  <a:cubicBezTo>
                    <a:pt x="406928" y="-9247"/>
                    <a:pt x="347176" y="-3111"/>
                    <a:pt x="268530" y="21908"/>
                  </a:cubicBezTo>
                  <a:cubicBezTo>
                    <a:pt x="252470" y="27101"/>
                    <a:pt x="185869" y="50231"/>
                    <a:pt x="173824" y="57312"/>
                  </a:cubicBezTo>
                  <a:cubicBezTo>
                    <a:pt x="147609" y="73362"/>
                    <a:pt x="79355" y="112070"/>
                    <a:pt x="70380" y="148183"/>
                  </a:cubicBezTo>
                  <a:lnTo>
                    <a:pt x="57863" y="327327"/>
                  </a:lnTo>
                  <a:cubicBezTo>
                    <a:pt x="80299" y="459502"/>
                    <a:pt x="472" y="860984"/>
                    <a:pt x="0" y="1047445"/>
                  </a:cubicBezTo>
                  <a:lnTo>
                    <a:pt x="7321" y="1051694"/>
                  </a:lnTo>
                  <a:cubicBezTo>
                    <a:pt x="47235" y="1073880"/>
                    <a:pt x="89038" y="1091346"/>
                    <a:pt x="136745" y="1095595"/>
                  </a:cubicBezTo>
                  <a:cubicBezTo>
                    <a:pt x="274435" y="1108104"/>
                    <a:pt x="374336" y="1147049"/>
                    <a:pt x="542728" y="1077893"/>
                  </a:cubicBezTo>
                  <a:cubicBezTo>
                    <a:pt x="577682" y="1063495"/>
                    <a:pt x="580280" y="1069160"/>
                    <a:pt x="609093" y="104744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E06CBC1D-DF20-494C-9C99-DBEE7E581C84}"/>
                </a:ext>
              </a:extLst>
            </p:cNvPr>
            <p:cNvSpPr/>
            <p:nvPr/>
          </p:nvSpPr>
          <p:spPr>
            <a:xfrm>
              <a:off x="9707977" y="2804236"/>
              <a:ext cx="225317" cy="404550"/>
            </a:xfrm>
            <a:custGeom>
              <a:avLst/>
              <a:gdLst>
                <a:gd name="connsiteX0" fmla="*/ 80607 w 225317"/>
                <a:gd name="connsiteY0" fmla="*/ 62075 h 404550"/>
                <a:gd name="connsiteX1" fmla="*/ 86276 w 225317"/>
                <a:gd name="connsiteY1" fmla="*/ 202747 h 404550"/>
                <a:gd name="connsiteX2" fmla="*/ 22272 w 225317"/>
                <a:gd name="connsiteY2" fmla="*/ 138784 h 404550"/>
                <a:gd name="connsiteX3" fmla="*/ 80607 w 225317"/>
                <a:gd name="connsiteY3" fmla="*/ 62075 h 404550"/>
                <a:gd name="connsiteX4" fmla="*/ 101391 w 225317"/>
                <a:gd name="connsiteY4" fmla="*/ 197791 h 404550"/>
                <a:gd name="connsiteX5" fmla="*/ 101155 w 225317"/>
                <a:gd name="connsiteY5" fmla="*/ 53814 h 404550"/>
                <a:gd name="connsiteX6" fmla="*/ 128551 w 225317"/>
                <a:gd name="connsiteY6" fmla="*/ 54286 h 404550"/>
                <a:gd name="connsiteX7" fmla="*/ 140360 w 225317"/>
                <a:gd name="connsiteY7" fmla="*/ 144449 h 404550"/>
                <a:gd name="connsiteX8" fmla="*/ 101391 w 225317"/>
                <a:gd name="connsiteY8" fmla="*/ 197791 h 404550"/>
                <a:gd name="connsiteX9" fmla="*/ 160198 w 225317"/>
                <a:gd name="connsiteY9" fmla="*/ 223990 h 404550"/>
                <a:gd name="connsiteX10" fmla="*/ 200112 w 225317"/>
                <a:gd name="connsiteY10" fmla="*/ 263878 h 404550"/>
                <a:gd name="connsiteX11" fmla="*/ 155947 w 225317"/>
                <a:gd name="connsiteY11" fmla="*/ 307543 h 404550"/>
                <a:gd name="connsiteX12" fmla="*/ 160198 w 225317"/>
                <a:gd name="connsiteY12" fmla="*/ 223990 h 404550"/>
                <a:gd name="connsiteX13" fmla="*/ 139415 w 225317"/>
                <a:gd name="connsiteY13" fmla="*/ 219269 h 404550"/>
                <a:gd name="connsiteX14" fmla="*/ 138470 w 225317"/>
                <a:gd name="connsiteY14" fmla="*/ 322177 h 404550"/>
                <a:gd name="connsiteX15" fmla="*/ 102099 w 225317"/>
                <a:gd name="connsiteY15" fmla="*/ 329494 h 404550"/>
                <a:gd name="connsiteX16" fmla="*/ 101391 w 225317"/>
                <a:gd name="connsiteY16" fmla="*/ 262698 h 404550"/>
                <a:gd name="connsiteX17" fmla="*/ 139415 w 225317"/>
                <a:gd name="connsiteY17" fmla="*/ 219269 h 404550"/>
                <a:gd name="connsiteX18" fmla="*/ 159962 w 225317"/>
                <a:gd name="connsiteY18" fmla="*/ 333270 h 404550"/>
                <a:gd name="connsiteX19" fmla="*/ 160671 w 225317"/>
                <a:gd name="connsiteY19" fmla="*/ 199443 h 404550"/>
                <a:gd name="connsiteX20" fmla="*/ 159254 w 225317"/>
                <a:gd name="connsiteY20" fmla="*/ 73640 h 404550"/>
                <a:gd name="connsiteX21" fmla="*/ 167283 w 225317"/>
                <a:gd name="connsiteY21" fmla="*/ 58535 h 404550"/>
                <a:gd name="connsiteX22" fmla="*/ 175077 w 225317"/>
                <a:gd name="connsiteY22" fmla="*/ 46261 h 404550"/>
                <a:gd name="connsiteX23" fmla="*/ 157128 w 225317"/>
                <a:gd name="connsiteY23" fmla="*/ 28323 h 404550"/>
                <a:gd name="connsiteX24" fmla="*/ 148390 w 225317"/>
                <a:gd name="connsiteY24" fmla="*/ 0 h 404550"/>
                <a:gd name="connsiteX25" fmla="*/ 129259 w 225317"/>
                <a:gd name="connsiteY25" fmla="*/ 24547 h 404550"/>
                <a:gd name="connsiteX26" fmla="*/ 121229 w 225317"/>
                <a:gd name="connsiteY26" fmla="*/ 34224 h 404550"/>
                <a:gd name="connsiteX27" fmla="*/ 102099 w 225317"/>
                <a:gd name="connsiteY27" fmla="*/ 24311 h 404550"/>
                <a:gd name="connsiteX28" fmla="*/ 90291 w 225317"/>
                <a:gd name="connsiteY28" fmla="*/ 3068 h 404550"/>
                <a:gd name="connsiteX29" fmla="*/ 65965 w 225317"/>
                <a:gd name="connsiteY29" fmla="*/ 49330 h 404550"/>
                <a:gd name="connsiteX30" fmla="*/ 3615 w 225317"/>
                <a:gd name="connsiteY30" fmla="*/ 116125 h 404550"/>
                <a:gd name="connsiteX31" fmla="*/ 14243 w 225317"/>
                <a:gd name="connsiteY31" fmla="*/ 193306 h 404550"/>
                <a:gd name="connsiteX32" fmla="*/ 85331 w 225317"/>
                <a:gd name="connsiteY32" fmla="*/ 224462 h 404550"/>
                <a:gd name="connsiteX33" fmla="*/ 84859 w 225317"/>
                <a:gd name="connsiteY33" fmla="*/ 333506 h 404550"/>
                <a:gd name="connsiteX34" fmla="*/ 27232 w 225317"/>
                <a:gd name="connsiteY34" fmla="*/ 320525 h 404550"/>
                <a:gd name="connsiteX35" fmla="*/ 21564 w 225317"/>
                <a:gd name="connsiteY35" fmla="*/ 342239 h 404550"/>
                <a:gd name="connsiteX36" fmla="*/ 82025 w 225317"/>
                <a:gd name="connsiteY36" fmla="*/ 353804 h 404550"/>
                <a:gd name="connsiteX37" fmla="*/ 90763 w 225317"/>
                <a:gd name="connsiteY37" fmla="*/ 393929 h 404550"/>
                <a:gd name="connsiteX38" fmla="*/ 95723 w 225317"/>
                <a:gd name="connsiteY38" fmla="*/ 404550 h 404550"/>
                <a:gd name="connsiteX39" fmla="*/ 102336 w 225317"/>
                <a:gd name="connsiteY39" fmla="*/ 351680 h 404550"/>
                <a:gd name="connsiteX40" fmla="*/ 144138 w 225317"/>
                <a:gd name="connsiteY40" fmla="*/ 404078 h 404550"/>
                <a:gd name="connsiteX41" fmla="*/ 159962 w 225317"/>
                <a:gd name="connsiteY41" fmla="*/ 333270 h 404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25317" h="404550">
                  <a:moveTo>
                    <a:pt x="80607" y="62075"/>
                  </a:moveTo>
                  <a:lnTo>
                    <a:pt x="86276" y="202747"/>
                  </a:lnTo>
                  <a:cubicBezTo>
                    <a:pt x="42111" y="205343"/>
                    <a:pt x="21800" y="182685"/>
                    <a:pt x="22272" y="138784"/>
                  </a:cubicBezTo>
                  <a:cubicBezTo>
                    <a:pt x="23217" y="91815"/>
                    <a:pt x="50613" y="76237"/>
                    <a:pt x="80607" y="62075"/>
                  </a:cubicBezTo>
                  <a:close/>
                  <a:moveTo>
                    <a:pt x="101391" y="197791"/>
                  </a:moveTo>
                  <a:lnTo>
                    <a:pt x="101155" y="53814"/>
                  </a:lnTo>
                  <a:lnTo>
                    <a:pt x="128551" y="54286"/>
                  </a:lnTo>
                  <a:cubicBezTo>
                    <a:pt x="139651" y="74112"/>
                    <a:pt x="140123" y="121790"/>
                    <a:pt x="140360" y="144449"/>
                  </a:cubicBezTo>
                  <a:cubicBezTo>
                    <a:pt x="140832" y="190002"/>
                    <a:pt x="159017" y="200859"/>
                    <a:pt x="101391" y="197791"/>
                  </a:cubicBezTo>
                  <a:close/>
                  <a:moveTo>
                    <a:pt x="160198" y="223990"/>
                  </a:moveTo>
                  <a:cubicBezTo>
                    <a:pt x="185705" y="229418"/>
                    <a:pt x="193971" y="238151"/>
                    <a:pt x="200112" y="263878"/>
                  </a:cubicBezTo>
                  <a:cubicBezTo>
                    <a:pt x="191137" y="286065"/>
                    <a:pt x="182635" y="301406"/>
                    <a:pt x="155947" y="307543"/>
                  </a:cubicBezTo>
                  <a:lnTo>
                    <a:pt x="160198" y="223990"/>
                  </a:lnTo>
                  <a:close/>
                  <a:moveTo>
                    <a:pt x="139415" y="219269"/>
                  </a:moveTo>
                  <a:lnTo>
                    <a:pt x="138470" y="322177"/>
                  </a:lnTo>
                  <a:lnTo>
                    <a:pt x="102099" y="329494"/>
                  </a:lnTo>
                  <a:cubicBezTo>
                    <a:pt x="102336" y="299518"/>
                    <a:pt x="104697" y="292673"/>
                    <a:pt x="101391" y="262698"/>
                  </a:cubicBezTo>
                  <a:cubicBezTo>
                    <a:pt x="96431" y="217617"/>
                    <a:pt x="99974" y="219269"/>
                    <a:pt x="139415" y="219269"/>
                  </a:cubicBezTo>
                  <a:close/>
                  <a:moveTo>
                    <a:pt x="159962" y="333270"/>
                  </a:moveTo>
                  <a:cubicBezTo>
                    <a:pt x="236010" y="282760"/>
                    <a:pt x="257266" y="230598"/>
                    <a:pt x="160671" y="199443"/>
                  </a:cubicBezTo>
                  <a:lnTo>
                    <a:pt x="159254" y="73640"/>
                  </a:lnTo>
                  <a:cubicBezTo>
                    <a:pt x="163977" y="56174"/>
                    <a:pt x="157600" y="73640"/>
                    <a:pt x="167283" y="58535"/>
                  </a:cubicBezTo>
                  <a:cubicBezTo>
                    <a:pt x="176730" y="43665"/>
                    <a:pt x="169173" y="64907"/>
                    <a:pt x="175077" y="46261"/>
                  </a:cubicBezTo>
                  <a:cubicBezTo>
                    <a:pt x="168228" y="38708"/>
                    <a:pt x="164686" y="43901"/>
                    <a:pt x="157128" y="28323"/>
                  </a:cubicBezTo>
                  <a:cubicBezTo>
                    <a:pt x="148153" y="9913"/>
                    <a:pt x="161379" y="18646"/>
                    <a:pt x="148390" y="0"/>
                  </a:cubicBezTo>
                  <a:cubicBezTo>
                    <a:pt x="125244" y="2360"/>
                    <a:pt x="138943" y="6137"/>
                    <a:pt x="129259" y="24547"/>
                  </a:cubicBezTo>
                  <a:cubicBezTo>
                    <a:pt x="120757" y="40833"/>
                    <a:pt x="141777" y="24311"/>
                    <a:pt x="121229" y="34224"/>
                  </a:cubicBezTo>
                  <a:cubicBezTo>
                    <a:pt x="97848" y="45553"/>
                    <a:pt x="102099" y="24311"/>
                    <a:pt x="102099" y="24311"/>
                  </a:cubicBezTo>
                  <a:cubicBezTo>
                    <a:pt x="93125" y="8261"/>
                    <a:pt x="115561" y="17466"/>
                    <a:pt x="90291" y="3068"/>
                  </a:cubicBezTo>
                  <a:cubicBezTo>
                    <a:pt x="67382" y="24311"/>
                    <a:pt x="95250" y="32572"/>
                    <a:pt x="65965" y="49330"/>
                  </a:cubicBezTo>
                  <a:cubicBezTo>
                    <a:pt x="54156" y="56174"/>
                    <a:pt x="19202" y="65852"/>
                    <a:pt x="3615" y="116125"/>
                  </a:cubicBezTo>
                  <a:cubicBezTo>
                    <a:pt x="-4415" y="141616"/>
                    <a:pt x="1725" y="173244"/>
                    <a:pt x="14243" y="193306"/>
                  </a:cubicBezTo>
                  <a:cubicBezTo>
                    <a:pt x="31011" y="220213"/>
                    <a:pt x="47307" y="223046"/>
                    <a:pt x="85331" y="224462"/>
                  </a:cubicBezTo>
                  <a:lnTo>
                    <a:pt x="84859" y="333506"/>
                  </a:lnTo>
                  <a:cubicBezTo>
                    <a:pt x="49196" y="335630"/>
                    <a:pt x="48015" y="337519"/>
                    <a:pt x="27232" y="320525"/>
                  </a:cubicBezTo>
                  <a:lnTo>
                    <a:pt x="21564" y="342239"/>
                  </a:lnTo>
                  <a:cubicBezTo>
                    <a:pt x="38332" y="352152"/>
                    <a:pt x="57462" y="354749"/>
                    <a:pt x="82025" y="353804"/>
                  </a:cubicBezTo>
                  <a:lnTo>
                    <a:pt x="90763" y="393929"/>
                  </a:lnTo>
                  <a:cubicBezTo>
                    <a:pt x="95723" y="406911"/>
                    <a:pt x="92416" y="399594"/>
                    <a:pt x="95723" y="404550"/>
                  </a:cubicBezTo>
                  <a:cubicBezTo>
                    <a:pt x="124536" y="387792"/>
                    <a:pt x="103044" y="383308"/>
                    <a:pt x="102336" y="351680"/>
                  </a:cubicBezTo>
                  <a:cubicBezTo>
                    <a:pt x="167283" y="333270"/>
                    <a:pt x="124772" y="368910"/>
                    <a:pt x="144138" y="404078"/>
                  </a:cubicBezTo>
                  <a:cubicBezTo>
                    <a:pt x="165158" y="390389"/>
                    <a:pt x="157128" y="367022"/>
                    <a:pt x="159962" y="33327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8048E0C6-D866-954A-A0AB-64DD0C88E951}"/>
                </a:ext>
              </a:extLst>
            </p:cNvPr>
            <p:cNvSpPr/>
            <p:nvPr/>
          </p:nvSpPr>
          <p:spPr>
            <a:xfrm>
              <a:off x="9423503" y="2385288"/>
              <a:ext cx="149361" cy="139491"/>
            </a:xfrm>
            <a:custGeom>
              <a:avLst/>
              <a:gdLst>
                <a:gd name="connsiteX0" fmla="*/ 100566 w 149361"/>
                <a:gd name="connsiteY0" fmla="*/ 136424 h 139491"/>
                <a:gd name="connsiteX1" fmla="*/ 130087 w 149361"/>
                <a:gd name="connsiteY1" fmla="*/ 90870 h 139491"/>
                <a:gd name="connsiteX2" fmla="*/ 146383 w 149361"/>
                <a:gd name="connsiteY2" fmla="*/ 37528 h 139491"/>
                <a:gd name="connsiteX3" fmla="*/ 91119 w 149361"/>
                <a:gd name="connsiteY3" fmla="*/ 79069 h 139491"/>
                <a:gd name="connsiteX4" fmla="*/ 111430 w 149361"/>
                <a:gd name="connsiteY4" fmla="*/ 0 h 139491"/>
                <a:gd name="connsiteX5" fmla="*/ 63250 w 149361"/>
                <a:gd name="connsiteY5" fmla="*/ 7081 h 139491"/>
                <a:gd name="connsiteX6" fmla="*/ 29005 w 149361"/>
                <a:gd name="connsiteY6" fmla="*/ 54522 h 139491"/>
                <a:gd name="connsiteX7" fmla="*/ 2789 w 149361"/>
                <a:gd name="connsiteY7" fmla="*/ 102908 h 139491"/>
                <a:gd name="connsiteX8" fmla="*/ 23809 w 149361"/>
                <a:gd name="connsiteY8" fmla="*/ 87566 h 139491"/>
                <a:gd name="connsiteX9" fmla="*/ 89938 w 149361"/>
                <a:gd name="connsiteY9" fmla="*/ 33044 h 139491"/>
                <a:gd name="connsiteX10" fmla="*/ 44120 w 149361"/>
                <a:gd name="connsiteY10" fmla="*/ 139492 h 139491"/>
                <a:gd name="connsiteX11" fmla="*/ 122766 w 149361"/>
                <a:gd name="connsiteY11" fmla="*/ 78125 h 139491"/>
                <a:gd name="connsiteX12" fmla="*/ 100566 w 149361"/>
                <a:gd name="connsiteY12" fmla="*/ 136424 h 13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9361" h="139491">
                  <a:moveTo>
                    <a:pt x="100566" y="136424"/>
                  </a:moveTo>
                  <a:cubicBezTo>
                    <a:pt x="126309" y="137132"/>
                    <a:pt x="114972" y="119194"/>
                    <a:pt x="130087" y="90870"/>
                  </a:cubicBezTo>
                  <a:cubicBezTo>
                    <a:pt x="140715" y="71280"/>
                    <a:pt x="155830" y="59479"/>
                    <a:pt x="146383" y="37528"/>
                  </a:cubicBezTo>
                  <a:cubicBezTo>
                    <a:pt x="121113" y="41777"/>
                    <a:pt x="117334" y="64671"/>
                    <a:pt x="91119" y="79069"/>
                  </a:cubicBezTo>
                  <a:cubicBezTo>
                    <a:pt x="95370" y="40597"/>
                    <a:pt x="124892" y="30211"/>
                    <a:pt x="111430" y="0"/>
                  </a:cubicBezTo>
                  <a:cubicBezTo>
                    <a:pt x="79782" y="2832"/>
                    <a:pt x="101746" y="20298"/>
                    <a:pt x="63250" y="7081"/>
                  </a:cubicBezTo>
                  <a:cubicBezTo>
                    <a:pt x="50733" y="20534"/>
                    <a:pt x="41522" y="39180"/>
                    <a:pt x="29005" y="54522"/>
                  </a:cubicBezTo>
                  <a:cubicBezTo>
                    <a:pt x="-3587" y="94647"/>
                    <a:pt x="-2406" y="79305"/>
                    <a:pt x="2789" y="102908"/>
                  </a:cubicBezTo>
                  <a:cubicBezTo>
                    <a:pt x="14362" y="93703"/>
                    <a:pt x="7513" y="105032"/>
                    <a:pt x="23809" y="87566"/>
                  </a:cubicBezTo>
                  <a:cubicBezTo>
                    <a:pt x="45065" y="64907"/>
                    <a:pt x="56873" y="42485"/>
                    <a:pt x="89938" y="33044"/>
                  </a:cubicBezTo>
                  <a:cubicBezTo>
                    <a:pt x="83325" y="76709"/>
                    <a:pt x="51914" y="103380"/>
                    <a:pt x="44120" y="139492"/>
                  </a:cubicBezTo>
                  <a:cubicBezTo>
                    <a:pt x="81435" y="138076"/>
                    <a:pt x="69391" y="98423"/>
                    <a:pt x="122766" y="78125"/>
                  </a:cubicBezTo>
                  <a:lnTo>
                    <a:pt x="100566" y="136424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50ACB69C-9461-6549-9494-B371AE38BDCA}"/>
                </a:ext>
              </a:extLst>
            </p:cNvPr>
            <p:cNvSpPr/>
            <p:nvPr/>
          </p:nvSpPr>
          <p:spPr>
            <a:xfrm>
              <a:off x="9338846" y="3232389"/>
              <a:ext cx="79419" cy="136423"/>
            </a:xfrm>
            <a:custGeom>
              <a:avLst/>
              <a:gdLst>
                <a:gd name="connsiteX0" fmla="*/ 18956 w 79419"/>
                <a:gd name="connsiteY0" fmla="*/ 118486 h 136423"/>
                <a:gd name="connsiteX1" fmla="*/ 58161 w 79419"/>
                <a:gd name="connsiteY1" fmla="*/ 112113 h 136423"/>
                <a:gd name="connsiteX2" fmla="*/ 75402 w 79419"/>
                <a:gd name="connsiteY2" fmla="*/ 136424 h 136423"/>
                <a:gd name="connsiteX3" fmla="*/ 62176 w 79419"/>
                <a:gd name="connsiteY3" fmla="*/ 81901 h 136423"/>
                <a:gd name="connsiteX4" fmla="*/ 40684 w 79419"/>
                <a:gd name="connsiteY4" fmla="*/ 102908 h 136423"/>
                <a:gd name="connsiteX5" fmla="*/ 41393 w 79419"/>
                <a:gd name="connsiteY5" fmla="*/ 20534 h 136423"/>
                <a:gd name="connsiteX6" fmla="*/ 13760 w 79419"/>
                <a:gd name="connsiteY6" fmla="*/ 0 h 136423"/>
                <a:gd name="connsiteX7" fmla="*/ 2660 w 79419"/>
                <a:gd name="connsiteY7" fmla="*/ 96535 h 136423"/>
                <a:gd name="connsiteX8" fmla="*/ 18956 w 79419"/>
                <a:gd name="connsiteY8" fmla="*/ 53578 h 136423"/>
                <a:gd name="connsiteX9" fmla="*/ 18956 w 79419"/>
                <a:gd name="connsiteY9" fmla="*/ 118486 h 136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419" h="136423">
                  <a:moveTo>
                    <a:pt x="18956" y="118486"/>
                  </a:moveTo>
                  <a:cubicBezTo>
                    <a:pt x="24388" y="149169"/>
                    <a:pt x="41865" y="121318"/>
                    <a:pt x="58161" y="112113"/>
                  </a:cubicBezTo>
                  <a:cubicBezTo>
                    <a:pt x="65955" y="130051"/>
                    <a:pt x="71151" y="128871"/>
                    <a:pt x="75402" y="136424"/>
                  </a:cubicBezTo>
                  <a:cubicBezTo>
                    <a:pt x="86266" y="120138"/>
                    <a:pt x="72804" y="94647"/>
                    <a:pt x="62176" y="81901"/>
                  </a:cubicBezTo>
                  <a:lnTo>
                    <a:pt x="40684" y="102908"/>
                  </a:lnTo>
                  <a:lnTo>
                    <a:pt x="41393" y="20534"/>
                  </a:lnTo>
                  <a:cubicBezTo>
                    <a:pt x="19665" y="-944"/>
                    <a:pt x="33363" y="3304"/>
                    <a:pt x="13760" y="0"/>
                  </a:cubicBezTo>
                  <a:cubicBezTo>
                    <a:pt x="6675" y="16286"/>
                    <a:pt x="-5370" y="80721"/>
                    <a:pt x="2660" y="96535"/>
                  </a:cubicBezTo>
                  <a:cubicBezTo>
                    <a:pt x="14233" y="80249"/>
                    <a:pt x="6675" y="70808"/>
                    <a:pt x="18956" y="53578"/>
                  </a:cubicBezTo>
                  <a:cubicBezTo>
                    <a:pt x="35725" y="78125"/>
                    <a:pt x="13524" y="87330"/>
                    <a:pt x="18956" y="11848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190F9557-E4CC-D34D-9506-7F8033728134}"/>
                </a:ext>
              </a:extLst>
            </p:cNvPr>
            <p:cNvSpPr/>
            <p:nvPr/>
          </p:nvSpPr>
          <p:spPr>
            <a:xfrm>
              <a:off x="9289337" y="3001319"/>
              <a:ext cx="30670" cy="108100"/>
            </a:xfrm>
            <a:custGeom>
              <a:avLst/>
              <a:gdLst>
                <a:gd name="connsiteX0" fmla="*/ 19577 w 30670"/>
                <a:gd name="connsiteY0" fmla="*/ 0 h 108100"/>
                <a:gd name="connsiteX1" fmla="*/ 3990 w 30670"/>
                <a:gd name="connsiteY1" fmla="*/ 55938 h 108100"/>
                <a:gd name="connsiteX2" fmla="*/ 7769 w 30670"/>
                <a:gd name="connsiteY2" fmla="*/ 108100 h 108100"/>
                <a:gd name="connsiteX3" fmla="*/ 20522 w 30670"/>
                <a:gd name="connsiteY3" fmla="*/ 52870 h 108100"/>
                <a:gd name="connsiteX4" fmla="*/ 19577 w 30670"/>
                <a:gd name="connsiteY4" fmla="*/ 0 h 10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670" h="108100">
                  <a:moveTo>
                    <a:pt x="19577" y="0"/>
                  </a:moveTo>
                  <a:cubicBezTo>
                    <a:pt x="-1914" y="12273"/>
                    <a:pt x="17216" y="-9677"/>
                    <a:pt x="3990" y="55938"/>
                  </a:cubicBezTo>
                  <a:cubicBezTo>
                    <a:pt x="-1206" y="80249"/>
                    <a:pt x="-2623" y="88038"/>
                    <a:pt x="7769" y="108100"/>
                  </a:cubicBezTo>
                  <a:cubicBezTo>
                    <a:pt x="13909" y="95119"/>
                    <a:pt x="16035" y="70100"/>
                    <a:pt x="20522" y="52870"/>
                  </a:cubicBezTo>
                  <a:cubicBezTo>
                    <a:pt x="36110" y="-8025"/>
                    <a:pt x="32095" y="6845"/>
                    <a:pt x="19577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F855A668-DE17-A943-A142-308BF513D435}"/>
                </a:ext>
              </a:extLst>
            </p:cNvPr>
            <p:cNvSpPr/>
            <p:nvPr/>
          </p:nvSpPr>
          <p:spPr>
            <a:xfrm>
              <a:off x="9315464" y="2760335"/>
              <a:ext cx="24668" cy="105740"/>
            </a:xfrm>
            <a:custGeom>
              <a:avLst/>
              <a:gdLst>
                <a:gd name="connsiteX0" fmla="*/ 24153 w 24668"/>
                <a:gd name="connsiteY0" fmla="*/ 0 h 105740"/>
                <a:gd name="connsiteX1" fmla="*/ 5022 w 24668"/>
                <a:gd name="connsiteY1" fmla="*/ 52398 h 105740"/>
                <a:gd name="connsiteX2" fmla="*/ 9746 w 24668"/>
                <a:gd name="connsiteY2" fmla="*/ 105740 h 105740"/>
                <a:gd name="connsiteX3" fmla="*/ 24153 w 24668"/>
                <a:gd name="connsiteY3" fmla="*/ 0 h 105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68" h="105740">
                  <a:moveTo>
                    <a:pt x="24153" y="0"/>
                  </a:moveTo>
                  <a:cubicBezTo>
                    <a:pt x="3369" y="7553"/>
                    <a:pt x="7384" y="24547"/>
                    <a:pt x="5022" y="52398"/>
                  </a:cubicBezTo>
                  <a:cubicBezTo>
                    <a:pt x="2661" y="79305"/>
                    <a:pt x="-7259" y="92759"/>
                    <a:pt x="9746" y="105740"/>
                  </a:cubicBezTo>
                  <a:cubicBezTo>
                    <a:pt x="20610" y="87094"/>
                    <a:pt x="26514" y="28559"/>
                    <a:pt x="2415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9" name="Forma libre 98">
              <a:extLst>
                <a:ext uri="{FF2B5EF4-FFF2-40B4-BE49-F238E27FC236}">
                  <a16:creationId xmlns:a16="http://schemas.microsoft.com/office/drawing/2014/main" id="{87D4E27A-9192-AB4F-84A0-B29752A742FF}"/>
                </a:ext>
              </a:extLst>
            </p:cNvPr>
            <p:cNvSpPr/>
            <p:nvPr/>
          </p:nvSpPr>
          <p:spPr>
            <a:xfrm>
              <a:off x="9474000" y="3356398"/>
              <a:ext cx="93052" cy="25166"/>
            </a:xfrm>
            <a:custGeom>
              <a:avLst/>
              <a:gdLst>
                <a:gd name="connsiteX0" fmla="*/ 93053 w 93052"/>
                <a:gd name="connsiteY0" fmla="*/ 10527 h 25166"/>
                <a:gd name="connsiteX1" fmla="*/ 47471 w 93052"/>
                <a:gd name="connsiteY1" fmla="*/ 1557 h 25166"/>
                <a:gd name="connsiteX2" fmla="*/ 0 w 93052"/>
                <a:gd name="connsiteY2" fmla="*/ 11471 h 25166"/>
                <a:gd name="connsiteX3" fmla="*/ 48180 w 93052"/>
                <a:gd name="connsiteY3" fmla="*/ 21148 h 25166"/>
                <a:gd name="connsiteX4" fmla="*/ 93053 w 93052"/>
                <a:gd name="connsiteY4" fmla="*/ 10527 h 2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052" h="25166">
                  <a:moveTo>
                    <a:pt x="93053" y="10527"/>
                  </a:moveTo>
                  <a:cubicBezTo>
                    <a:pt x="80299" y="-1747"/>
                    <a:pt x="71325" y="-1039"/>
                    <a:pt x="47471" y="1557"/>
                  </a:cubicBezTo>
                  <a:cubicBezTo>
                    <a:pt x="32828" y="2974"/>
                    <a:pt x="10155" y="6278"/>
                    <a:pt x="0" y="11471"/>
                  </a:cubicBezTo>
                  <a:cubicBezTo>
                    <a:pt x="4251" y="26104"/>
                    <a:pt x="5668" y="28465"/>
                    <a:pt x="48180" y="21148"/>
                  </a:cubicBezTo>
                  <a:cubicBezTo>
                    <a:pt x="72033" y="17135"/>
                    <a:pt x="81008" y="24452"/>
                    <a:pt x="93053" y="1052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00" name="Forma libre 99">
              <a:extLst>
                <a:ext uri="{FF2B5EF4-FFF2-40B4-BE49-F238E27FC236}">
                  <a16:creationId xmlns:a16="http://schemas.microsoft.com/office/drawing/2014/main" id="{6A997A01-B4A0-4C46-A300-7DA8B3193504}"/>
                </a:ext>
              </a:extLst>
            </p:cNvPr>
            <p:cNvSpPr/>
            <p:nvPr/>
          </p:nvSpPr>
          <p:spPr>
            <a:xfrm>
              <a:off x="9369139" y="2874727"/>
              <a:ext cx="90218" cy="32225"/>
            </a:xfrm>
            <a:custGeom>
              <a:avLst/>
              <a:gdLst>
                <a:gd name="connsiteX0" fmla="*/ 90219 w 90218"/>
                <a:gd name="connsiteY0" fmla="*/ 19435 h 32225"/>
                <a:gd name="connsiteX1" fmla="*/ 42039 w 90218"/>
                <a:gd name="connsiteY1" fmla="*/ 9758 h 32225"/>
                <a:gd name="connsiteX2" fmla="*/ 0 w 90218"/>
                <a:gd name="connsiteY2" fmla="*/ 3150 h 32225"/>
                <a:gd name="connsiteX3" fmla="*/ 39913 w 90218"/>
                <a:gd name="connsiteY3" fmla="*/ 27224 h 32225"/>
                <a:gd name="connsiteX4" fmla="*/ 90219 w 90218"/>
                <a:gd name="connsiteY4" fmla="*/ 19435 h 3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8" h="32225">
                  <a:moveTo>
                    <a:pt x="90219" y="19435"/>
                  </a:moveTo>
                  <a:cubicBezTo>
                    <a:pt x="80535" y="14715"/>
                    <a:pt x="57154" y="14951"/>
                    <a:pt x="42039" y="9758"/>
                  </a:cubicBezTo>
                  <a:cubicBezTo>
                    <a:pt x="25743" y="4330"/>
                    <a:pt x="15351" y="-4875"/>
                    <a:pt x="0" y="3150"/>
                  </a:cubicBezTo>
                  <a:cubicBezTo>
                    <a:pt x="3306" y="13299"/>
                    <a:pt x="-9447" y="12119"/>
                    <a:pt x="39913" y="27224"/>
                  </a:cubicBezTo>
                  <a:cubicBezTo>
                    <a:pt x="58807" y="32889"/>
                    <a:pt x="86204" y="37374"/>
                    <a:pt x="90219" y="1943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01" name="Forma libre 100">
              <a:extLst>
                <a:ext uri="{FF2B5EF4-FFF2-40B4-BE49-F238E27FC236}">
                  <a16:creationId xmlns:a16="http://schemas.microsoft.com/office/drawing/2014/main" id="{59E46D22-C303-724D-AF95-B65794C2B527}"/>
                </a:ext>
              </a:extLst>
            </p:cNvPr>
            <p:cNvSpPr/>
            <p:nvPr/>
          </p:nvSpPr>
          <p:spPr>
            <a:xfrm>
              <a:off x="9278157" y="2757739"/>
              <a:ext cx="19149" cy="111876"/>
            </a:xfrm>
            <a:custGeom>
              <a:avLst/>
              <a:gdLst>
                <a:gd name="connsiteX0" fmla="*/ 14461 w 19149"/>
                <a:gd name="connsiteY0" fmla="*/ 0 h 111876"/>
                <a:gd name="connsiteX1" fmla="*/ 4069 w 19149"/>
                <a:gd name="connsiteY1" fmla="*/ 54994 h 111876"/>
                <a:gd name="connsiteX2" fmla="*/ 3597 w 19149"/>
                <a:gd name="connsiteY2" fmla="*/ 111877 h 111876"/>
                <a:gd name="connsiteX3" fmla="*/ 14461 w 19149"/>
                <a:gd name="connsiteY3" fmla="*/ 0 h 111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49" h="111876">
                  <a:moveTo>
                    <a:pt x="14461" y="0"/>
                  </a:moveTo>
                  <a:cubicBezTo>
                    <a:pt x="-11282" y="5665"/>
                    <a:pt x="5486" y="19590"/>
                    <a:pt x="4069" y="54994"/>
                  </a:cubicBezTo>
                  <a:cubicBezTo>
                    <a:pt x="3361" y="73876"/>
                    <a:pt x="-3961" y="97243"/>
                    <a:pt x="3597" y="111877"/>
                  </a:cubicBezTo>
                  <a:cubicBezTo>
                    <a:pt x="6431" y="106684"/>
                    <a:pt x="28631" y="22187"/>
                    <a:pt x="1446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02" name="Forma libre 101">
              <a:extLst>
                <a:ext uri="{FF2B5EF4-FFF2-40B4-BE49-F238E27FC236}">
                  <a16:creationId xmlns:a16="http://schemas.microsoft.com/office/drawing/2014/main" id="{CA1BA866-34D0-6542-81E1-0C97ED721ECA}"/>
                </a:ext>
              </a:extLst>
            </p:cNvPr>
            <p:cNvSpPr/>
            <p:nvPr/>
          </p:nvSpPr>
          <p:spPr>
            <a:xfrm>
              <a:off x="9331302" y="3004859"/>
              <a:ext cx="27738" cy="91106"/>
            </a:xfrm>
            <a:custGeom>
              <a:avLst/>
              <a:gdLst>
                <a:gd name="connsiteX0" fmla="*/ 21068 w 27738"/>
                <a:gd name="connsiteY0" fmla="*/ 0 h 91106"/>
                <a:gd name="connsiteX1" fmla="*/ 5244 w 27738"/>
                <a:gd name="connsiteY1" fmla="*/ 40833 h 91106"/>
                <a:gd name="connsiteX2" fmla="*/ 48 w 27738"/>
                <a:gd name="connsiteY2" fmla="*/ 68920 h 91106"/>
                <a:gd name="connsiteX3" fmla="*/ 10204 w 27738"/>
                <a:gd name="connsiteY3" fmla="*/ 91106 h 91106"/>
                <a:gd name="connsiteX4" fmla="*/ 12329 w 27738"/>
                <a:gd name="connsiteY4" fmla="*/ 87566 h 91106"/>
                <a:gd name="connsiteX5" fmla="*/ 16108 w 27738"/>
                <a:gd name="connsiteY5" fmla="*/ 68684 h 91106"/>
                <a:gd name="connsiteX6" fmla="*/ 21068 w 27738"/>
                <a:gd name="connsiteY6" fmla="*/ 0 h 91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738" h="91106">
                  <a:moveTo>
                    <a:pt x="21068" y="0"/>
                  </a:moveTo>
                  <a:cubicBezTo>
                    <a:pt x="5953" y="10149"/>
                    <a:pt x="9732" y="18174"/>
                    <a:pt x="5244" y="40833"/>
                  </a:cubicBezTo>
                  <a:cubicBezTo>
                    <a:pt x="3827" y="49330"/>
                    <a:pt x="285" y="57355"/>
                    <a:pt x="48" y="68920"/>
                  </a:cubicBezTo>
                  <a:cubicBezTo>
                    <a:pt x="-188" y="94175"/>
                    <a:pt x="48" y="84498"/>
                    <a:pt x="10204" y="91106"/>
                  </a:cubicBezTo>
                  <a:cubicBezTo>
                    <a:pt x="10912" y="89926"/>
                    <a:pt x="12093" y="89690"/>
                    <a:pt x="12329" y="87566"/>
                  </a:cubicBezTo>
                  <a:lnTo>
                    <a:pt x="16108" y="68684"/>
                  </a:lnTo>
                  <a:cubicBezTo>
                    <a:pt x="20123" y="13218"/>
                    <a:pt x="36892" y="19590"/>
                    <a:pt x="2106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03" name="Forma libre 102">
              <a:extLst>
                <a:ext uri="{FF2B5EF4-FFF2-40B4-BE49-F238E27FC236}">
                  <a16:creationId xmlns:a16="http://schemas.microsoft.com/office/drawing/2014/main" id="{AF526DCF-15ED-5146-834E-AEE8A5701362}"/>
                </a:ext>
              </a:extLst>
            </p:cNvPr>
            <p:cNvSpPr/>
            <p:nvPr/>
          </p:nvSpPr>
          <p:spPr>
            <a:xfrm>
              <a:off x="9380938" y="2407239"/>
              <a:ext cx="53647" cy="93466"/>
            </a:xfrm>
            <a:custGeom>
              <a:avLst/>
              <a:gdLst>
                <a:gd name="connsiteX0" fmla="*/ 47481 w 53647"/>
                <a:gd name="connsiteY0" fmla="*/ 0 h 93466"/>
                <a:gd name="connsiteX1" fmla="*/ 10 w 53647"/>
                <a:gd name="connsiteY1" fmla="*/ 93467 h 93466"/>
                <a:gd name="connsiteX2" fmla="*/ 16069 w 53647"/>
                <a:gd name="connsiteY2" fmla="*/ 70100 h 93466"/>
                <a:gd name="connsiteX3" fmla="*/ 47481 w 53647"/>
                <a:gd name="connsiteY3" fmla="*/ 0 h 93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647" h="93466">
                  <a:moveTo>
                    <a:pt x="47481" y="0"/>
                  </a:moveTo>
                  <a:cubicBezTo>
                    <a:pt x="38270" y="6609"/>
                    <a:pt x="-699" y="71988"/>
                    <a:pt x="10" y="93467"/>
                  </a:cubicBezTo>
                  <a:cubicBezTo>
                    <a:pt x="15361" y="86622"/>
                    <a:pt x="8748" y="84970"/>
                    <a:pt x="16069" y="70100"/>
                  </a:cubicBezTo>
                  <a:cubicBezTo>
                    <a:pt x="32838" y="37292"/>
                    <a:pt x="67792" y="19118"/>
                    <a:pt x="4748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04" name="Forma libre 103">
              <a:extLst>
                <a:ext uri="{FF2B5EF4-FFF2-40B4-BE49-F238E27FC236}">
                  <a16:creationId xmlns:a16="http://schemas.microsoft.com/office/drawing/2014/main" id="{BC7D4D75-5FAE-054E-B3EF-31AA0F577EC7}"/>
                </a:ext>
              </a:extLst>
            </p:cNvPr>
            <p:cNvSpPr/>
            <p:nvPr/>
          </p:nvSpPr>
          <p:spPr>
            <a:xfrm>
              <a:off x="9475181" y="3096145"/>
              <a:ext cx="75811" cy="21836"/>
            </a:xfrm>
            <a:custGeom>
              <a:avLst/>
              <a:gdLst>
                <a:gd name="connsiteX0" fmla="*/ 75812 w 75811"/>
                <a:gd name="connsiteY0" fmla="*/ 13510 h 21836"/>
                <a:gd name="connsiteX1" fmla="*/ 0 w 75811"/>
                <a:gd name="connsiteY1" fmla="*/ 12802 h 21836"/>
                <a:gd name="connsiteX2" fmla="*/ 40622 w 75811"/>
                <a:gd name="connsiteY2" fmla="*/ 19647 h 21836"/>
                <a:gd name="connsiteX3" fmla="*/ 75812 w 75811"/>
                <a:gd name="connsiteY3" fmla="*/ 13510 h 21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811" h="21836">
                  <a:moveTo>
                    <a:pt x="75812" y="13510"/>
                  </a:moveTo>
                  <a:cubicBezTo>
                    <a:pt x="56682" y="3597"/>
                    <a:pt x="12045" y="-10801"/>
                    <a:pt x="0" y="12802"/>
                  </a:cubicBezTo>
                  <a:cubicBezTo>
                    <a:pt x="14407" y="22479"/>
                    <a:pt x="18422" y="17287"/>
                    <a:pt x="40622" y="19647"/>
                  </a:cubicBezTo>
                  <a:cubicBezTo>
                    <a:pt x="91636" y="25076"/>
                    <a:pt x="57154" y="19411"/>
                    <a:pt x="75812" y="1351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05" name="Forma libre 104">
              <a:extLst>
                <a:ext uri="{FF2B5EF4-FFF2-40B4-BE49-F238E27FC236}">
                  <a16:creationId xmlns:a16="http://schemas.microsoft.com/office/drawing/2014/main" id="{E7DD525F-A798-E844-8B00-DF227651CF95}"/>
                </a:ext>
              </a:extLst>
            </p:cNvPr>
            <p:cNvSpPr/>
            <p:nvPr/>
          </p:nvSpPr>
          <p:spPr>
            <a:xfrm>
              <a:off x="9602462" y="2450196"/>
              <a:ext cx="30587" cy="68175"/>
            </a:xfrm>
            <a:custGeom>
              <a:avLst/>
              <a:gdLst>
                <a:gd name="connsiteX0" fmla="*/ 25288 w 30587"/>
                <a:gd name="connsiteY0" fmla="*/ 0 h 68175"/>
                <a:gd name="connsiteX1" fmla="*/ 10409 w 30587"/>
                <a:gd name="connsiteY1" fmla="*/ 29267 h 68175"/>
                <a:gd name="connsiteX2" fmla="*/ 2851 w 30587"/>
                <a:gd name="connsiteY2" fmla="*/ 50038 h 68175"/>
                <a:gd name="connsiteX3" fmla="*/ 5449 w 30587"/>
                <a:gd name="connsiteY3" fmla="*/ 67976 h 68175"/>
                <a:gd name="connsiteX4" fmla="*/ 23634 w 30587"/>
                <a:gd name="connsiteY4" fmla="*/ 38236 h 68175"/>
                <a:gd name="connsiteX5" fmla="*/ 25288 w 30587"/>
                <a:gd name="connsiteY5" fmla="*/ 0 h 6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587" h="68175">
                  <a:moveTo>
                    <a:pt x="25288" y="0"/>
                  </a:moveTo>
                  <a:cubicBezTo>
                    <a:pt x="9228" y="14162"/>
                    <a:pt x="17022" y="6373"/>
                    <a:pt x="10409" y="29267"/>
                  </a:cubicBezTo>
                  <a:cubicBezTo>
                    <a:pt x="9228" y="33044"/>
                    <a:pt x="2851" y="49802"/>
                    <a:pt x="2851" y="50038"/>
                  </a:cubicBezTo>
                  <a:cubicBezTo>
                    <a:pt x="-3762" y="78361"/>
                    <a:pt x="2851" y="63963"/>
                    <a:pt x="5449" y="67976"/>
                  </a:cubicBezTo>
                  <a:cubicBezTo>
                    <a:pt x="13007" y="59951"/>
                    <a:pt x="17966" y="50038"/>
                    <a:pt x="23634" y="38236"/>
                  </a:cubicBezTo>
                  <a:cubicBezTo>
                    <a:pt x="32609" y="19354"/>
                    <a:pt x="32609" y="18174"/>
                    <a:pt x="2528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06" name="Forma libre 105">
              <a:extLst>
                <a:ext uri="{FF2B5EF4-FFF2-40B4-BE49-F238E27FC236}">
                  <a16:creationId xmlns:a16="http://schemas.microsoft.com/office/drawing/2014/main" id="{D509543B-4128-0747-B009-4196BD3A41E1}"/>
                </a:ext>
              </a:extLst>
            </p:cNvPr>
            <p:cNvSpPr/>
            <p:nvPr/>
          </p:nvSpPr>
          <p:spPr>
            <a:xfrm>
              <a:off x="9645699" y="3332328"/>
              <a:ext cx="52430" cy="19296"/>
            </a:xfrm>
            <a:custGeom>
              <a:avLst/>
              <a:gdLst>
                <a:gd name="connsiteX0" fmla="*/ 52431 w 52430"/>
                <a:gd name="connsiteY0" fmla="*/ 2025 h 19296"/>
                <a:gd name="connsiteX1" fmla="*/ 0 w 52430"/>
                <a:gd name="connsiteY1" fmla="*/ 12882 h 19296"/>
                <a:gd name="connsiteX2" fmla="*/ 11809 w 52430"/>
                <a:gd name="connsiteY2" fmla="*/ 18783 h 19296"/>
                <a:gd name="connsiteX3" fmla="*/ 52431 w 52430"/>
                <a:gd name="connsiteY3" fmla="*/ 2025 h 19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430" h="19296">
                  <a:moveTo>
                    <a:pt x="52431" y="2025"/>
                  </a:moveTo>
                  <a:cubicBezTo>
                    <a:pt x="34954" y="-3876"/>
                    <a:pt x="12517" y="4149"/>
                    <a:pt x="0" y="12882"/>
                  </a:cubicBezTo>
                  <a:cubicBezTo>
                    <a:pt x="6613" y="17839"/>
                    <a:pt x="-2362" y="17131"/>
                    <a:pt x="11809" y="18783"/>
                  </a:cubicBezTo>
                  <a:cubicBezTo>
                    <a:pt x="30466" y="20907"/>
                    <a:pt x="47943" y="16659"/>
                    <a:pt x="52431" y="202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07" name="Forma libre 106">
              <a:extLst>
                <a:ext uri="{FF2B5EF4-FFF2-40B4-BE49-F238E27FC236}">
                  <a16:creationId xmlns:a16="http://schemas.microsoft.com/office/drawing/2014/main" id="{9ED77FB1-1B94-C946-9F06-4FAF8A797A26}"/>
                </a:ext>
              </a:extLst>
            </p:cNvPr>
            <p:cNvSpPr/>
            <p:nvPr/>
          </p:nvSpPr>
          <p:spPr>
            <a:xfrm>
              <a:off x="9356446" y="3074959"/>
              <a:ext cx="24001" cy="38472"/>
            </a:xfrm>
            <a:custGeom>
              <a:avLst/>
              <a:gdLst>
                <a:gd name="connsiteX0" fmla="*/ 6789 w 24001"/>
                <a:gd name="connsiteY0" fmla="*/ 0 h 38472"/>
                <a:gd name="connsiteX1" fmla="*/ 17653 w 24001"/>
                <a:gd name="connsiteY1" fmla="*/ 38472 h 38472"/>
                <a:gd name="connsiteX2" fmla="*/ 6789 w 24001"/>
                <a:gd name="connsiteY2" fmla="*/ 0 h 38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001" h="38472">
                  <a:moveTo>
                    <a:pt x="6789" y="0"/>
                  </a:moveTo>
                  <a:cubicBezTo>
                    <a:pt x="-7382" y="23839"/>
                    <a:pt x="2774" y="27143"/>
                    <a:pt x="17653" y="38472"/>
                  </a:cubicBezTo>
                  <a:cubicBezTo>
                    <a:pt x="29697" y="22659"/>
                    <a:pt x="23793" y="7789"/>
                    <a:pt x="678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08" name="Forma libre 107">
              <a:extLst>
                <a:ext uri="{FF2B5EF4-FFF2-40B4-BE49-F238E27FC236}">
                  <a16:creationId xmlns:a16="http://schemas.microsoft.com/office/drawing/2014/main" id="{F4A2A380-F31C-4242-AA03-33915CD32488}"/>
                </a:ext>
              </a:extLst>
            </p:cNvPr>
            <p:cNvSpPr/>
            <p:nvPr/>
          </p:nvSpPr>
          <p:spPr>
            <a:xfrm>
              <a:off x="9345544" y="2815565"/>
              <a:ext cx="14856" cy="58062"/>
            </a:xfrm>
            <a:custGeom>
              <a:avLst/>
              <a:gdLst>
                <a:gd name="connsiteX0" fmla="*/ 14856 w 14856"/>
                <a:gd name="connsiteY0" fmla="*/ 0 h 58062"/>
                <a:gd name="connsiteX1" fmla="*/ 1158 w 14856"/>
                <a:gd name="connsiteY1" fmla="*/ 24075 h 58062"/>
                <a:gd name="connsiteX2" fmla="*/ 9896 w 14856"/>
                <a:gd name="connsiteY2" fmla="*/ 58063 h 58062"/>
                <a:gd name="connsiteX3" fmla="*/ 14856 w 14856"/>
                <a:gd name="connsiteY3" fmla="*/ 0 h 58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56" h="58062">
                  <a:moveTo>
                    <a:pt x="14856" y="0"/>
                  </a:moveTo>
                  <a:cubicBezTo>
                    <a:pt x="5645" y="3304"/>
                    <a:pt x="2811" y="12981"/>
                    <a:pt x="1158" y="24075"/>
                  </a:cubicBezTo>
                  <a:cubicBezTo>
                    <a:pt x="-3566" y="55466"/>
                    <a:pt x="7535" y="55702"/>
                    <a:pt x="9896" y="58063"/>
                  </a:cubicBezTo>
                  <a:lnTo>
                    <a:pt x="14856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09" name="Forma libre 108">
              <a:extLst>
                <a:ext uri="{FF2B5EF4-FFF2-40B4-BE49-F238E27FC236}">
                  <a16:creationId xmlns:a16="http://schemas.microsoft.com/office/drawing/2014/main" id="{0113381C-2268-DC4B-B448-06177D971E6E}"/>
                </a:ext>
              </a:extLst>
            </p:cNvPr>
            <p:cNvSpPr/>
            <p:nvPr/>
          </p:nvSpPr>
          <p:spPr>
            <a:xfrm>
              <a:off x="9515977" y="2822604"/>
              <a:ext cx="28883" cy="19951"/>
            </a:xfrm>
            <a:custGeom>
              <a:avLst/>
              <a:gdLst>
                <a:gd name="connsiteX0" fmla="*/ 28876 w 28883"/>
                <a:gd name="connsiteY0" fmla="*/ 9248 h 19951"/>
                <a:gd name="connsiteX1" fmla="*/ 15414 w 28883"/>
                <a:gd name="connsiteY1" fmla="*/ 515 h 19951"/>
                <a:gd name="connsiteX2" fmla="*/ 62 w 28883"/>
                <a:gd name="connsiteY2" fmla="*/ 6179 h 19951"/>
                <a:gd name="connsiteX3" fmla="*/ 28876 w 28883"/>
                <a:gd name="connsiteY3" fmla="*/ 9248 h 19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83" h="19951">
                  <a:moveTo>
                    <a:pt x="28876" y="9248"/>
                  </a:moveTo>
                  <a:cubicBezTo>
                    <a:pt x="18484" y="-1846"/>
                    <a:pt x="35016" y="2167"/>
                    <a:pt x="15414" y="515"/>
                  </a:cubicBezTo>
                  <a:cubicBezTo>
                    <a:pt x="-8912" y="-1610"/>
                    <a:pt x="3841" y="3347"/>
                    <a:pt x="62" y="6179"/>
                  </a:cubicBezTo>
                  <a:cubicBezTo>
                    <a:pt x="9509" y="24117"/>
                    <a:pt x="29348" y="23881"/>
                    <a:pt x="28876" y="924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sp>
        <p:nvSpPr>
          <p:cNvPr id="110" name="Rectángulo 109">
            <a:extLst>
              <a:ext uri="{FF2B5EF4-FFF2-40B4-BE49-F238E27FC236}">
                <a16:creationId xmlns:a16="http://schemas.microsoft.com/office/drawing/2014/main" id="{FE8BAE45-6342-D34D-8AB1-43F97B35A695}"/>
              </a:ext>
            </a:extLst>
          </p:cNvPr>
          <p:cNvSpPr/>
          <p:nvPr/>
        </p:nvSpPr>
        <p:spPr>
          <a:xfrm>
            <a:off x="7077844" y="3420909"/>
            <a:ext cx="4571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>
                <a:solidFill>
                  <a:srgbClr val="30B29A"/>
                </a:solidFill>
                <a:latin typeface="Quicksand" pitchFamily="2" charset="77"/>
                <a:ea typeface="+mj-ea"/>
                <a:cs typeface="+mj-cs"/>
              </a:rPr>
              <a:t>O</a:t>
            </a:r>
            <a:endParaRPr lang="es-ES" sz="1100" dirty="0">
              <a:latin typeface="Quicksand" pitchFamily="2" charset="77"/>
            </a:endParaRPr>
          </a:p>
        </p:txBody>
      </p:sp>
      <p:sp>
        <p:nvSpPr>
          <p:cNvPr id="111" name="Rectángulo 110">
            <a:extLst>
              <a:ext uri="{FF2B5EF4-FFF2-40B4-BE49-F238E27FC236}">
                <a16:creationId xmlns:a16="http://schemas.microsoft.com/office/drawing/2014/main" id="{F3DD0B1C-DF27-7C49-A2BB-4307E1EA85C4}"/>
              </a:ext>
            </a:extLst>
          </p:cNvPr>
          <p:cNvSpPr/>
          <p:nvPr/>
        </p:nvSpPr>
        <p:spPr>
          <a:xfrm>
            <a:off x="4602818" y="3482332"/>
            <a:ext cx="5229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>
                <a:solidFill>
                  <a:srgbClr val="30B29A"/>
                </a:solidFill>
                <a:latin typeface="Quicksand" pitchFamily="2" charset="77"/>
                <a:ea typeface="+mj-ea"/>
                <a:cs typeface="+mj-cs"/>
              </a:rPr>
              <a:t>W</a:t>
            </a:r>
            <a:endParaRPr lang="es-ES" sz="1100" dirty="0">
              <a:latin typeface="Quicksand" pitchFamily="2" charset="77"/>
            </a:endParaRPr>
          </a:p>
        </p:txBody>
      </p:sp>
      <p:sp>
        <p:nvSpPr>
          <p:cNvPr id="112" name="Rectángulo 111">
            <a:extLst>
              <a:ext uri="{FF2B5EF4-FFF2-40B4-BE49-F238E27FC236}">
                <a16:creationId xmlns:a16="http://schemas.microsoft.com/office/drawing/2014/main" id="{272554A1-0FD3-9A4D-AF84-C0AEC00BF96B}"/>
              </a:ext>
            </a:extLst>
          </p:cNvPr>
          <p:cNvSpPr/>
          <p:nvPr/>
        </p:nvSpPr>
        <p:spPr>
          <a:xfrm>
            <a:off x="5895749" y="5118585"/>
            <a:ext cx="4972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30B29A"/>
                </a:solidFill>
                <a:latin typeface="Quicksand" pitchFamily="2" charset="77"/>
                <a:ea typeface="+mj-ea"/>
                <a:cs typeface="+mj-cs"/>
              </a:rPr>
              <a:t>T</a:t>
            </a:r>
            <a:endParaRPr lang="es-ES" sz="1100" dirty="0">
              <a:latin typeface="Quicksand" pitchFamily="2" charset="77"/>
            </a:endParaRPr>
          </a:p>
        </p:txBody>
      </p:sp>
      <p:grpSp>
        <p:nvGrpSpPr>
          <p:cNvPr id="113" name="Gráfico 626">
            <a:extLst>
              <a:ext uri="{FF2B5EF4-FFF2-40B4-BE49-F238E27FC236}">
                <a16:creationId xmlns:a16="http://schemas.microsoft.com/office/drawing/2014/main" id="{FA1EE4DF-CA2A-464A-AABC-942885255297}"/>
              </a:ext>
            </a:extLst>
          </p:cNvPr>
          <p:cNvGrpSpPr/>
          <p:nvPr/>
        </p:nvGrpSpPr>
        <p:grpSpPr>
          <a:xfrm>
            <a:off x="5969987" y="2751614"/>
            <a:ext cx="430796" cy="552415"/>
            <a:chOff x="9166737" y="2335765"/>
            <a:chExt cx="871748" cy="1117854"/>
          </a:xfrm>
          <a:solidFill>
            <a:srgbClr val="262626"/>
          </a:solidFill>
        </p:grpSpPr>
        <p:sp>
          <p:nvSpPr>
            <p:cNvPr id="114" name="Forma libre 113">
              <a:extLst>
                <a:ext uri="{FF2B5EF4-FFF2-40B4-BE49-F238E27FC236}">
                  <a16:creationId xmlns:a16="http://schemas.microsoft.com/office/drawing/2014/main" id="{48953815-C5AA-F94A-AA44-3117A61ED97D}"/>
                </a:ext>
              </a:extLst>
            </p:cNvPr>
            <p:cNvSpPr/>
            <p:nvPr/>
          </p:nvSpPr>
          <p:spPr>
            <a:xfrm>
              <a:off x="9166737" y="2335765"/>
              <a:ext cx="871748" cy="1117854"/>
            </a:xfrm>
            <a:custGeom>
              <a:avLst/>
              <a:gdLst>
                <a:gd name="connsiteX0" fmla="*/ 585948 w 871748"/>
                <a:gd name="connsiteY0" fmla="*/ 176034 h 1117854"/>
                <a:gd name="connsiteX1" fmla="*/ 333478 w 871748"/>
                <a:gd name="connsiteY1" fmla="*/ 221115 h 1117854"/>
                <a:gd name="connsiteX2" fmla="*/ 92816 w 871748"/>
                <a:gd name="connsiteY2" fmla="*/ 152431 h 1117854"/>
                <a:gd name="connsiteX3" fmla="*/ 353317 w 871748"/>
                <a:gd name="connsiteY3" fmla="*/ 29697 h 1117854"/>
                <a:gd name="connsiteX4" fmla="*/ 585948 w 871748"/>
                <a:gd name="connsiteY4" fmla="*/ 176034 h 1117854"/>
                <a:gd name="connsiteX5" fmla="*/ 582406 w 871748"/>
                <a:gd name="connsiteY5" fmla="*/ 313638 h 1117854"/>
                <a:gd name="connsiteX6" fmla="*/ 529267 w 871748"/>
                <a:gd name="connsiteY6" fmla="*/ 337240 h 1117854"/>
                <a:gd name="connsiteX7" fmla="*/ 476364 w 871748"/>
                <a:gd name="connsiteY7" fmla="*/ 360135 h 1117854"/>
                <a:gd name="connsiteX8" fmla="*/ 74631 w 871748"/>
                <a:gd name="connsiteY8" fmla="*/ 373588 h 1117854"/>
                <a:gd name="connsiteX9" fmla="*/ 86676 w 871748"/>
                <a:gd name="connsiteY9" fmla="*/ 180754 h 1117854"/>
                <a:gd name="connsiteX10" fmla="*/ 123519 w 871748"/>
                <a:gd name="connsiteY10" fmla="*/ 194916 h 1117854"/>
                <a:gd name="connsiteX11" fmla="*/ 116198 w 871748"/>
                <a:gd name="connsiteY11" fmla="*/ 302072 h 1117854"/>
                <a:gd name="connsiteX12" fmla="*/ 135328 w 871748"/>
                <a:gd name="connsiteY12" fmla="*/ 198692 h 1117854"/>
                <a:gd name="connsiteX13" fmla="*/ 360874 w 871748"/>
                <a:gd name="connsiteY13" fmla="*/ 246842 h 1117854"/>
                <a:gd name="connsiteX14" fmla="*/ 582406 w 871748"/>
                <a:gd name="connsiteY14" fmla="*/ 313638 h 1117854"/>
                <a:gd name="connsiteX15" fmla="*/ 582642 w 871748"/>
                <a:gd name="connsiteY15" fmla="*/ 351166 h 1117854"/>
                <a:gd name="connsiteX16" fmla="*/ 566346 w 871748"/>
                <a:gd name="connsiteY16" fmla="*/ 433775 h 1117854"/>
                <a:gd name="connsiteX17" fmla="*/ 441174 w 871748"/>
                <a:gd name="connsiteY17" fmla="*/ 601826 h 1117854"/>
                <a:gd name="connsiteX18" fmla="*/ 232159 w 871748"/>
                <a:gd name="connsiteY18" fmla="*/ 595218 h 1117854"/>
                <a:gd name="connsiteX19" fmla="*/ 139815 w 871748"/>
                <a:gd name="connsiteY19" fmla="*/ 577280 h 1117854"/>
                <a:gd name="connsiteX20" fmla="*/ 99193 w 871748"/>
                <a:gd name="connsiteY20" fmla="*/ 563590 h 1117854"/>
                <a:gd name="connsiteX21" fmla="*/ 63767 w 871748"/>
                <a:gd name="connsiteY21" fmla="*/ 547540 h 1117854"/>
                <a:gd name="connsiteX22" fmla="*/ 76048 w 871748"/>
                <a:gd name="connsiteY22" fmla="*/ 387278 h 1117854"/>
                <a:gd name="connsiteX23" fmla="*/ 215155 w 871748"/>
                <a:gd name="connsiteY23" fmla="*/ 397899 h 1117854"/>
                <a:gd name="connsiteX24" fmla="*/ 472112 w 871748"/>
                <a:gd name="connsiteY24" fmla="*/ 380669 h 1117854"/>
                <a:gd name="connsiteX25" fmla="*/ 582642 w 871748"/>
                <a:gd name="connsiteY25" fmla="*/ 351166 h 1117854"/>
                <a:gd name="connsiteX26" fmla="*/ 660579 w 871748"/>
                <a:gd name="connsiteY26" fmla="*/ 898040 h 1117854"/>
                <a:gd name="connsiteX27" fmla="*/ 501870 w 871748"/>
                <a:gd name="connsiteY27" fmla="*/ 839978 h 1117854"/>
                <a:gd name="connsiteX28" fmla="*/ 450621 w 871748"/>
                <a:gd name="connsiteY28" fmla="*/ 666734 h 1117854"/>
                <a:gd name="connsiteX29" fmla="*/ 461721 w 871748"/>
                <a:gd name="connsiteY29" fmla="*/ 617640 h 1117854"/>
                <a:gd name="connsiteX30" fmla="*/ 564693 w 871748"/>
                <a:gd name="connsiteY30" fmla="*/ 458322 h 1117854"/>
                <a:gd name="connsiteX31" fmla="*/ 596104 w 871748"/>
                <a:gd name="connsiteY31" fmla="*/ 446049 h 1117854"/>
                <a:gd name="connsiteX32" fmla="*/ 656801 w 871748"/>
                <a:gd name="connsiteY32" fmla="*/ 423390 h 1117854"/>
                <a:gd name="connsiteX33" fmla="*/ 798741 w 871748"/>
                <a:gd name="connsiteY33" fmla="*/ 472720 h 1117854"/>
                <a:gd name="connsiteX34" fmla="*/ 852117 w 871748"/>
                <a:gd name="connsiteY34" fmla="*/ 645255 h 1117854"/>
                <a:gd name="connsiteX35" fmla="*/ 660579 w 871748"/>
                <a:gd name="connsiteY35" fmla="*/ 898040 h 1117854"/>
                <a:gd name="connsiteX36" fmla="*/ 335840 w 871748"/>
                <a:gd name="connsiteY36" fmla="*/ 624957 h 1117854"/>
                <a:gd name="connsiteX37" fmla="*/ 434797 w 871748"/>
                <a:gd name="connsiteY37" fmla="*/ 624249 h 1117854"/>
                <a:gd name="connsiteX38" fmla="*/ 430546 w 871748"/>
                <a:gd name="connsiteY38" fmla="*/ 726685 h 1117854"/>
                <a:gd name="connsiteX39" fmla="*/ 454635 w 871748"/>
                <a:gd name="connsiteY39" fmla="*/ 826760 h 1117854"/>
                <a:gd name="connsiteX40" fmla="*/ 235230 w 871748"/>
                <a:gd name="connsiteY40" fmla="*/ 825816 h 1117854"/>
                <a:gd name="connsiteX41" fmla="*/ 132966 w 871748"/>
                <a:gd name="connsiteY41" fmla="*/ 807878 h 1117854"/>
                <a:gd name="connsiteX42" fmla="*/ 39205 w 871748"/>
                <a:gd name="connsiteY42" fmla="*/ 786400 h 1117854"/>
                <a:gd name="connsiteX43" fmla="*/ 52195 w 871748"/>
                <a:gd name="connsiteY43" fmla="*/ 676411 h 1117854"/>
                <a:gd name="connsiteX44" fmla="*/ 64476 w 871748"/>
                <a:gd name="connsiteY44" fmla="*/ 568075 h 1117854"/>
                <a:gd name="connsiteX45" fmla="*/ 234993 w 871748"/>
                <a:gd name="connsiteY45" fmla="*/ 615280 h 1117854"/>
                <a:gd name="connsiteX46" fmla="*/ 335840 w 871748"/>
                <a:gd name="connsiteY46" fmla="*/ 624957 h 1117854"/>
                <a:gd name="connsiteX47" fmla="*/ 606732 w 871748"/>
                <a:gd name="connsiteY47" fmla="*/ 933444 h 1117854"/>
                <a:gd name="connsiteX48" fmla="*/ 577210 w 871748"/>
                <a:gd name="connsiteY48" fmla="*/ 1037296 h 1117854"/>
                <a:gd name="connsiteX49" fmla="*/ 359930 w 871748"/>
                <a:gd name="connsiteY49" fmla="*/ 1092763 h 1117854"/>
                <a:gd name="connsiteX50" fmla="*/ 46526 w 871748"/>
                <a:gd name="connsiteY50" fmla="*/ 1050750 h 1117854"/>
                <a:gd name="connsiteX51" fmla="*/ 15351 w 871748"/>
                <a:gd name="connsiteY51" fmla="*/ 1031160 h 1117854"/>
                <a:gd name="connsiteX52" fmla="*/ 26688 w 871748"/>
                <a:gd name="connsiteY52" fmla="*/ 857444 h 1117854"/>
                <a:gd name="connsiteX53" fmla="*/ 34954 w 871748"/>
                <a:gd name="connsiteY53" fmla="*/ 814959 h 1117854"/>
                <a:gd name="connsiteX54" fmla="*/ 36843 w 871748"/>
                <a:gd name="connsiteY54" fmla="*/ 810710 h 1117854"/>
                <a:gd name="connsiteX55" fmla="*/ 38733 w 871748"/>
                <a:gd name="connsiteY55" fmla="*/ 806226 h 1117854"/>
                <a:gd name="connsiteX56" fmla="*/ 359693 w 871748"/>
                <a:gd name="connsiteY56" fmla="*/ 860512 h 1117854"/>
                <a:gd name="connsiteX57" fmla="*/ 464555 w 871748"/>
                <a:gd name="connsiteY57" fmla="*/ 845170 h 1117854"/>
                <a:gd name="connsiteX58" fmla="*/ 517694 w 871748"/>
                <a:gd name="connsiteY58" fmla="*/ 905829 h 1117854"/>
                <a:gd name="connsiteX59" fmla="*/ 561150 w 871748"/>
                <a:gd name="connsiteY59" fmla="*/ 920935 h 1117854"/>
                <a:gd name="connsiteX60" fmla="*/ 606732 w 871748"/>
                <a:gd name="connsiteY60" fmla="*/ 933444 h 1117854"/>
                <a:gd name="connsiteX61" fmla="*/ 609093 w 871748"/>
                <a:gd name="connsiteY61" fmla="*/ 1047445 h 1117854"/>
                <a:gd name="connsiteX62" fmla="*/ 626098 w 871748"/>
                <a:gd name="connsiteY62" fmla="*/ 928016 h 1117854"/>
                <a:gd name="connsiteX63" fmla="*/ 830625 w 871748"/>
                <a:gd name="connsiteY63" fmla="*/ 806462 h 1117854"/>
                <a:gd name="connsiteX64" fmla="*/ 847866 w 871748"/>
                <a:gd name="connsiteY64" fmla="*/ 758548 h 1117854"/>
                <a:gd name="connsiteX65" fmla="*/ 854479 w 871748"/>
                <a:gd name="connsiteY65" fmla="*/ 530546 h 1117854"/>
                <a:gd name="connsiteX66" fmla="*/ 715372 w 871748"/>
                <a:gd name="connsiteY66" fmla="*/ 404744 h 1117854"/>
                <a:gd name="connsiteX67" fmla="*/ 603425 w 871748"/>
                <a:gd name="connsiteY67" fmla="*/ 412533 h 1117854"/>
                <a:gd name="connsiteX68" fmla="*/ 603425 w 871748"/>
                <a:gd name="connsiteY68" fmla="*/ 216394 h 1117854"/>
                <a:gd name="connsiteX69" fmla="*/ 488172 w 871748"/>
                <a:gd name="connsiteY69" fmla="*/ 16952 h 1117854"/>
                <a:gd name="connsiteX70" fmla="*/ 268530 w 871748"/>
                <a:gd name="connsiteY70" fmla="*/ 21908 h 1117854"/>
                <a:gd name="connsiteX71" fmla="*/ 173824 w 871748"/>
                <a:gd name="connsiteY71" fmla="*/ 57312 h 1117854"/>
                <a:gd name="connsiteX72" fmla="*/ 70380 w 871748"/>
                <a:gd name="connsiteY72" fmla="*/ 148183 h 1117854"/>
                <a:gd name="connsiteX73" fmla="*/ 57863 w 871748"/>
                <a:gd name="connsiteY73" fmla="*/ 327327 h 1117854"/>
                <a:gd name="connsiteX74" fmla="*/ 0 w 871748"/>
                <a:gd name="connsiteY74" fmla="*/ 1047445 h 1117854"/>
                <a:gd name="connsiteX75" fmla="*/ 7321 w 871748"/>
                <a:gd name="connsiteY75" fmla="*/ 1051694 h 1117854"/>
                <a:gd name="connsiteX76" fmla="*/ 136745 w 871748"/>
                <a:gd name="connsiteY76" fmla="*/ 1095595 h 1117854"/>
                <a:gd name="connsiteX77" fmla="*/ 542728 w 871748"/>
                <a:gd name="connsiteY77" fmla="*/ 1077893 h 1117854"/>
                <a:gd name="connsiteX78" fmla="*/ 609093 w 871748"/>
                <a:gd name="connsiteY78" fmla="*/ 1047445 h 111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71748" h="1117854">
                  <a:moveTo>
                    <a:pt x="585948" y="176034"/>
                  </a:moveTo>
                  <a:cubicBezTo>
                    <a:pt x="503524" y="217102"/>
                    <a:pt x="455580" y="239289"/>
                    <a:pt x="333478" y="221115"/>
                  </a:cubicBezTo>
                  <a:cubicBezTo>
                    <a:pt x="232868" y="206245"/>
                    <a:pt x="182090" y="213326"/>
                    <a:pt x="92816" y="152431"/>
                  </a:cubicBezTo>
                  <a:cubicBezTo>
                    <a:pt x="112419" y="86580"/>
                    <a:pt x="300178" y="36306"/>
                    <a:pt x="353317" y="29697"/>
                  </a:cubicBezTo>
                  <a:cubicBezTo>
                    <a:pt x="461957" y="16480"/>
                    <a:pt x="580989" y="65101"/>
                    <a:pt x="585948" y="176034"/>
                  </a:cubicBezTo>
                  <a:close/>
                  <a:moveTo>
                    <a:pt x="582406" y="313638"/>
                  </a:moveTo>
                  <a:cubicBezTo>
                    <a:pt x="557135" y="331812"/>
                    <a:pt x="549578" y="326383"/>
                    <a:pt x="529267" y="337240"/>
                  </a:cubicBezTo>
                  <a:cubicBezTo>
                    <a:pt x="514624" y="345265"/>
                    <a:pt x="529030" y="348333"/>
                    <a:pt x="476364" y="360135"/>
                  </a:cubicBezTo>
                  <a:cubicBezTo>
                    <a:pt x="215863" y="418197"/>
                    <a:pt x="175714" y="349750"/>
                    <a:pt x="74631" y="373588"/>
                  </a:cubicBezTo>
                  <a:lnTo>
                    <a:pt x="86676" y="180754"/>
                  </a:lnTo>
                  <a:cubicBezTo>
                    <a:pt x="100138" y="181934"/>
                    <a:pt x="119268" y="183351"/>
                    <a:pt x="123519" y="194916"/>
                  </a:cubicBezTo>
                  <a:cubicBezTo>
                    <a:pt x="131785" y="216158"/>
                    <a:pt x="95887" y="280594"/>
                    <a:pt x="116198" y="302072"/>
                  </a:cubicBezTo>
                  <a:lnTo>
                    <a:pt x="135328" y="198692"/>
                  </a:lnTo>
                  <a:cubicBezTo>
                    <a:pt x="226255" y="239761"/>
                    <a:pt x="259319" y="229140"/>
                    <a:pt x="360874" y="246842"/>
                  </a:cubicBezTo>
                  <a:cubicBezTo>
                    <a:pt x="587838" y="286494"/>
                    <a:pt x="582878" y="109002"/>
                    <a:pt x="582406" y="313638"/>
                  </a:cubicBezTo>
                  <a:close/>
                  <a:moveTo>
                    <a:pt x="582642" y="351166"/>
                  </a:moveTo>
                  <a:cubicBezTo>
                    <a:pt x="581933" y="391526"/>
                    <a:pt x="592089" y="413005"/>
                    <a:pt x="566346" y="433775"/>
                  </a:cubicBezTo>
                  <a:cubicBezTo>
                    <a:pt x="529030" y="463751"/>
                    <a:pt x="452510" y="505055"/>
                    <a:pt x="441174" y="601826"/>
                  </a:cubicBezTo>
                  <a:cubicBezTo>
                    <a:pt x="364417" y="603007"/>
                    <a:pt x="301831" y="603243"/>
                    <a:pt x="232159" y="595218"/>
                  </a:cubicBezTo>
                  <a:cubicBezTo>
                    <a:pt x="197678" y="590969"/>
                    <a:pt x="170045" y="587193"/>
                    <a:pt x="139815" y="577280"/>
                  </a:cubicBezTo>
                  <a:cubicBezTo>
                    <a:pt x="124700" y="572559"/>
                    <a:pt x="114072" y="570199"/>
                    <a:pt x="99193" y="563590"/>
                  </a:cubicBezTo>
                  <a:lnTo>
                    <a:pt x="63767" y="547540"/>
                  </a:lnTo>
                  <a:lnTo>
                    <a:pt x="76048" y="387278"/>
                  </a:lnTo>
                  <a:cubicBezTo>
                    <a:pt x="120213" y="391762"/>
                    <a:pt x="173588" y="389638"/>
                    <a:pt x="215155" y="397899"/>
                  </a:cubicBezTo>
                  <a:cubicBezTo>
                    <a:pt x="289786" y="413241"/>
                    <a:pt x="397481" y="393415"/>
                    <a:pt x="472112" y="380669"/>
                  </a:cubicBezTo>
                  <a:cubicBezTo>
                    <a:pt x="506121" y="374768"/>
                    <a:pt x="546507" y="349750"/>
                    <a:pt x="582642" y="351166"/>
                  </a:cubicBezTo>
                  <a:close/>
                  <a:moveTo>
                    <a:pt x="660579" y="898040"/>
                  </a:moveTo>
                  <a:cubicBezTo>
                    <a:pt x="575321" y="922823"/>
                    <a:pt x="532573" y="888835"/>
                    <a:pt x="501870" y="839978"/>
                  </a:cubicBezTo>
                  <a:cubicBezTo>
                    <a:pt x="469987" y="789232"/>
                    <a:pt x="447078" y="747691"/>
                    <a:pt x="450621" y="666734"/>
                  </a:cubicBezTo>
                  <a:cubicBezTo>
                    <a:pt x="451801" y="636522"/>
                    <a:pt x="454163" y="638175"/>
                    <a:pt x="461721" y="617640"/>
                  </a:cubicBezTo>
                  <a:cubicBezTo>
                    <a:pt x="470931" y="592857"/>
                    <a:pt x="459831" y="529838"/>
                    <a:pt x="564693" y="458322"/>
                  </a:cubicBezTo>
                  <a:cubicBezTo>
                    <a:pt x="591617" y="439676"/>
                    <a:pt x="578155" y="459030"/>
                    <a:pt x="596104" y="446049"/>
                  </a:cubicBezTo>
                  <a:cubicBezTo>
                    <a:pt x="601300" y="442272"/>
                    <a:pt x="617123" y="414893"/>
                    <a:pt x="656801" y="423390"/>
                  </a:cubicBezTo>
                  <a:cubicBezTo>
                    <a:pt x="703327" y="433303"/>
                    <a:pt x="767803" y="442980"/>
                    <a:pt x="798741" y="472720"/>
                  </a:cubicBezTo>
                  <a:cubicBezTo>
                    <a:pt x="829916" y="502695"/>
                    <a:pt x="854242" y="581528"/>
                    <a:pt x="852117" y="645255"/>
                  </a:cubicBezTo>
                  <a:cubicBezTo>
                    <a:pt x="847866" y="785691"/>
                    <a:pt x="788350" y="860984"/>
                    <a:pt x="660579" y="898040"/>
                  </a:cubicBezTo>
                  <a:close/>
                  <a:moveTo>
                    <a:pt x="335840" y="624957"/>
                  </a:moveTo>
                  <a:cubicBezTo>
                    <a:pt x="373155" y="628734"/>
                    <a:pt x="403386" y="624721"/>
                    <a:pt x="434797" y="624249"/>
                  </a:cubicBezTo>
                  <a:cubicBezTo>
                    <a:pt x="430310" y="656585"/>
                    <a:pt x="426295" y="696709"/>
                    <a:pt x="430546" y="726685"/>
                  </a:cubicBezTo>
                  <a:cubicBezTo>
                    <a:pt x="439993" y="790412"/>
                    <a:pt x="451565" y="809294"/>
                    <a:pt x="454635" y="826760"/>
                  </a:cubicBezTo>
                  <a:cubicBezTo>
                    <a:pt x="366070" y="840214"/>
                    <a:pt x="327338" y="837145"/>
                    <a:pt x="235230" y="825816"/>
                  </a:cubicBezTo>
                  <a:cubicBezTo>
                    <a:pt x="200512" y="821332"/>
                    <a:pt x="168628" y="814959"/>
                    <a:pt x="132966" y="807878"/>
                  </a:cubicBezTo>
                  <a:cubicBezTo>
                    <a:pt x="94470" y="800089"/>
                    <a:pt x="79355" y="786636"/>
                    <a:pt x="39205" y="786400"/>
                  </a:cubicBezTo>
                  <a:cubicBezTo>
                    <a:pt x="44165" y="750051"/>
                    <a:pt x="46999" y="711107"/>
                    <a:pt x="52195" y="676411"/>
                  </a:cubicBezTo>
                  <a:cubicBezTo>
                    <a:pt x="57390" y="641715"/>
                    <a:pt x="61405" y="603479"/>
                    <a:pt x="64476" y="568075"/>
                  </a:cubicBezTo>
                  <a:cubicBezTo>
                    <a:pt x="121157" y="588373"/>
                    <a:pt x="172171" y="611032"/>
                    <a:pt x="234993" y="615280"/>
                  </a:cubicBezTo>
                  <a:cubicBezTo>
                    <a:pt x="268294" y="617640"/>
                    <a:pt x="301122" y="621181"/>
                    <a:pt x="335840" y="624957"/>
                  </a:cubicBezTo>
                  <a:close/>
                  <a:moveTo>
                    <a:pt x="606732" y="933444"/>
                  </a:moveTo>
                  <a:cubicBezTo>
                    <a:pt x="604134" y="1007085"/>
                    <a:pt x="606732" y="1026439"/>
                    <a:pt x="577210" y="1037296"/>
                  </a:cubicBezTo>
                  <a:cubicBezTo>
                    <a:pt x="494077" y="1068216"/>
                    <a:pt x="471876" y="1082141"/>
                    <a:pt x="359930" y="1092763"/>
                  </a:cubicBezTo>
                  <a:cubicBezTo>
                    <a:pt x="300414" y="1098427"/>
                    <a:pt x="105098" y="1081433"/>
                    <a:pt x="46526" y="1050750"/>
                  </a:cubicBezTo>
                  <a:lnTo>
                    <a:pt x="15351" y="1031160"/>
                  </a:lnTo>
                  <a:cubicBezTo>
                    <a:pt x="10392" y="943121"/>
                    <a:pt x="18422" y="931792"/>
                    <a:pt x="26688" y="857444"/>
                  </a:cubicBezTo>
                  <a:lnTo>
                    <a:pt x="34954" y="814959"/>
                  </a:lnTo>
                  <a:cubicBezTo>
                    <a:pt x="35190" y="814015"/>
                    <a:pt x="36371" y="809766"/>
                    <a:pt x="36843" y="810710"/>
                  </a:cubicBezTo>
                  <a:cubicBezTo>
                    <a:pt x="37079" y="811418"/>
                    <a:pt x="38024" y="807642"/>
                    <a:pt x="38733" y="806226"/>
                  </a:cubicBezTo>
                  <a:cubicBezTo>
                    <a:pt x="42039" y="806462"/>
                    <a:pt x="234993" y="860276"/>
                    <a:pt x="359693" y="860512"/>
                  </a:cubicBezTo>
                  <a:cubicBezTo>
                    <a:pt x="415667" y="860512"/>
                    <a:pt x="421571" y="849891"/>
                    <a:pt x="464555" y="845170"/>
                  </a:cubicBezTo>
                  <a:cubicBezTo>
                    <a:pt x="477072" y="870189"/>
                    <a:pt x="491715" y="891904"/>
                    <a:pt x="517694" y="905829"/>
                  </a:cubicBezTo>
                  <a:cubicBezTo>
                    <a:pt x="529030" y="911730"/>
                    <a:pt x="548160" y="917867"/>
                    <a:pt x="561150" y="920935"/>
                  </a:cubicBezTo>
                  <a:lnTo>
                    <a:pt x="606732" y="933444"/>
                  </a:lnTo>
                  <a:close/>
                  <a:moveTo>
                    <a:pt x="609093" y="1047445"/>
                  </a:moveTo>
                  <a:cubicBezTo>
                    <a:pt x="608857" y="1011805"/>
                    <a:pt x="620430" y="966960"/>
                    <a:pt x="626098" y="928016"/>
                  </a:cubicBezTo>
                  <a:cubicBezTo>
                    <a:pt x="690810" y="924711"/>
                    <a:pt x="793782" y="871605"/>
                    <a:pt x="830625" y="806462"/>
                  </a:cubicBezTo>
                  <a:cubicBezTo>
                    <a:pt x="839363" y="791356"/>
                    <a:pt x="841725" y="774362"/>
                    <a:pt x="847866" y="758548"/>
                  </a:cubicBezTo>
                  <a:cubicBezTo>
                    <a:pt x="877624" y="681840"/>
                    <a:pt x="879277" y="614572"/>
                    <a:pt x="854479" y="530546"/>
                  </a:cubicBezTo>
                  <a:cubicBezTo>
                    <a:pt x="833459" y="459030"/>
                    <a:pt x="780084" y="427875"/>
                    <a:pt x="715372" y="404744"/>
                  </a:cubicBezTo>
                  <a:cubicBezTo>
                    <a:pt x="658218" y="384446"/>
                    <a:pt x="646173" y="404744"/>
                    <a:pt x="603425" y="412533"/>
                  </a:cubicBezTo>
                  <a:lnTo>
                    <a:pt x="603425" y="216394"/>
                  </a:lnTo>
                  <a:cubicBezTo>
                    <a:pt x="616887" y="122692"/>
                    <a:pt x="595632" y="51884"/>
                    <a:pt x="488172" y="16952"/>
                  </a:cubicBezTo>
                  <a:cubicBezTo>
                    <a:pt x="406928" y="-9247"/>
                    <a:pt x="347176" y="-3111"/>
                    <a:pt x="268530" y="21908"/>
                  </a:cubicBezTo>
                  <a:cubicBezTo>
                    <a:pt x="252470" y="27101"/>
                    <a:pt x="185869" y="50231"/>
                    <a:pt x="173824" y="57312"/>
                  </a:cubicBezTo>
                  <a:cubicBezTo>
                    <a:pt x="147609" y="73362"/>
                    <a:pt x="79355" y="112070"/>
                    <a:pt x="70380" y="148183"/>
                  </a:cubicBezTo>
                  <a:lnTo>
                    <a:pt x="57863" y="327327"/>
                  </a:lnTo>
                  <a:cubicBezTo>
                    <a:pt x="80299" y="459502"/>
                    <a:pt x="472" y="860984"/>
                    <a:pt x="0" y="1047445"/>
                  </a:cubicBezTo>
                  <a:lnTo>
                    <a:pt x="7321" y="1051694"/>
                  </a:lnTo>
                  <a:cubicBezTo>
                    <a:pt x="47235" y="1073880"/>
                    <a:pt x="89038" y="1091346"/>
                    <a:pt x="136745" y="1095595"/>
                  </a:cubicBezTo>
                  <a:cubicBezTo>
                    <a:pt x="274435" y="1108104"/>
                    <a:pt x="374336" y="1147049"/>
                    <a:pt x="542728" y="1077893"/>
                  </a:cubicBezTo>
                  <a:cubicBezTo>
                    <a:pt x="577682" y="1063495"/>
                    <a:pt x="580280" y="1069160"/>
                    <a:pt x="609093" y="104744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15" name="Forma libre 114">
              <a:extLst>
                <a:ext uri="{FF2B5EF4-FFF2-40B4-BE49-F238E27FC236}">
                  <a16:creationId xmlns:a16="http://schemas.microsoft.com/office/drawing/2014/main" id="{49697EDF-D82A-4E42-9FF7-09DBB47CE565}"/>
                </a:ext>
              </a:extLst>
            </p:cNvPr>
            <p:cNvSpPr/>
            <p:nvPr/>
          </p:nvSpPr>
          <p:spPr>
            <a:xfrm>
              <a:off x="9707977" y="2804236"/>
              <a:ext cx="225317" cy="404550"/>
            </a:xfrm>
            <a:custGeom>
              <a:avLst/>
              <a:gdLst>
                <a:gd name="connsiteX0" fmla="*/ 80607 w 225317"/>
                <a:gd name="connsiteY0" fmla="*/ 62075 h 404550"/>
                <a:gd name="connsiteX1" fmla="*/ 86276 w 225317"/>
                <a:gd name="connsiteY1" fmla="*/ 202747 h 404550"/>
                <a:gd name="connsiteX2" fmla="*/ 22272 w 225317"/>
                <a:gd name="connsiteY2" fmla="*/ 138784 h 404550"/>
                <a:gd name="connsiteX3" fmla="*/ 80607 w 225317"/>
                <a:gd name="connsiteY3" fmla="*/ 62075 h 404550"/>
                <a:gd name="connsiteX4" fmla="*/ 101391 w 225317"/>
                <a:gd name="connsiteY4" fmla="*/ 197791 h 404550"/>
                <a:gd name="connsiteX5" fmla="*/ 101155 w 225317"/>
                <a:gd name="connsiteY5" fmla="*/ 53814 h 404550"/>
                <a:gd name="connsiteX6" fmla="*/ 128551 w 225317"/>
                <a:gd name="connsiteY6" fmla="*/ 54286 h 404550"/>
                <a:gd name="connsiteX7" fmla="*/ 140360 w 225317"/>
                <a:gd name="connsiteY7" fmla="*/ 144449 h 404550"/>
                <a:gd name="connsiteX8" fmla="*/ 101391 w 225317"/>
                <a:gd name="connsiteY8" fmla="*/ 197791 h 404550"/>
                <a:gd name="connsiteX9" fmla="*/ 160198 w 225317"/>
                <a:gd name="connsiteY9" fmla="*/ 223990 h 404550"/>
                <a:gd name="connsiteX10" fmla="*/ 200112 w 225317"/>
                <a:gd name="connsiteY10" fmla="*/ 263878 h 404550"/>
                <a:gd name="connsiteX11" fmla="*/ 155947 w 225317"/>
                <a:gd name="connsiteY11" fmla="*/ 307543 h 404550"/>
                <a:gd name="connsiteX12" fmla="*/ 160198 w 225317"/>
                <a:gd name="connsiteY12" fmla="*/ 223990 h 404550"/>
                <a:gd name="connsiteX13" fmla="*/ 139415 w 225317"/>
                <a:gd name="connsiteY13" fmla="*/ 219269 h 404550"/>
                <a:gd name="connsiteX14" fmla="*/ 138470 w 225317"/>
                <a:gd name="connsiteY14" fmla="*/ 322177 h 404550"/>
                <a:gd name="connsiteX15" fmla="*/ 102099 w 225317"/>
                <a:gd name="connsiteY15" fmla="*/ 329494 h 404550"/>
                <a:gd name="connsiteX16" fmla="*/ 101391 w 225317"/>
                <a:gd name="connsiteY16" fmla="*/ 262698 h 404550"/>
                <a:gd name="connsiteX17" fmla="*/ 139415 w 225317"/>
                <a:gd name="connsiteY17" fmla="*/ 219269 h 404550"/>
                <a:gd name="connsiteX18" fmla="*/ 159962 w 225317"/>
                <a:gd name="connsiteY18" fmla="*/ 333270 h 404550"/>
                <a:gd name="connsiteX19" fmla="*/ 160671 w 225317"/>
                <a:gd name="connsiteY19" fmla="*/ 199443 h 404550"/>
                <a:gd name="connsiteX20" fmla="*/ 159254 w 225317"/>
                <a:gd name="connsiteY20" fmla="*/ 73640 h 404550"/>
                <a:gd name="connsiteX21" fmla="*/ 167283 w 225317"/>
                <a:gd name="connsiteY21" fmla="*/ 58535 h 404550"/>
                <a:gd name="connsiteX22" fmla="*/ 175077 w 225317"/>
                <a:gd name="connsiteY22" fmla="*/ 46261 h 404550"/>
                <a:gd name="connsiteX23" fmla="*/ 157128 w 225317"/>
                <a:gd name="connsiteY23" fmla="*/ 28323 h 404550"/>
                <a:gd name="connsiteX24" fmla="*/ 148390 w 225317"/>
                <a:gd name="connsiteY24" fmla="*/ 0 h 404550"/>
                <a:gd name="connsiteX25" fmla="*/ 129259 w 225317"/>
                <a:gd name="connsiteY25" fmla="*/ 24547 h 404550"/>
                <a:gd name="connsiteX26" fmla="*/ 121229 w 225317"/>
                <a:gd name="connsiteY26" fmla="*/ 34224 h 404550"/>
                <a:gd name="connsiteX27" fmla="*/ 102099 w 225317"/>
                <a:gd name="connsiteY27" fmla="*/ 24311 h 404550"/>
                <a:gd name="connsiteX28" fmla="*/ 90291 w 225317"/>
                <a:gd name="connsiteY28" fmla="*/ 3068 h 404550"/>
                <a:gd name="connsiteX29" fmla="*/ 65965 w 225317"/>
                <a:gd name="connsiteY29" fmla="*/ 49330 h 404550"/>
                <a:gd name="connsiteX30" fmla="*/ 3615 w 225317"/>
                <a:gd name="connsiteY30" fmla="*/ 116125 h 404550"/>
                <a:gd name="connsiteX31" fmla="*/ 14243 w 225317"/>
                <a:gd name="connsiteY31" fmla="*/ 193306 h 404550"/>
                <a:gd name="connsiteX32" fmla="*/ 85331 w 225317"/>
                <a:gd name="connsiteY32" fmla="*/ 224462 h 404550"/>
                <a:gd name="connsiteX33" fmla="*/ 84859 w 225317"/>
                <a:gd name="connsiteY33" fmla="*/ 333506 h 404550"/>
                <a:gd name="connsiteX34" fmla="*/ 27232 w 225317"/>
                <a:gd name="connsiteY34" fmla="*/ 320525 h 404550"/>
                <a:gd name="connsiteX35" fmla="*/ 21564 w 225317"/>
                <a:gd name="connsiteY35" fmla="*/ 342239 h 404550"/>
                <a:gd name="connsiteX36" fmla="*/ 82025 w 225317"/>
                <a:gd name="connsiteY36" fmla="*/ 353804 h 404550"/>
                <a:gd name="connsiteX37" fmla="*/ 90763 w 225317"/>
                <a:gd name="connsiteY37" fmla="*/ 393929 h 404550"/>
                <a:gd name="connsiteX38" fmla="*/ 95723 w 225317"/>
                <a:gd name="connsiteY38" fmla="*/ 404550 h 404550"/>
                <a:gd name="connsiteX39" fmla="*/ 102336 w 225317"/>
                <a:gd name="connsiteY39" fmla="*/ 351680 h 404550"/>
                <a:gd name="connsiteX40" fmla="*/ 144138 w 225317"/>
                <a:gd name="connsiteY40" fmla="*/ 404078 h 404550"/>
                <a:gd name="connsiteX41" fmla="*/ 159962 w 225317"/>
                <a:gd name="connsiteY41" fmla="*/ 333270 h 404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25317" h="404550">
                  <a:moveTo>
                    <a:pt x="80607" y="62075"/>
                  </a:moveTo>
                  <a:lnTo>
                    <a:pt x="86276" y="202747"/>
                  </a:lnTo>
                  <a:cubicBezTo>
                    <a:pt x="42111" y="205343"/>
                    <a:pt x="21800" y="182685"/>
                    <a:pt x="22272" y="138784"/>
                  </a:cubicBezTo>
                  <a:cubicBezTo>
                    <a:pt x="23217" y="91815"/>
                    <a:pt x="50613" y="76237"/>
                    <a:pt x="80607" y="62075"/>
                  </a:cubicBezTo>
                  <a:close/>
                  <a:moveTo>
                    <a:pt x="101391" y="197791"/>
                  </a:moveTo>
                  <a:lnTo>
                    <a:pt x="101155" y="53814"/>
                  </a:lnTo>
                  <a:lnTo>
                    <a:pt x="128551" y="54286"/>
                  </a:lnTo>
                  <a:cubicBezTo>
                    <a:pt x="139651" y="74112"/>
                    <a:pt x="140123" y="121790"/>
                    <a:pt x="140360" y="144449"/>
                  </a:cubicBezTo>
                  <a:cubicBezTo>
                    <a:pt x="140832" y="190002"/>
                    <a:pt x="159017" y="200859"/>
                    <a:pt x="101391" y="197791"/>
                  </a:cubicBezTo>
                  <a:close/>
                  <a:moveTo>
                    <a:pt x="160198" y="223990"/>
                  </a:moveTo>
                  <a:cubicBezTo>
                    <a:pt x="185705" y="229418"/>
                    <a:pt x="193971" y="238151"/>
                    <a:pt x="200112" y="263878"/>
                  </a:cubicBezTo>
                  <a:cubicBezTo>
                    <a:pt x="191137" y="286065"/>
                    <a:pt x="182635" y="301406"/>
                    <a:pt x="155947" y="307543"/>
                  </a:cubicBezTo>
                  <a:lnTo>
                    <a:pt x="160198" y="223990"/>
                  </a:lnTo>
                  <a:close/>
                  <a:moveTo>
                    <a:pt x="139415" y="219269"/>
                  </a:moveTo>
                  <a:lnTo>
                    <a:pt x="138470" y="322177"/>
                  </a:lnTo>
                  <a:lnTo>
                    <a:pt x="102099" y="329494"/>
                  </a:lnTo>
                  <a:cubicBezTo>
                    <a:pt x="102336" y="299518"/>
                    <a:pt x="104697" y="292673"/>
                    <a:pt x="101391" y="262698"/>
                  </a:cubicBezTo>
                  <a:cubicBezTo>
                    <a:pt x="96431" y="217617"/>
                    <a:pt x="99974" y="219269"/>
                    <a:pt x="139415" y="219269"/>
                  </a:cubicBezTo>
                  <a:close/>
                  <a:moveTo>
                    <a:pt x="159962" y="333270"/>
                  </a:moveTo>
                  <a:cubicBezTo>
                    <a:pt x="236010" y="282760"/>
                    <a:pt x="257266" y="230598"/>
                    <a:pt x="160671" y="199443"/>
                  </a:cubicBezTo>
                  <a:lnTo>
                    <a:pt x="159254" y="73640"/>
                  </a:lnTo>
                  <a:cubicBezTo>
                    <a:pt x="163977" y="56174"/>
                    <a:pt x="157600" y="73640"/>
                    <a:pt x="167283" y="58535"/>
                  </a:cubicBezTo>
                  <a:cubicBezTo>
                    <a:pt x="176730" y="43665"/>
                    <a:pt x="169173" y="64907"/>
                    <a:pt x="175077" y="46261"/>
                  </a:cubicBezTo>
                  <a:cubicBezTo>
                    <a:pt x="168228" y="38708"/>
                    <a:pt x="164686" y="43901"/>
                    <a:pt x="157128" y="28323"/>
                  </a:cubicBezTo>
                  <a:cubicBezTo>
                    <a:pt x="148153" y="9913"/>
                    <a:pt x="161379" y="18646"/>
                    <a:pt x="148390" y="0"/>
                  </a:cubicBezTo>
                  <a:cubicBezTo>
                    <a:pt x="125244" y="2360"/>
                    <a:pt x="138943" y="6137"/>
                    <a:pt x="129259" y="24547"/>
                  </a:cubicBezTo>
                  <a:cubicBezTo>
                    <a:pt x="120757" y="40833"/>
                    <a:pt x="141777" y="24311"/>
                    <a:pt x="121229" y="34224"/>
                  </a:cubicBezTo>
                  <a:cubicBezTo>
                    <a:pt x="97848" y="45553"/>
                    <a:pt x="102099" y="24311"/>
                    <a:pt x="102099" y="24311"/>
                  </a:cubicBezTo>
                  <a:cubicBezTo>
                    <a:pt x="93125" y="8261"/>
                    <a:pt x="115561" y="17466"/>
                    <a:pt x="90291" y="3068"/>
                  </a:cubicBezTo>
                  <a:cubicBezTo>
                    <a:pt x="67382" y="24311"/>
                    <a:pt x="95250" y="32572"/>
                    <a:pt x="65965" y="49330"/>
                  </a:cubicBezTo>
                  <a:cubicBezTo>
                    <a:pt x="54156" y="56174"/>
                    <a:pt x="19202" y="65852"/>
                    <a:pt x="3615" y="116125"/>
                  </a:cubicBezTo>
                  <a:cubicBezTo>
                    <a:pt x="-4415" y="141616"/>
                    <a:pt x="1725" y="173244"/>
                    <a:pt x="14243" y="193306"/>
                  </a:cubicBezTo>
                  <a:cubicBezTo>
                    <a:pt x="31011" y="220213"/>
                    <a:pt x="47307" y="223046"/>
                    <a:pt x="85331" y="224462"/>
                  </a:cubicBezTo>
                  <a:lnTo>
                    <a:pt x="84859" y="333506"/>
                  </a:lnTo>
                  <a:cubicBezTo>
                    <a:pt x="49196" y="335630"/>
                    <a:pt x="48015" y="337519"/>
                    <a:pt x="27232" y="320525"/>
                  </a:cubicBezTo>
                  <a:lnTo>
                    <a:pt x="21564" y="342239"/>
                  </a:lnTo>
                  <a:cubicBezTo>
                    <a:pt x="38332" y="352152"/>
                    <a:pt x="57462" y="354749"/>
                    <a:pt x="82025" y="353804"/>
                  </a:cubicBezTo>
                  <a:lnTo>
                    <a:pt x="90763" y="393929"/>
                  </a:lnTo>
                  <a:cubicBezTo>
                    <a:pt x="95723" y="406911"/>
                    <a:pt x="92416" y="399594"/>
                    <a:pt x="95723" y="404550"/>
                  </a:cubicBezTo>
                  <a:cubicBezTo>
                    <a:pt x="124536" y="387792"/>
                    <a:pt x="103044" y="383308"/>
                    <a:pt x="102336" y="351680"/>
                  </a:cubicBezTo>
                  <a:cubicBezTo>
                    <a:pt x="167283" y="333270"/>
                    <a:pt x="124772" y="368910"/>
                    <a:pt x="144138" y="404078"/>
                  </a:cubicBezTo>
                  <a:cubicBezTo>
                    <a:pt x="165158" y="390389"/>
                    <a:pt x="157128" y="367022"/>
                    <a:pt x="159962" y="33327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16" name="Forma libre 115">
              <a:extLst>
                <a:ext uri="{FF2B5EF4-FFF2-40B4-BE49-F238E27FC236}">
                  <a16:creationId xmlns:a16="http://schemas.microsoft.com/office/drawing/2014/main" id="{88BF2B42-90ED-0D4E-B1F9-880023373A20}"/>
                </a:ext>
              </a:extLst>
            </p:cNvPr>
            <p:cNvSpPr/>
            <p:nvPr/>
          </p:nvSpPr>
          <p:spPr>
            <a:xfrm>
              <a:off x="9423503" y="2385288"/>
              <a:ext cx="149361" cy="139491"/>
            </a:xfrm>
            <a:custGeom>
              <a:avLst/>
              <a:gdLst>
                <a:gd name="connsiteX0" fmla="*/ 100566 w 149361"/>
                <a:gd name="connsiteY0" fmla="*/ 136424 h 139491"/>
                <a:gd name="connsiteX1" fmla="*/ 130087 w 149361"/>
                <a:gd name="connsiteY1" fmla="*/ 90870 h 139491"/>
                <a:gd name="connsiteX2" fmla="*/ 146383 w 149361"/>
                <a:gd name="connsiteY2" fmla="*/ 37528 h 139491"/>
                <a:gd name="connsiteX3" fmla="*/ 91119 w 149361"/>
                <a:gd name="connsiteY3" fmla="*/ 79069 h 139491"/>
                <a:gd name="connsiteX4" fmla="*/ 111430 w 149361"/>
                <a:gd name="connsiteY4" fmla="*/ 0 h 139491"/>
                <a:gd name="connsiteX5" fmla="*/ 63250 w 149361"/>
                <a:gd name="connsiteY5" fmla="*/ 7081 h 139491"/>
                <a:gd name="connsiteX6" fmla="*/ 29005 w 149361"/>
                <a:gd name="connsiteY6" fmla="*/ 54522 h 139491"/>
                <a:gd name="connsiteX7" fmla="*/ 2789 w 149361"/>
                <a:gd name="connsiteY7" fmla="*/ 102908 h 139491"/>
                <a:gd name="connsiteX8" fmla="*/ 23809 w 149361"/>
                <a:gd name="connsiteY8" fmla="*/ 87566 h 139491"/>
                <a:gd name="connsiteX9" fmla="*/ 89938 w 149361"/>
                <a:gd name="connsiteY9" fmla="*/ 33044 h 139491"/>
                <a:gd name="connsiteX10" fmla="*/ 44120 w 149361"/>
                <a:gd name="connsiteY10" fmla="*/ 139492 h 139491"/>
                <a:gd name="connsiteX11" fmla="*/ 122766 w 149361"/>
                <a:gd name="connsiteY11" fmla="*/ 78125 h 139491"/>
                <a:gd name="connsiteX12" fmla="*/ 100566 w 149361"/>
                <a:gd name="connsiteY12" fmla="*/ 136424 h 13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9361" h="139491">
                  <a:moveTo>
                    <a:pt x="100566" y="136424"/>
                  </a:moveTo>
                  <a:cubicBezTo>
                    <a:pt x="126309" y="137132"/>
                    <a:pt x="114972" y="119194"/>
                    <a:pt x="130087" y="90870"/>
                  </a:cubicBezTo>
                  <a:cubicBezTo>
                    <a:pt x="140715" y="71280"/>
                    <a:pt x="155830" y="59479"/>
                    <a:pt x="146383" y="37528"/>
                  </a:cubicBezTo>
                  <a:cubicBezTo>
                    <a:pt x="121113" y="41777"/>
                    <a:pt x="117334" y="64671"/>
                    <a:pt x="91119" y="79069"/>
                  </a:cubicBezTo>
                  <a:cubicBezTo>
                    <a:pt x="95370" y="40597"/>
                    <a:pt x="124892" y="30211"/>
                    <a:pt x="111430" y="0"/>
                  </a:cubicBezTo>
                  <a:cubicBezTo>
                    <a:pt x="79782" y="2832"/>
                    <a:pt x="101746" y="20298"/>
                    <a:pt x="63250" y="7081"/>
                  </a:cubicBezTo>
                  <a:cubicBezTo>
                    <a:pt x="50733" y="20534"/>
                    <a:pt x="41522" y="39180"/>
                    <a:pt x="29005" y="54522"/>
                  </a:cubicBezTo>
                  <a:cubicBezTo>
                    <a:pt x="-3587" y="94647"/>
                    <a:pt x="-2406" y="79305"/>
                    <a:pt x="2789" y="102908"/>
                  </a:cubicBezTo>
                  <a:cubicBezTo>
                    <a:pt x="14362" y="93703"/>
                    <a:pt x="7513" y="105032"/>
                    <a:pt x="23809" y="87566"/>
                  </a:cubicBezTo>
                  <a:cubicBezTo>
                    <a:pt x="45065" y="64907"/>
                    <a:pt x="56873" y="42485"/>
                    <a:pt x="89938" y="33044"/>
                  </a:cubicBezTo>
                  <a:cubicBezTo>
                    <a:pt x="83325" y="76709"/>
                    <a:pt x="51914" y="103380"/>
                    <a:pt x="44120" y="139492"/>
                  </a:cubicBezTo>
                  <a:cubicBezTo>
                    <a:pt x="81435" y="138076"/>
                    <a:pt x="69391" y="98423"/>
                    <a:pt x="122766" y="78125"/>
                  </a:cubicBezTo>
                  <a:lnTo>
                    <a:pt x="100566" y="136424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17" name="Forma libre 116">
              <a:extLst>
                <a:ext uri="{FF2B5EF4-FFF2-40B4-BE49-F238E27FC236}">
                  <a16:creationId xmlns:a16="http://schemas.microsoft.com/office/drawing/2014/main" id="{C304B0EC-36AB-C94F-B24E-258874769A63}"/>
                </a:ext>
              </a:extLst>
            </p:cNvPr>
            <p:cNvSpPr/>
            <p:nvPr/>
          </p:nvSpPr>
          <p:spPr>
            <a:xfrm>
              <a:off x="9338846" y="3232389"/>
              <a:ext cx="79419" cy="136423"/>
            </a:xfrm>
            <a:custGeom>
              <a:avLst/>
              <a:gdLst>
                <a:gd name="connsiteX0" fmla="*/ 18956 w 79419"/>
                <a:gd name="connsiteY0" fmla="*/ 118486 h 136423"/>
                <a:gd name="connsiteX1" fmla="*/ 58161 w 79419"/>
                <a:gd name="connsiteY1" fmla="*/ 112113 h 136423"/>
                <a:gd name="connsiteX2" fmla="*/ 75402 w 79419"/>
                <a:gd name="connsiteY2" fmla="*/ 136424 h 136423"/>
                <a:gd name="connsiteX3" fmla="*/ 62176 w 79419"/>
                <a:gd name="connsiteY3" fmla="*/ 81901 h 136423"/>
                <a:gd name="connsiteX4" fmla="*/ 40684 w 79419"/>
                <a:gd name="connsiteY4" fmla="*/ 102908 h 136423"/>
                <a:gd name="connsiteX5" fmla="*/ 41393 w 79419"/>
                <a:gd name="connsiteY5" fmla="*/ 20534 h 136423"/>
                <a:gd name="connsiteX6" fmla="*/ 13760 w 79419"/>
                <a:gd name="connsiteY6" fmla="*/ 0 h 136423"/>
                <a:gd name="connsiteX7" fmla="*/ 2660 w 79419"/>
                <a:gd name="connsiteY7" fmla="*/ 96535 h 136423"/>
                <a:gd name="connsiteX8" fmla="*/ 18956 w 79419"/>
                <a:gd name="connsiteY8" fmla="*/ 53578 h 136423"/>
                <a:gd name="connsiteX9" fmla="*/ 18956 w 79419"/>
                <a:gd name="connsiteY9" fmla="*/ 118486 h 136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419" h="136423">
                  <a:moveTo>
                    <a:pt x="18956" y="118486"/>
                  </a:moveTo>
                  <a:cubicBezTo>
                    <a:pt x="24388" y="149169"/>
                    <a:pt x="41865" y="121318"/>
                    <a:pt x="58161" y="112113"/>
                  </a:cubicBezTo>
                  <a:cubicBezTo>
                    <a:pt x="65955" y="130051"/>
                    <a:pt x="71151" y="128871"/>
                    <a:pt x="75402" y="136424"/>
                  </a:cubicBezTo>
                  <a:cubicBezTo>
                    <a:pt x="86266" y="120138"/>
                    <a:pt x="72804" y="94647"/>
                    <a:pt x="62176" y="81901"/>
                  </a:cubicBezTo>
                  <a:lnTo>
                    <a:pt x="40684" y="102908"/>
                  </a:lnTo>
                  <a:lnTo>
                    <a:pt x="41393" y="20534"/>
                  </a:lnTo>
                  <a:cubicBezTo>
                    <a:pt x="19665" y="-944"/>
                    <a:pt x="33363" y="3304"/>
                    <a:pt x="13760" y="0"/>
                  </a:cubicBezTo>
                  <a:cubicBezTo>
                    <a:pt x="6675" y="16286"/>
                    <a:pt x="-5370" y="80721"/>
                    <a:pt x="2660" y="96535"/>
                  </a:cubicBezTo>
                  <a:cubicBezTo>
                    <a:pt x="14233" y="80249"/>
                    <a:pt x="6675" y="70808"/>
                    <a:pt x="18956" y="53578"/>
                  </a:cubicBezTo>
                  <a:cubicBezTo>
                    <a:pt x="35725" y="78125"/>
                    <a:pt x="13524" y="87330"/>
                    <a:pt x="18956" y="11848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18" name="Forma libre 117">
              <a:extLst>
                <a:ext uri="{FF2B5EF4-FFF2-40B4-BE49-F238E27FC236}">
                  <a16:creationId xmlns:a16="http://schemas.microsoft.com/office/drawing/2014/main" id="{6FD0AE3A-1323-D54F-B5B8-FC625520DC8B}"/>
                </a:ext>
              </a:extLst>
            </p:cNvPr>
            <p:cNvSpPr/>
            <p:nvPr/>
          </p:nvSpPr>
          <p:spPr>
            <a:xfrm>
              <a:off x="9289337" y="3001319"/>
              <a:ext cx="30670" cy="108100"/>
            </a:xfrm>
            <a:custGeom>
              <a:avLst/>
              <a:gdLst>
                <a:gd name="connsiteX0" fmla="*/ 19577 w 30670"/>
                <a:gd name="connsiteY0" fmla="*/ 0 h 108100"/>
                <a:gd name="connsiteX1" fmla="*/ 3990 w 30670"/>
                <a:gd name="connsiteY1" fmla="*/ 55938 h 108100"/>
                <a:gd name="connsiteX2" fmla="*/ 7769 w 30670"/>
                <a:gd name="connsiteY2" fmla="*/ 108100 h 108100"/>
                <a:gd name="connsiteX3" fmla="*/ 20522 w 30670"/>
                <a:gd name="connsiteY3" fmla="*/ 52870 h 108100"/>
                <a:gd name="connsiteX4" fmla="*/ 19577 w 30670"/>
                <a:gd name="connsiteY4" fmla="*/ 0 h 10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670" h="108100">
                  <a:moveTo>
                    <a:pt x="19577" y="0"/>
                  </a:moveTo>
                  <a:cubicBezTo>
                    <a:pt x="-1914" y="12273"/>
                    <a:pt x="17216" y="-9677"/>
                    <a:pt x="3990" y="55938"/>
                  </a:cubicBezTo>
                  <a:cubicBezTo>
                    <a:pt x="-1206" y="80249"/>
                    <a:pt x="-2623" y="88038"/>
                    <a:pt x="7769" y="108100"/>
                  </a:cubicBezTo>
                  <a:cubicBezTo>
                    <a:pt x="13909" y="95119"/>
                    <a:pt x="16035" y="70100"/>
                    <a:pt x="20522" y="52870"/>
                  </a:cubicBezTo>
                  <a:cubicBezTo>
                    <a:pt x="36110" y="-8025"/>
                    <a:pt x="32095" y="6845"/>
                    <a:pt x="19577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19" name="Forma libre 118">
              <a:extLst>
                <a:ext uri="{FF2B5EF4-FFF2-40B4-BE49-F238E27FC236}">
                  <a16:creationId xmlns:a16="http://schemas.microsoft.com/office/drawing/2014/main" id="{C861CC58-F035-FB49-911B-A77D195C1EA6}"/>
                </a:ext>
              </a:extLst>
            </p:cNvPr>
            <p:cNvSpPr/>
            <p:nvPr/>
          </p:nvSpPr>
          <p:spPr>
            <a:xfrm>
              <a:off x="9315464" y="2760335"/>
              <a:ext cx="24668" cy="105740"/>
            </a:xfrm>
            <a:custGeom>
              <a:avLst/>
              <a:gdLst>
                <a:gd name="connsiteX0" fmla="*/ 24153 w 24668"/>
                <a:gd name="connsiteY0" fmla="*/ 0 h 105740"/>
                <a:gd name="connsiteX1" fmla="*/ 5022 w 24668"/>
                <a:gd name="connsiteY1" fmla="*/ 52398 h 105740"/>
                <a:gd name="connsiteX2" fmla="*/ 9746 w 24668"/>
                <a:gd name="connsiteY2" fmla="*/ 105740 h 105740"/>
                <a:gd name="connsiteX3" fmla="*/ 24153 w 24668"/>
                <a:gd name="connsiteY3" fmla="*/ 0 h 105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68" h="105740">
                  <a:moveTo>
                    <a:pt x="24153" y="0"/>
                  </a:moveTo>
                  <a:cubicBezTo>
                    <a:pt x="3369" y="7553"/>
                    <a:pt x="7384" y="24547"/>
                    <a:pt x="5022" y="52398"/>
                  </a:cubicBezTo>
                  <a:cubicBezTo>
                    <a:pt x="2661" y="79305"/>
                    <a:pt x="-7259" y="92759"/>
                    <a:pt x="9746" y="105740"/>
                  </a:cubicBezTo>
                  <a:cubicBezTo>
                    <a:pt x="20610" y="87094"/>
                    <a:pt x="26514" y="28559"/>
                    <a:pt x="2415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20" name="Forma libre 119">
              <a:extLst>
                <a:ext uri="{FF2B5EF4-FFF2-40B4-BE49-F238E27FC236}">
                  <a16:creationId xmlns:a16="http://schemas.microsoft.com/office/drawing/2014/main" id="{4FB15488-3CC4-8343-A4B4-0535EFE6A8F8}"/>
                </a:ext>
              </a:extLst>
            </p:cNvPr>
            <p:cNvSpPr/>
            <p:nvPr/>
          </p:nvSpPr>
          <p:spPr>
            <a:xfrm>
              <a:off x="9474000" y="3356398"/>
              <a:ext cx="93052" cy="25166"/>
            </a:xfrm>
            <a:custGeom>
              <a:avLst/>
              <a:gdLst>
                <a:gd name="connsiteX0" fmla="*/ 93053 w 93052"/>
                <a:gd name="connsiteY0" fmla="*/ 10527 h 25166"/>
                <a:gd name="connsiteX1" fmla="*/ 47471 w 93052"/>
                <a:gd name="connsiteY1" fmla="*/ 1557 h 25166"/>
                <a:gd name="connsiteX2" fmla="*/ 0 w 93052"/>
                <a:gd name="connsiteY2" fmla="*/ 11471 h 25166"/>
                <a:gd name="connsiteX3" fmla="*/ 48180 w 93052"/>
                <a:gd name="connsiteY3" fmla="*/ 21148 h 25166"/>
                <a:gd name="connsiteX4" fmla="*/ 93053 w 93052"/>
                <a:gd name="connsiteY4" fmla="*/ 10527 h 2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052" h="25166">
                  <a:moveTo>
                    <a:pt x="93053" y="10527"/>
                  </a:moveTo>
                  <a:cubicBezTo>
                    <a:pt x="80299" y="-1747"/>
                    <a:pt x="71325" y="-1039"/>
                    <a:pt x="47471" y="1557"/>
                  </a:cubicBezTo>
                  <a:cubicBezTo>
                    <a:pt x="32828" y="2974"/>
                    <a:pt x="10155" y="6278"/>
                    <a:pt x="0" y="11471"/>
                  </a:cubicBezTo>
                  <a:cubicBezTo>
                    <a:pt x="4251" y="26104"/>
                    <a:pt x="5668" y="28465"/>
                    <a:pt x="48180" y="21148"/>
                  </a:cubicBezTo>
                  <a:cubicBezTo>
                    <a:pt x="72033" y="17135"/>
                    <a:pt x="81008" y="24452"/>
                    <a:pt x="93053" y="1052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21" name="Forma libre 120">
              <a:extLst>
                <a:ext uri="{FF2B5EF4-FFF2-40B4-BE49-F238E27FC236}">
                  <a16:creationId xmlns:a16="http://schemas.microsoft.com/office/drawing/2014/main" id="{14B707BF-D85B-7A47-88C9-54A6514A72F3}"/>
                </a:ext>
              </a:extLst>
            </p:cNvPr>
            <p:cNvSpPr/>
            <p:nvPr/>
          </p:nvSpPr>
          <p:spPr>
            <a:xfrm>
              <a:off x="9369139" y="2874727"/>
              <a:ext cx="90218" cy="32225"/>
            </a:xfrm>
            <a:custGeom>
              <a:avLst/>
              <a:gdLst>
                <a:gd name="connsiteX0" fmla="*/ 90219 w 90218"/>
                <a:gd name="connsiteY0" fmla="*/ 19435 h 32225"/>
                <a:gd name="connsiteX1" fmla="*/ 42039 w 90218"/>
                <a:gd name="connsiteY1" fmla="*/ 9758 h 32225"/>
                <a:gd name="connsiteX2" fmla="*/ 0 w 90218"/>
                <a:gd name="connsiteY2" fmla="*/ 3150 h 32225"/>
                <a:gd name="connsiteX3" fmla="*/ 39913 w 90218"/>
                <a:gd name="connsiteY3" fmla="*/ 27224 h 32225"/>
                <a:gd name="connsiteX4" fmla="*/ 90219 w 90218"/>
                <a:gd name="connsiteY4" fmla="*/ 19435 h 3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8" h="32225">
                  <a:moveTo>
                    <a:pt x="90219" y="19435"/>
                  </a:moveTo>
                  <a:cubicBezTo>
                    <a:pt x="80535" y="14715"/>
                    <a:pt x="57154" y="14951"/>
                    <a:pt x="42039" y="9758"/>
                  </a:cubicBezTo>
                  <a:cubicBezTo>
                    <a:pt x="25743" y="4330"/>
                    <a:pt x="15351" y="-4875"/>
                    <a:pt x="0" y="3150"/>
                  </a:cubicBezTo>
                  <a:cubicBezTo>
                    <a:pt x="3306" y="13299"/>
                    <a:pt x="-9447" y="12119"/>
                    <a:pt x="39913" y="27224"/>
                  </a:cubicBezTo>
                  <a:cubicBezTo>
                    <a:pt x="58807" y="32889"/>
                    <a:pt x="86204" y="37374"/>
                    <a:pt x="90219" y="1943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22" name="Forma libre 121">
              <a:extLst>
                <a:ext uri="{FF2B5EF4-FFF2-40B4-BE49-F238E27FC236}">
                  <a16:creationId xmlns:a16="http://schemas.microsoft.com/office/drawing/2014/main" id="{48B2E881-060A-7C41-98F0-6DDF01E01B2D}"/>
                </a:ext>
              </a:extLst>
            </p:cNvPr>
            <p:cNvSpPr/>
            <p:nvPr/>
          </p:nvSpPr>
          <p:spPr>
            <a:xfrm>
              <a:off x="9278157" y="2757739"/>
              <a:ext cx="19149" cy="111876"/>
            </a:xfrm>
            <a:custGeom>
              <a:avLst/>
              <a:gdLst>
                <a:gd name="connsiteX0" fmla="*/ 14461 w 19149"/>
                <a:gd name="connsiteY0" fmla="*/ 0 h 111876"/>
                <a:gd name="connsiteX1" fmla="*/ 4069 w 19149"/>
                <a:gd name="connsiteY1" fmla="*/ 54994 h 111876"/>
                <a:gd name="connsiteX2" fmla="*/ 3597 w 19149"/>
                <a:gd name="connsiteY2" fmla="*/ 111877 h 111876"/>
                <a:gd name="connsiteX3" fmla="*/ 14461 w 19149"/>
                <a:gd name="connsiteY3" fmla="*/ 0 h 111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49" h="111876">
                  <a:moveTo>
                    <a:pt x="14461" y="0"/>
                  </a:moveTo>
                  <a:cubicBezTo>
                    <a:pt x="-11282" y="5665"/>
                    <a:pt x="5486" y="19590"/>
                    <a:pt x="4069" y="54994"/>
                  </a:cubicBezTo>
                  <a:cubicBezTo>
                    <a:pt x="3361" y="73876"/>
                    <a:pt x="-3961" y="97243"/>
                    <a:pt x="3597" y="111877"/>
                  </a:cubicBezTo>
                  <a:cubicBezTo>
                    <a:pt x="6431" y="106684"/>
                    <a:pt x="28631" y="22187"/>
                    <a:pt x="1446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23" name="Forma libre 122">
              <a:extLst>
                <a:ext uri="{FF2B5EF4-FFF2-40B4-BE49-F238E27FC236}">
                  <a16:creationId xmlns:a16="http://schemas.microsoft.com/office/drawing/2014/main" id="{AEA501C5-9E85-474E-9266-023957015603}"/>
                </a:ext>
              </a:extLst>
            </p:cNvPr>
            <p:cNvSpPr/>
            <p:nvPr/>
          </p:nvSpPr>
          <p:spPr>
            <a:xfrm>
              <a:off x="9331302" y="3004859"/>
              <a:ext cx="27738" cy="91106"/>
            </a:xfrm>
            <a:custGeom>
              <a:avLst/>
              <a:gdLst>
                <a:gd name="connsiteX0" fmla="*/ 21068 w 27738"/>
                <a:gd name="connsiteY0" fmla="*/ 0 h 91106"/>
                <a:gd name="connsiteX1" fmla="*/ 5244 w 27738"/>
                <a:gd name="connsiteY1" fmla="*/ 40833 h 91106"/>
                <a:gd name="connsiteX2" fmla="*/ 48 w 27738"/>
                <a:gd name="connsiteY2" fmla="*/ 68920 h 91106"/>
                <a:gd name="connsiteX3" fmla="*/ 10204 w 27738"/>
                <a:gd name="connsiteY3" fmla="*/ 91106 h 91106"/>
                <a:gd name="connsiteX4" fmla="*/ 12329 w 27738"/>
                <a:gd name="connsiteY4" fmla="*/ 87566 h 91106"/>
                <a:gd name="connsiteX5" fmla="*/ 16108 w 27738"/>
                <a:gd name="connsiteY5" fmla="*/ 68684 h 91106"/>
                <a:gd name="connsiteX6" fmla="*/ 21068 w 27738"/>
                <a:gd name="connsiteY6" fmla="*/ 0 h 91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738" h="91106">
                  <a:moveTo>
                    <a:pt x="21068" y="0"/>
                  </a:moveTo>
                  <a:cubicBezTo>
                    <a:pt x="5953" y="10149"/>
                    <a:pt x="9732" y="18174"/>
                    <a:pt x="5244" y="40833"/>
                  </a:cubicBezTo>
                  <a:cubicBezTo>
                    <a:pt x="3827" y="49330"/>
                    <a:pt x="285" y="57355"/>
                    <a:pt x="48" y="68920"/>
                  </a:cubicBezTo>
                  <a:cubicBezTo>
                    <a:pt x="-188" y="94175"/>
                    <a:pt x="48" y="84498"/>
                    <a:pt x="10204" y="91106"/>
                  </a:cubicBezTo>
                  <a:cubicBezTo>
                    <a:pt x="10912" y="89926"/>
                    <a:pt x="12093" y="89690"/>
                    <a:pt x="12329" y="87566"/>
                  </a:cubicBezTo>
                  <a:lnTo>
                    <a:pt x="16108" y="68684"/>
                  </a:lnTo>
                  <a:cubicBezTo>
                    <a:pt x="20123" y="13218"/>
                    <a:pt x="36892" y="19590"/>
                    <a:pt x="2106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24" name="Forma libre 123">
              <a:extLst>
                <a:ext uri="{FF2B5EF4-FFF2-40B4-BE49-F238E27FC236}">
                  <a16:creationId xmlns:a16="http://schemas.microsoft.com/office/drawing/2014/main" id="{74BC734D-C36C-CD40-8173-57F7D0537074}"/>
                </a:ext>
              </a:extLst>
            </p:cNvPr>
            <p:cNvSpPr/>
            <p:nvPr/>
          </p:nvSpPr>
          <p:spPr>
            <a:xfrm>
              <a:off x="9380938" y="2407239"/>
              <a:ext cx="53647" cy="93466"/>
            </a:xfrm>
            <a:custGeom>
              <a:avLst/>
              <a:gdLst>
                <a:gd name="connsiteX0" fmla="*/ 47481 w 53647"/>
                <a:gd name="connsiteY0" fmla="*/ 0 h 93466"/>
                <a:gd name="connsiteX1" fmla="*/ 10 w 53647"/>
                <a:gd name="connsiteY1" fmla="*/ 93467 h 93466"/>
                <a:gd name="connsiteX2" fmla="*/ 16069 w 53647"/>
                <a:gd name="connsiteY2" fmla="*/ 70100 h 93466"/>
                <a:gd name="connsiteX3" fmla="*/ 47481 w 53647"/>
                <a:gd name="connsiteY3" fmla="*/ 0 h 93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647" h="93466">
                  <a:moveTo>
                    <a:pt x="47481" y="0"/>
                  </a:moveTo>
                  <a:cubicBezTo>
                    <a:pt x="38270" y="6609"/>
                    <a:pt x="-699" y="71988"/>
                    <a:pt x="10" y="93467"/>
                  </a:cubicBezTo>
                  <a:cubicBezTo>
                    <a:pt x="15361" y="86622"/>
                    <a:pt x="8748" y="84970"/>
                    <a:pt x="16069" y="70100"/>
                  </a:cubicBezTo>
                  <a:cubicBezTo>
                    <a:pt x="32838" y="37292"/>
                    <a:pt x="67792" y="19118"/>
                    <a:pt x="4748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25" name="Forma libre 124">
              <a:extLst>
                <a:ext uri="{FF2B5EF4-FFF2-40B4-BE49-F238E27FC236}">
                  <a16:creationId xmlns:a16="http://schemas.microsoft.com/office/drawing/2014/main" id="{2683B9F4-2F0B-5343-8D0A-79F2A0143B66}"/>
                </a:ext>
              </a:extLst>
            </p:cNvPr>
            <p:cNvSpPr/>
            <p:nvPr/>
          </p:nvSpPr>
          <p:spPr>
            <a:xfrm>
              <a:off x="9475181" y="3096145"/>
              <a:ext cx="75811" cy="21836"/>
            </a:xfrm>
            <a:custGeom>
              <a:avLst/>
              <a:gdLst>
                <a:gd name="connsiteX0" fmla="*/ 75812 w 75811"/>
                <a:gd name="connsiteY0" fmla="*/ 13510 h 21836"/>
                <a:gd name="connsiteX1" fmla="*/ 0 w 75811"/>
                <a:gd name="connsiteY1" fmla="*/ 12802 h 21836"/>
                <a:gd name="connsiteX2" fmla="*/ 40622 w 75811"/>
                <a:gd name="connsiteY2" fmla="*/ 19647 h 21836"/>
                <a:gd name="connsiteX3" fmla="*/ 75812 w 75811"/>
                <a:gd name="connsiteY3" fmla="*/ 13510 h 21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811" h="21836">
                  <a:moveTo>
                    <a:pt x="75812" y="13510"/>
                  </a:moveTo>
                  <a:cubicBezTo>
                    <a:pt x="56682" y="3597"/>
                    <a:pt x="12045" y="-10801"/>
                    <a:pt x="0" y="12802"/>
                  </a:cubicBezTo>
                  <a:cubicBezTo>
                    <a:pt x="14407" y="22479"/>
                    <a:pt x="18422" y="17287"/>
                    <a:pt x="40622" y="19647"/>
                  </a:cubicBezTo>
                  <a:cubicBezTo>
                    <a:pt x="91636" y="25076"/>
                    <a:pt x="57154" y="19411"/>
                    <a:pt x="75812" y="1351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26" name="Forma libre 125">
              <a:extLst>
                <a:ext uri="{FF2B5EF4-FFF2-40B4-BE49-F238E27FC236}">
                  <a16:creationId xmlns:a16="http://schemas.microsoft.com/office/drawing/2014/main" id="{FF102205-EAF1-1C41-95BB-D84DB85A832D}"/>
                </a:ext>
              </a:extLst>
            </p:cNvPr>
            <p:cNvSpPr/>
            <p:nvPr/>
          </p:nvSpPr>
          <p:spPr>
            <a:xfrm>
              <a:off x="9602462" y="2450196"/>
              <a:ext cx="30587" cy="68175"/>
            </a:xfrm>
            <a:custGeom>
              <a:avLst/>
              <a:gdLst>
                <a:gd name="connsiteX0" fmla="*/ 25288 w 30587"/>
                <a:gd name="connsiteY0" fmla="*/ 0 h 68175"/>
                <a:gd name="connsiteX1" fmla="*/ 10409 w 30587"/>
                <a:gd name="connsiteY1" fmla="*/ 29267 h 68175"/>
                <a:gd name="connsiteX2" fmla="*/ 2851 w 30587"/>
                <a:gd name="connsiteY2" fmla="*/ 50038 h 68175"/>
                <a:gd name="connsiteX3" fmla="*/ 5449 w 30587"/>
                <a:gd name="connsiteY3" fmla="*/ 67976 h 68175"/>
                <a:gd name="connsiteX4" fmla="*/ 23634 w 30587"/>
                <a:gd name="connsiteY4" fmla="*/ 38236 h 68175"/>
                <a:gd name="connsiteX5" fmla="*/ 25288 w 30587"/>
                <a:gd name="connsiteY5" fmla="*/ 0 h 6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587" h="68175">
                  <a:moveTo>
                    <a:pt x="25288" y="0"/>
                  </a:moveTo>
                  <a:cubicBezTo>
                    <a:pt x="9228" y="14162"/>
                    <a:pt x="17022" y="6373"/>
                    <a:pt x="10409" y="29267"/>
                  </a:cubicBezTo>
                  <a:cubicBezTo>
                    <a:pt x="9228" y="33044"/>
                    <a:pt x="2851" y="49802"/>
                    <a:pt x="2851" y="50038"/>
                  </a:cubicBezTo>
                  <a:cubicBezTo>
                    <a:pt x="-3762" y="78361"/>
                    <a:pt x="2851" y="63963"/>
                    <a:pt x="5449" y="67976"/>
                  </a:cubicBezTo>
                  <a:cubicBezTo>
                    <a:pt x="13007" y="59951"/>
                    <a:pt x="17966" y="50038"/>
                    <a:pt x="23634" y="38236"/>
                  </a:cubicBezTo>
                  <a:cubicBezTo>
                    <a:pt x="32609" y="19354"/>
                    <a:pt x="32609" y="18174"/>
                    <a:pt x="2528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27" name="Forma libre 126">
              <a:extLst>
                <a:ext uri="{FF2B5EF4-FFF2-40B4-BE49-F238E27FC236}">
                  <a16:creationId xmlns:a16="http://schemas.microsoft.com/office/drawing/2014/main" id="{3CEB0B0B-7B59-164D-9821-F91C686A4990}"/>
                </a:ext>
              </a:extLst>
            </p:cNvPr>
            <p:cNvSpPr/>
            <p:nvPr/>
          </p:nvSpPr>
          <p:spPr>
            <a:xfrm>
              <a:off x="9645699" y="3332328"/>
              <a:ext cx="52430" cy="19296"/>
            </a:xfrm>
            <a:custGeom>
              <a:avLst/>
              <a:gdLst>
                <a:gd name="connsiteX0" fmla="*/ 52431 w 52430"/>
                <a:gd name="connsiteY0" fmla="*/ 2025 h 19296"/>
                <a:gd name="connsiteX1" fmla="*/ 0 w 52430"/>
                <a:gd name="connsiteY1" fmla="*/ 12882 h 19296"/>
                <a:gd name="connsiteX2" fmla="*/ 11809 w 52430"/>
                <a:gd name="connsiteY2" fmla="*/ 18783 h 19296"/>
                <a:gd name="connsiteX3" fmla="*/ 52431 w 52430"/>
                <a:gd name="connsiteY3" fmla="*/ 2025 h 19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430" h="19296">
                  <a:moveTo>
                    <a:pt x="52431" y="2025"/>
                  </a:moveTo>
                  <a:cubicBezTo>
                    <a:pt x="34954" y="-3876"/>
                    <a:pt x="12517" y="4149"/>
                    <a:pt x="0" y="12882"/>
                  </a:cubicBezTo>
                  <a:cubicBezTo>
                    <a:pt x="6613" y="17839"/>
                    <a:pt x="-2362" y="17131"/>
                    <a:pt x="11809" y="18783"/>
                  </a:cubicBezTo>
                  <a:cubicBezTo>
                    <a:pt x="30466" y="20907"/>
                    <a:pt x="47943" y="16659"/>
                    <a:pt x="52431" y="202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28" name="Forma libre 127">
              <a:extLst>
                <a:ext uri="{FF2B5EF4-FFF2-40B4-BE49-F238E27FC236}">
                  <a16:creationId xmlns:a16="http://schemas.microsoft.com/office/drawing/2014/main" id="{8CCFA251-9D29-F049-B6E0-019DC647B708}"/>
                </a:ext>
              </a:extLst>
            </p:cNvPr>
            <p:cNvSpPr/>
            <p:nvPr/>
          </p:nvSpPr>
          <p:spPr>
            <a:xfrm>
              <a:off x="9356446" y="3074959"/>
              <a:ext cx="24001" cy="38472"/>
            </a:xfrm>
            <a:custGeom>
              <a:avLst/>
              <a:gdLst>
                <a:gd name="connsiteX0" fmla="*/ 6789 w 24001"/>
                <a:gd name="connsiteY0" fmla="*/ 0 h 38472"/>
                <a:gd name="connsiteX1" fmla="*/ 17653 w 24001"/>
                <a:gd name="connsiteY1" fmla="*/ 38472 h 38472"/>
                <a:gd name="connsiteX2" fmla="*/ 6789 w 24001"/>
                <a:gd name="connsiteY2" fmla="*/ 0 h 38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001" h="38472">
                  <a:moveTo>
                    <a:pt x="6789" y="0"/>
                  </a:moveTo>
                  <a:cubicBezTo>
                    <a:pt x="-7382" y="23839"/>
                    <a:pt x="2774" y="27143"/>
                    <a:pt x="17653" y="38472"/>
                  </a:cubicBezTo>
                  <a:cubicBezTo>
                    <a:pt x="29697" y="22659"/>
                    <a:pt x="23793" y="7789"/>
                    <a:pt x="678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29" name="Forma libre 128">
              <a:extLst>
                <a:ext uri="{FF2B5EF4-FFF2-40B4-BE49-F238E27FC236}">
                  <a16:creationId xmlns:a16="http://schemas.microsoft.com/office/drawing/2014/main" id="{D432C978-8258-F242-B68C-BCDAF31732C9}"/>
                </a:ext>
              </a:extLst>
            </p:cNvPr>
            <p:cNvSpPr/>
            <p:nvPr/>
          </p:nvSpPr>
          <p:spPr>
            <a:xfrm>
              <a:off x="9345544" y="2815565"/>
              <a:ext cx="14856" cy="58062"/>
            </a:xfrm>
            <a:custGeom>
              <a:avLst/>
              <a:gdLst>
                <a:gd name="connsiteX0" fmla="*/ 14856 w 14856"/>
                <a:gd name="connsiteY0" fmla="*/ 0 h 58062"/>
                <a:gd name="connsiteX1" fmla="*/ 1158 w 14856"/>
                <a:gd name="connsiteY1" fmla="*/ 24075 h 58062"/>
                <a:gd name="connsiteX2" fmla="*/ 9896 w 14856"/>
                <a:gd name="connsiteY2" fmla="*/ 58063 h 58062"/>
                <a:gd name="connsiteX3" fmla="*/ 14856 w 14856"/>
                <a:gd name="connsiteY3" fmla="*/ 0 h 58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56" h="58062">
                  <a:moveTo>
                    <a:pt x="14856" y="0"/>
                  </a:moveTo>
                  <a:cubicBezTo>
                    <a:pt x="5645" y="3304"/>
                    <a:pt x="2811" y="12981"/>
                    <a:pt x="1158" y="24075"/>
                  </a:cubicBezTo>
                  <a:cubicBezTo>
                    <a:pt x="-3566" y="55466"/>
                    <a:pt x="7535" y="55702"/>
                    <a:pt x="9896" y="58063"/>
                  </a:cubicBezTo>
                  <a:lnTo>
                    <a:pt x="14856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30" name="Forma libre 129">
              <a:extLst>
                <a:ext uri="{FF2B5EF4-FFF2-40B4-BE49-F238E27FC236}">
                  <a16:creationId xmlns:a16="http://schemas.microsoft.com/office/drawing/2014/main" id="{D5C116FD-D41A-5949-ADBB-BBA427B3E3A0}"/>
                </a:ext>
              </a:extLst>
            </p:cNvPr>
            <p:cNvSpPr/>
            <p:nvPr/>
          </p:nvSpPr>
          <p:spPr>
            <a:xfrm>
              <a:off x="9515977" y="2822604"/>
              <a:ext cx="28883" cy="19951"/>
            </a:xfrm>
            <a:custGeom>
              <a:avLst/>
              <a:gdLst>
                <a:gd name="connsiteX0" fmla="*/ 28876 w 28883"/>
                <a:gd name="connsiteY0" fmla="*/ 9248 h 19951"/>
                <a:gd name="connsiteX1" fmla="*/ 15414 w 28883"/>
                <a:gd name="connsiteY1" fmla="*/ 515 h 19951"/>
                <a:gd name="connsiteX2" fmla="*/ 62 w 28883"/>
                <a:gd name="connsiteY2" fmla="*/ 6179 h 19951"/>
                <a:gd name="connsiteX3" fmla="*/ 28876 w 28883"/>
                <a:gd name="connsiteY3" fmla="*/ 9248 h 19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83" h="19951">
                  <a:moveTo>
                    <a:pt x="28876" y="9248"/>
                  </a:moveTo>
                  <a:cubicBezTo>
                    <a:pt x="18484" y="-1846"/>
                    <a:pt x="35016" y="2167"/>
                    <a:pt x="15414" y="515"/>
                  </a:cubicBezTo>
                  <a:cubicBezTo>
                    <a:pt x="-8912" y="-1610"/>
                    <a:pt x="3841" y="3347"/>
                    <a:pt x="62" y="6179"/>
                  </a:cubicBezTo>
                  <a:cubicBezTo>
                    <a:pt x="9509" y="24117"/>
                    <a:pt x="29348" y="23881"/>
                    <a:pt x="28876" y="924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131" name="Gráfico 626">
            <a:extLst>
              <a:ext uri="{FF2B5EF4-FFF2-40B4-BE49-F238E27FC236}">
                <a16:creationId xmlns:a16="http://schemas.microsoft.com/office/drawing/2014/main" id="{9DA50D22-24D4-484A-B2C6-F25F0B7BB0FE}"/>
              </a:ext>
            </a:extLst>
          </p:cNvPr>
          <p:cNvGrpSpPr/>
          <p:nvPr/>
        </p:nvGrpSpPr>
        <p:grpSpPr>
          <a:xfrm>
            <a:off x="7099571" y="4013425"/>
            <a:ext cx="413843" cy="706070"/>
            <a:chOff x="8052550" y="2237942"/>
            <a:chExt cx="737430" cy="1258152"/>
          </a:xfrm>
          <a:solidFill>
            <a:srgbClr val="262626"/>
          </a:solidFill>
        </p:grpSpPr>
        <p:sp>
          <p:nvSpPr>
            <p:cNvPr id="132" name="Forma libre 131">
              <a:extLst>
                <a:ext uri="{FF2B5EF4-FFF2-40B4-BE49-F238E27FC236}">
                  <a16:creationId xmlns:a16="http://schemas.microsoft.com/office/drawing/2014/main" id="{F3046D7D-655E-1945-8DA4-10019E10B5CA}"/>
                </a:ext>
              </a:extLst>
            </p:cNvPr>
            <p:cNvSpPr/>
            <p:nvPr/>
          </p:nvSpPr>
          <p:spPr>
            <a:xfrm>
              <a:off x="8052550" y="2237942"/>
              <a:ext cx="737430" cy="1258152"/>
            </a:xfrm>
            <a:custGeom>
              <a:avLst/>
              <a:gdLst>
                <a:gd name="connsiteX0" fmla="*/ 293718 w 737430"/>
                <a:gd name="connsiteY0" fmla="*/ 33581 h 1258152"/>
                <a:gd name="connsiteX1" fmla="*/ 280965 w 737430"/>
                <a:gd name="connsiteY1" fmla="*/ 46091 h 1258152"/>
                <a:gd name="connsiteX2" fmla="*/ 174686 w 737430"/>
                <a:gd name="connsiteY2" fmla="*/ 113594 h 1258152"/>
                <a:gd name="connsiteX3" fmla="*/ 112809 w 737430"/>
                <a:gd name="connsiteY3" fmla="*/ 239633 h 1258152"/>
                <a:gd name="connsiteX4" fmla="*/ 195470 w 737430"/>
                <a:gd name="connsiteY4" fmla="*/ 112414 h 1258152"/>
                <a:gd name="connsiteX5" fmla="*/ 237509 w 737430"/>
                <a:gd name="connsiteY5" fmla="*/ 84327 h 1258152"/>
                <a:gd name="connsiteX6" fmla="*/ 209640 w 737430"/>
                <a:gd name="connsiteY6" fmla="*/ 121383 h 1258152"/>
                <a:gd name="connsiteX7" fmla="*/ 139969 w 737430"/>
                <a:gd name="connsiteY7" fmla="*/ 249782 h 1258152"/>
                <a:gd name="connsiteX8" fmla="*/ 176812 w 737430"/>
                <a:gd name="connsiteY8" fmla="*/ 175906 h 1258152"/>
                <a:gd name="connsiteX9" fmla="*/ 260890 w 737430"/>
                <a:gd name="connsiteY9" fmla="*/ 91172 h 1258152"/>
                <a:gd name="connsiteX10" fmla="*/ 296552 w 737430"/>
                <a:gd name="connsiteY10" fmla="*/ 70165 h 1258152"/>
                <a:gd name="connsiteX11" fmla="*/ 316391 w 737430"/>
                <a:gd name="connsiteY11" fmla="*/ 43258 h 1258152"/>
                <a:gd name="connsiteX12" fmla="*/ 360556 w 737430"/>
                <a:gd name="connsiteY12" fmla="*/ 26264 h 1258152"/>
                <a:gd name="connsiteX13" fmla="*/ 395746 w 737430"/>
                <a:gd name="connsiteY13" fmla="*/ 39246 h 1258152"/>
                <a:gd name="connsiteX14" fmla="*/ 454081 w 737430"/>
                <a:gd name="connsiteY14" fmla="*/ 41606 h 1258152"/>
                <a:gd name="connsiteX15" fmla="*/ 545952 w 737430"/>
                <a:gd name="connsiteY15" fmla="*/ 63557 h 1258152"/>
                <a:gd name="connsiteX16" fmla="*/ 570514 w 737430"/>
                <a:gd name="connsiteY16" fmla="*/ 94004 h 1258152"/>
                <a:gd name="connsiteX17" fmla="*/ 665457 w 737430"/>
                <a:gd name="connsiteY17" fmla="*/ 179210 h 1258152"/>
                <a:gd name="connsiteX18" fmla="*/ 682933 w 737430"/>
                <a:gd name="connsiteY18" fmla="*/ 555437 h 1258152"/>
                <a:gd name="connsiteX19" fmla="*/ 616805 w 737430"/>
                <a:gd name="connsiteY19" fmla="*/ 718060 h 1258152"/>
                <a:gd name="connsiteX20" fmla="*/ 477462 w 737430"/>
                <a:gd name="connsiteY20" fmla="*/ 926943 h 1258152"/>
                <a:gd name="connsiteX21" fmla="*/ 416765 w 737430"/>
                <a:gd name="connsiteY21" fmla="*/ 981466 h 1258152"/>
                <a:gd name="connsiteX22" fmla="*/ 314029 w 737430"/>
                <a:gd name="connsiteY22" fmla="*/ 970608 h 1258152"/>
                <a:gd name="connsiteX23" fmla="*/ 261599 w 737430"/>
                <a:gd name="connsiteY23" fmla="*/ 908297 h 1258152"/>
                <a:gd name="connsiteX24" fmla="*/ 229479 w 737430"/>
                <a:gd name="connsiteY24" fmla="*/ 826396 h 1258152"/>
                <a:gd name="connsiteX25" fmla="*/ 74312 w 737430"/>
                <a:gd name="connsiteY25" fmla="*/ 633562 h 1258152"/>
                <a:gd name="connsiteX26" fmla="*/ 53529 w 737430"/>
                <a:gd name="connsiteY26" fmla="*/ 259459 h 1258152"/>
                <a:gd name="connsiteX27" fmla="*/ 244830 w 737430"/>
                <a:gd name="connsiteY27" fmla="*/ 52935 h 1258152"/>
                <a:gd name="connsiteX28" fmla="*/ 293718 w 737430"/>
                <a:gd name="connsiteY28" fmla="*/ 33581 h 1258152"/>
                <a:gd name="connsiteX29" fmla="*/ 504386 w 737430"/>
                <a:gd name="connsiteY29" fmla="*/ 1231418 h 1258152"/>
                <a:gd name="connsiteX30" fmla="*/ 457387 w 737430"/>
                <a:gd name="connsiteY30" fmla="*/ 1239915 h 1258152"/>
                <a:gd name="connsiteX31" fmla="*/ 302220 w 737430"/>
                <a:gd name="connsiteY31" fmla="*/ 1227170 h 1258152"/>
                <a:gd name="connsiteX32" fmla="*/ 349928 w 737430"/>
                <a:gd name="connsiteY32" fmla="*/ 1220561 h 1258152"/>
                <a:gd name="connsiteX33" fmla="*/ 253805 w 737430"/>
                <a:gd name="connsiteY33" fmla="*/ 1203803 h 1258152"/>
                <a:gd name="connsiteX34" fmla="*/ 249317 w 737430"/>
                <a:gd name="connsiteY34" fmla="*/ 1179492 h 1258152"/>
                <a:gd name="connsiteX35" fmla="*/ 252152 w 737430"/>
                <a:gd name="connsiteY35" fmla="*/ 1089802 h 1258152"/>
                <a:gd name="connsiteX36" fmla="*/ 272699 w 737430"/>
                <a:gd name="connsiteY36" fmla="*/ 1022298 h 1258152"/>
                <a:gd name="connsiteX37" fmla="*/ 378741 w 737430"/>
                <a:gd name="connsiteY37" fmla="*/ 1022770 h 1258152"/>
                <a:gd name="connsiteX38" fmla="*/ 441563 w 737430"/>
                <a:gd name="connsiteY38" fmla="*/ 1006012 h 1258152"/>
                <a:gd name="connsiteX39" fmla="*/ 455970 w 737430"/>
                <a:gd name="connsiteY39" fmla="*/ 1007429 h 1258152"/>
                <a:gd name="connsiteX40" fmla="*/ 438257 w 737430"/>
                <a:gd name="connsiteY40" fmla="*/ 1024423 h 1258152"/>
                <a:gd name="connsiteX41" fmla="*/ 416056 w 737430"/>
                <a:gd name="connsiteY41" fmla="*/ 1029143 h 1258152"/>
                <a:gd name="connsiteX42" fmla="*/ 363153 w 737430"/>
                <a:gd name="connsiteY42" fmla="*/ 1035044 h 1258152"/>
                <a:gd name="connsiteX43" fmla="*/ 272935 w 737430"/>
                <a:gd name="connsiteY43" fmla="*/ 1045193 h 1258152"/>
                <a:gd name="connsiteX44" fmla="*/ 489271 w 737430"/>
                <a:gd name="connsiteY44" fmla="*/ 1033864 h 1258152"/>
                <a:gd name="connsiteX45" fmla="*/ 499426 w 737430"/>
                <a:gd name="connsiteY45" fmla="*/ 1057466 h 1258152"/>
                <a:gd name="connsiteX46" fmla="*/ 273407 w 737430"/>
                <a:gd name="connsiteY46" fmla="*/ 1103020 h 1258152"/>
                <a:gd name="connsiteX47" fmla="*/ 498954 w 737430"/>
                <a:gd name="connsiteY47" fmla="*/ 1082249 h 1258152"/>
                <a:gd name="connsiteX48" fmla="*/ 506039 w 737430"/>
                <a:gd name="connsiteY48" fmla="*/ 1094523 h 1258152"/>
                <a:gd name="connsiteX49" fmla="*/ 516431 w 737430"/>
                <a:gd name="connsiteY49" fmla="*/ 1232598 h 1258152"/>
                <a:gd name="connsiteX50" fmla="*/ 514777 w 737430"/>
                <a:gd name="connsiteY50" fmla="*/ 1024895 h 1258152"/>
                <a:gd name="connsiteX51" fmla="*/ 470613 w 737430"/>
                <a:gd name="connsiteY51" fmla="*/ 988310 h 1258152"/>
                <a:gd name="connsiteX52" fmla="*/ 507220 w 737430"/>
                <a:gd name="connsiteY52" fmla="*/ 920335 h 1258152"/>
                <a:gd name="connsiteX53" fmla="*/ 605468 w 737430"/>
                <a:gd name="connsiteY53" fmla="*/ 783439 h 1258152"/>
                <a:gd name="connsiteX54" fmla="*/ 621528 w 737430"/>
                <a:gd name="connsiteY54" fmla="*/ 745439 h 1258152"/>
                <a:gd name="connsiteX55" fmla="*/ 630975 w 737430"/>
                <a:gd name="connsiteY55" fmla="*/ 732929 h 1258152"/>
                <a:gd name="connsiteX56" fmla="*/ 696632 w 737430"/>
                <a:gd name="connsiteY56" fmla="*/ 592257 h 1258152"/>
                <a:gd name="connsiteX57" fmla="*/ 719540 w 737430"/>
                <a:gd name="connsiteY57" fmla="*/ 254739 h 1258152"/>
                <a:gd name="connsiteX58" fmla="*/ 644673 w 737430"/>
                <a:gd name="connsiteY58" fmla="*/ 123271 h 1258152"/>
                <a:gd name="connsiteX59" fmla="*/ 484311 w 737430"/>
                <a:gd name="connsiteY59" fmla="*/ 27209 h 1258152"/>
                <a:gd name="connsiteX60" fmla="*/ 374726 w 737430"/>
                <a:gd name="connsiteY60" fmla="*/ 65 h 1258152"/>
                <a:gd name="connsiteX61" fmla="*/ 251679 w 737430"/>
                <a:gd name="connsiteY61" fmla="*/ 33345 h 1258152"/>
                <a:gd name="connsiteX62" fmla="*/ 28967 w 737430"/>
                <a:gd name="connsiteY62" fmla="*/ 272205 h 1258152"/>
                <a:gd name="connsiteX63" fmla="*/ 37705 w 737430"/>
                <a:gd name="connsiteY63" fmla="*/ 611139 h 1258152"/>
                <a:gd name="connsiteX64" fmla="*/ 236328 w 737430"/>
                <a:gd name="connsiteY64" fmla="*/ 923403 h 1258152"/>
                <a:gd name="connsiteX65" fmla="*/ 260181 w 737430"/>
                <a:gd name="connsiteY65" fmla="*/ 997515 h 1258152"/>
                <a:gd name="connsiteX66" fmla="*/ 233966 w 737430"/>
                <a:gd name="connsiteY66" fmla="*/ 1058646 h 1258152"/>
                <a:gd name="connsiteX67" fmla="*/ 217906 w 737430"/>
                <a:gd name="connsiteY67" fmla="*/ 1124262 h 1258152"/>
                <a:gd name="connsiteX68" fmla="*/ 259709 w 737430"/>
                <a:gd name="connsiteY68" fmla="*/ 1242039 h 1258152"/>
                <a:gd name="connsiteX69" fmla="*/ 368349 w 737430"/>
                <a:gd name="connsiteY69" fmla="*/ 1251008 h 1258152"/>
                <a:gd name="connsiteX70" fmla="*/ 504386 w 737430"/>
                <a:gd name="connsiteY70" fmla="*/ 1231418 h 125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737430" h="1258152">
                  <a:moveTo>
                    <a:pt x="293718" y="33581"/>
                  </a:moveTo>
                  <a:cubicBezTo>
                    <a:pt x="286397" y="42550"/>
                    <a:pt x="293246" y="36650"/>
                    <a:pt x="280965" y="46091"/>
                  </a:cubicBezTo>
                  <a:lnTo>
                    <a:pt x="174686" y="113594"/>
                  </a:lnTo>
                  <a:cubicBezTo>
                    <a:pt x="154375" y="133185"/>
                    <a:pt x="90372" y="207297"/>
                    <a:pt x="112809" y="239633"/>
                  </a:cubicBezTo>
                  <a:cubicBezTo>
                    <a:pt x="133120" y="191719"/>
                    <a:pt x="128396" y="166228"/>
                    <a:pt x="195470" y="112414"/>
                  </a:cubicBezTo>
                  <a:cubicBezTo>
                    <a:pt x="211057" y="99905"/>
                    <a:pt x="224755" y="95656"/>
                    <a:pt x="237509" y="84327"/>
                  </a:cubicBezTo>
                  <a:cubicBezTo>
                    <a:pt x="249554" y="92352"/>
                    <a:pt x="243885" y="78898"/>
                    <a:pt x="209640" y="121383"/>
                  </a:cubicBezTo>
                  <a:cubicBezTo>
                    <a:pt x="191691" y="143570"/>
                    <a:pt x="119185" y="219334"/>
                    <a:pt x="139969" y="249782"/>
                  </a:cubicBezTo>
                  <a:cubicBezTo>
                    <a:pt x="155556" y="213670"/>
                    <a:pt x="139260" y="229248"/>
                    <a:pt x="176812" y="175906"/>
                  </a:cubicBezTo>
                  <a:cubicBezTo>
                    <a:pt x="194525" y="150415"/>
                    <a:pt x="235383" y="106750"/>
                    <a:pt x="260890" y="91172"/>
                  </a:cubicBezTo>
                  <a:cubicBezTo>
                    <a:pt x="274588" y="82675"/>
                    <a:pt x="289939" y="82439"/>
                    <a:pt x="296552" y="70165"/>
                  </a:cubicBezTo>
                  <a:cubicBezTo>
                    <a:pt x="308125" y="48451"/>
                    <a:pt x="276478" y="64029"/>
                    <a:pt x="316391" y="43258"/>
                  </a:cubicBezTo>
                  <a:cubicBezTo>
                    <a:pt x="327255" y="37358"/>
                    <a:pt x="349455" y="27445"/>
                    <a:pt x="360556" y="26264"/>
                  </a:cubicBezTo>
                  <a:cubicBezTo>
                    <a:pt x="396218" y="22724"/>
                    <a:pt x="357249" y="33581"/>
                    <a:pt x="395746" y="39246"/>
                  </a:cubicBezTo>
                  <a:cubicBezTo>
                    <a:pt x="409680" y="41370"/>
                    <a:pt x="435659" y="39246"/>
                    <a:pt x="454081" y="41606"/>
                  </a:cubicBezTo>
                  <a:cubicBezTo>
                    <a:pt x="469668" y="43494"/>
                    <a:pt x="533671" y="56948"/>
                    <a:pt x="545952" y="63557"/>
                  </a:cubicBezTo>
                  <a:cubicBezTo>
                    <a:pt x="574293" y="78898"/>
                    <a:pt x="545952" y="77954"/>
                    <a:pt x="570514" y="94004"/>
                  </a:cubicBezTo>
                  <a:cubicBezTo>
                    <a:pt x="600509" y="113358"/>
                    <a:pt x="631920" y="122091"/>
                    <a:pt x="665457" y="179210"/>
                  </a:cubicBezTo>
                  <a:cubicBezTo>
                    <a:pt x="740560" y="307373"/>
                    <a:pt x="719540" y="408156"/>
                    <a:pt x="682933" y="555437"/>
                  </a:cubicBezTo>
                  <a:cubicBezTo>
                    <a:pt x="670652" y="605239"/>
                    <a:pt x="640658" y="680059"/>
                    <a:pt x="616805" y="718060"/>
                  </a:cubicBezTo>
                  <a:cubicBezTo>
                    <a:pt x="575946" y="783439"/>
                    <a:pt x="528003" y="791228"/>
                    <a:pt x="477462" y="926943"/>
                  </a:cubicBezTo>
                  <a:cubicBezTo>
                    <a:pt x="464000" y="963056"/>
                    <a:pt x="456206" y="976273"/>
                    <a:pt x="416765" y="981466"/>
                  </a:cubicBezTo>
                  <a:cubicBezTo>
                    <a:pt x="384881" y="985714"/>
                    <a:pt x="344260" y="976745"/>
                    <a:pt x="314029" y="970608"/>
                  </a:cubicBezTo>
                  <a:cubicBezTo>
                    <a:pt x="258764" y="959751"/>
                    <a:pt x="281201" y="953142"/>
                    <a:pt x="261599" y="908297"/>
                  </a:cubicBezTo>
                  <a:cubicBezTo>
                    <a:pt x="250498" y="883042"/>
                    <a:pt x="243885" y="850943"/>
                    <a:pt x="229479" y="826396"/>
                  </a:cubicBezTo>
                  <a:cubicBezTo>
                    <a:pt x="214127" y="799961"/>
                    <a:pt x="110683" y="691388"/>
                    <a:pt x="74312" y="633562"/>
                  </a:cubicBezTo>
                  <a:cubicBezTo>
                    <a:pt x="11490" y="533014"/>
                    <a:pt x="-4334" y="379125"/>
                    <a:pt x="53529" y="259459"/>
                  </a:cubicBezTo>
                  <a:cubicBezTo>
                    <a:pt x="116588" y="128936"/>
                    <a:pt x="152014" y="120203"/>
                    <a:pt x="244830" y="52935"/>
                  </a:cubicBezTo>
                  <a:cubicBezTo>
                    <a:pt x="262071" y="40426"/>
                    <a:pt x="269628" y="36414"/>
                    <a:pt x="293718" y="33581"/>
                  </a:cubicBezTo>
                  <a:close/>
                  <a:moveTo>
                    <a:pt x="504386" y="1231418"/>
                  </a:moveTo>
                  <a:cubicBezTo>
                    <a:pt x="481949" y="1232126"/>
                    <a:pt x="468487" y="1240151"/>
                    <a:pt x="457387" y="1239915"/>
                  </a:cubicBezTo>
                  <a:lnTo>
                    <a:pt x="302220" y="1227170"/>
                  </a:lnTo>
                  <a:cubicBezTo>
                    <a:pt x="325129" y="1209704"/>
                    <a:pt x="329381" y="1235903"/>
                    <a:pt x="349928" y="1220561"/>
                  </a:cubicBezTo>
                  <a:cubicBezTo>
                    <a:pt x="285924" y="1187753"/>
                    <a:pt x="295608" y="1236139"/>
                    <a:pt x="253805" y="1203803"/>
                  </a:cubicBezTo>
                  <a:cubicBezTo>
                    <a:pt x="232313" y="1187045"/>
                    <a:pt x="245539" y="1194362"/>
                    <a:pt x="249317" y="1179492"/>
                  </a:cubicBezTo>
                  <a:cubicBezTo>
                    <a:pt x="256403" y="1151877"/>
                    <a:pt x="250262" y="1119069"/>
                    <a:pt x="252152" y="1089802"/>
                  </a:cubicBezTo>
                  <a:cubicBezTo>
                    <a:pt x="254041" y="1060299"/>
                    <a:pt x="266322" y="1040236"/>
                    <a:pt x="272699" y="1022298"/>
                  </a:cubicBezTo>
                  <a:cubicBezTo>
                    <a:pt x="296788" y="1025131"/>
                    <a:pt x="353470" y="1024187"/>
                    <a:pt x="378741" y="1022770"/>
                  </a:cubicBezTo>
                  <a:cubicBezTo>
                    <a:pt x="440855" y="1019230"/>
                    <a:pt x="432353" y="1009553"/>
                    <a:pt x="441563" y="1006012"/>
                  </a:cubicBezTo>
                  <a:cubicBezTo>
                    <a:pt x="461402" y="998460"/>
                    <a:pt x="442980" y="1002000"/>
                    <a:pt x="455970" y="1007429"/>
                  </a:cubicBezTo>
                  <a:cubicBezTo>
                    <a:pt x="449593" y="1026547"/>
                    <a:pt x="468960" y="1013801"/>
                    <a:pt x="438257" y="1024423"/>
                  </a:cubicBezTo>
                  <a:cubicBezTo>
                    <a:pt x="432353" y="1026547"/>
                    <a:pt x="420071" y="1028435"/>
                    <a:pt x="416056" y="1029143"/>
                  </a:cubicBezTo>
                  <a:cubicBezTo>
                    <a:pt x="397635" y="1031975"/>
                    <a:pt x="380867" y="1033628"/>
                    <a:pt x="363153" y="1035044"/>
                  </a:cubicBezTo>
                  <a:cubicBezTo>
                    <a:pt x="278603" y="1041653"/>
                    <a:pt x="278839" y="1023242"/>
                    <a:pt x="272935" y="1045193"/>
                  </a:cubicBezTo>
                  <a:cubicBezTo>
                    <a:pt x="301984" y="1063603"/>
                    <a:pt x="440855" y="1031739"/>
                    <a:pt x="489271" y="1033864"/>
                  </a:cubicBezTo>
                  <a:cubicBezTo>
                    <a:pt x="494703" y="1046845"/>
                    <a:pt x="495175" y="1045901"/>
                    <a:pt x="499426" y="1057466"/>
                  </a:cubicBezTo>
                  <a:cubicBezTo>
                    <a:pt x="457387" y="1087914"/>
                    <a:pt x="297261" y="1077057"/>
                    <a:pt x="273407" y="1103020"/>
                  </a:cubicBezTo>
                  <a:lnTo>
                    <a:pt x="498954" y="1082249"/>
                  </a:lnTo>
                  <a:cubicBezTo>
                    <a:pt x="501552" y="1086026"/>
                    <a:pt x="502732" y="1086734"/>
                    <a:pt x="506039" y="1094523"/>
                  </a:cubicBezTo>
                  <a:cubicBezTo>
                    <a:pt x="517375" y="1122610"/>
                    <a:pt x="506275" y="1198138"/>
                    <a:pt x="516431" y="1232598"/>
                  </a:cubicBezTo>
                  <a:cubicBezTo>
                    <a:pt x="532254" y="1212772"/>
                    <a:pt x="549731" y="1102075"/>
                    <a:pt x="514777" y="1024895"/>
                  </a:cubicBezTo>
                  <a:cubicBezTo>
                    <a:pt x="496828" y="985006"/>
                    <a:pt x="502260" y="1005304"/>
                    <a:pt x="470613" y="988310"/>
                  </a:cubicBezTo>
                  <a:cubicBezTo>
                    <a:pt x="478406" y="968012"/>
                    <a:pt x="496828" y="948658"/>
                    <a:pt x="507220" y="920335"/>
                  </a:cubicBezTo>
                  <a:cubicBezTo>
                    <a:pt x="536978" y="840558"/>
                    <a:pt x="582796" y="820023"/>
                    <a:pt x="605468" y="783439"/>
                  </a:cubicBezTo>
                  <a:cubicBezTo>
                    <a:pt x="617986" y="763141"/>
                    <a:pt x="607830" y="766917"/>
                    <a:pt x="621528" y="745439"/>
                  </a:cubicBezTo>
                  <a:cubicBezTo>
                    <a:pt x="625307" y="739774"/>
                    <a:pt x="626015" y="739774"/>
                    <a:pt x="630975" y="732929"/>
                  </a:cubicBezTo>
                  <a:cubicBezTo>
                    <a:pt x="657663" y="697053"/>
                    <a:pt x="684350" y="631910"/>
                    <a:pt x="696632" y="592257"/>
                  </a:cubicBezTo>
                  <a:cubicBezTo>
                    <a:pt x="728279" y="487461"/>
                    <a:pt x="757328" y="360243"/>
                    <a:pt x="719540" y="254739"/>
                  </a:cubicBezTo>
                  <a:cubicBezTo>
                    <a:pt x="686712" y="163396"/>
                    <a:pt x="683642" y="175906"/>
                    <a:pt x="644673" y="123271"/>
                  </a:cubicBezTo>
                  <a:cubicBezTo>
                    <a:pt x="612790" y="80315"/>
                    <a:pt x="528948" y="25792"/>
                    <a:pt x="484311" y="27209"/>
                  </a:cubicBezTo>
                  <a:cubicBezTo>
                    <a:pt x="442744" y="28625"/>
                    <a:pt x="420308" y="-1587"/>
                    <a:pt x="374726" y="65"/>
                  </a:cubicBezTo>
                  <a:cubicBezTo>
                    <a:pt x="353706" y="1010"/>
                    <a:pt x="273407" y="19420"/>
                    <a:pt x="251679" y="33345"/>
                  </a:cubicBezTo>
                  <a:cubicBezTo>
                    <a:pt x="137843" y="105569"/>
                    <a:pt x="100291" y="129172"/>
                    <a:pt x="28967" y="272205"/>
                  </a:cubicBezTo>
                  <a:cubicBezTo>
                    <a:pt x="-13545" y="357646"/>
                    <a:pt x="-8113" y="526406"/>
                    <a:pt x="37705" y="611139"/>
                  </a:cubicBezTo>
                  <a:cubicBezTo>
                    <a:pt x="122020" y="766445"/>
                    <a:pt x="200193" y="769513"/>
                    <a:pt x="236328" y="923403"/>
                  </a:cubicBezTo>
                  <a:cubicBezTo>
                    <a:pt x="244122" y="956683"/>
                    <a:pt x="250734" y="973441"/>
                    <a:pt x="260181" y="997515"/>
                  </a:cubicBezTo>
                  <a:cubicBezTo>
                    <a:pt x="237509" y="1015926"/>
                    <a:pt x="242468" y="1022062"/>
                    <a:pt x="233966" y="1058646"/>
                  </a:cubicBezTo>
                  <a:cubicBezTo>
                    <a:pt x="228770" y="1080125"/>
                    <a:pt x="221921" y="1103728"/>
                    <a:pt x="217906" y="1124262"/>
                  </a:cubicBezTo>
                  <a:cubicBezTo>
                    <a:pt x="203027" y="1200263"/>
                    <a:pt x="245775" y="1192946"/>
                    <a:pt x="259709" y="1242039"/>
                  </a:cubicBezTo>
                  <a:cubicBezTo>
                    <a:pt x="305763" y="1236611"/>
                    <a:pt x="327727" y="1247940"/>
                    <a:pt x="368349" y="1251008"/>
                  </a:cubicBezTo>
                  <a:cubicBezTo>
                    <a:pt x="437785" y="1255965"/>
                    <a:pt x="492813" y="1271543"/>
                    <a:pt x="504386" y="123141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33" name="Forma libre 132">
              <a:extLst>
                <a:ext uri="{FF2B5EF4-FFF2-40B4-BE49-F238E27FC236}">
                  <a16:creationId xmlns:a16="http://schemas.microsoft.com/office/drawing/2014/main" id="{1BAE60A0-725B-B648-A3B9-E23A43B32026}"/>
                </a:ext>
              </a:extLst>
            </p:cNvPr>
            <p:cNvSpPr/>
            <p:nvPr/>
          </p:nvSpPr>
          <p:spPr>
            <a:xfrm>
              <a:off x="8286043" y="2333598"/>
              <a:ext cx="279899" cy="686366"/>
            </a:xfrm>
            <a:custGeom>
              <a:avLst/>
              <a:gdLst>
                <a:gd name="connsiteX0" fmla="*/ 196261 w 279899"/>
                <a:gd name="connsiteY0" fmla="*/ 108336 h 686366"/>
                <a:gd name="connsiteX1" fmla="*/ 200512 w 279899"/>
                <a:gd name="connsiteY1" fmla="*/ 238623 h 686366"/>
                <a:gd name="connsiteX2" fmla="*/ 167211 w 279899"/>
                <a:gd name="connsiteY2" fmla="*/ 341767 h 686366"/>
                <a:gd name="connsiteX3" fmla="*/ 146428 w 279899"/>
                <a:gd name="connsiteY3" fmla="*/ 87094 h 686366"/>
                <a:gd name="connsiteX4" fmla="*/ 177367 w 279899"/>
                <a:gd name="connsiteY4" fmla="*/ 92523 h 686366"/>
                <a:gd name="connsiteX5" fmla="*/ 196261 w 279899"/>
                <a:gd name="connsiteY5" fmla="*/ 108336 h 686366"/>
                <a:gd name="connsiteX6" fmla="*/ 118559 w 279899"/>
                <a:gd name="connsiteY6" fmla="*/ 96299 h 686366"/>
                <a:gd name="connsiteX7" fmla="*/ 137217 w 279899"/>
                <a:gd name="connsiteY7" fmla="*/ 339171 h 686366"/>
                <a:gd name="connsiteX8" fmla="*/ 55029 w 279899"/>
                <a:gd name="connsiteY8" fmla="*/ 307779 h 686366"/>
                <a:gd name="connsiteX9" fmla="*/ 118559 w 279899"/>
                <a:gd name="connsiteY9" fmla="*/ 96299 h 686366"/>
                <a:gd name="connsiteX10" fmla="*/ 232868 w 279899"/>
                <a:gd name="connsiteY10" fmla="*/ 382600 h 686366"/>
                <a:gd name="connsiteX11" fmla="*/ 250817 w 279899"/>
                <a:gd name="connsiteY11" fmla="*/ 412339 h 686366"/>
                <a:gd name="connsiteX12" fmla="*/ 220587 w 279899"/>
                <a:gd name="connsiteY12" fmla="*/ 512415 h 686366"/>
                <a:gd name="connsiteX13" fmla="*/ 232868 w 279899"/>
                <a:gd name="connsiteY13" fmla="*/ 382600 h 686366"/>
                <a:gd name="connsiteX14" fmla="*/ 178312 w 279899"/>
                <a:gd name="connsiteY14" fmla="*/ 545458 h 686366"/>
                <a:gd name="connsiteX15" fmla="*/ 164141 w 279899"/>
                <a:gd name="connsiteY15" fmla="*/ 528936 h 686366"/>
                <a:gd name="connsiteX16" fmla="*/ 165794 w 279899"/>
                <a:gd name="connsiteY16" fmla="*/ 467097 h 686366"/>
                <a:gd name="connsiteX17" fmla="*/ 166739 w 279899"/>
                <a:gd name="connsiteY17" fmla="*/ 369382 h 686366"/>
                <a:gd name="connsiteX18" fmla="*/ 199331 w 279899"/>
                <a:gd name="connsiteY18" fmla="*/ 370090 h 686366"/>
                <a:gd name="connsiteX19" fmla="*/ 196733 w 279899"/>
                <a:gd name="connsiteY19" fmla="*/ 467333 h 686366"/>
                <a:gd name="connsiteX20" fmla="*/ 178312 w 279899"/>
                <a:gd name="connsiteY20" fmla="*/ 545458 h 686366"/>
                <a:gd name="connsiteX21" fmla="*/ 221768 w 279899"/>
                <a:gd name="connsiteY21" fmla="*/ 342239 h 686366"/>
                <a:gd name="connsiteX22" fmla="*/ 224602 w 279899"/>
                <a:gd name="connsiteY22" fmla="*/ 228946 h 686366"/>
                <a:gd name="connsiteX23" fmla="*/ 221059 w 279899"/>
                <a:gd name="connsiteY23" fmla="*/ 113765 h 686366"/>
                <a:gd name="connsiteX24" fmla="*/ 230034 w 279899"/>
                <a:gd name="connsiteY24" fmla="*/ 112349 h 686366"/>
                <a:gd name="connsiteX25" fmla="*/ 233340 w 279899"/>
                <a:gd name="connsiteY25" fmla="*/ 111641 h 686366"/>
                <a:gd name="connsiteX26" fmla="*/ 243968 w 279899"/>
                <a:gd name="connsiteY26" fmla="*/ 108336 h 686366"/>
                <a:gd name="connsiteX27" fmla="*/ 215627 w 279899"/>
                <a:gd name="connsiteY27" fmla="*/ 67268 h 686366"/>
                <a:gd name="connsiteX28" fmla="*/ 213029 w 279899"/>
                <a:gd name="connsiteY28" fmla="*/ 0 h 686366"/>
                <a:gd name="connsiteX29" fmla="*/ 194371 w 279899"/>
                <a:gd name="connsiteY29" fmla="*/ 0 h 686366"/>
                <a:gd name="connsiteX30" fmla="*/ 190593 w 279899"/>
                <a:gd name="connsiteY30" fmla="*/ 60659 h 686366"/>
                <a:gd name="connsiteX31" fmla="*/ 140051 w 279899"/>
                <a:gd name="connsiteY31" fmla="*/ 61131 h 686366"/>
                <a:gd name="connsiteX32" fmla="*/ 124464 w 279899"/>
                <a:gd name="connsiteY32" fmla="*/ 12981 h 686366"/>
                <a:gd name="connsiteX33" fmla="*/ 114545 w 279899"/>
                <a:gd name="connsiteY33" fmla="*/ 71044 h 686366"/>
                <a:gd name="connsiteX34" fmla="*/ 136745 w 279899"/>
                <a:gd name="connsiteY34" fmla="*/ 366786 h 686366"/>
                <a:gd name="connsiteX35" fmla="*/ 137217 w 279899"/>
                <a:gd name="connsiteY35" fmla="*/ 550651 h 686366"/>
                <a:gd name="connsiteX36" fmla="*/ 56209 w 279899"/>
                <a:gd name="connsiteY36" fmla="*/ 534837 h 686366"/>
                <a:gd name="connsiteX37" fmla="*/ 0 w 279899"/>
                <a:gd name="connsiteY37" fmla="*/ 537669 h 686366"/>
                <a:gd name="connsiteX38" fmla="*/ 31884 w 279899"/>
                <a:gd name="connsiteY38" fmla="*/ 548055 h 686366"/>
                <a:gd name="connsiteX39" fmla="*/ 57863 w 279899"/>
                <a:gd name="connsiteY39" fmla="*/ 565521 h 686366"/>
                <a:gd name="connsiteX40" fmla="*/ 134619 w 279899"/>
                <a:gd name="connsiteY40" fmla="*/ 575434 h 686366"/>
                <a:gd name="connsiteX41" fmla="*/ 145720 w 279899"/>
                <a:gd name="connsiteY41" fmla="*/ 634205 h 686366"/>
                <a:gd name="connsiteX42" fmla="*/ 183744 w 279899"/>
                <a:gd name="connsiteY42" fmla="*/ 569769 h 686366"/>
                <a:gd name="connsiteX43" fmla="*/ 191774 w 279899"/>
                <a:gd name="connsiteY43" fmla="*/ 635857 h 686366"/>
                <a:gd name="connsiteX44" fmla="*/ 202874 w 279899"/>
                <a:gd name="connsiteY44" fmla="*/ 686366 h 686366"/>
                <a:gd name="connsiteX45" fmla="*/ 214919 w 279899"/>
                <a:gd name="connsiteY45" fmla="*/ 640813 h 686366"/>
                <a:gd name="connsiteX46" fmla="*/ 257194 w 279899"/>
                <a:gd name="connsiteY46" fmla="*/ 508402 h 686366"/>
                <a:gd name="connsiteX47" fmla="*/ 279158 w 279899"/>
                <a:gd name="connsiteY47" fmla="*/ 409035 h 686366"/>
                <a:gd name="connsiteX48" fmla="*/ 221768 w 279899"/>
                <a:gd name="connsiteY48" fmla="*/ 342239 h 686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79899" h="686366">
                  <a:moveTo>
                    <a:pt x="196261" y="108336"/>
                  </a:moveTo>
                  <a:cubicBezTo>
                    <a:pt x="195552" y="157194"/>
                    <a:pt x="200276" y="194014"/>
                    <a:pt x="200512" y="238623"/>
                  </a:cubicBezTo>
                  <a:cubicBezTo>
                    <a:pt x="200984" y="353568"/>
                    <a:pt x="206652" y="340587"/>
                    <a:pt x="167211" y="341767"/>
                  </a:cubicBezTo>
                  <a:lnTo>
                    <a:pt x="146428" y="87094"/>
                  </a:lnTo>
                  <a:cubicBezTo>
                    <a:pt x="168865" y="84734"/>
                    <a:pt x="162724" y="84262"/>
                    <a:pt x="177367" y="92523"/>
                  </a:cubicBezTo>
                  <a:lnTo>
                    <a:pt x="196261" y="108336"/>
                  </a:lnTo>
                  <a:close/>
                  <a:moveTo>
                    <a:pt x="118559" y="96299"/>
                  </a:moveTo>
                  <a:cubicBezTo>
                    <a:pt x="132730" y="124386"/>
                    <a:pt x="137217" y="293146"/>
                    <a:pt x="137217" y="339171"/>
                  </a:cubicBezTo>
                  <a:cubicBezTo>
                    <a:pt x="108168" y="338463"/>
                    <a:pt x="69671" y="324301"/>
                    <a:pt x="55029" y="307779"/>
                  </a:cubicBezTo>
                  <a:cubicBezTo>
                    <a:pt x="945" y="246648"/>
                    <a:pt x="38969" y="109044"/>
                    <a:pt x="118559" y="96299"/>
                  </a:cubicBezTo>
                  <a:close/>
                  <a:moveTo>
                    <a:pt x="232868" y="382600"/>
                  </a:moveTo>
                  <a:cubicBezTo>
                    <a:pt x="247511" y="391805"/>
                    <a:pt x="248455" y="388028"/>
                    <a:pt x="250817" y="412339"/>
                  </a:cubicBezTo>
                  <a:cubicBezTo>
                    <a:pt x="253887" y="443259"/>
                    <a:pt x="246566" y="492116"/>
                    <a:pt x="220587" y="512415"/>
                  </a:cubicBezTo>
                  <a:cubicBezTo>
                    <a:pt x="219642" y="491408"/>
                    <a:pt x="221295" y="399122"/>
                    <a:pt x="232868" y="382600"/>
                  </a:cubicBezTo>
                  <a:close/>
                  <a:moveTo>
                    <a:pt x="178312" y="545458"/>
                  </a:moveTo>
                  <a:cubicBezTo>
                    <a:pt x="159890" y="538850"/>
                    <a:pt x="170045" y="548055"/>
                    <a:pt x="164141" y="528936"/>
                  </a:cubicBezTo>
                  <a:lnTo>
                    <a:pt x="165794" y="467097"/>
                  </a:lnTo>
                  <a:cubicBezTo>
                    <a:pt x="167920" y="434526"/>
                    <a:pt x="163905" y="401482"/>
                    <a:pt x="166739" y="369382"/>
                  </a:cubicBezTo>
                  <a:lnTo>
                    <a:pt x="199331" y="370090"/>
                  </a:lnTo>
                  <a:cubicBezTo>
                    <a:pt x="202165" y="401954"/>
                    <a:pt x="197678" y="433582"/>
                    <a:pt x="196733" y="467333"/>
                  </a:cubicBezTo>
                  <a:cubicBezTo>
                    <a:pt x="194608" y="529881"/>
                    <a:pt x="196261" y="536253"/>
                    <a:pt x="178312" y="545458"/>
                  </a:cubicBezTo>
                  <a:close/>
                  <a:moveTo>
                    <a:pt x="221768" y="342239"/>
                  </a:moveTo>
                  <a:cubicBezTo>
                    <a:pt x="221768" y="303059"/>
                    <a:pt x="227200" y="270251"/>
                    <a:pt x="224602" y="228946"/>
                  </a:cubicBezTo>
                  <a:cubicBezTo>
                    <a:pt x="222240" y="191890"/>
                    <a:pt x="217517" y="154834"/>
                    <a:pt x="221059" y="113765"/>
                  </a:cubicBezTo>
                  <a:cubicBezTo>
                    <a:pt x="248692" y="101964"/>
                    <a:pt x="194608" y="120374"/>
                    <a:pt x="230034" y="112349"/>
                  </a:cubicBezTo>
                  <a:cubicBezTo>
                    <a:pt x="230742" y="112349"/>
                    <a:pt x="232395" y="111877"/>
                    <a:pt x="233340" y="111641"/>
                  </a:cubicBezTo>
                  <a:lnTo>
                    <a:pt x="243968" y="108336"/>
                  </a:lnTo>
                  <a:cubicBezTo>
                    <a:pt x="244440" y="78597"/>
                    <a:pt x="234285" y="76709"/>
                    <a:pt x="215627" y="67268"/>
                  </a:cubicBezTo>
                  <a:lnTo>
                    <a:pt x="213029" y="0"/>
                  </a:lnTo>
                  <a:lnTo>
                    <a:pt x="194371" y="0"/>
                  </a:lnTo>
                  <a:cubicBezTo>
                    <a:pt x="185633" y="20770"/>
                    <a:pt x="191301" y="34460"/>
                    <a:pt x="190593" y="60659"/>
                  </a:cubicBezTo>
                  <a:lnTo>
                    <a:pt x="140051" y="61131"/>
                  </a:lnTo>
                  <a:cubicBezTo>
                    <a:pt x="139579" y="44845"/>
                    <a:pt x="142649" y="10621"/>
                    <a:pt x="124464" y="12981"/>
                  </a:cubicBezTo>
                  <a:cubicBezTo>
                    <a:pt x="104153" y="15814"/>
                    <a:pt x="115253" y="48622"/>
                    <a:pt x="114545" y="71044"/>
                  </a:cubicBezTo>
                  <a:cubicBezTo>
                    <a:pt x="-22909" y="114945"/>
                    <a:pt x="-51250" y="360885"/>
                    <a:pt x="136745" y="366786"/>
                  </a:cubicBezTo>
                  <a:cubicBezTo>
                    <a:pt x="140288" y="431693"/>
                    <a:pt x="134383" y="487396"/>
                    <a:pt x="137217" y="550651"/>
                  </a:cubicBezTo>
                  <a:cubicBezTo>
                    <a:pt x="98248" y="552303"/>
                    <a:pt x="81244" y="555372"/>
                    <a:pt x="56209" y="534837"/>
                  </a:cubicBezTo>
                  <a:cubicBezTo>
                    <a:pt x="37788" y="519731"/>
                    <a:pt x="7085" y="498253"/>
                    <a:pt x="0" y="537669"/>
                  </a:cubicBezTo>
                  <a:cubicBezTo>
                    <a:pt x="13934" y="545694"/>
                    <a:pt x="12753" y="538378"/>
                    <a:pt x="31884" y="548055"/>
                  </a:cubicBezTo>
                  <a:cubicBezTo>
                    <a:pt x="42039" y="553011"/>
                    <a:pt x="45818" y="559384"/>
                    <a:pt x="57863" y="565521"/>
                  </a:cubicBezTo>
                  <a:cubicBezTo>
                    <a:pt x="79355" y="576378"/>
                    <a:pt x="107223" y="576614"/>
                    <a:pt x="134619" y="575434"/>
                  </a:cubicBezTo>
                  <a:cubicBezTo>
                    <a:pt x="136745" y="606353"/>
                    <a:pt x="131549" y="620043"/>
                    <a:pt x="145720" y="634205"/>
                  </a:cubicBezTo>
                  <a:cubicBezTo>
                    <a:pt x="185633" y="607297"/>
                    <a:pt x="135564" y="578266"/>
                    <a:pt x="183744" y="569769"/>
                  </a:cubicBezTo>
                  <a:cubicBezTo>
                    <a:pt x="196025" y="586291"/>
                    <a:pt x="192482" y="615322"/>
                    <a:pt x="191774" y="635857"/>
                  </a:cubicBezTo>
                  <a:cubicBezTo>
                    <a:pt x="190829" y="661584"/>
                    <a:pt x="184216" y="678814"/>
                    <a:pt x="202874" y="686366"/>
                  </a:cubicBezTo>
                  <a:cubicBezTo>
                    <a:pt x="212793" y="676925"/>
                    <a:pt x="213265" y="666776"/>
                    <a:pt x="214919" y="640813"/>
                  </a:cubicBezTo>
                  <a:cubicBezTo>
                    <a:pt x="223893" y="483147"/>
                    <a:pt x="222476" y="586999"/>
                    <a:pt x="257194" y="508402"/>
                  </a:cubicBezTo>
                  <a:cubicBezTo>
                    <a:pt x="270183" y="479371"/>
                    <a:pt x="283173" y="447271"/>
                    <a:pt x="279158" y="409035"/>
                  </a:cubicBezTo>
                  <a:cubicBezTo>
                    <a:pt x="274198" y="361829"/>
                    <a:pt x="256721" y="359705"/>
                    <a:pt x="221768" y="34223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34" name="Forma libre 133">
              <a:extLst>
                <a:ext uri="{FF2B5EF4-FFF2-40B4-BE49-F238E27FC236}">
                  <a16:creationId xmlns:a16="http://schemas.microsoft.com/office/drawing/2014/main" id="{440D5448-306E-EC4E-979C-533CDCC30807}"/>
                </a:ext>
              </a:extLst>
            </p:cNvPr>
            <p:cNvSpPr/>
            <p:nvPr/>
          </p:nvSpPr>
          <p:spPr>
            <a:xfrm>
              <a:off x="8119243" y="2536029"/>
              <a:ext cx="49051" cy="274343"/>
            </a:xfrm>
            <a:custGeom>
              <a:avLst/>
              <a:gdLst>
                <a:gd name="connsiteX0" fmla="*/ 24151 w 49051"/>
                <a:gd name="connsiteY0" fmla="*/ 274344 h 274343"/>
                <a:gd name="connsiteX1" fmla="*/ 22970 w 49051"/>
                <a:gd name="connsiteY1" fmla="*/ 46105 h 274343"/>
                <a:gd name="connsiteX2" fmla="*/ 39266 w 49051"/>
                <a:gd name="connsiteY2" fmla="*/ 552 h 274343"/>
                <a:gd name="connsiteX3" fmla="*/ 24151 w 49051"/>
                <a:gd name="connsiteY3" fmla="*/ 274344 h 274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051" h="274343">
                  <a:moveTo>
                    <a:pt x="24151" y="274344"/>
                  </a:moveTo>
                  <a:cubicBezTo>
                    <a:pt x="30292" y="255697"/>
                    <a:pt x="-3481" y="96615"/>
                    <a:pt x="22970" y="46105"/>
                  </a:cubicBezTo>
                  <a:cubicBezTo>
                    <a:pt x="28402" y="36192"/>
                    <a:pt x="66662" y="7397"/>
                    <a:pt x="39266" y="552"/>
                  </a:cubicBezTo>
                  <a:cubicBezTo>
                    <a:pt x="-17416" y="-13137"/>
                    <a:pt x="-3718" y="231859"/>
                    <a:pt x="24151" y="274344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35" name="Forma libre 134">
              <a:extLst>
                <a:ext uri="{FF2B5EF4-FFF2-40B4-BE49-F238E27FC236}">
                  <a16:creationId xmlns:a16="http://schemas.microsoft.com/office/drawing/2014/main" id="{1B0029A5-58F2-684B-BAD4-8D727993A7BC}"/>
                </a:ext>
              </a:extLst>
            </p:cNvPr>
            <p:cNvSpPr/>
            <p:nvPr/>
          </p:nvSpPr>
          <p:spPr>
            <a:xfrm>
              <a:off x="8372247" y="3361492"/>
              <a:ext cx="162015" cy="43166"/>
            </a:xfrm>
            <a:custGeom>
              <a:avLst/>
              <a:gdLst>
                <a:gd name="connsiteX0" fmla="*/ 162016 w 162015"/>
                <a:gd name="connsiteY0" fmla="*/ 240 h 43166"/>
                <a:gd name="connsiteX1" fmla="*/ 91872 w 162015"/>
                <a:gd name="connsiteY1" fmla="*/ 26911 h 43166"/>
                <a:gd name="connsiteX2" fmla="*/ 21256 w 162015"/>
                <a:gd name="connsiteY2" fmla="*/ 32340 h 43166"/>
                <a:gd name="connsiteX3" fmla="*/ 11100 w 162015"/>
                <a:gd name="connsiteY3" fmla="*/ 33048 h 43166"/>
                <a:gd name="connsiteX4" fmla="*/ 0 w 162015"/>
                <a:gd name="connsiteY4" fmla="*/ 37060 h 43166"/>
                <a:gd name="connsiteX5" fmla="*/ 162016 w 162015"/>
                <a:gd name="connsiteY5" fmla="*/ 240 h 4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2015" h="43166">
                  <a:moveTo>
                    <a:pt x="162016" y="240"/>
                  </a:moveTo>
                  <a:cubicBezTo>
                    <a:pt x="114308" y="-2356"/>
                    <a:pt x="170045" y="16762"/>
                    <a:pt x="91872" y="26911"/>
                  </a:cubicBezTo>
                  <a:lnTo>
                    <a:pt x="21256" y="32340"/>
                  </a:lnTo>
                  <a:cubicBezTo>
                    <a:pt x="19130" y="32576"/>
                    <a:pt x="12753" y="32812"/>
                    <a:pt x="11100" y="33048"/>
                  </a:cubicBezTo>
                  <a:cubicBezTo>
                    <a:pt x="-8266" y="36352"/>
                    <a:pt x="8266" y="32812"/>
                    <a:pt x="0" y="37060"/>
                  </a:cubicBezTo>
                  <a:cubicBezTo>
                    <a:pt x="9211" y="42961"/>
                    <a:pt x="160835" y="57594"/>
                    <a:pt x="162016" y="24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36" name="Forma libre 135">
              <a:extLst>
                <a:ext uri="{FF2B5EF4-FFF2-40B4-BE49-F238E27FC236}">
                  <a16:creationId xmlns:a16="http://schemas.microsoft.com/office/drawing/2014/main" id="{EDCC7DD9-5BF1-F54C-A3D7-DF629A4DF91B}"/>
                </a:ext>
              </a:extLst>
            </p:cNvPr>
            <p:cNvSpPr/>
            <p:nvPr/>
          </p:nvSpPr>
          <p:spPr>
            <a:xfrm>
              <a:off x="8716869" y="2515188"/>
              <a:ext cx="25613" cy="109903"/>
            </a:xfrm>
            <a:custGeom>
              <a:avLst/>
              <a:gdLst>
                <a:gd name="connsiteX0" fmla="*/ 14363 w 25613"/>
                <a:gd name="connsiteY0" fmla="*/ 109904 h 109903"/>
                <a:gd name="connsiteX1" fmla="*/ 24991 w 25613"/>
                <a:gd name="connsiteY1" fmla="*/ 51841 h 109903"/>
                <a:gd name="connsiteX2" fmla="*/ 10348 w 25613"/>
                <a:gd name="connsiteY2" fmla="*/ 387 h 109903"/>
                <a:gd name="connsiteX3" fmla="*/ 10112 w 25613"/>
                <a:gd name="connsiteY3" fmla="*/ 79220 h 109903"/>
                <a:gd name="connsiteX4" fmla="*/ 9640 w 25613"/>
                <a:gd name="connsiteY4" fmla="*/ 95506 h 109903"/>
                <a:gd name="connsiteX5" fmla="*/ 14363 w 25613"/>
                <a:gd name="connsiteY5" fmla="*/ 109904 h 109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613" h="109903">
                  <a:moveTo>
                    <a:pt x="14363" y="109904"/>
                  </a:moveTo>
                  <a:cubicBezTo>
                    <a:pt x="24283" y="96450"/>
                    <a:pt x="25227" y="74972"/>
                    <a:pt x="24991" y="51841"/>
                  </a:cubicBezTo>
                  <a:cubicBezTo>
                    <a:pt x="24755" y="35319"/>
                    <a:pt x="30659" y="-4333"/>
                    <a:pt x="10348" y="387"/>
                  </a:cubicBezTo>
                  <a:cubicBezTo>
                    <a:pt x="-12797" y="5580"/>
                    <a:pt x="10112" y="21158"/>
                    <a:pt x="10112" y="79220"/>
                  </a:cubicBezTo>
                  <a:cubicBezTo>
                    <a:pt x="10112" y="83233"/>
                    <a:pt x="9404" y="91730"/>
                    <a:pt x="9640" y="95506"/>
                  </a:cubicBezTo>
                  <a:cubicBezTo>
                    <a:pt x="11529" y="115097"/>
                    <a:pt x="8695" y="101171"/>
                    <a:pt x="14363" y="109904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37" name="Forma libre 136">
              <a:extLst>
                <a:ext uri="{FF2B5EF4-FFF2-40B4-BE49-F238E27FC236}">
                  <a16:creationId xmlns:a16="http://schemas.microsoft.com/office/drawing/2014/main" id="{779CB39E-51A4-9C48-9C92-6FD62818479D}"/>
                </a:ext>
              </a:extLst>
            </p:cNvPr>
            <p:cNvSpPr/>
            <p:nvPr/>
          </p:nvSpPr>
          <p:spPr>
            <a:xfrm>
              <a:off x="8383552" y="3115476"/>
              <a:ext cx="40181" cy="58690"/>
            </a:xfrm>
            <a:custGeom>
              <a:avLst/>
              <a:gdLst>
                <a:gd name="connsiteX0" fmla="*/ 15619 w 40181"/>
                <a:gd name="connsiteY0" fmla="*/ 552 h 58690"/>
                <a:gd name="connsiteX1" fmla="*/ 8062 w 40181"/>
                <a:gd name="connsiteY1" fmla="*/ 35720 h 58690"/>
                <a:gd name="connsiteX2" fmla="*/ 40181 w 40181"/>
                <a:gd name="connsiteY2" fmla="*/ 58614 h 58690"/>
                <a:gd name="connsiteX3" fmla="*/ 15619 w 40181"/>
                <a:gd name="connsiteY3" fmla="*/ 552 h 58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181" h="58690">
                  <a:moveTo>
                    <a:pt x="15619" y="552"/>
                  </a:moveTo>
                  <a:cubicBezTo>
                    <a:pt x="15383" y="552"/>
                    <a:pt x="-13666" y="-7237"/>
                    <a:pt x="8062" y="35720"/>
                  </a:cubicBezTo>
                  <a:cubicBezTo>
                    <a:pt x="16091" y="51770"/>
                    <a:pt x="21524" y="59558"/>
                    <a:pt x="40181" y="58614"/>
                  </a:cubicBezTo>
                  <a:cubicBezTo>
                    <a:pt x="40181" y="57670"/>
                    <a:pt x="18453" y="5508"/>
                    <a:pt x="15619" y="55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38" name="Forma libre 137">
              <a:extLst>
                <a:ext uri="{FF2B5EF4-FFF2-40B4-BE49-F238E27FC236}">
                  <a16:creationId xmlns:a16="http://schemas.microsoft.com/office/drawing/2014/main" id="{B19C693B-EB4B-C740-A5AC-6B694DE1B905}"/>
                </a:ext>
              </a:extLst>
            </p:cNvPr>
            <p:cNvSpPr/>
            <p:nvPr/>
          </p:nvSpPr>
          <p:spPr>
            <a:xfrm>
              <a:off x="8700293" y="2642558"/>
              <a:ext cx="26064" cy="85441"/>
            </a:xfrm>
            <a:custGeom>
              <a:avLst/>
              <a:gdLst>
                <a:gd name="connsiteX0" fmla="*/ 19839 w 26064"/>
                <a:gd name="connsiteY0" fmla="*/ 0 h 85441"/>
                <a:gd name="connsiteX1" fmla="*/ 5668 w 26064"/>
                <a:gd name="connsiteY1" fmla="*/ 45789 h 85441"/>
                <a:gd name="connsiteX2" fmla="*/ 0 w 26064"/>
                <a:gd name="connsiteY2" fmla="*/ 85442 h 85441"/>
                <a:gd name="connsiteX3" fmla="*/ 17241 w 26064"/>
                <a:gd name="connsiteY3" fmla="*/ 47441 h 85441"/>
                <a:gd name="connsiteX4" fmla="*/ 19839 w 26064"/>
                <a:gd name="connsiteY4" fmla="*/ 0 h 85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64" h="85441">
                  <a:moveTo>
                    <a:pt x="19839" y="0"/>
                  </a:moveTo>
                  <a:cubicBezTo>
                    <a:pt x="6849" y="10149"/>
                    <a:pt x="7085" y="30684"/>
                    <a:pt x="5668" y="45789"/>
                  </a:cubicBezTo>
                  <a:lnTo>
                    <a:pt x="0" y="85442"/>
                  </a:lnTo>
                  <a:cubicBezTo>
                    <a:pt x="23854" y="81193"/>
                    <a:pt x="8502" y="75529"/>
                    <a:pt x="17241" y="47441"/>
                  </a:cubicBezTo>
                  <a:cubicBezTo>
                    <a:pt x="22673" y="29975"/>
                    <a:pt x="32592" y="19118"/>
                    <a:pt x="1983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39" name="Forma libre 138">
              <a:extLst>
                <a:ext uri="{FF2B5EF4-FFF2-40B4-BE49-F238E27FC236}">
                  <a16:creationId xmlns:a16="http://schemas.microsoft.com/office/drawing/2014/main" id="{D3E0F2BA-F2A1-F940-9641-739A2ED981E3}"/>
                </a:ext>
              </a:extLst>
            </p:cNvPr>
            <p:cNvSpPr/>
            <p:nvPr/>
          </p:nvSpPr>
          <p:spPr>
            <a:xfrm>
              <a:off x="8354152" y="3106823"/>
              <a:ext cx="20808" cy="56410"/>
            </a:xfrm>
            <a:custGeom>
              <a:avLst/>
              <a:gdLst>
                <a:gd name="connsiteX0" fmla="*/ 17859 w 20808"/>
                <a:gd name="connsiteY0" fmla="*/ 0 h 56410"/>
                <a:gd name="connsiteX1" fmla="*/ 6995 w 20808"/>
                <a:gd name="connsiteY1" fmla="*/ 56410 h 56410"/>
                <a:gd name="connsiteX2" fmla="*/ 17859 w 20808"/>
                <a:gd name="connsiteY2" fmla="*/ 0 h 56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808" h="56410">
                  <a:moveTo>
                    <a:pt x="17859" y="0"/>
                  </a:moveTo>
                  <a:cubicBezTo>
                    <a:pt x="-3397" y="8025"/>
                    <a:pt x="-3869" y="40125"/>
                    <a:pt x="6995" y="56410"/>
                  </a:cubicBezTo>
                  <a:cubicBezTo>
                    <a:pt x="17859" y="44609"/>
                    <a:pt x="25180" y="15342"/>
                    <a:pt x="1785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40" name="Forma libre 139">
              <a:extLst>
                <a:ext uri="{FF2B5EF4-FFF2-40B4-BE49-F238E27FC236}">
                  <a16:creationId xmlns:a16="http://schemas.microsoft.com/office/drawing/2014/main" id="{0EB653B4-EC1C-9C4D-B96E-9287ADCF901E}"/>
                </a:ext>
              </a:extLst>
            </p:cNvPr>
            <p:cNvSpPr/>
            <p:nvPr/>
          </p:nvSpPr>
          <p:spPr>
            <a:xfrm>
              <a:off x="8472149" y="3152997"/>
              <a:ext cx="38975" cy="31729"/>
            </a:xfrm>
            <a:custGeom>
              <a:avLst/>
              <a:gdLst>
                <a:gd name="connsiteX0" fmla="*/ 0 w 38975"/>
                <a:gd name="connsiteY0" fmla="*/ 2211 h 31729"/>
                <a:gd name="connsiteX1" fmla="*/ 14170 w 38975"/>
                <a:gd name="connsiteY1" fmla="*/ 22510 h 31729"/>
                <a:gd name="connsiteX2" fmla="*/ 38969 w 38975"/>
                <a:gd name="connsiteY2" fmla="*/ 31715 h 31729"/>
                <a:gd name="connsiteX3" fmla="*/ 0 w 38975"/>
                <a:gd name="connsiteY3" fmla="*/ 2211 h 3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975" h="31729">
                  <a:moveTo>
                    <a:pt x="0" y="2211"/>
                  </a:moveTo>
                  <a:cubicBezTo>
                    <a:pt x="945" y="17789"/>
                    <a:pt x="-3306" y="10000"/>
                    <a:pt x="14170" y="22510"/>
                  </a:cubicBezTo>
                  <a:cubicBezTo>
                    <a:pt x="23617" y="29354"/>
                    <a:pt x="23854" y="31951"/>
                    <a:pt x="38969" y="31715"/>
                  </a:cubicBezTo>
                  <a:cubicBezTo>
                    <a:pt x="39441" y="6932"/>
                    <a:pt x="14170" y="-5341"/>
                    <a:pt x="0" y="221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41" name="Forma libre 140">
              <a:extLst>
                <a:ext uri="{FF2B5EF4-FFF2-40B4-BE49-F238E27FC236}">
                  <a16:creationId xmlns:a16="http://schemas.microsoft.com/office/drawing/2014/main" id="{57FDF2C4-CC8D-7248-BA55-29526E4E978C}"/>
                </a:ext>
              </a:extLst>
            </p:cNvPr>
            <p:cNvSpPr/>
            <p:nvPr/>
          </p:nvSpPr>
          <p:spPr>
            <a:xfrm>
              <a:off x="8165331" y="2699204"/>
              <a:ext cx="18462" cy="82373"/>
            </a:xfrm>
            <a:custGeom>
              <a:avLst/>
              <a:gdLst>
                <a:gd name="connsiteX0" fmla="*/ 8530 w 18462"/>
                <a:gd name="connsiteY0" fmla="*/ 0 h 82373"/>
                <a:gd name="connsiteX1" fmla="*/ 13017 w 18462"/>
                <a:gd name="connsiteY1" fmla="*/ 82373 h 82373"/>
                <a:gd name="connsiteX2" fmla="*/ 13489 w 18462"/>
                <a:gd name="connsiteY2" fmla="*/ 49802 h 82373"/>
                <a:gd name="connsiteX3" fmla="*/ 8530 w 18462"/>
                <a:gd name="connsiteY3" fmla="*/ 0 h 82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62" h="82373">
                  <a:moveTo>
                    <a:pt x="8530" y="0"/>
                  </a:moveTo>
                  <a:cubicBezTo>
                    <a:pt x="-7294" y="21242"/>
                    <a:pt x="1681" y="61603"/>
                    <a:pt x="13017" y="82373"/>
                  </a:cubicBezTo>
                  <a:cubicBezTo>
                    <a:pt x="21992" y="70808"/>
                    <a:pt x="18213" y="72224"/>
                    <a:pt x="13489" y="49802"/>
                  </a:cubicBezTo>
                  <a:cubicBezTo>
                    <a:pt x="9474" y="30920"/>
                    <a:pt x="10655" y="18646"/>
                    <a:pt x="853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142" name="Grupo 141">
            <a:extLst>
              <a:ext uri="{FF2B5EF4-FFF2-40B4-BE49-F238E27FC236}">
                <a16:creationId xmlns:a16="http://schemas.microsoft.com/office/drawing/2014/main" id="{805BE7FA-1D16-0B4A-9412-D6986DBC399B}"/>
              </a:ext>
            </a:extLst>
          </p:cNvPr>
          <p:cNvGrpSpPr/>
          <p:nvPr/>
        </p:nvGrpSpPr>
        <p:grpSpPr>
          <a:xfrm>
            <a:off x="6010901" y="5675372"/>
            <a:ext cx="146682" cy="585438"/>
            <a:chOff x="4458138" y="1564934"/>
            <a:chExt cx="146682" cy="585438"/>
          </a:xfrm>
        </p:grpSpPr>
        <p:sp>
          <p:nvSpPr>
            <p:cNvPr id="143" name="Forma libre 142">
              <a:extLst>
                <a:ext uri="{FF2B5EF4-FFF2-40B4-BE49-F238E27FC236}">
                  <a16:creationId xmlns:a16="http://schemas.microsoft.com/office/drawing/2014/main" id="{78FD6A77-C4F8-1242-99E7-962DA424BDE3}"/>
                </a:ext>
              </a:extLst>
            </p:cNvPr>
            <p:cNvSpPr/>
            <p:nvPr/>
          </p:nvSpPr>
          <p:spPr>
            <a:xfrm>
              <a:off x="4458138" y="1564934"/>
              <a:ext cx="146682" cy="400161"/>
            </a:xfrm>
            <a:custGeom>
              <a:avLst/>
              <a:gdLst>
                <a:gd name="connsiteX0" fmla="*/ 125973 w 186862"/>
                <a:gd name="connsiteY0" fmla="*/ 38387 h 509777"/>
                <a:gd name="connsiteX1" fmla="*/ 50397 w 186862"/>
                <a:gd name="connsiteY1" fmla="*/ 454738 h 509777"/>
                <a:gd name="connsiteX2" fmla="*/ 34337 w 186862"/>
                <a:gd name="connsiteY2" fmla="*/ 399744 h 509777"/>
                <a:gd name="connsiteX3" fmla="*/ 32448 w 186862"/>
                <a:gd name="connsiteY3" fmla="*/ 120288 h 509777"/>
                <a:gd name="connsiteX4" fmla="*/ 57482 w 186862"/>
                <a:gd name="connsiteY4" fmla="*/ 46884 h 509777"/>
                <a:gd name="connsiteX5" fmla="*/ 62678 w 186862"/>
                <a:gd name="connsiteY5" fmla="*/ 41219 h 509777"/>
                <a:gd name="connsiteX6" fmla="*/ 82281 w 186862"/>
                <a:gd name="connsiteY6" fmla="*/ 21629 h 509777"/>
                <a:gd name="connsiteX7" fmla="*/ 51578 w 186862"/>
                <a:gd name="connsiteY7" fmla="*/ 105182 h 509777"/>
                <a:gd name="connsiteX8" fmla="*/ 67874 w 186862"/>
                <a:gd name="connsiteY8" fmla="*/ 199593 h 509777"/>
                <a:gd name="connsiteX9" fmla="*/ 125973 w 186862"/>
                <a:gd name="connsiteY9" fmla="*/ 38387 h 509777"/>
                <a:gd name="connsiteX10" fmla="*/ 100702 w 186862"/>
                <a:gd name="connsiteY10" fmla="*/ 503596 h 509777"/>
                <a:gd name="connsiteX11" fmla="*/ 166359 w 186862"/>
                <a:gd name="connsiteY11" fmla="*/ 395732 h 509777"/>
                <a:gd name="connsiteX12" fmla="*/ 72597 w 186862"/>
                <a:gd name="connsiteY12" fmla="*/ 3219 h 509777"/>
                <a:gd name="connsiteX13" fmla="*/ 1509 w 186862"/>
                <a:gd name="connsiteY13" fmla="*/ 190860 h 509777"/>
                <a:gd name="connsiteX14" fmla="*/ 92 w 186862"/>
                <a:gd name="connsiteY14" fmla="*/ 271817 h 509777"/>
                <a:gd name="connsiteX15" fmla="*/ 42131 w 186862"/>
                <a:gd name="connsiteY15" fmla="*/ 484950 h 509777"/>
                <a:gd name="connsiteX16" fmla="*/ 66693 w 186862"/>
                <a:gd name="connsiteY16" fmla="*/ 504304 h 509777"/>
                <a:gd name="connsiteX17" fmla="*/ 82281 w 186862"/>
                <a:gd name="connsiteY17" fmla="*/ 509497 h 509777"/>
                <a:gd name="connsiteX18" fmla="*/ 100702 w 186862"/>
                <a:gd name="connsiteY18" fmla="*/ 503596 h 509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862" h="509777">
                  <a:moveTo>
                    <a:pt x="125973" y="38387"/>
                  </a:moveTo>
                  <a:cubicBezTo>
                    <a:pt x="225402" y="153804"/>
                    <a:pt x="138962" y="603671"/>
                    <a:pt x="50397" y="454738"/>
                  </a:cubicBezTo>
                  <a:cubicBezTo>
                    <a:pt x="36699" y="431608"/>
                    <a:pt x="38352" y="431372"/>
                    <a:pt x="34337" y="399744"/>
                  </a:cubicBezTo>
                  <a:cubicBezTo>
                    <a:pt x="21820" y="301793"/>
                    <a:pt x="19458" y="219183"/>
                    <a:pt x="32448" y="120288"/>
                  </a:cubicBezTo>
                  <a:cubicBezTo>
                    <a:pt x="38588" y="73791"/>
                    <a:pt x="38352" y="68126"/>
                    <a:pt x="57482" y="46884"/>
                  </a:cubicBezTo>
                  <a:lnTo>
                    <a:pt x="62678" y="41219"/>
                  </a:lnTo>
                  <a:cubicBezTo>
                    <a:pt x="76612" y="24697"/>
                    <a:pt x="57482" y="33194"/>
                    <a:pt x="82281" y="21629"/>
                  </a:cubicBezTo>
                  <a:cubicBezTo>
                    <a:pt x="76612" y="50188"/>
                    <a:pt x="57482" y="68126"/>
                    <a:pt x="51578" y="105182"/>
                  </a:cubicBezTo>
                  <a:lnTo>
                    <a:pt x="67874" y="199593"/>
                  </a:lnTo>
                  <a:cubicBezTo>
                    <a:pt x="69999" y="181891"/>
                    <a:pt x="44965" y="32014"/>
                    <a:pt x="125973" y="38387"/>
                  </a:cubicBezTo>
                  <a:close/>
                  <a:moveTo>
                    <a:pt x="100702" y="503596"/>
                  </a:moveTo>
                  <a:cubicBezTo>
                    <a:pt x="139671" y="475745"/>
                    <a:pt x="149118" y="464651"/>
                    <a:pt x="166359" y="395732"/>
                  </a:cubicBezTo>
                  <a:cubicBezTo>
                    <a:pt x="192102" y="293532"/>
                    <a:pt x="219734" y="-35962"/>
                    <a:pt x="72597" y="3219"/>
                  </a:cubicBezTo>
                  <a:cubicBezTo>
                    <a:pt x="19931" y="17144"/>
                    <a:pt x="1981" y="147431"/>
                    <a:pt x="1509" y="190860"/>
                  </a:cubicBezTo>
                  <a:lnTo>
                    <a:pt x="92" y="271817"/>
                  </a:lnTo>
                  <a:cubicBezTo>
                    <a:pt x="-380" y="327284"/>
                    <a:pt x="-617" y="443645"/>
                    <a:pt x="42131" y="484950"/>
                  </a:cubicBezTo>
                  <a:cubicBezTo>
                    <a:pt x="47091" y="489434"/>
                    <a:pt x="62442" y="501944"/>
                    <a:pt x="66693" y="504304"/>
                  </a:cubicBezTo>
                  <a:cubicBezTo>
                    <a:pt x="70708" y="506428"/>
                    <a:pt x="77085" y="509260"/>
                    <a:pt x="82281" y="509497"/>
                  </a:cubicBezTo>
                  <a:cubicBezTo>
                    <a:pt x="109677" y="510913"/>
                    <a:pt x="96215" y="506664"/>
                    <a:pt x="100702" y="50359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44" name="Forma libre 143">
              <a:extLst>
                <a:ext uri="{FF2B5EF4-FFF2-40B4-BE49-F238E27FC236}">
                  <a16:creationId xmlns:a16="http://schemas.microsoft.com/office/drawing/2014/main" id="{6407E0AC-DC05-D145-8DCA-EBD58E310C61}"/>
                </a:ext>
              </a:extLst>
            </p:cNvPr>
            <p:cNvSpPr/>
            <p:nvPr/>
          </p:nvSpPr>
          <p:spPr>
            <a:xfrm>
              <a:off x="4477235" y="2029589"/>
              <a:ext cx="107788" cy="120783"/>
            </a:xfrm>
            <a:custGeom>
              <a:avLst/>
              <a:gdLst>
                <a:gd name="connsiteX0" fmla="*/ 110383 w 137314"/>
                <a:gd name="connsiteY0" fmla="*/ 50678 h 153869"/>
                <a:gd name="connsiteX1" fmla="*/ 78027 w 137314"/>
                <a:gd name="connsiteY1" fmla="*/ 126207 h 153869"/>
                <a:gd name="connsiteX2" fmla="*/ 26068 w 137314"/>
                <a:gd name="connsiteY2" fmla="*/ 63424 h 153869"/>
                <a:gd name="connsiteX3" fmla="*/ 53228 w 137314"/>
                <a:gd name="connsiteY3" fmla="*/ 58703 h 153869"/>
                <a:gd name="connsiteX4" fmla="*/ 47324 w 137314"/>
                <a:gd name="connsiteY4" fmla="*/ 88679 h 153869"/>
                <a:gd name="connsiteX5" fmla="*/ 48741 w 137314"/>
                <a:gd name="connsiteY5" fmla="*/ 101424 h 153869"/>
                <a:gd name="connsiteX6" fmla="*/ 51575 w 137314"/>
                <a:gd name="connsiteY6" fmla="*/ 108269 h 153869"/>
                <a:gd name="connsiteX7" fmla="*/ 73303 w 137314"/>
                <a:gd name="connsiteY7" fmla="*/ 65784 h 153869"/>
                <a:gd name="connsiteX8" fmla="*/ 89127 w 137314"/>
                <a:gd name="connsiteY8" fmla="*/ 50678 h 153869"/>
                <a:gd name="connsiteX9" fmla="*/ 89599 w 137314"/>
                <a:gd name="connsiteY9" fmla="*/ 38877 h 153869"/>
                <a:gd name="connsiteX10" fmla="*/ 110383 w 137314"/>
                <a:gd name="connsiteY10" fmla="*/ 50678 h 153869"/>
                <a:gd name="connsiteX11" fmla="*/ 94086 w 137314"/>
                <a:gd name="connsiteY11" fmla="*/ 146741 h 153869"/>
                <a:gd name="connsiteX12" fmla="*/ 131166 w 137314"/>
                <a:gd name="connsiteY12" fmla="*/ 113225 h 153869"/>
                <a:gd name="connsiteX13" fmla="*/ 133291 w 137314"/>
                <a:gd name="connsiteY13" fmla="*/ 48318 h 153869"/>
                <a:gd name="connsiteX14" fmla="*/ 64092 w 137314"/>
                <a:gd name="connsiteY14" fmla="*/ 9846 h 153869"/>
                <a:gd name="connsiteX15" fmla="*/ 6938 w 137314"/>
                <a:gd name="connsiteY15" fmla="*/ 43125 h 153869"/>
                <a:gd name="connsiteX16" fmla="*/ 31264 w 137314"/>
                <a:gd name="connsiteY16" fmla="*/ 145561 h 153869"/>
                <a:gd name="connsiteX17" fmla="*/ 78027 w 137314"/>
                <a:gd name="connsiteY17" fmla="*/ 153114 h 153869"/>
                <a:gd name="connsiteX18" fmla="*/ 94086 w 137314"/>
                <a:gd name="connsiteY18" fmla="*/ 146741 h 15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7314" h="153869">
                  <a:moveTo>
                    <a:pt x="110383" y="50678"/>
                  </a:moveTo>
                  <a:cubicBezTo>
                    <a:pt x="119121" y="91275"/>
                    <a:pt x="116995" y="121958"/>
                    <a:pt x="78027" y="126207"/>
                  </a:cubicBezTo>
                  <a:cubicBezTo>
                    <a:pt x="26777" y="131872"/>
                    <a:pt x="27249" y="107797"/>
                    <a:pt x="26068" y="63424"/>
                  </a:cubicBezTo>
                  <a:cubicBezTo>
                    <a:pt x="43781" y="64132"/>
                    <a:pt x="40711" y="64840"/>
                    <a:pt x="53228" y="58703"/>
                  </a:cubicBezTo>
                  <a:cubicBezTo>
                    <a:pt x="50394" y="73573"/>
                    <a:pt x="47796" y="74989"/>
                    <a:pt x="47324" y="88679"/>
                  </a:cubicBezTo>
                  <a:cubicBezTo>
                    <a:pt x="47088" y="93399"/>
                    <a:pt x="48033" y="97412"/>
                    <a:pt x="48741" y="101424"/>
                  </a:cubicBezTo>
                  <a:lnTo>
                    <a:pt x="51575" y="108269"/>
                  </a:lnTo>
                  <a:cubicBezTo>
                    <a:pt x="66454" y="93871"/>
                    <a:pt x="56299" y="84902"/>
                    <a:pt x="73303" y="65784"/>
                  </a:cubicBezTo>
                  <a:cubicBezTo>
                    <a:pt x="81805" y="56343"/>
                    <a:pt x="84403" y="58703"/>
                    <a:pt x="89127" y="50678"/>
                  </a:cubicBezTo>
                  <a:cubicBezTo>
                    <a:pt x="92906" y="44306"/>
                    <a:pt x="88182" y="41709"/>
                    <a:pt x="89599" y="38877"/>
                  </a:cubicBezTo>
                  <a:cubicBezTo>
                    <a:pt x="100936" y="43125"/>
                    <a:pt x="102353" y="45250"/>
                    <a:pt x="110383" y="50678"/>
                  </a:cubicBezTo>
                  <a:close/>
                  <a:moveTo>
                    <a:pt x="94086" y="146741"/>
                  </a:moveTo>
                  <a:cubicBezTo>
                    <a:pt x="116995" y="136828"/>
                    <a:pt x="120538" y="141785"/>
                    <a:pt x="131166" y="113225"/>
                  </a:cubicBezTo>
                  <a:cubicBezTo>
                    <a:pt x="137779" y="95287"/>
                    <a:pt x="139904" y="69796"/>
                    <a:pt x="133291" y="48318"/>
                  </a:cubicBezTo>
                  <a:cubicBezTo>
                    <a:pt x="123372" y="15274"/>
                    <a:pt x="93142" y="26604"/>
                    <a:pt x="64092" y="9846"/>
                  </a:cubicBezTo>
                  <a:cubicBezTo>
                    <a:pt x="64092" y="9846"/>
                    <a:pt x="35279" y="-27447"/>
                    <a:pt x="6938" y="43125"/>
                  </a:cubicBezTo>
                  <a:cubicBezTo>
                    <a:pt x="-3690" y="69560"/>
                    <a:pt x="-6524" y="126915"/>
                    <a:pt x="31264" y="145561"/>
                  </a:cubicBezTo>
                  <a:cubicBezTo>
                    <a:pt x="42837" y="151226"/>
                    <a:pt x="62675" y="155710"/>
                    <a:pt x="78027" y="153114"/>
                  </a:cubicBezTo>
                  <a:cubicBezTo>
                    <a:pt x="97157" y="149810"/>
                    <a:pt x="89363" y="148866"/>
                    <a:pt x="94086" y="14674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45" name="Forma libre 144">
              <a:extLst>
                <a:ext uri="{FF2B5EF4-FFF2-40B4-BE49-F238E27FC236}">
                  <a16:creationId xmlns:a16="http://schemas.microsoft.com/office/drawing/2014/main" id="{89266A8C-05BD-504F-B106-CB79D58C70ED}"/>
                </a:ext>
              </a:extLst>
            </p:cNvPr>
            <p:cNvSpPr/>
            <p:nvPr/>
          </p:nvSpPr>
          <p:spPr>
            <a:xfrm>
              <a:off x="4529446" y="1600069"/>
              <a:ext cx="22146" cy="120799"/>
            </a:xfrm>
            <a:custGeom>
              <a:avLst/>
              <a:gdLst>
                <a:gd name="connsiteX0" fmla="*/ 28046 w 28212"/>
                <a:gd name="connsiteY0" fmla="*/ 0 h 153889"/>
                <a:gd name="connsiteX1" fmla="*/ 7499 w 28212"/>
                <a:gd name="connsiteY1" fmla="*/ 26199 h 153889"/>
                <a:gd name="connsiteX2" fmla="*/ 6791 w 28212"/>
                <a:gd name="connsiteY2" fmla="*/ 153890 h 153889"/>
                <a:gd name="connsiteX3" fmla="*/ 13876 w 28212"/>
                <a:gd name="connsiteY3" fmla="*/ 72224 h 153889"/>
                <a:gd name="connsiteX4" fmla="*/ 28046 w 28212"/>
                <a:gd name="connsiteY4" fmla="*/ 0 h 15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212" h="153889">
                  <a:moveTo>
                    <a:pt x="28046" y="0"/>
                  </a:moveTo>
                  <a:cubicBezTo>
                    <a:pt x="9388" y="3776"/>
                    <a:pt x="12223" y="2124"/>
                    <a:pt x="7499" y="26199"/>
                  </a:cubicBezTo>
                  <a:cubicBezTo>
                    <a:pt x="1831" y="55230"/>
                    <a:pt x="-5727" y="131939"/>
                    <a:pt x="6791" y="153890"/>
                  </a:cubicBezTo>
                  <a:cubicBezTo>
                    <a:pt x="19308" y="132883"/>
                    <a:pt x="9388" y="96771"/>
                    <a:pt x="13876" y="72224"/>
                  </a:cubicBezTo>
                  <a:cubicBezTo>
                    <a:pt x="18599" y="46969"/>
                    <a:pt x="29699" y="25963"/>
                    <a:pt x="28046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sp>
        <p:nvSpPr>
          <p:cNvPr id="146" name="Forma libre 145">
            <a:extLst>
              <a:ext uri="{FF2B5EF4-FFF2-40B4-BE49-F238E27FC236}">
                <a16:creationId xmlns:a16="http://schemas.microsoft.com/office/drawing/2014/main" id="{DD7E267D-46A3-7A48-A2B9-464A03EE3293}"/>
              </a:ext>
            </a:extLst>
          </p:cNvPr>
          <p:cNvSpPr/>
          <p:nvPr/>
        </p:nvSpPr>
        <p:spPr>
          <a:xfrm rot="10800000" flipH="1">
            <a:off x="4449282" y="4169014"/>
            <a:ext cx="636898" cy="232519"/>
          </a:xfrm>
          <a:custGeom>
            <a:avLst/>
            <a:gdLst>
              <a:gd name="connsiteX0" fmla="*/ 784203 w 811363"/>
              <a:gd name="connsiteY0" fmla="*/ 71516 h 296213"/>
              <a:gd name="connsiteX1" fmla="*/ 788218 w 811363"/>
              <a:gd name="connsiteY1" fmla="*/ 231542 h 296213"/>
              <a:gd name="connsiteX2" fmla="*/ 811363 w 811363"/>
              <a:gd name="connsiteY2" fmla="*/ 213840 h 296213"/>
              <a:gd name="connsiteX3" fmla="*/ 790108 w 811363"/>
              <a:gd name="connsiteY3" fmla="*/ 0 h 296213"/>
              <a:gd name="connsiteX4" fmla="*/ 686427 w 811363"/>
              <a:gd name="connsiteY4" fmla="*/ 24075 h 296213"/>
              <a:gd name="connsiteX5" fmla="*/ 653127 w 811363"/>
              <a:gd name="connsiteY5" fmla="*/ 33988 h 296213"/>
              <a:gd name="connsiteX6" fmla="*/ 777118 w 811363"/>
              <a:gd name="connsiteY6" fmla="*/ 35640 h 296213"/>
              <a:gd name="connsiteX7" fmla="*/ 725632 w 811363"/>
              <a:gd name="connsiteY7" fmla="*/ 89218 h 296213"/>
              <a:gd name="connsiteX8" fmla="*/ 621479 w 811363"/>
              <a:gd name="connsiteY8" fmla="*/ 202511 h 296213"/>
              <a:gd name="connsiteX9" fmla="*/ 588179 w 811363"/>
              <a:gd name="connsiteY9" fmla="*/ 250897 h 296213"/>
              <a:gd name="connsiteX10" fmla="*/ 569049 w 811363"/>
              <a:gd name="connsiteY10" fmla="*/ 261754 h 296213"/>
              <a:gd name="connsiteX11" fmla="*/ 508588 w 811363"/>
              <a:gd name="connsiteY11" fmla="*/ 205816 h 296213"/>
              <a:gd name="connsiteX12" fmla="*/ 474579 w 811363"/>
              <a:gd name="connsiteY12" fmla="*/ 179853 h 296213"/>
              <a:gd name="connsiteX13" fmla="*/ 380345 w 811363"/>
              <a:gd name="connsiteY13" fmla="*/ 94883 h 296213"/>
              <a:gd name="connsiteX14" fmla="*/ 340196 w 811363"/>
              <a:gd name="connsiteY14" fmla="*/ 74821 h 296213"/>
              <a:gd name="connsiteX15" fmla="*/ 318704 w 811363"/>
              <a:gd name="connsiteY15" fmla="*/ 37292 h 296213"/>
              <a:gd name="connsiteX16" fmla="*/ 147478 w 811363"/>
              <a:gd name="connsiteY16" fmla="*/ 147517 h 296213"/>
              <a:gd name="connsiteX17" fmla="*/ 68359 w 811363"/>
              <a:gd name="connsiteY17" fmla="*/ 209828 h 296213"/>
              <a:gd name="connsiteX18" fmla="*/ 813 w 811363"/>
              <a:gd name="connsiteY18" fmla="*/ 283232 h 296213"/>
              <a:gd name="connsiteX19" fmla="*/ 52772 w 811363"/>
              <a:gd name="connsiteY19" fmla="*/ 248300 h 296213"/>
              <a:gd name="connsiteX20" fmla="*/ 142518 w 811363"/>
              <a:gd name="connsiteY20" fmla="*/ 174896 h 296213"/>
              <a:gd name="connsiteX21" fmla="*/ 297212 w 811363"/>
              <a:gd name="connsiteY21" fmla="*/ 73168 h 296213"/>
              <a:gd name="connsiteX22" fmla="*/ 405380 w 811363"/>
              <a:gd name="connsiteY22" fmla="*/ 151057 h 296213"/>
              <a:gd name="connsiteX23" fmla="*/ 469619 w 811363"/>
              <a:gd name="connsiteY23" fmla="*/ 211244 h 296213"/>
              <a:gd name="connsiteX24" fmla="*/ 540472 w 811363"/>
              <a:gd name="connsiteY24" fmla="*/ 265766 h 296213"/>
              <a:gd name="connsiteX25" fmla="*/ 574481 w 811363"/>
              <a:gd name="connsiteY25" fmla="*/ 296214 h 296213"/>
              <a:gd name="connsiteX26" fmla="*/ 647459 w 811363"/>
              <a:gd name="connsiteY26" fmla="*/ 212896 h 296213"/>
              <a:gd name="connsiteX27" fmla="*/ 701779 w 811363"/>
              <a:gd name="connsiteY27" fmla="*/ 158374 h 296213"/>
              <a:gd name="connsiteX28" fmla="*/ 721145 w 811363"/>
              <a:gd name="connsiteY28" fmla="*/ 123206 h 296213"/>
              <a:gd name="connsiteX29" fmla="*/ 784203 w 811363"/>
              <a:gd name="connsiteY29" fmla="*/ 71516 h 296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811363" h="296213">
                <a:moveTo>
                  <a:pt x="784203" y="71516"/>
                </a:moveTo>
                <a:lnTo>
                  <a:pt x="788218" y="231542"/>
                </a:lnTo>
                <a:cubicBezTo>
                  <a:pt x="802153" y="225642"/>
                  <a:pt x="799555" y="223282"/>
                  <a:pt x="811363" y="213840"/>
                </a:cubicBezTo>
                <a:cubicBezTo>
                  <a:pt x="800736" y="153182"/>
                  <a:pt x="822227" y="45081"/>
                  <a:pt x="790108" y="0"/>
                </a:cubicBezTo>
                <a:cubicBezTo>
                  <a:pt x="758224" y="1180"/>
                  <a:pt x="717602" y="19354"/>
                  <a:pt x="686427" y="24075"/>
                </a:cubicBezTo>
                <a:cubicBezTo>
                  <a:pt x="668950" y="26671"/>
                  <a:pt x="659976" y="21951"/>
                  <a:pt x="653127" y="33988"/>
                </a:cubicBezTo>
                <a:cubicBezTo>
                  <a:pt x="625730" y="81429"/>
                  <a:pt x="713351" y="33280"/>
                  <a:pt x="777118" y="35640"/>
                </a:cubicBezTo>
                <a:cubicBezTo>
                  <a:pt x="770741" y="59951"/>
                  <a:pt x="761531" y="49566"/>
                  <a:pt x="725632" y="89218"/>
                </a:cubicBezTo>
                <a:cubicBezTo>
                  <a:pt x="668242" y="152945"/>
                  <a:pt x="693985" y="135479"/>
                  <a:pt x="621479" y="202511"/>
                </a:cubicBezTo>
                <a:cubicBezTo>
                  <a:pt x="595264" y="226822"/>
                  <a:pt x="619590" y="227294"/>
                  <a:pt x="588179" y="250897"/>
                </a:cubicBezTo>
                <a:cubicBezTo>
                  <a:pt x="575662" y="260338"/>
                  <a:pt x="583219" y="255853"/>
                  <a:pt x="569049" y="261754"/>
                </a:cubicBezTo>
                <a:cubicBezTo>
                  <a:pt x="533623" y="239095"/>
                  <a:pt x="536220" y="223282"/>
                  <a:pt x="508588" y="205816"/>
                </a:cubicBezTo>
                <a:cubicBezTo>
                  <a:pt x="484971" y="190946"/>
                  <a:pt x="492056" y="196610"/>
                  <a:pt x="474579" y="179853"/>
                </a:cubicBezTo>
                <a:lnTo>
                  <a:pt x="380345" y="94883"/>
                </a:lnTo>
                <a:cubicBezTo>
                  <a:pt x="367828" y="88982"/>
                  <a:pt x="364286" y="94411"/>
                  <a:pt x="340196" y="74821"/>
                </a:cubicBezTo>
                <a:cubicBezTo>
                  <a:pt x="323427" y="61131"/>
                  <a:pt x="325553" y="58771"/>
                  <a:pt x="318704" y="37292"/>
                </a:cubicBezTo>
                <a:cubicBezTo>
                  <a:pt x="279499" y="43665"/>
                  <a:pt x="182904" y="121318"/>
                  <a:pt x="147478" y="147517"/>
                </a:cubicBezTo>
                <a:lnTo>
                  <a:pt x="68359" y="209828"/>
                </a:lnTo>
                <a:cubicBezTo>
                  <a:pt x="28918" y="244524"/>
                  <a:pt x="-5800" y="246648"/>
                  <a:pt x="813" y="283232"/>
                </a:cubicBezTo>
                <a:lnTo>
                  <a:pt x="52772" y="248300"/>
                </a:lnTo>
                <a:cubicBezTo>
                  <a:pt x="106147" y="208412"/>
                  <a:pt x="101660" y="201567"/>
                  <a:pt x="142518" y="174896"/>
                </a:cubicBezTo>
                <a:cubicBezTo>
                  <a:pt x="168261" y="158138"/>
                  <a:pt x="277137" y="74821"/>
                  <a:pt x="297212" y="73168"/>
                </a:cubicBezTo>
                <a:cubicBezTo>
                  <a:pt x="315634" y="71516"/>
                  <a:pt x="387431" y="134063"/>
                  <a:pt x="405380" y="151057"/>
                </a:cubicBezTo>
                <a:cubicBezTo>
                  <a:pt x="424982" y="169703"/>
                  <a:pt x="439389" y="197791"/>
                  <a:pt x="469619" y="211244"/>
                </a:cubicBezTo>
                <a:cubicBezTo>
                  <a:pt x="506935" y="227766"/>
                  <a:pt x="505754" y="231779"/>
                  <a:pt x="540472" y="265766"/>
                </a:cubicBezTo>
                <a:cubicBezTo>
                  <a:pt x="556059" y="281108"/>
                  <a:pt x="554170" y="289605"/>
                  <a:pt x="574481" y="296214"/>
                </a:cubicBezTo>
                <a:lnTo>
                  <a:pt x="647459" y="212896"/>
                </a:lnTo>
                <a:cubicBezTo>
                  <a:pt x="663046" y="194014"/>
                  <a:pt x="695638" y="170884"/>
                  <a:pt x="701779" y="158374"/>
                </a:cubicBezTo>
                <a:cubicBezTo>
                  <a:pt x="714768" y="130995"/>
                  <a:pt x="698708" y="149169"/>
                  <a:pt x="721145" y="123206"/>
                </a:cubicBezTo>
                <a:cubicBezTo>
                  <a:pt x="741220" y="100075"/>
                  <a:pt x="752084" y="81429"/>
                  <a:pt x="784203" y="71516"/>
                </a:cubicBezTo>
                <a:close/>
              </a:path>
            </a:pathLst>
          </a:custGeom>
          <a:solidFill>
            <a:srgbClr val="262626"/>
          </a:solidFill>
          <a:ln w="236" cap="flat">
            <a:noFill/>
            <a:prstDash val="solid"/>
            <a:miter/>
          </a:ln>
        </p:spPr>
        <p:txBody>
          <a:bodyPr rtlCol="0" anchor="ctr"/>
          <a:lstStyle/>
          <a:p>
            <a:endParaRPr lang="es-ES" dirty="0">
              <a:latin typeface="Quicksan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1564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0">
            <a:extLst>
              <a:ext uri="{FF2B5EF4-FFF2-40B4-BE49-F238E27FC236}">
                <a16:creationId xmlns:a16="http://schemas.microsoft.com/office/drawing/2014/main" id="{33EF9F99-3687-4B4C-B5F9-69EE8ECE8BA6}"/>
              </a:ext>
            </a:extLst>
          </p:cNvPr>
          <p:cNvSpPr/>
          <p:nvPr/>
        </p:nvSpPr>
        <p:spPr>
          <a:xfrm>
            <a:off x="-4713" y="-177"/>
            <a:ext cx="2339352" cy="2407796"/>
          </a:xfrm>
          <a:custGeom>
            <a:avLst/>
            <a:gdLst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2829700 w 2829700"/>
              <a:gd name="connsiteY2" fmla="*/ 2494200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244092 w 2829700"/>
              <a:gd name="connsiteY2" fmla="*/ 1278242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9700" h="2912490">
                <a:moveTo>
                  <a:pt x="0" y="0"/>
                </a:moveTo>
                <a:lnTo>
                  <a:pt x="2829700" y="0"/>
                </a:lnTo>
                <a:cubicBezTo>
                  <a:pt x="2301164" y="426081"/>
                  <a:pt x="2764850" y="1134263"/>
                  <a:pt x="1409463" y="1579799"/>
                </a:cubicBezTo>
                <a:cubicBezTo>
                  <a:pt x="304102" y="2238037"/>
                  <a:pt x="414697" y="2507171"/>
                  <a:pt x="0" y="291249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7AC8188-071B-FA40-9BF2-B902FED75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Roadmap</a:t>
            </a:r>
            <a:endParaRPr lang="es-ES" dirty="0"/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3CA170F0-6C98-1947-B743-FD78CAB92920}"/>
              </a:ext>
            </a:extLst>
          </p:cNvPr>
          <p:cNvGrpSpPr/>
          <p:nvPr/>
        </p:nvGrpSpPr>
        <p:grpSpPr>
          <a:xfrm>
            <a:off x="952502" y="2232146"/>
            <a:ext cx="9807347" cy="3678647"/>
            <a:chOff x="521986" y="2053287"/>
            <a:chExt cx="9378730" cy="3439735"/>
          </a:xfrm>
        </p:grpSpPr>
        <p:graphicFrame>
          <p:nvGraphicFramePr>
            <p:cNvPr id="4" name="Google Shape;1821;p38">
              <a:extLst>
                <a:ext uri="{FF2B5EF4-FFF2-40B4-BE49-F238E27FC236}">
                  <a16:creationId xmlns:a16="http://schemas.microsoft.com/office/drawing/2014/main" id="{C9F4DA07-B010-5A46-911C-53F0196AFE8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495460202"/>
                </p:ext>
              </p:extLst>
            </p:nvPr>
          </p:nvGraphicFramePr>
          <p:xfrm>
            <a:off x="521986" y="2053287"/>
            <a:ext cx="9378730" cy="3439735"/>
          </p:xfrm>
          <a:graphic>
            <a:graphicData uri="http://schemas.openxmlformats.org/drawingml/2006/table">
              <a:tbl>
                <a:tblPr firstRow="1" bandRow="1">
                  <a:noFill/>
                </a:tblPr>
                <a:tblGrid>
                  <a:gridCol w="2399846">
                    <a:extLst>
                      <a:ext uri="{9D8B030D-6E8A-4147-A177-3AD203B41FA5}">
                        <a16:colId xmlns:a16="http://schemas.microsoft.com/office/drawing/2014/main" val="20000"/>
                      </a:ext>
                    </a:extLst>
                  </a:gridCol>
                  <a:gridCol w="1875364">
                    <a:extLst>
                      <a:ext uri="{9D8B030D-6E8A-4147-A177-3AD203B41FA5}">
                        <a16:colId xmlns:a16="http://schemas.microsoft.com/office/drawing/2014/main" val="20001"/>
                      </a:ext>
                    </a:extLst>
                  </a:gridCol>
                  <a:gridCol w="1895047">
                    <a:extLst>
                      <a:ext uri="{9D8B030D-6E8A-4147-A177-3AD203B41FA5}">
                        <a16:colId xmlns:a16="http://schemas.microsoft.com/office/drawing/2014/main" val="20002"/>
                      </a:ext>
                    </a:extLst>
                  </a:gridCol>
                  <a:gridCol w="1818545">
                    <a:extLst>
                      <a:ext uri="{9D8B030D-6E8A-4147-A177-3AD203B41FA5}">
                        <a16:colId xmlns:a16="http://schemas.microsoft.com/office/drawing/2014/main" val="20003"/>
                      </a:ext>
                    </a:extLst>
                  </a:gridCol>
                  <a:gridCol w="1818545">
                    <a:extLst>
                      <a:ext uri="{9D8B030D-6E8A-4147-A177-3AD203B41FA5}">
                        <a16:colId xmlns:a16="http://schemas.microsoft.com/office/drawing/2014/main" val="20004"/>
                      </a:ext>
                    </a:extLst>
                  </a:gridCol>
                </a:tblGrid>
                <a:tr h="934759"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2400" b="0" dirty="0">
                          <a:solidFill>
                            <a:srgbClr val="6E6E6E"/>
                          </a:solidFill>
                        </a:endParaRPr>
                      </a:p>
                    </a:txBody>
                    <a:tcPr marL="91450" marR="91450" marT="45725" marB="45725" anchor="ctr">
                      <a:lnL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chemeClr val="dk1"/>
                          </a:buClr>
                          <a:buSzPts val="1000"/>
                          <a:buFont typeface="Century Gothic"/>
                          <a:buNone/>
                        </a:pPr>
                        <a:endParaRPr sz="1200" b="1" i="0" dirty="0">
                          <a:solidFill>
                            <a:schemeClr val="bg1"/>
                          </a:solidFill>
                          <a:latin typeface="Quicksand" pitchFamily="2" charset="77"/>
                        </a:endParaRPr>
                      </a:p>
                      <a:p>
                        <a:pPr marL="0" marR="0" lvl="0" indent="0" algn="ctr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chemeClr val="dk1"/>
                          </a:buClr>
                          <a:buSzPts val="1050"/>
                          <a:buFont typeface="Century Gothic"/>
                          <a:buNone/>
                        </a:pPr>
                        <a:r>
                          <a:rPr lang="en-US" sz="1400" b="1" i="0" dirty="0">
                            <a:solidFill>
                              <a:schemeClr val="bg1"/>
                            </a:solidFill>
                            <a:latin typeface="Quicksand" pitchFamily="2" charset="77"/>
                          </a:rPr>
                          <a:t>Q1</a:t>
                        </a:r>
                        <a:endParaRPr sz="1400" b="1" dirty="0">
                          <a:solidFill>
                            <a:schemeClr val="bg1"/>
                          </a:solidFill>
                          <a:latin typeface="Quicksand" pitchFamily="2" charset="77"/>
                        </a:endParaRPr>
                      </a:p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200" b="1" dirty="0">
                          <a:solidFill>
                            <a:schemeClr val="bg1"/>
                          </a:solidFill>
                          <a:latin typeface="Quicksand" pitchFamily="2" charset="77"/>
                        </a:endParaRPr>
                      </a:p>
                    </a:txBody>
                    <a:tcPr marL="91450" marR="91450" marT="45725" marB="45725" anchor="ctr">
                      <a:lnL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chemeClr val="dk1"/>
                          </a:buClr>
                          <a:buSzPts val="1050"/>
                          <a:buFont typeface="Century Gothic"/>
                          <a:buNone/>
                        </a:pPr>
                        <a:r>
                          <a:rPr lang="en-US" sz="1400" b="1" i="0">
                            <a:solidFill>
                              <a:schemeClr val="bg1"/>
                            </a:solidFill>
                            <a:latin typeface="Quicksand" pitchFamily="2" charset="77"/>
                          </a:rPr>
                          <a:t>Q2</a:t>
                        </a:r>
                        <a:endParaRPr sz="2800" b="1">
                          <a:solidFill>
                            <a:schemeClr val="bg1"/>
                          </a:solidFill>
                          <a:latin typeface="Quicksand" pitchFamily="2" charset="77"/>
                        </a:endParaRPr>
                      </a:p>
                    </a:txBody>
                    <a:tcPr marL="91450" marR="91450" marT="45725" marB="45725" anchor="ctr">
                      <a:lnL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chemeClr val="dk1"/>
                          </a:buClr>
                          <a:buSzPts val="1000"/>
                          <a:buFont typeface="Century Gothic"/>
                          <a:buNone/>
                        </a:pPr>
                        <a:endParaRPr sz="1200" b="1" i="0" dirty="0">
                          <a:solidFill>
                            <a:schemeClr val="bg1"/>
                          </a:solidFill>
                          <a:latin typeface="Quicksand" pitchFamily="2" charset="77"/>
                        </a:endParaRPr>
                      </a:p>
                      <a:p>
                        <a:pPr marL="0" marR="0" lvl="0" indent="0" algn="ctr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chemeClr val="dk1"/>
                          </a:buClr>
                          <a:buSzPts val="1050"/>
                          <a:buFont typeface="Century Gothic"/>
                          <a:buNone/>
                        </a:pPr>
                        <a:r>
                          <a:rPr lang="en-US" sz="1400" b="1" i="0" u="none" strike="noStrike" cap="none" dirty="0">
                            <a:solidFill>
                              <a:schemeClr val="bg1"/>
                            </a:solidFill>
                            <a:latin typeface="Quicksand" pitchFamily="2" charset="77"/>
                            <a:ea typeface="Century Gothic"/>
                            <a:cs typeface="Century Gothic"/>
                            <a:sym typeface="Century Gothic"/>
                          </a:rPr>
                          <a:t>Q3</a:t>
                        </a:r>
                        <a:endParaRPr sz="1200" b="1" i="0" dirty="0">
                          <a:solidFill>
                            <a:schemeClr val="bg1"/>
                          </a:solidFill>
                          <a:latin typeface="Quicksand" pitchFamily="2" charset="77"/>
                        </a:endParaRPr>
                      </a:p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1200" b="1" dirty="0">
                          <a:solidFill>
                            <a:schemeClr val="bg1"/>
                          </a:solidFill>
                          <a:latin typeface="Quicksand" pitchFamily="2" charset="77"/>
                        </a:endParaRPr>
                      </a:p>
                    </a:txBody>
                    <a:tcPr marL="91450" marR="91450" marT="45725" marB="45725" anchor="ctr">
                      <a:lnL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r>
                          <a:rPr lang="en-US" sz="1200" b="1" dirty="0">
                            <a:solidFill>
                              <a:schemeClr val="bg1"/>
                            </a:solidFill>
                            <a:latin typeface="Quicksand" pitchFamily="2" charset="77"/>
                          </a:rPr>
                          <a:t>Q4</a:t>
                        </a:r>
                        <a:endParaRPr sz="2800" b="1" dirty="0">
                          <a:solidFill>
                            <a:schemeClr val="bg1"/>
                          </a:solidFill>
                          <a:latin typeface="Quicksand" pitchFamily="2" charset="77"/>
                        </a:endParaRPr>
                      </a:p>
                    </a:txBody>
                    <a:tcPr marL="91450" marR="91450" marT="45725" marB="45725" anchor="ctr">
                      <a:lnL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  <a:solidFill>
                        <a:schemeClr val="bg2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0"/>
                    </a:ext>
                  </a:extLst>
                </a:tr>
                <a:tr h="685972">
                  <a:tc>
                    <a:txBody>
                      <a:bodyPr/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6E6E6E"/>
                          </a:buClr>
                          <a:buSzPts val="900"/>
                          <a:buFont typeface="Century Gothic"/>
                          <a:buNone/>
                        </a:pPr>
                        <a:r>
                          <a:rPr lang="en-US" sz="1000" b="1" dirty="0">
                            <a:solidFill>
                              <a:srgbClr val="6E6E6E"/>
                            </a:solidFill>
                            <a:latin typeface="Quicksand" pitchFamily="2" charset="77"/>
                          </a:rPr>
                          <a:t>Marketing Team</a:t>
                        </a:r>
                        <a:endParaRPr sz="1000" b="1" dirty="0">
                          <a:solidFill>
                            <a:srgbClr val="6E6E6E"/>
                          </a:solidFill>
                          <a:latin typeface="Quicksand" pitchFamily="2" charset="77"/>
                        </a:endParaRPr>
                      </a:p>
                    </a:txBody>
                    <a:tcPr marL="271450" marR="91450" marT="45725" marB="45725" anchor="ctr">
                      <a:lnL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900" b="0">
                          <a:solidFill>
                            <a:srgbClr val="6E6E6E"/>
                          </a:solidFill>
                        </a:endParaRPr>
                      </a:p>
                    </a:txBody>
                    <a:tcPr marL="91450" marR="91450" marT="45725" marB="45725" anchor="ctr">
                      <a:lnL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900" b="0">
                          <a:solidFill>
                            <a:srgbClr val="6E6E6E"/>
                          </a:solidFill>
                        </a:endParaRPr>
                      </a:p>
                    </a:txBody>
                    <a:tcPr marL="91450" marR="91450" marT="45725" marB="45725" anchor="ctr">
                      <a:lnL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900" b="0">
                          <a:solidFill>
                            <a:srgbClr val="6E6E6E"/>
                          </a:solidFill>
                        </a:endParaRPr>
                      </a:p>
                    </a:txBody>
                    <a:tcPr marL="91450" marR="91450" marT="45725" marB="45725" anchor="ctr">
                      <a:lnL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900" b="0">
                          <a:solidFill>
                            <a:srgbClr val="6E6E6E"/>
                          </a:solidFill>
                        </a:endParaRPr>
                      </a:p>
                    </a:txBody>
                    <a:tcPr marL="91450" marR="91450" marT="45725" marB="45725" anchor="ctr">
                      <a:lnL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  <a:solidFill>
                        <a:schemeClr val="bg2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1"/>
                    </a:ext>
                  </a:extLst>
                </a:tr>
                <a:tr h="685972">
                  <a:tc>
                    <a:txBody>
                      <a:bodyPr/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6E6E6E"/>
                          </a:buClr>
                          <a:buSzPts val="900"/>
                          <a:buFont typeface="Century Gothic"/>
                          <a:buNone/>
                        </a:pPr>
                        <a:r>
                          <a:rPr lang="en-US" sz="1000" b="1" dirty="0">
                            <a:solidFill>
                              <a:srgbClr val="6E6E6E"/>
                            </a:solidFill>
                            <a:latin typeface="Quicksand" pitchFamily="2" charset="77"/>
                          </a:rPr>
                          <a:t>Social Team</a:t>
                        </a:r>
                        <a:endParaRPr sz="1000" b="1" dirty="0">
                          <a:solidFill>
                            <a:srgbClr val="6E6E6E"/>
                          </a:solidFill>
                          <a:latin typeface="Quicksand" pitchFamily="2" charset="77"/>
                        </a:endParaRPr>
                      </a:p>
                    </a:txBody>
                    <a:tcPr marL="271450" marR="91450" marT="45725" marB="45725" anchor="ctr">
                      <a:lnL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900" b="0">
                          <a:solidFill>
                            <a:srgbClr val="6E6E6E"/>
                          </a:solidFill>
                        </a:endParaRPr>
                      </a:p>
                    </a:txBody>
                    <a:tcPr marL="91450" marR="91450" marT="45725" marB="45725" anchor="ctr">
                      <a:lnL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900" b="0">
                          <a:solidFill>
                            <a:srgbClr val="6E6E6E"/>
                          </a:solidFill>
                        </a:endParaRPr>
                      </a:p>
                    </a:txBody>
                    <a:tcPr marL="91450" marR="91450" marT="45725" marB="45725" anchor="ctr">
                      <a:lnL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900" b="0">
                          <a:solidFill>
                            <a:srgbClr val="6E6E6E"/>
                          </a:solidFill>
                        </a:endParaRPr>
                      </a:p>
                    </a:txBody>
                    <a:tcPr marL="91450" marR="91450" marT="45725" marB="45725" anchor="ctr">
                      <a:lnL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900" b="0">
                          <a:solidFill>
                            <a:srgbClr val="6E6E6E"/>
                          </a:solidFill>
                        </a:endParaRPr>
                      </a:p>
                    </a:txBody>
                    <a:tcPr marL="91450" marR="91450" marT="45725" marB="45725" anchor="ctr">
                      <a:lnL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  <a:solidFill>
                        <a:schemeClr val="bg2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2"/>
                    </a:ext>
                  </a:extLst>
                </a:tr>
                <a:tr h="685972">
                  <a:tc>
                    <a:txBody>
                      <a:bodyPr/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6E6E6E"/>
                          </a:buClr>
                          <a:buSzPts val="900"/>
                          <a:buFont typeface="Century Gothic"/>
                          <a:buNone/>
                        </a:pPr>
                        <a:r>
                          <a:rPr lang="en-US" sz="1000" b="1" dirty="0">
                            <a:solidFill>
                              <a:srgbClr val="6E6E6E"/>
                            </a:solidFill>
                            <a:latin typeface="Quicksand" pitchFamily="2" charset="77"/>
                          </a:rPr>
                          <a:t>Web Team</a:t>
                        </a:r>
                        <a:endParaRPr sz="1000" b="1" dirty="0">
                          <a:solidFill>
                            <a:srgbClr val="6E6E6E"/>
                          </a:solidFill>
                          <a:latin typeface="Quicksand" pitchFamily="2" charset="77"/>
                        </a:endParaRPr>
                      </a:p>
                    </a:txBody>
                    <a:tcPr marL="271450" marR="91450" marT="45725" marB="45725" anchor="ctr">
                      <a:lnL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900" b="0">
                          <a:solidFill>
                            <a:srgbClr val="6E6E6E"/>
                          </a:solidFill>
                        </a:endParaRPr>
                      </a:p>
                    </a:txBody>
                    <a:tcPr marL="91450" marR="91450" marT="45725" marB="45725" anchor="ctr">
                      <a:lnL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900" b="0">
                          <a:solidFill>
                            <a:srgbClr val="6E6E6E"/>
                          </a:solidFill>
                        </a:endParaRPr>
                      </a:p>
                    </a:txBody>
                    <a:tcPr marL="91450" marR="91450" marT="45725" marB="45725" anchor="ctr">
                      <a:lnL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900" b="0" dirty="0">
                          <a:solidFill>
                            <a:srgbClr val="6E6E6E"/>
                          </a:solidFill>
                        </a:endParaRPr>
                      </a:p>
                    </a:txBody>
                    <a:tcPr marL="91450" marR="91450" marT="45725" marB="45725" anchor="ctr">
                      <a:lnL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900" b="0" dirty="0">
                          <a:solidFill>
                            <a:srgbClr val="6E6E6E"/>
                          </a:solidFill>
                        </a:endParaRPr>
                      </a:p>
                    </a:txBody>
                    <a:tcPr marL="91450" marR="91450" marT="45725" marB="45725" anchor="ctr">
                      <a:lnL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B>
                      <a:solidFill>
                        <a:schemeClr val="bg2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3"/>
                    </a:ext>
                  </a:extLst>
                </a:tr>
                <a:tr h="685972">
                  <a:tc>
                    <a:txBody>
                      <a:bodyPr/>
                      <a:lstStyle/>
                      <a:p>
                        <a:pPr marL="0" marR="0" lvl="0" indent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6E6E6E"/>
                          </a:buClr>
                          <a:buSzPts val="900"/>
                          <a:buFont typeface="Century Gothic"/>
                          <a:buNone/>
                        </a:pPr>
                        <a:r>
                          <a:rPr lang="en-US" sz="1000" b="1" dirty="0">
                            <a:solidFill>
                              <a:srgbClr val="6E6E6E"/>
                            </a:solidFill>
                            <a:latin typeface="Quicksand" pitchFamily="2" charset="77"/>
                          </a:rPr>
                          <a:t>Financial Team</a:t>
                        </a:r>
                        <a:endParaRPr sz="1000" b="1" dirty="0">
                          <a:solidFill>
                            <a:srgbClr val="6E6E6E"/>
                          </a:solidFill>
                          <a:latin typeface="Quicksand" pitchFamily="2" charset="77"/>
                        </a:endParaRPr>
                      </a:p>
                    </a:txBody>
                    <a:tcPr marL="271450" marR="91450" marT="45725" marB="45725" anchor="ctr">
                      <a:lnL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900" b="0">
                          <a:solidFill>
                            <a:srgbClr val="6E6E6E"/>
                          </a:solidFill>
                        </a:endParaRPr>
                      </a:p>
                    </a:txBody>
                    <a:tcPr marL="91450" marR="91450" marT="45725" marB="45725" anchor="ctr">
                      <a:lnL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900" b="0">
                          <a:solidFill>
                            <a:srgbClr val="6E6E6E"/>
                          </a:solidFill>
                        </a:endParaRPr>
                      </a:p>
                    </a:txBody>
                    <a:tcPr marL="91450" marR="91450" marT="45725" marB="45725" anchor="ctr">
                      <a:lnL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900" b="0">
                          <a:solidFill>
                            <a:srgbClr val="6E6E6E"/>
                          </a:solidFill>
                        </a:endParaRPr>
                      </a:p>
                    </a:txBody>
                    <a:tcPr marL="91450" marR="91450" marT="45725" marB="45725" anchor="ctr">
                      <a:lnL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2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 sz="900" b="0" dirty="0">
                          <a:solidFill>
                            <a:srgbClr val="6E6E6E"/>
                          </a:solidFill>
                        </a:endParaRPr>
                      </a:p>
                    </a:txBody>
                    <a:tcPr marL="91450" marR="91450" marT="45725" marB="45725" anchor="ctr">
                      <a:lnL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>
                        <a:solidFill>
                          <a:srgbClr val="EBEBEB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T>
                      <a:lnB w="12700" cap="flat" cmpd="sng" algn="ctr">
                        <a:solidFill>
                          <a:schemeClr val="tx2">
                            <a:lumMod val="20000"/>
                            <a:lumOff val="80000"/>
                          </a:schemeClr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solidFill>
                        <a:schemeClr val="bg2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10004"/>
                    </a:ext>
                  </a:extLst>
                </a:tr>
              </a:tbl>
            </a:graphicData>
          </a:graphic>
        </p:graphicFrame>
        <p:sp>
          <p:nvSpPr>
            <p:cNvPr id="5" name="Google Shape;1822;p38">
              <a:extLst>
                <a:ext uri="{FF2B5EF4-FFF2-40B4-BE49-F238E27FC236}">
                  <a16:creationId xmlns:a16="http://schemas.microsoft.com/office/drawing/2014/main" id="{12503780-5A65-C24D-AEA2-92AAD8BAF96C}"/>
                </a:ext>
              </a:extLst>
            </p:cNvPr>
            <p:cNvSpPr/>
            <p:nvPr/>
          </p:nvSpPr>
          <p:spPr>
            <a:xfrm>
              <a:off x="3131824" y="3170205"/>
              <a:ext cx="1152140" cy="177869"/>
            </a:xfrm>
            <a:prstGeom prst="roundRect">
              <a:avLst>
                <a:gd name="adj" fmla="val 50000"/>
              </a:avLst>
            </a:prstGeom>
            <a:solidFill>
              <a:srgbClr val="FFE1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b="1" dirty="0">
                  <a:solidFill>
                    <a:srgbClr val="1D1B10"/>
                  </a:solidFill>
                  <a:latin typeface="Quicksand" pitchFamily="2" charset="77"/>
                  <a:ea typeface="Century Gothic"/>
                  <a:cs typeface="Century Gothic"/>
                  <a:sym typeface="Century Gothic"/>
                </a:rPr>
                <a:t>Task name</a:t>
              </a:r>
              <a:endParaRPr sz="800" b="1" dirty="0">
                <a:solidFill>
                  <a:srgbClr val="1D1B10"/>
                </a:solidFill>
                <a:latin typeface="Quicksand" pitchFamily="2" charset="77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" name="Google Shape;1823;p38">
              <a:extLst>
                <a:ext uri="{FF2B5EF4-FFF2-40B4-BE49-F238E27FC236}">
                  <a16:creationId xmlns:a16="http://schemas.microsoft.com/office/drawing/2014/main" id="{64F99978-0F98-C844-8D2F-6D151EE29F1E}"/>
                </a:ext>
              </a:extLst>
            </p:cNvPr>
            <p:cNvSpPr/>
            <p:nvPr/>
          </p:nvSpPr>
          <p:spPr>
            <a:xfrm>
              <a:off x="4831230" y="3170205"/>
              <a:ext cx="1209747" cy="177869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b="1">
                  <a:solidFill>
                    <a:srgbClr val="1D1B10"/>
                  </a:solidFill>
                  <a:latin typeface="Quicksand" pitchFamily="2" charset="77"/>
                  <a:ea typeface="Century Gothic"/>
                  <a:cs typeface="Century Gothic"/>
                  <a:sym typeface="Century Gothic"/>
                </a:rPr>
                <a:t>Task name</a:t>
              </a:r>
              <a:endParaRPr sz="800" b="1">
                <a:solidFill>
                  <a:srgbClr val="1D1B10"/>
                </a:solidFill>
                <a:latin typeface="Quicksand" pitchFamily="2" charset="77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" name="Google Shape;1824;p38">
              <a:extLst>
                <a:ext uri="{FF2B5EF4-FFF2-40B4-BE49-F238E27FC236}">
                  <a16:creationId xmlns:a16="http://schemas.microsoft.com/office/drawing/2014/main" id="{05E31B81-CEB7-5045-A88F-62701B273EFA}"/>
                </a:ext>
              </a:extLst>
            </p:cNvPr>
            <p:cNvSpPr/>
            <p:nvPr/>
          </p:nvSpPr>
          <p:spPr>
            <a:xfrm>
              <a:off x="6893802" y="3170205"/>
              <a:ext cx="2542587" cy="177869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b="1">
                  <a:solidFill>
                    <a:srgbClr val="1D1B10"/>
                  </a:solidFill>
                  <a:latin typeface="Quicksand" pitchFamily="2" charset="77"/>
                  <a:ea typeface="Century Gothic"/>
                  <a:cs typeface="Century Gothic"/>
                  <a:sym typeface="Century Gothic"/>
                </a:rPr>
                <a:t>Task name</a:t>
              </a:r>
              <a:endParaRPr sz="800" b="1">
                <a:solidFill>
                  <a:srgbClr val="1D1B10"/>
                </a:solidFill>
                <a:latin typeface="Quicksand" pitchFamily="2" charset="77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9" name="Google Shape;1826;p38">
              <a:extLst>
                <a:ext uri="{FF2B5EF4-FFF2-40B4-BE49-F238E27FC236}">
                  <a16:creationId xmlns:a16="http://schemas.microsoft.com/office/drawing/2014/main" id="{EB00FA69-3789-C74D-99CB-007EAA761564}"/>
                </a:ext>
              </a:extLst>
            </p:cNvPr>
            <p:cNvSpPr/>
            <p:nvPr/>
          </p:nvSpPr>
          <p:spPr>
            <a:xfrm>
              <a:off x="3122252" y="3784334"/>
              <a:ext cx="2918725" cy="177869"/>
            </a:xfrm>
            <a:prstGeom prst="roundRect">
              <a:avLst>
                <a:gd name="adj" fmla="val 50000"/>
              </a:avLst>
            </a:prstGeom>
            <a:solidFill>
              <a:srgbClr val="D3E1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b="1">
                  <a:solidFill>
                    <a:srgbClr val="1D1B10"/>
                  </a:solidFill>
                  <a:latin typeface="Quicksand" pitchFamily="2" charset="77"/>
                  <a:ea typeface="Century Gothic"/>
                  <a:cs typeface="Century Gothic"/>
                  <a:sym typeface="Century Gothic"/>
                </a:rPr>
                <a:t>Task name</a:t>
              </a:r>
              <a:endParaRPr sz="800" b="1">
                <a:solidFill>
                  <a:srgbClr val="1D1B10"/>
                </a:solidFill>
                <a:latin typeface="Quicksand" pitchFamily="2" charset="77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" name="Google Shape;1827;p38">
              <a:extLst>
                <a:ext uri="{FF2B5EF4-FFF2-40B4-BE49-F238E27FC236}">
                  <a16:creationId xmlns:a16="http://schemas.microsoft.com/office/drawing/2014/main" id="{40431FE3-F1B2-0043-B824-EB5536F96CFF}"/>
                </a:ext>
              </a:extLst>
            </p:cNvPr>
            <p:cNvSpPr/>
            <p:nvPr/>
          </p:nvSpPr>
          <p:spPr>
            <a:xfrm>
              <a:off x="6893802" y="5058452"/>
              <a:ext cx="2542586" cy="177869"/>
            </a:xfrm>
            <a:prstGeom prst="roundRect">
              <a:avLst>
                <a:gd name="adj" fmla="val 50000"/>
              </a:avLst>
            </a:prstGeom>
            <a:solidFill>
              <a:srgbClr val="D7C5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b="1">
                  <a:solidFill>
                    <a:srgbClr val="1D1B10"/>
                  </a:solidFill>
                  <a:latin typeface="Quicksand" pitchFamily="2" charset="77"/>
                  <a:ea typeface="Century Gothic"/>
                  <a:cs typeface="Century Gothic"/>
                  <a:sym typeface="Century Gothic"/>
                </a:rPr>
                <a:t>Task name</a:t>
              </a:r>
              <a:endParaRPr sz="800" b="1">
                <a:solidFill>
                  <a:srgbClr val="1D1B10"/>
                </a:solidFill>
                <a:latin typeface="Quicksand" pitchFamily="2" charset="77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" name="Google Shape;1828;p38">
              <a:extLst>
                <a:ext uri="{FF2B5EF4-FFF2-40B4-BE49-F238E27FC236}">
                  <a16:creationId xmlns:a16="http://schemas.microsoft.com/office/drawing/2014/main" id="{963F3490-2849-1643-9B0F-6CD49DA33041}"/>
                </a:ext>
              </a:extLst>
            </p:cNvPr>
            <p:cNvSpPr/>
            <p:nvPr/>
          </p:nvSpPr>
          <p:spPr>
            <a:xfrm>
              <a:off x="4860034" y="4460809"/>
              <a:ext cx="1152140" cy="177869"/>
            </a:xfrm>
            <a:prstGeom prst="roundRect">
              <a:avLst>
                <a:gd name="adj" fmla="val 50000"/>
              </a:avLst>
            </a:prstGeom>
            <a:solidFill>
              <a:srgbClr val="FFE1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b="1" dirty="0">
                  <a:solidFill>
                    <a:srgbClr val="1D1B10"/>
                  </a:solidFill>
                  <a:latin typeface="Quicksand" pitchFamily="2" charset="77"/>
                  <a:ea typeface="Century Gothic"/>
                  <a:cs typeface="Century Gothic"/>
                  <a:sym typeface="Century Gothic"/>
                </a:rPr>
                <a:t>Task name</a:t>
              </a:r>
              <a:endParaRPr sz="800" b="1" dirty="0">
                <a:solidFill>
                  <a:srgbClr val="1D1B10"/>
                </a:solidFill>
                <a:latin typeface="Quicksand" pitchFamily="2" charset="77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" name="Google Shape;1828;p38">
              <a:extLst>
                <a:ext uri="{FF2B5EF4-FFF2-40B4-BE49-F238E27FC236}">
                  <a16:creationId xmlns:a16="http://schemas.microsoft.com/office/drawing/2014/main" id="{BCA5AF63-570C-4D44-B682-20CD15C751B3}"/>
                </a:ext>
              </a:extLst>
            </p:cNvPr>
            <p:cNvSpPr/>
            <p:nvPr/>
          </p:nvSpPr>
          <p:spPr>
            <a:xfrm>
              <a:off x="3131824" y="5079120"/>
              <a:ext cx="1152140" cy="177869"/>
            </a:xfrm>
            <a:prstGeom prst="roundRect">
              <a:avLst>
                <a:gd name="adj" fmla="val 50000"/>
              </a:avLst>
            </a:prstGeom>
            <a:solidFill>
              <a:srgbClr val="FFE1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800" b="1">
                  <a:solidFill>
                    <a:srgbClr val="1D1B10"/>
                  </a:solidFill>
                  <a:latin typeface="Quicksand" pitchFamily="2" charset="77"/>
                  <a:ea typeface="Century Gothic"/>
                  <a:cs typeface="Century Gothic"/>
                  <a:sym typeface="Century Gothic"/>
                </a:rPr>
                <a:t>Task name</a:t>
              </a:r>
              <a:endParaRPr sz="800" b="1">
                <a:solidFill>
                  <a:srgbClr val="1D1B10"/>
                </a:solidFill>
                <a:latin typeface="Quicksand" pitchFamily="2" charset="77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15" name="Google Shape;610;p23">
            <a:extLst>
              <a:ext uri="{FF2B5EF4-FFF2-40B4-BE49-F238E27FC236}">
                <a16:creationId xmlns:a16="http://schemas.microsoft.com/office/drawing/2014/main" id="{BB9BFBB9-01E8-E148-BC48-CCF92E016954}"/>
              </a:ext>
            </a:extLst>
          </p:cNvPr>
          <p:cNvSpPr txBox="1"/>
          <p:nvPr/>
        </p:nvSpPr>
        <p:spPr>
          <a:xfrm>
            <a:off x="952502" y="1393067"/>
            <a:ext cx="10229340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s-ES" sz="1400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A </a:t>
            </a:r>
            <a:r>
              <a:rPr lang="es-ES" sz="1400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strategic</a:t>
            </a:r>
            <a:r>
              <a:rPr lang="es-ES" sz="1400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 plan </a:t>
            </a:r>
            <a:r>
              <a:rPr lang="es-ES" sz="1400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that</a:t>
            </a:r>
            <a:r>
              <a:rPr lang="es-ES" sz="1400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 defines a </a:t>
            </a:r>
            <a:r>
              <a:rPr lang="es-ES" sz="1400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goal</a:t>
            </a:r>
            <a:r>
              <a:rPr lang="es-ES" sz="1400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 </a:t>
            </a:r>
            <a:r>
              <a:rPr lang="es-ES" sz="1400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or</a:t>
            </a:r>
            <a:r>
              <a:rPr lang="es-ES" sz="1400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 </a:t>
            </a:r>
            <a:r>
              <a:rPr lang="es-ES" sz="1400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desired</a:t>
            </a:r>
            <a:r>
              <a:rPr lang="es-ES" sz="1400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 </a:t>
            </a:r>
            <a:r>
              <a:rPr lang="es-ES" sz="1400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outcome</a:t>
            </a:r>
            <a:r>
              <a:rPr lang="es-ES" sz="1400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 and </a:t>
            </a:r>
            <a:r>
              <a:rPr lang="es-ES" sz="1400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includes</a:t>
            </a:r>
            <a:r>
              <a:rPr lang="es-ES" sz="1400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 </a:t>
            </a:r>
            <a:r>
              <a:rPr lang="es-ES" sz="1400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the</a:t>
            </a:r>
            <a:r>
              <a:rPr lang="es-ES" sz="1400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 </a:t>
            </a:r>
            <a:r>
              <a:rPr lang="es-ES" sz="1400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major</a:t>
            </a:r>
            <a:r>
              <a:rPr lang="es-ES" sz="1400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 </a:t>
            </a:r>
            <a:r>
              <a:rPr lang="es-ES" sz="1400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steps</a:t>
            </a:r>
            <a:r>
              <a:rPr lang="es-ES" sz="1400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 </a:t>
            </a:r>
            <a:r>
              <a:rPr lang="es-ES" sz="1400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or</a:t>
            </a:r>
            <a:r>
              <a:rPr lang="es-ES" sz="1400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 </a:t>
            </a:r>
            <a:r>
              <a:rPr lang="es-ES" sz="1400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milestones</a:t>
            </a:r>
            <a:r>
              <a:rPr lang="es-ES" sz="1400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 </a:t>
            </a:r>
            <a:r>
              <a:rPr lang="es-ES" sz="1400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needed</a:t>
            </a:r>
            <a:r>
              <a:rPr lang="es-ES" sz="1400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 to </a:t>
            </a:r>
            <a:r>
              <a:rPr lang="es-ES" sz="1400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reach</a:t>
            </a:r>
            <a:r>
              <a:rPr lang="es-ES" sz="1400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 </a:t>
            </a:r>
            <a:r>
              <a:rPr lang="es-ES" sz="1400" dirty="0" err="1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it</a:t>
            </a:r>
            <a:r>
              <a:rPr lang="es-ES" sz="1400" dirty="0">
                <a:solidFill>
                  <a:schemeClr val="dk1"/>
                </a:solidFill>
                <a:latin typeface="Quicksand" pitchFamily="2" charset="77"/>
                <a:ea typeface="Arial"/>
                <a:cs typeface="Arial"/>
                <a:sym typeface="Arial"/>
              </a:rPr>
              <a:t>.</a:t>
            </a:r>
            <a:endParaRPr sz="3200" b="1" dirty="0">
              <a:latin typeface="Quicksan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6106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30">
            <a:extLst>
              <a:ext uri="{FF2B5EF4-FFF2-40B4-BE49-F238E27FC236}">
                <a16:creationId xmlns:a16="http://schemas.microsoft.com/office/drawing/2014/main" id="{7CA9E45B-B4A9-064E-AEAB-71BD2616F469}"/>
              </a:ext>
            </a:extLst>
          </p:cNvPr>
          <p:cNvSpPr/>
          <p:nvPr/>
        </p:nvSpPr>
        <p:spPr>
          <a:xfrm rot="10800000">
            <a:off x="10474635" y="5118099"/>
            <a:ext cx="1716053" cy="1739901"/>
          </a:xfrm>
          <a:custGeom>
            <a:avLst/>
            <a:gdLst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2829700 w 2829700"/>
              <a:gd name="connsiteY2" fmla="*/ 2494200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244092 w 2829700"/>
              <a:gd name="connsiteY2" fmla="*/ 1278242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9700" h="2912490">
                <a:moveTo>
                  <a:pt x="0" y="0"/>
                </a:moveTo>
                <a:lnTo>
                  <a:pt x="2829700" y="0"/>
                </a:lnTo>
                <a:cubicBezTo>
                  <a:pt x="2301164" y="426081"/>
                  <a:pt x="2764850" y="1134263"/>
                  <a:pt x="1409463" y="1579799"/>
                </a:cubicBezTo>
                <a:cubicBezTo>
                  <a:pt x="304102" y="2238037"/>
                  <a:pt x="414697" y="2507171"/>
                  <a:pt x="0" y="291249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14" name="Rectángulo 130">
            <a:extLst>
              <a:ext uri="{FF2B5EF4-FFF2-40B4-BE49-F238E27FC236}">
                <a16:creationId xmlns:a16="http://schemas.microsoft.com/office/drawing/2014/main" id="{DEB4058C-E489-8D40-A58A-83491E507658}"/>
              </a:ext>
            </a:extLst>
          </p:cNvPr>
          <p:cNvSpPr/>
          <p:nvPr/>
        </p:nvSpPr>
        <p:spPr>
          <a:xfrm>
            <a:off x="-4713" y="-177"/>
            <a:ext cx="2339352" cy="2407796"/>
          </a:xfrm>
          <a:custGeom>
            <a:avLst/>
            <a:gdLst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2829700 w 2829700"/>
              <a:gd name="connsiteY2" fmla="*/ 2494200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244092 w 2829700"/>
              <a:gd name="connsiteY2" fmla="*/ 1278242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9700" h="2912490">
                <a:moveTo>
                  <a:pt x="0" y="0"/>
                </a:moveTo>
                <a:lnTo>
                  <a:pt x="2829700" y="0"/>
                </a:lnTo>
                <a:cubicBezTo>
                  <a:pt x="2301164" y="426081"/>
                  <a:pt x="2764850" y="1134263"/>
                  <a:pt x="1409463" y="1579799"/>
                </a:cubicBezTo>
                <a:cubicBezTo>
                  <a:pt x="304102" y="2238037"/>
                  <a:pt x="414697" y="2507171"/>
                  <a:pt x="0" y="291249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AD58CF5-9303-CF4B-A3AA-2DEEB521A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Editable Chart (Excel)</a:t>
            </a:r>
          </a:p>
        </p:txBody>
      </p:sp>
      <p:graphicFrame>
        <p:nvGraphicFramePr>
          <p:cNvPr id="5" name="Google Shape;398;p7">
            <a:extLst>
              <a:ext uri="{FF2B5EF4-FFF2-40B4-BE49-F238E27FC236}">
                <a16:creationId xmlns:a16="http://schemas.microsoft.com/office/drawing/2014/main" id="{870214FE-A8CA-9649-9089-D0512BF788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6689150"/>
              </p:ext>
            </p:extLst>
          </p:nvPr>
        </p:nvGraphicFramePr>
        <p:xfrm>
          <a:off x="766684" y="1582426"/>
          <a:ext cx="10587116" cy="4760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8" name="Grupo 7">
            <a:extLst>
              <a:ext uri="{FF2B5EF4-FFF2-40B4-BE49-F238E27FC236}">
                <a16:creationId xmlns:a16="http://schemas.microsoft.com/office/drawing/2014/main" id="{BEC9052E-BE0F-4F4F-B45A-931389C5A06E}"/>
              </a:ext>
            </a:extLst>
          </p:cNvPr>
          <p:cNvGrpSpPr/>
          <p:nvPr/>
        </p:nvGrpSpPr>
        <p:grpSpPr>
          <a:xfrm>
            <a:off x="4170191" y="3015574"/>
            <a:ext cx="1087609" cy="1294863"/>
            <a:chOff x="4170191" y="3015574"/>
            <a:chExt cx="1087609" cy="1294863"/>
          </a:xfrm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F29FB522-74BA-EA4F-829D-64572805DE92}"/>
                </a:ext>
              </a:extLst>
            </p:cNvPr>
            <p:cNvSpPr/>
            <p:nvPr/>
          </p:nvSpPr>
          <p:spPr>
            <a:xfrm>
              <a:off x="4170191" y="3015574"/>
              <a:ext cx="1087609" cy="108760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b="1" dirty="0">
                  <a:solidFill>
                    <a:schemeClr val="bg2"/>
                  </a:solidFill>
                  <a:latin typeface="Quicksand" pitchFamily="2" charset="77"/>
                </a:rPr>
                <a:t>+12</a:t>
              </a:r>
            </a:p>
          </p:txBody>
        </p:sp>
        <p:sp>
          <p:nvSpPr>
            <p:cNvPr id="7" name="Triángulo 6">
              <a:extLst>
                <a:ext uri="{FF2B5EF4-FFF2-40B4-BE49-F238E27FC236}">
                  <a16:creationId xmlns:a16="http://schemas.microsoft.com/office/drawing/2014/main" id="{746F75F2-86CD-B844-A080-278AA792C6FE}"/>
                </a:ext>
              </a:extLst>
            </p:cNvPr>
            <p:cNvSpPr/>
            <p:nvPr/>
          </p:nvSpPr>
          <p:spPr>
            <a:xfrm rot="10800000">
              <a:off x="4506740" y="3895928"/>
              <a:ext cx="414509" cy="414509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6BF1906F-EE29-6641-B60A-8FCA9C01DC3A}"/>
              </a:ext>
            </a:extLst>
          </p:cNvPr>
          <p:cNvGrpSpPr/>
          <p:nvPr/>
        </p:nvGrpSpPr>
        <p:grpSpPr>
          <a:xfrm>
            <a:off x="8526291" y="2253574"/>
            <a:ext cx="1087609" cy="1294863"/>
            <a:chOff x="4170191" y="3015574"/>
            <a:chExt cx="1087609" cy="1294863"/>
          </a:xfrm>
        </p:grpSpPr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B1811B47-DB84-264B-B7DA-DE103738E034}"/>
                </a:ext>
              </a:extLst>
            </p:cNvPr>
            <p:cNvSpPr/>
            <p:nvPr/>
          </p:nvSpPr>
          <p:spPr>
            <a:xfrm>
              <a:off x="4170191" y="3015574"/>
              <a:ext cx="1087609" cy="1087609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2400" b="1" dirty="0">
                  <a:solidFill>
                    <a:schemeClr val="bg2"/>
                  </a:solidFill>
                  <a:latin typeface="Quicksand" pitchFamily="2" charset="77"/>
                </a:rPr>
                <a:t>+20</a:t>
              </a:r>
            </a:p>
          </p:txBody>
        </p:sp>
        <p:sp>
          <p:nvSpPr>
            <p:cNvPr id="11" name="Triángulo 10">
              <a:extLst>
                <a:ext uri="{FF2B5EF4-FFF2-40B4-BE49-F238E27FC236}">
                  <a16:creationId xmlns:a16="http://schemas.microsoft.com/office/drawing/2014/main" id="{45A847D9-8CA8-C342-AC54-30427D3F1C22}"/>
                </a:ext>
              </a:extLst>
            </p:cNvPr>
            <p:cNvSpPr/>
            <p:nvPr/>
          </p:nvSpPr>
          <p:spPr>
            <a:xfrm rot="10800000">
              <a:off x="4506740" y="3895928"/>
              <a:ext cx="414509" cy="414509"/>
            </a:xfrm>
            <a:prstGeom prst="triangl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latin typeface="Quicksand" pitchFamily="2" charset="77"/>
              </a:endParaRPr>
            </a:p>
          </p:txBody>
        </p:sp>
      </p:grp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41D38DE-9712-7C41-9807-DDF1FF3CAB83}"/>
              </a:ext>
            </a:extLst>
          </p:cNvPr>
          <p:cNvSpPr txBox="1"/>
          <p:nvPr/>
        </p:nvSpPr>
        <p:spPr>
          <a:xfrm>
            <a:off x="838200" y="1413719"/>
            <a:ext cx="5941347" cy="418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 err="1">
                <a:latin typeface="Quicksand" pitchFamily="2" charset="77"/>
              </a:rPr>
              <a:t>Only</a:t>
            </a:r>
            <a:r>
              <a:rPr lang="es-ES" sz="1600" dirty="0">
                <a:latin typeface="Quicksand" pitchFamily="2" charset="77"/>
              </a:rPr>
              <a:t> editable in </a:t>
            </a:r>
            <a:r>
              <a:rPr lang="es-ES" sz="1600" dirty="0" err="1">
                <a:latin typeface="Quicksand" pitchFamily="2" charset="77"/>
              </a:rPr>
              <a:t>Powerpoint</a:t>
            </a:r>
            <a:r>
              <a:rPr lang="es-ES" sz="1600" dirty="0">
                <a:latin typeface="Quicksand" pitchFamily="2" charset="77"/>
              </a:rPr>
              <a:t> (</a:t>
            </a:r>
            <a:r>
              <a:rPr lang="es-ES" sz="1600" dirty="0" err="1">
                <a:latin typeface="Quicksand" pitchFamily="2" charset="77"/>
              </a:rPr>
              <a:t>right</a:t>
            </a:r>
            <a:r>
              <a:rPr lang="es-ES" sz="1600" dirty="0">
                <a:latin typeface="Quicksand" pitchFamily="2" charset="77"/>
              </a:rPr>
              <a:t> </a:t>
            </a:r>
            <a:r>
              <a:rPr lang="es-ES" sz="1600" dirty="0" err="1">
                <a:latin typeface="Quicksand" pitchFamily="2" charset="77"/>
              </a:rPr>
              <a:t>click</a:t>
            </a:r>
            <a:r>
              <a:rPr lang="es-ES" sz="1600" dirty="0">
                <a:latin typeface="Quicksand" pitchFamily="2" charset="77"/>
              </a:rPr>
              <a:t> -&gt; </a:t>
            </a:r>
            <a:r>
              <a:rPr lang="es-ES" sz="1600" dirty="0" err="1">
                <a:latin typeface="Quicksand" pitchFamily="2" charset="77"/>
              </a:rPr>
              <a:t>edit</a:t>
            </a:r>
            <a:r>
              <a:rPr lang="es-ES" sz="1600" dirty="0">
                <a:latin typeface="Quicksand" pitchFamily="2" charset="77"/>
              </a:rPr>
              <a:t> data in Excel)</a:t>
            </a:r>
          </a:p>
        </p:txBody>
      </p:sp>
    </p:spTree>
    <p:extLst>
      <p:ext uri="{BB962C8B-B14F-4D97-AF65-F5344CB8AC3E}">
        <p14:creationId xmlns:p14="http://schemas.microsoft.com/office/powerpoint/2010/main" val="2875214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721517-A481-0D4E-8B4C-CA2B6E65F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Editable </a:t>
            </a:r>
            <a:r>
              <a:rPr lang="es-ES" dirty="0" err="1"/>
              <a:t>Bars</a:t>
            </a:r>
            <a:r>
              <a:rPr lang="es-ES" dirty="0"/>
              <a:t> and Pie Chart (Excel)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5B182A25-97F5-6E41-9122-69BC7454D8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6835038"/>
              </p:ext>
            </p:extLst>
          </p:nvPr>
        </p:nvGraphicFramePr>
        <p:xfrm>
          <a:off x="945657" y="2184399"/>
          <a:ext cx="4494047" cy="4041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F0FC63BB-6876-6D4D-AABD-BE0531A851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7925649"/>
              </p:ext>
            </p:extLst>
          </p:nvPr>
        </p:nvGraphicFramePr>
        <p:xfrm>
          <a:off x="6779547" y="2590801"/>
          <a:ext cx="4898891" cy="3635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8A6FF6F7-D534-AB48-96EF-63CE007E86A9}"/>
              </a:ext>
            </a:extLst>
          </p:cNvPr>
          <p:cNvSpPr txBox="1"/>
          <p:nvPr/>
        </p:nvSpPr>
        <p:spPr>
          <a:xfrm>
            <a:off x="838200" y="1413719"/>
            <a:ext cx="5941347" cy="418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 err="1">
                <a:latin typeface="Quicksand" pitchFamily="2" charset="77"/>
              </a:rPr>
              <a:t>Only</a:t>
            </a:r>
            <a:r>
              <a:rPr lang="es-ES" sz="1600" dirty="0">
                <a:latin typeface="Quicksand" pitchFamily="2" charset="77"/>
              </a:rPr>
              <a:t> editable in </a:t>
            </a:r>
            <a:r>
              <a:rPr lang="es-ES" sz="1600" dirty="0" err="1">
                <a:latin typeface="Quicksand" pitchFamily="2" charset="77"/>
              </a:rPr>
              <a:t>Powerpoint</a:t>
            </a:r>
            <a:r>
              <a:rPr lang="es-ES" sz="1600" dirty="0">
                <a:latin typeface="Quicksand" pitchFamily="2" charset="77"/>
              </a:rPr>
              <a:t> (</a:t>
            </a:r>
            <a:r>
              <a:rPr lang="es-ES" sz="1600" dirty="0" err="1">
                <a:latin typeface="Quicksand" pitchFamily="2" charset="77"/>
              </a:rPr>
              <a:t>right</a:t>
            </a:r>
            <a:r>
              <a:rPr lang="es-ES" sz="1600" dirty="0">
                <a:latin typeface="Quicksand" pitchFamily="2" charset="77"/>
              </a:rPr>
              <a:t> </a:t>
            </a:r>
            <a:r>
              <a:rPr lang="es-ES" sz="1600" dirty="0" err="1">
                <a:latin typeface="Quicksand" pitchFamily="2" charset="77"/>
              </a:rPr>
              <a:t>click</a:t>
            </a:r>
            <a:r>
              <a:rPr lang="es-ES" sz="1600" dirty="0">
                <a:latin typeface="Quicksand" pitchFamily="2" charset="77"/>
              </a:rPr>
              <a:t> -&gt; </a:t>
            </a:r>
            <a:r>
              <a:rPr lang="es-ES" sz="1600" dirty="0" err="1">
                <a:latin typeface="Quicksand" pitchFamily="2" charset="77"/>
              </a:rPr>
              <a:t>edit</a:t>
            </a:r>
            <a:r>
              <a:rPr lang="es-ES" sz="1600" dirty="0">
                <a:latin typeface="Quicksand" pitchFamily="2" charset="77"/>
              </a:rPr>
              <a:t> data in Excel)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AD0C871-0B92-DD40-8E57-BC82B578C70C}"/>
              </a:ext>
            </a:extLst>
          </p:cNvPr>
          <p:cNvSpPr txBox="1"/>
          <p:nvPr/>
        </p:nvSpPr>
        <p:spPr>
          <a:xfrm>
            <a:off x="7886700" y="3593389"/>
            <a:ext cx="1752600" cy="1315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3600" b="1" dirty="0">
                <a:solidFill>
                  <a:schemeClr val="bg1"/>
                </a:solidFill>
                <a:latin typeface="Quicksand" pitchFamily="2" charset="77"/>
              </a:rPr>
              <a:t>+</a:t>
            </a:r>
            <a:r>
              <a:rPr lang="es-ES" sz="6000" dirty="0">
                <a:latin typeface="Quicksand" pitchFamily="2" charset="77"/>
              </a:rPr>
              <a:t>25</a:t>
            </a:r>
            <a:r>
              <a:rPr lang="es-ES" sz="3200" dirty="0">
                <a:latin typeface="Quicksand" pitchFamily="2" charset="77"/>
              </a:rPr>
              <a:t>%</a:t>
            </a:r>
            <a:endParaRPr lang="es-ES" sz="4800" dirty="0">
              <a:latin typeface="Quicksan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1751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721517-A481-0D4E-8B4C-CA2B6E65F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Editable </a:t>
            </a:r>
            <a:r>
              <a:rPr lang="es-ES" dirty="0" err="1"/>
              <a:t>Bars</a:t>
            </a:r>
            <a:r>
              <a:rPr lang="es-ES" dirty="0"/>
              <a:t> and Pie Chart (Excel)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A6FF6F7-D534-AB48-96EF-63CE007E86A9}"/>
              </a:ext>
            </a:extLst>
          </p:cNvPr>
          <p:cNvSpPr txBox="1"/>
          <p:nvPr/>
        </p:nvSpPr>
        <p:spPr>
          <a:xfrm>
            <a:off x="838200" y="1413719"/>
            <a:ext cx="5941347" cy="418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600" dirty="0" err="1">
                <a:latin typeface="Quicksand" pitchFamily="2" charset="77"/>
              </a:rPr>
              <a:t>Only</a:t>
            </a:r>
            <a:r>
              <a:rPr lang="es-ES" sz="1600" dirty="0">
                <a:latin typeface="Quicksand" pitchFamily="2" charset="77"/>
              </a:rPr>
              <a:t> editable in </a:t>
            </a:r>
            <a:r>
              <a:rPr lang="es-ES" sz="1600" dirty="0" err="1">
                <a:latin typeface="Quicksand" pitchFamily="2" charset="77"/>
              </a:rPr>
              <a:t>Powerpoint</a:t>
            </a:r>
            <a:r>
              <a:rPr lang="es-ES" sz="1600" dirty="0">
                <a:latin typeface="Quicksand" pitchFamily="2" charset="77"/>
              </a:rPr>
              <a:t> (</a:t>
            </a:r>
            <a:r>
              <a:rPr lang="es-ES" sz="1600" dirty="0" err="1">
                <a:latin typeface="Quicksand" pitchFamily="2" charset="77"/>
              </a:rPr>
              <a:t>right</a:t>
            </a:r>
            <a:r>
              <a:rPr lang="es-ES" sz="1600" dirty="0">
                <a:latin typeface="Quicksand" pitchFamily="2" charset="77"/>
              </a:rPr>
              <a:t> </a:t>
            </a:r>
            <a:r>
              <a:rPr lang="es-ES" sz="1600" dirty="0" err="1">
                <a:latin typeface="Quicksand" pitchFamily="2" charset="77"/>
              </a:rPr>
              <a:t>click</a:t>
            </a:r>
            <a:r>
              <a:rPr lang="es-ES" sz="1600" dirty="0">
                <a:latin typeface="Quicksand" pitchFamily="2" charset="77"/>
              </a:rPr>
              <a:t> -&gt; </a:t>
            </a:r>
            <a:r>
              <a:rPr lang="es-ES" sz="1600" dirty="0" err="1">
                <a:latin typeface="Quicksand" pitchFamily="2" charset="77"/>
              </a:rPr>
              <a:t>edit</a:t>
            </a:r>
            <a:r>
              <a:rPr lang="es-ES" sz="1600" dirty="0">
                <a:latin typeface="Quicksand" pitchFamily="2" charset="77"/>
              </a:rPr>
              <a:t> data in Excel)</a:t>
            </a:r>
          </a:p>
        </p:txBody>
      </p:sp>
      <p:graphicFrame>
        <p:nvGraphicFramePr>
          <p:cNvPr id="4" name="Google Shape;383;p6">
            <a:extLst>
              <a:ext uri="{FF2B5EF4-FFF2-40B4-BE49-F238E27FC236}">
                <a16:creationId xmlns:a16="http://schemas.microsoft.com/office/drawing/2014/main" id="{B39DE7F4-B99A-B64D-B1AB-70FFBE9A3C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801796"/>
              </p:ext>
            </p:extLst>
          </p:nvPr>
        </p:nvGraphicFramePr>
        <p:xfrm>
          <a:off x="3808873" y="2337853"/>
          <a:ext cx="7410450" cy="40719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Google Shape;435;p8">
            <a:extLst>
              <a:ext uri="{FF2B5EF4-FFF2-40B4-BE49-F238E27FC236}">
                <a16:creationId xmlns:a16="http://schemas.microsoft.com/office/drawing/2014/main" id="{FF2C39C5-D232-D84E-8421-D28507A14B5E}"/>
              </a:ext>
            </a:extLst>
          </p:cNvPr>
          <p:cNvSpPr/>
          <p:nvPr/>
        </p:nvSpPr>
        <p:spPr>
          <a:xfrm>
            <a:off x="1392127" y="2603923"/>
            <a:ext cx="1491375" cy="1491375"/>
          </a:xfrm>
          <a:prstGeom prst="ellipse">
            <a:avLst/>
          </a:prstGeom>
          <a:noFill/>
          <a:ln w="57150" cap="flat" cmpd="sng">
            <a:solidFill>
              <a:schemeClr val="tx1">
                <a:lumMod val="20000"/>
                <a:lumOff val="80000"/>
                <a:alpha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lt1"/>
                </a:solidFill>
                <a:latin typeface="Quicksand" pitchFamily="2" charset="77"/>
                <a:ea typeface="Century Gothic"/>
                <a:cs typeface="Century Gothic"/>
                <a:sym typeface="Century Gothic"/>
              </a:rPr>
              <a:t>60</a:t>
            </a:r>
            <a:r>
              <a:rPr lang="en-US" sz="1200" b="1" dirty="0">
                <a:solidFill>
                  <a:schemeClr val="lt1"/>
                </a:solidFill>
                <a:latin typeface="Quicksand" pitchFamily="2" charset="77"/>
                <a:ea typeface="Century Gothic"/>
                <a:cs typeface="Century Gothic"/>
                <a:sym typeface="Century Gothic"/>
              </a:rPr>
              <a:t>%</a:t>
            </a:r>
            <a:endParaRPr sz="800" b="1" dirty="0">
              <a:solidFill>
                <a:schemeClr val="lt1"/>
              </a:solidFill>
              <a:latin typeface="Quicksand" pitchFamily="2" charset="77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" name="Google Shape;436;p8">
            <a:extLst>
              <a:ext uri="{FF2B5EF4-FFF2-40B4-BE49-F238E27FC236}">
                <a16:creationId xmlns:a16="http://schemas.microsoft.com/office/drawing/2014/main" id="{ACE39174-9CC9-3448-BEAB-7F18C1A4A44F}"/>
              </a:ext>
            </a:extLst>
          </p:cNvPr>
          <p:cNvSpPr/>
          <p:nvPr/>
        </p:nvSpPr>
        <p:spPr>
          <a:xfrm>
            <a:off x="1392127" y="2603922"/>
            <a:ext cx="1491375" cy="1491375"/>
          </a:xfrm>
          <a:prstGeom prst="arc">
            <a:avLst>
              <a:gd name="adj1" fmla="val 16200000"/>
              <a:gd name="adj2" fmla="val 6902103"/>
            </a:avLst>
          </a:prstGeom>
          <a:noFill/>
          <a:ln w="127000" cap="rnd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" name="Google Shape;437;p8">
            <a:extLst>
              <a:ext uri="{FF2B5EF4-FFF2-40B4-BE49-F238E27FC236}">
                <a16:creationId xmlns:a16="http://schemas.microsoft.com/office/drawing/2014/main" id="{43C4D7D4-AF85-8846-B131-533B9A15A021}"/>
              </a:ext>
            </a:extLst>
          </p:cNvPr>
          <p:cNvSpPr txBox="1"/>
          <p:nvPr/>
        </p:nvSpPr>
        <p:spPr>
          <a:xfrm>
            <a:off x="1305895" y="4373821"/>
            <a:ext cx="1762760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latin typeface="Century Gothic"/>
                <a:ea typeface="Century Gothic"/>
                <a:cs typeface="Century Gothic"/>
                <a:sym typeface="Century Gothic"/>
              </a:rPr>
              <a:t>Highlight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latin typeface="Century Gothic"/>
                <a:ea typeface="Century Gothic"/>
                <a:cs typeface="Century Gothic"/>
                <a:sym typeface="Century Gothic"/>
              </a:rPr>
              <a:t>important data</a:t>
            </a:r>
            <a:endParaRPr sz="2800" dirty="0"/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id="{81D9F48D-AD6E-C445-9731-3B03ECA37AC3}"/>
              </a:ext>
            </a:extLst>
          </p:cNvPr>
          <p:cNvSpPr/>
          <p:nvPr/>
        </p:nvSpPr>
        <p:spPr>
          <a:xfrm>
            <a:off x="3994030" y="2337852"/>
            <a:ext cx="7539487" cy="4226849"/>
          </a:xfrm>
          <a:prstGeom prst="roundRect">
            <a:avLst>
              <a:gd name="adj" fmla="val 1939"/>
            </a:avLst>
          </a:prstGeom>
          <a:noFill/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AE4BC2A5-BBD2-3E4F-BDA7-D5A2D8E8918C}"/>
              </a:ext>
            </a:extLst>
          </p:cNvPr>
          <p:cNvSpPr txBox="1"/>
          <p:nvPr/>
        </p:nvSpPr>
        <p:spPr>
          <a:xfrm>
            <a:off x="972677" y="5361755"/>
            <a:ext cx="2274504" cy="824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algn="ctr" defTabSz="238110">
              <a:lnSpc>
                <a:spcPct val="150000"/>
              </a:lnSpc>
              <a:defRPr/>
            </a:pP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Lorem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ipsum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 dolor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sit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amet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,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consectetur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hendrerit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sapien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 sed </a:t>
            </a:r>
            <a:r>
              <a:rPr lang="es-ES" sz="1100" kern="0" dirty="0" err="1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iaculis</a:t>
            </a:r>
            <a:r>
              <a:rPr lang="es-ES" sz="11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. </a:t>
            </a:r>
            <a:endParaRPr lang="lt-LT" sz="1100" kern="0" dirty="0">
              <a:solidFill>
                <a:schemeClr val="tx2"/>
              </a:solidFill>
              <a:latin typeface="Quicksand" pitchFamily="2" charset="77"/>
              <a:ea typeface="Roboto Th" pitchFamily="2" charset="0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92DFE258-FBE9-A348-8674-87AE59507DBE}"/>
              </a:ext>
            </a:extLst>
          </p:cNvPr>
          <p:cNvSpPr/>
          <p:nvPr/>
        </p:nvSpPr>
        <p:spPr>
          <a:xfrm>
            <a:off x="2004823" y="5060372"/>
            <a:ext cx="36744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4654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855DA4-379A-1D46-ADDF-7D92969A0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MILESTONE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B7BE1673-EA82-334D-8D87-EFFED0F59F4C}"/>
              </a:ext>
            </a:extLst>
          </p:cNvPr>
          <p:cNvSpPr/>
          <p:nvPr/>
        </p:nvSpPr>
        <p:spPr>
          <a:xfrm>
            <a:off x="2522542" y="2297622"/>
            <a:ext cx="7459658" cy="2437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238110">
              <a:lnSpc>
                <a:spcPct val="150000"/>
              </a:lnSpc>
              <a:defRPr/>
            </a:pPr>
            <a:r>
              <a:rPr lang="es-ES" sz="9600" kern="0" dirty="0">
                <a:solidFill>
                  <a:schemeClr val="tx2"/>
                </a:solidFill>
                <a:latin typeface="Quicksand" pitchFamily="2" charset="77"/>
                <a:ea typeface="Roboto Th" pitchFamily="2" charset="0"/>
              </a:rPr>
              <a:t>2.125.000</a:t>
            </a:r>
            <a:endParaRPr lang="es-ES" sz="6000" kern="0" dirty="0">
              <a:solidFill>
                <a:schemeClr val="tx2"/>
              </a:solidFill>
              <a:latin typeface="Quicksand" pitchFamily="2" charset="77"/>
              <a:ea typeface="Roboto Th" pitchFamily="2" charset="0"/>
            </a:endParaRPr>
          </a:p>
        </p:txBody>
      </p:sp>
      <p:sp>
        <p:nvSpPr>
          <p:cNvPr id="5" name="Rectángulo 130">
            <a:extLst>
              <a:ext uri="{FF2B5EF4-FFF2-40B4-BE49-F238E27FC236}">
                <a16:creationId xmlns:a16="http://schemas.microsoft.com/office/drawing/2014/main" id="{C7025601-FE59-A741-8558-7A8A90A4C6C6}"/>
              </a:ext>
            </a:extLst>
          </p:cNvPr>
          <p:cNvSpPr/>
          <p:nvPr/>
        </p:nvSpPr>
        <p:spPr>
          <a:xfrm rot="10800000">
            <a:off x="10474635" y="5118099"/>
            <a:ext cx="1716053" cy="1739901"/>
          </a:xfrm>
          <a:custGeom>
            <a:avLst/>
            <a:gdLst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2829700 w 2829700"/>
              <a:gd name="connsiteY2" fmla="*/ 2494200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244092 w 2829700"/>
              <a:gd name="connsiteY2" fmla="*/ 1278242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9700" h="2912490">
                <a:moveTo>
                  <a:pt x="0" y="0"/>
                </a:moveTo>
                <a:lnTo>
                  <a:pt x="2829700" y="0"/>
                </a:lnTo>
                <a:cubicBezTo>
                  <a:pt x="2301164" y="426081"/>
                  <a:pt x="2764850" y="1134263"/>
                  <a:pt x="1409463" y="1579799"/>
                </a:cubicBezTo>
                <a:cubicBezTo>
                  <a:pt x="304102" y="2238037"/>
                  <a:pt x="414697" y="2507171"/>
                  <a:pt x="0" y="291249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6" name="Rectángulo 130">
            <a:extLst>
              <a:ext uri="{FF2B5EF4-FFF2-40B4-BE49-F238E27FC236}">
                <a16:creationId xmlns:a16="http://schemas.microsoft.com/office/drawing/2014/main" id="{77013F6F-BB7A-0541-B1E8-BB4D16997D57}"/>
              </a:ext>
            </a:extLst>
          </p:cNvPr>
          <p:cNvSpPr/>
          <p:nvPr/>
        </p:nvSpPr>
        <p:spPr>
          <a:xfrm>
            <a:off x="-4713" y="-177"/>
            <a:ext cx="2339352" cy="2407796"/>
          </a:xfrm>
          <a:custGeom>
            <a:avLst/>
            <a:gdLst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2829700 w 2829700"/>
              <a:gd name="connsiteY2" fmla="*/ 2494200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244092 w 2829700"/>
              <a:gd name="connsiteY2" fmla="*/ 1278242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9700" h="2912490">
                <a:moveTo>
                  <a:pt x="0" y="0"/>
                </a:moveTo>
                <a:lnTo>
                  <a:pt x="2829700" y="0"/>
                </a:lnTo>
                <a:cubicBezTo>
                  <a:pt x="2301164" y="426081"/>
                  <a:pt x="2764850" y="1134263"/>
                  <a:pt x="1409463" y="1579799"/>
                </a:cubicBezTo>
                <a:cubicBezTo>
                  <a:pt x="304102" y="2238037"/>
                  <a:pt x="414697" y="2507171"/>
                  <a:pt x="0" y="291249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51AD5A7-4FE0-C044-BA5C-D96443291810}"/>
              </a:ext>
            </a:extLst>
          </p:cNvPr>
          <p:cNvSpPr/>
          <p:nvPr/>
        </p:nvSpPr>
        <p:spPr>
          <a:xfrm rot="5400000">
            <a:off x="5757937" y="2133225"/>
            <a:ext cx="686376" cy="491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EFAF82D8-9C4F-6146-8323-3025423375EF}"/>
              </a:ext>
            </a:extLst>
          </p:cNvPr>
          <p:cNvSpPr txBox="1">
            <a:spLocks/>
          </p:cNvSpPr>
          <p:nvPr/>
        </p:nvSpPr>
        <p:spPr>
          <a:xfrm>
            <a:off x="838200" y="435700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Quicksand" pitchFamily="2" charset="77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s-ES" sz="2400" dirty="0" err="1"/>
              <a:t>Highlight</a:t>
            </a:r>
            <a:r>
              <a:rPr lang="es-ES" sz="2400" dirty="0"/>
              <a:t> </a:t>
            </a:r>
            <a:r>
              <a:rPr lang="es-ES" sz="2400" dirty="0" err="1"/>
              <a:t>important</a:t>
            </a:r>
            <a:r>
              <a:rPr lang="es-ES" sz="2400" dirty="0"/>
              <a:t> data </a:t>
            </a:r>
          </a:p>
          <a:p>
            <a:pPr algn="ctr">
              <a:lnSpc>
                <a:spcPct val="150000"/>
              </a:lnSpc>
            </a:pPr>
            <a:r>
              <a:rPr lang="es-ES" sz="2400" dirty="0"/>
              <a:t>in </a:t>
            </a:r>
            <a:r>
              <a:rPr lang="es-ES" sz="2400" dirty="0" err="1"/>
              <a:t>this</a:t>
            </a:r>
            <a:r>
              <a:rPr lang="es-ES" sz="2400" dirty="0"/>
              <a:t> </a:t>
            </a:r>
            <a:r>
              <a:rPr lang="es-ES" sz="2400" dirty="0" err="1"/>
              <a:t>slide</a:t>
            </a:r>
            <a:endParaRPr lang="es-ES" sz="2400" dirty="0"/>
          </a:p>
        </p:txBody>
      </p:sp>
      <p:sp>
        <p:nvSpPr>
          <p:cNvPr id="9" name="Forma libre 8">
            <a:extLst>
              <a:ext uri="{FF2B5EF4-FFF2-40B4-BE49-F238E27FC236}">
                <a16:creationId xmlns:a16="http://schemas.microsoft.com/office/drawing/2014/main" id="{64DF5F02-9274-AB4A-8022-40D64B78D81E}"/>
              </a:ext>
            </a:extLst>
          </p:cNvPr>
          <p:cNvSpPr/>
          <p:nvPr/>
        </p:nvSpPr>
        <p:spPr>
          <a:xfrm rot="1800000" flipH="1">
            <a:off x="2073635" y="1994132"/>
            <a:ext cx="924358" cy="337465"/>
          </a:xfrm>
          <a:custGeom>
            <a:avLst/>
            <a:gdLst>
              <a:gd name="connsiteX0" fmla="*/ 784203 w 811363"/>
              <a:gd name="connsiteY0" fmla="*/ 71516 h 296213"/>
              <a:gd name="connsiteX1" fmla="*/ 788218 w 811363"/>
              <a:gd name="connsiteY1" fmla="*/ 231542 h 296213"/>
              <a:gd name="connsiteX2" fmla="*/ 811363 w 811363"/>
              <a:gd name="connsiteY2" fmla="*/ 213840 h 296213"/>
              <a:gd name="connsiteX3" fmla="*/ 790108 w 811363"/>
              <a:gd name="connsiteY3" fmla="*/ 0 h 296213"/>
              <a:gd name="connsiteX4" fmla="*/ 686427 w 811363"/>
              <a:gd name="connsiteY4" fmla="*/ 24075 h 296213"/>
              <a:gd name="connsiteX5" fmla="*/ 653127 w 811363"/>
              <a:gd name="connsiteY5" fmla="*/ 33988 h 296213"/>
              <a:gd name="connsiteX6" fmla="*/ 777118 w 811363"/>
              <a:gd name="connsiteY6" fmla="*/ 35640 h 296213"/>
              <a:gd name="connsiteX7" fmla="*/ 725632 w 811363"/>
              <a:gd name="connsiteY7" fmla="*/ 89218 h 296213"/>
              <a:gd name="connsiteX8" fmla="*/ 621479 w 811363"/>
              <a:gd name="connsiteY8" fmla="*/ 202511 h 296213"/>
              <a:gd name="connsiteX9" fmla="*/ 588179 w 811363"/>
              <a:gd name="connsiteY9" fmla="*/ 250897 h 296213"/>
              <a:gd name="connsiteX10" fmla="*/ 569049 w 811363"/>
              <a:gd name="connsiteY10" fmla="*/ 261754 h 296213"/>
              <a:gd name="connsiteX11" fmla="*/ 508588 w 811363"/>
              <a:gd name="connsiteY11" fmla="*/ 205816 h 296213"/>
              <a:gd name="connsiteX12" fmla="*/ 474579 w 811363"/>
              <a:gd name="connsiteY12" fmla="*/ 179853 h 296213"/>
              <a:gd name="connsiteX13" fmla="*/ 380345 w 811363"/>
              <a:gd name="connsiteY13" fmla="*/ 94883 h 296213"/>
              <a:gd name="connsiteX14" fmla="*/ 340196 w 811363"/>
              <a:gd name="connsiteY14" fmla="*/ 74821 h 296213"/>
              <a:gd name="connsiteX15" fmla="*/ 318704 w 811363"/>
              <a:gd name="connsiteY15" fmla="*/ 37292 h 296213"/>
              <a:gd name="connsiteX16" fmla="*/ 147478 w 811363"/>
              <a:gd name="connsiteY16" fmla="*/ 147517 h 296213"/>
              <a:gd name="connsiteX17" fmla="*/ 68359 w 811363"/>
              <a:gd name="connsiteY17" fmla="*/ 209828 h 296213"/>
              <a:gd name="connsiteX18" fmla="*/ 813 w 811363"/>
              <a:gd name="connsiteY18" fmla="*/ 283232 h 296213"/>
              <a:gd name="connsiteX19" fmla="*/ 52772 w 811363"/>
              <a:gd name="connsiteY19" fmla="*/ 248300 h 296213"/>
              <a:gd name="connsiteX20" fmla="*/ 142518 w 811363"/>
              <a:gd name="connsiteY20" fmla="*/ 174896 h 296213"/>
              <a:gd name="connsiteX21" fmla="*/ 297212 w 811363"/>
              <a:gd name="connsiteY21" fmla="*/ 73168 h 296213"/>
              <a:gd name="connsiteX22" fmla="*/ 405380 w 811363"/>
              <a:gd name="connsiteY22" fmla="*/ 151057 h 296213"/>
              <a:gd name="connsiteX23" fmla="*/ 469619 w 811363"/>
              <a:gd name="connsiteY23" fmla="*/ 211244 h 296213"/>
              <a:gd name="connsiteX24" fmla="*/ 540472 w 811363"/>
              <a:gd name="connsiteY24" fmla="*/ 265766 h 296213"/>
              <a:gd name="connsiteX25" fmla="*/ 574481 w 811363"/>
              <a:gd name="connsiteY25" fmla="*/ 296214 h 296213"/>
              <a:gd name="connsiteX26" fmla="*/ 647459 w 811363"/>
              <a:gd name="connsiteY26" fmla="*/ 212896 h 296213"/>
              <a:gd name="connsiteX27" fmla="*/ 701779 w 811363"/>
              <a:gd name="connsiteY27" fmla="*/ 158374 h 296213"/>
              <a:gd name="connsiteX28" fmla="*/ 721145 w 811363"/>
              <a:gd name="connsiteY28" fmla="*/ 123206 h 296213"/>
              <a:gd name="connsiteX29" fmla="*/ 784203 w 811363"/>
              <a:gd name="connsiteY29" fmla="*/ 71516 h 296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811363" h="296213">
                <a:moveTo>
                  <a:pt x="784203" y="71516"/>
                </a:moveTo>
                <a:lnTo>
                  <a:pt x="788218" y="231542"/>
                </a:lnTo>
                <a:cubicBezTo>
                  <a:pt x="802153" y="225642"/>
                  <a:pt x="799555" y="223282"/>
                  <a:pt x="811363" y="213840"/>
                </a:cubicBezTo>
                <a:cubicBezTo>
                  <a:pt x="800736" y="153182"/>
                  <a:pt x="822227" y="45081"/>
                  <a:pt x="790108" y="0"/>
                </a:cubicBezTo>
                <a:cubicBezTo>
                  <a:pt x="758224" y="1180"/>
                  <a:pt x="717602" y="19354"/>
                  <a:pt x="686427" y="24075"/>
                </a:cubicBezTo>
                <a:cubicBezTo>
                  <a:pt x="668950" y="26671"/>
                  <a:pt x="659976" y="21951"/>
                  <a:pt x="653127" y="33988"/>
                </a:cubicBezTo>
                <a:cubicBezTo>
                  <a:pt x="625730" y="81429"/>
                  <a:pt x="713351" y="33280"/>
                  <a:pt x="777118" y="35640"/>
                </a:cubicBezTo>
                <a:cubicBezTo>
                  <a:pt x="770741" y="59951"/>
                  <a:pt x="761531" y="49566"/>
                  <a:pt x="725632" y="89218"/>
                </a:cubicBezTo>
                <a:cubicBezTo>
                  <a:pt x="668242" y="152945"/>
                  <a:pt x="693985" y="135479"/>
                  <a:pt x="621479" y="202511"/>
                </a:cubicBezTo>
                <a:cubicBezTo>
                  <a:pt x="595264" y="226822"/>
                  <a:pt x="619590" y="227294"/>
                  <a:pt x="588179" y="250897"/>
                </a:cubicBezTo>
                <a:cubicBezTo>
                  <a:pt x="575662" y="260338"/>
                  <a:pt x="583219" y="255853"/>
                  <a:pt x="569049" y="261754"/>
                </a:cubicBezTo>
                <a:cubicBezTo>
                  <a:pt x="533623" y="239095"/>
                  <a:pt x="536220" y="223282"/>
                  <a:pt x="508588" y="205816"/>
                </a:cubicBezTo>
                <a:cubicBezTo>
                  <a:pt x="484971" y="190946"/>
                  <a:pt x="492056" y="196610"/>
                  <a:pt x="474579" y="179853"/>
                </a:cubicBezTo>
                <a:lnTo>
                  <a:pt x="380345" y="94883"/>
                </a:lnTo>
                <a:cubicBezTo>
                  <a:pt x="367828" y="88982"/>
                  <a:pt x="364286" y="94411"/>
                  <a:pt x="340196" y="74821"/>
                </a:cubicBezTo>
                <a:cubicBezTo>
                  <a:pt x="323427" y="61131"/>
                  <a:pt x="325553" y="58771"/>
                  <a:pt x="318704" y="37292"/>
                </a:cubicBezTo>
                <a:cubicBezTo>
                  <a:pt x="279499" y="43665"/>
                  <a:pt x="182904" y="121318"/>
                  <a:pt x="147478" y="147517"/>
                </a:cubicBezTo>
                <a:lnTo>
                  <a:pt x="68359" y="209828"/>
                </a:lnTo>
                <a:cubicBezTo>
                  <a:pt x="28918" y="244524"/>
                  <a:pt x="-5800" y="246648"/>
                  <a:pt x="813" y="283232"/>
                </a:cubicBezTo>
                <a:lnTo>
                  <a:pt x="52772" y="248300"/>
                </a:lnTo>
                <a:cubicBezTo>
                  <a:pt x="106147" y="208412"/>
                  <a:pt x="101660" y="201567"/>
                  <a:pt x="142518" y="174896"/>
                </a:cubicBezTo>
                <a:cubicBezTo>
                  <a:pt x="168261" y="158138"/>
                  <a:pt x="277137" y="74821"/>
                  <a:pt x="297212" y="73168"/>
                </a:cubicBezTo>
                <a:cubicBezTo>
                  <a:pt x="315634" y="71516"/>
                  <a:pt x="387431" y="134063"/>
                  <a:pt x="405380" y="151057"/>
                </a:cubicBezTo>
                <a:cubicBezTo>
                  <a:pt x="424982" y="169703"/>
                  <a:pt x="439389" y="197791"/>
                  <a:pt x="469619" y="211244"/>
                </a:cubicBezTo>
                <a:cubicBezTo>
                  <a:pt x="506935" y="227766"/>
                  <a:pt x="505754" y="231779"/>
                  <a:pt x="540472" y="265766"/>
                </a:cubicBezTo>
                <a:cubicBezTo>
                  <a:pt x="556059" y="281108"/>
                  <a:pt x="554170" y="289605"/>
                  <a:pt x="574481" y="296214"/>
                </a:cubicBezTo>
                <a:lnTo>
                  <a:pt x="647459" y="212896"/>
                </a:lnTo>
                <a:cubicBezTo>
                  <a:pt x="663046" y="194014"/>
                  <a:pt x="695638" y="170884"/>
                  <a:pt x="701779" y="158374"/>
                </a:cubicBezTo>
                <a:cubicBezTo>
                  <a:pt x="714768" y="130995"/>
                  <a:pt x="698708" y="149169"/>
                  <a:pt x="721145" y="123206"/>
                </a:cubicBezTo>
                <a:cubicBezTo>
                  <a:pt x="741220" y="100075"/>
                  <a:pt x="752084" y="81429"/>
                  <a:pt x="784203" y="71516"/>
                </a:cubicBezTo>
                <a:close/>
              </a:path>
            </a:pathLst>
          </a:custGeom>
          <a:solidFill>
            <a:srgbClr val="262626"/>
          </a:solidFill>
          <a:ln w="236" cap="flat">
            <a:noFill/>
            <a:prstDash val="solid"/>
            <a:miter/>
          </a:ln>
        </p:spPr>
        <p:txBody>
          <a:bodyPr rtlCol="0" anchor="ctr"/>
          <a:lstStyle/>
          <a:p>
            <a:endParaRPr lang="es-ES" dirty="0">
              <a:latin typeface="Quicksand" pitchFamily="2" charset="77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009CB1BE-BB76-7E48-88B7-FD06DA909DC1}"/>
              </a:ext>
            </a:extLst>
          </p:cNvPr>
          <p:cNvSpPr/>
          <p:nvPr/>
        </p:nvSpPr>
        <p:spPr>
          <a:xfrm rot="19800000">
            <a:off x="10094357" y="4910778"/>
            <a:ext cx="780113" cy="284804"/>
          </a:xfrm>
          <a:custGeom>
            <a:avLst/>
            <a:gdLst>
              <a:gd name="connsiteX0" fmla="*/ 784203 w 811363"/>
              <a:gd name="connsiteY0" fmla="*/ 71516 h 296213"/>
              <a:gd name="connsiteX1" fmla="*/ 788218 w 811363"/>
              <a:gd name="connsiteY1" fmla="*/ 231542 h 296213"/>
              <a:gd name="connsiteX2" fmla="*/ 811363 w 811363"/>
              <a:gd name="connsiteY2" fmla="*/ 213840 h 296213"/>
              <a:gd name="connsiteX3" fmla="*/ 790108 w 811363"/>
              <a:gd name="connsiteY3" fmla="*/ 0 h 296213"/>
              <a:gd name="connsiteX4" fmla="*/ 686427 w 811363"/>
              <a:gd name="connsiteY4" fmla="*/ 24075 h 296213"/>
              <a:gd name="connsiteX5" fmla="*/ 653127 w 811363"/>
              <a:gd name="connsiteY5" fmla="*/ 33988 h 296213"/>
              <a:gd name="connsiteX6" fmla="*/ 777118 w 811363"/>
              <a:gd name="connsiteY6" fmla="*/ 35640 h 296213"/>
              <a:gd name="connsiteX7" fmla="*/ 725632 w 811363"/>
              <a:gd name="connsiteY7" fmla="*/ 89218 h 296213"/>
              <a:gd name="connsiteX8" fmla="*/ 621479 w 811363"/>
              <a:gd name="connsiteY8" fmla="*/ 202511 h 296213"/>
              <a:gd name="connsiteX9" fmla="*/ 588179 w 811363"/>
              <a:gd name="connsiteY9" fmla="*/ 250897 h 296213"/>
              <a:gd name="connsiteX10" fmla="*/ 569049 w 811363"/>
              <a:gd name="connsiteY10" fmla="*/ 261754 h 296213"/>
              <a:gd name="connsiteX11" fmla="*/ 508588 w 811363"/>
              <a:gd name="connsiteY11" fmla="*/ 205816 h 296213"/>
              <a:gd name="connsiteX12" fmla="*/ 474579 w 811363"/>
              <a:gd name="connsiteY12" fmla="*/ 179853 h 296213"/>
              <a:gd name="connsiteX13" fmla="*/ 380345 w 811363"/>
              <a:gd name="connsiteY13" fmla="*/ 94883 h 296213"/>
              <a:gd name="connsiteX14" fmla="*/ 340196 w 811363"/>
              <a:gd name="connsiteY14" fmla="*/ 74821 h 296213"/>
              <a:gd name="connsiteX15" fmla="*/ 318704 w 811363"/>
              <a:gd name="connsiteY15" fmla="*/ 37292 h 296213"/>
              <a:gd name="connsiteX16" fmla="*/ 147478 w 811363"/>
              <a:gd name="connsiteY16" fmla="*/ 147517 h 296213"/>
              <a:gd name="connsiteX17" fmla="*/ 68359 w 811363"/>
              <a:gd name="connsiteY17" fmla="*/ 209828 h 296213"/>
              <a:gd name="connsiteX18" fmla="*/ 813 w 811363"/>
              <a:gd name="connsiteY18" fmla="*/ 283232 h 296213"/>
              <a:gd name="connsiteX19" fmla="*/ 52772 w 811363"/>
              <a:gd name="connsiteY19" fmla="*/ 248300 h 296213"/>
              <a:gd name="connsiteX20" fmla="*/ 142518 w 811363"/>
              <a:gd name="connsiteY20" fmla="*/ 174896 h 296213"/>
              <a:gd name="connsiteX21" fmla="*/ 297212 w 811363"/>
              <a:gd name="connsiteY21" fmla="*/ 73168 h 296213"/>
              <a:gd name="connsiteX22" fmla="*/ 405380 w 811363"/>
              <a:gd name="connsiteY22" fmla="*/ 151057 h 296213"/>
              <a:gd name="connsiteX23" fmla="*/ 469619 w 811363"/>
              <a:gd name="connsiteY23" fmla="*/ 211244 h 296213"/>
              <a:gd name="connsiteX24" fmla="*/ 540472 w 811363"/>
              <a:gd name="connsiteY24" fmla="*/ 265766 h 296213"/>
              <a:gd name="connsiteX25" fmla="*/ 574481 w 811363"/>
              <a:gd name="connsiteY25" fmla="*/ 296214 h 296213"/>
              <a:gd name="connsiteX26" fmla="*/ 647459 w 811363"/>
              <a:gd name="connsiteY26" fmla="*/ 212896 h 296213"/>
              <a:gd name="connsiteX27" fmla="*/ 701779 w 811363"/>
              <a:gd name="connsiteY27" fmla="*/ 158374 h 296213"/>
              <a:gd name="connsiteX28" fmla="*/ 721145 w 811363"/>
              <a:gd name="connsiteY28" fmla="*/ 123206 h 296213"/>
              <a:gd name="connsiteX29" fmla="*/ 784203 w 811363"/>
              <a:gd name="connsiteY29" fmla="*/ 71516 h 296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811363" h="296213">
                <a:moveTo>
                  <a:pt x="784203" y="71516"/>
                </a:moveTo>
                <a:lnTo>
                  <a:pt x="788218" y="231542"/>
                </a:lnTo>
                <a:cubicBezTo>
                  <a:pt x="802153" y="225642"/>
                  <a:pt x="799555" y="223282"/>
                  <a:pt x="811363" y="213840"/>
                </a:cubicBezTo>
                <a:cubicBezTo>
                  <a:pt x="800736" y="153182"/>
                  <a:pt x="822227" y="45081"/>
                  <a:pt x="790108" y="0"/>
                </a:cubicBezTo>
                <a:cubicBezTo>
                  <a:pt x="758224" y="1180"/>
                  <a:pt x="717602" y="19354"/>
                  <a:pt x="686427" y="24075"/>
                </a:cubicBezTo>
                <a:cubicBezTo>
                  <a:pt x="668950" y="26671"/>
                  <a:pt x="659976" y="21951"/>
                  <a:pt x="653127" y="33988"/>
                </a:cubicBezTo>
                <a:cubicBezTo>
                  <a:pt x="625730" y="81429"/>
                  <a:pt x="713351" y="33280"/>
                  <a:pt x="777118" y="35640"/>
                </a:cubicBezTo>
                <a:cubicBezTo>
                  <a:pt x="770741" y="59951"/>
                  <a:pt x="761531" y="49566"/>
                  <a:pt x="725632" y="89218"/>
                </a:cubicBezTo>
                <a:cubicBezTo>
                  <a:pt x="668242" y="152945"/>
                  <a:pt x="693985" y="135479"/>
                  <a:pt x="621479" y="202511"/>
                </a:cubicBezTo>
                <a:cubicBezTo>
                  <a:pt x="595264" y="226822"/>
                  <a:pt x="619590" y="227294"/>
                  <a:pt x="588179" y="250897"/>
                </a:cubicBezTo>
                <a:cubicBezTo>
                  <a:pt x="575662" y="260338"/>
                  <a:pt x="583219" y="255853"/>
                  <a:pt x="569049" y="261754"/>
                </a:cubicBezTo>
                <a:cubicBezTo>
                  <a:pt x="533623" y="239095"/>
                  <a:pt x="536220" y="223282"/>
                  <a:pt x="508588" y="205816"/>
                </a:cubicBezTo>
                <a:cubicBezTo>
                  <a:pt x="484971" y="190946"/>
                  <a:pt x="492056" y="196610"/>
                  <a:pt x="474579" y="179853"/>
                </a:cubicBezTo>
                <a:lnTo>
                  <a:pt x="380345" y="94883"/>
                </a:lnTo>
                <a:cubicBezTo>
                  <a:pt x="367828" y="88982"/>
                  <a:pt x="364286" y="94411"/>
                  <a:pt x="340196" y="74821"/>
                </a:cubicBezTo>
                <a:cubicBezTo>
                  <a:pt x="323427" y="61131"/>
                  <a:pt x="325553" y="58771"/>
                  <a:pt x="318704" y="37292"/>
                </a:cubicBezTo>
                <a:cubicBezTo>
                  <a:pt x="279499" y="43665"/>
                  <a:pt x="182904" y="121318"/>
                  <a:pt x="147478" y="147517"/>
                </a:cubicBezTo>
                <a:lnTo>
                  <a:pt x="68359" y="209828"/>
                </a:lnTo>
                <a:cubicBezTo>
                  <a:pt x="28918" y="244524"/>
                  <a:pt x="-5800" y="246648"/>
                  <a:pt x="813" y="283232"/>
                </a:cubicBezTo>
                <a:lnTo>
                  <a:pt x="52772" y="248300"/>
                </a:lnTo>
                <a:cubicBezTo>
                  <a:pt x="106147" y="208412"/>
                  <a:pt x="101660" y="201567"/>
                  <a:pt x="142518" y="174896"/>
                </a:cubicBezTo>
                <a:cubicBezTo>
                  <a:pt x="168261" y="158138"/>
                  <a:pt x="277137" y="74821"/>
                  <a:pt x="297212" y="73168"/>
                </a:cubicBezTo>
                <a:cubicBezTo>
                  <a:pt x="315634" y="71516"/>
                  <a:pt x="387431" y="134063"/>
                  <a:pt x="405380" y="151057"/>
                </a:cubicBezTo>
                <a:cubicBezTo>
                  <a:pt x="424982" y="169703"/>
                  <a:pt x="439389" y="197791"/>
                  <a:pt x="469619" y="211244"/>
                </a:cubicBezTo>
                <a:cubicBezTo>
                  <a:pt x="506935" y="227766"/>
                  <a:pt x="505754" y="231779"/>
                  <a:pt x="540472" y="265766"/>
                </a:cubicBezTo>
                <a:cubicBezTo>
                  <a:pt x="556059" y="281108"/>
                  <a:pt x="554170" y="289605"/>
                  <a:pt x="574481" y="296214"/>
                </a:cubicBezTo>
                <a:lnTo>
                  <a:pt x="647459" y="212896"/>
                </a:lnTo>
                <a:cubicBezTo>
                  <a:pt x="663046" y="194014"/>
                  <a:pt x="695638" y="170884"/>
                  <a:pt x="701779" y="158374"/>
                </a:cubicBezTo>
                <a:cubicBezTo>
                  <a:pt x="714768" y="130995"/>
                  <a:pt x="698708" y="149169"/>
                  <a:pt x="721145" y="123206"/>
                </a:cubicBezTo>
                <a:cubicBezTo>
                  <a:pt x="741220" y="100075"/>
                  <a:pt x="752084" y="81429"/>
                  <a:pt x="784203" y="71516"/>
                </a:cubicBezTo>
                <a:close/>
              </a:path>
            </a:pathLst>
          </a:custGeom>
          <a:solidFill>
            <a:srgbClr val="262626"/>
          </a:solidFill>
          <a:ln w="236" cap="flat">
            <a:noFill/>
            <a:prstDash val="solid"/>
            <a:miter/>
          </a:ln>
        </p:spPr>
        <p:txBody>
          <a:bodyPr rtlCol="0" anchor="ctr"/>
          <a:lstStyle/>
          <a:p>
            <a:endParaRPr lang="es-ES" dirty="0">
              <a:latin typeface="Quicksand" pitchFamily="2" charset="77"/>
            </a:endParaRPr>
          </a:p>
        </p:txBody>
      </p:sp>
      <p:sp>
        <p:nvSpPr>
          <p:cNvPr id="11" name="Forma libre 10">
            <a:extLst>
              <a:ext uri="{FF2B5EF4-FFF2-40B4-BE49-F238E27FC236}">
                <a16:creationId xmlns:a16="http://schemas.microsoft.com/office/drawing/2014/main" id="{9D149760-AE21-524A-8453-54F2B1E4D50C}"/>
              </a:ext>
            </a:extLst>
          </p:cNvPr>
          <p:cNvSpPr/>
          <p:nvPr/>
        </p:nvSpPr>
        <p:spPr>
          <a:xfrm rot="727944">
            <a:off x="9603525" y="2040538"/>
            <a:ext cx="551577" cy="201370"/>
          </a:xfrm>
          <a:custGeom>
            <a:avLst/>
            <a:gdLst>
              <a:gd name="connsiteX0" fmla="*/ 784203 w 811363"/>
              <a:gd name="connsiteY0" fmla="*/ 71516 h 296213"/>
              <a:gd name="connsiteX1" fmla="*/ 788218 w 811363"/>
              <a:gd name="connsiteY1" fmla="*/ 231542 h 296213"/>
              <a:gd name="connsiteX2" fmla="*/ 811363 w 811363"/>
              <a:gd name="connsiteY2" fmla="*/ 213840 h 296213"/>
              <a:gd name="connsiteX3" fmla="*/ 790108 w 811363"/>
              <a:gd name="connsiteY3" fmla="*/ 0 h 296213"/>
              <a:gd name="connsiteX4" fmla="*/ 686427 w 811363"/>
              <a:gd name="connsiteY4" fmla="*/ 24075 h 296213"/>
              <a:gd name="connsiteX5" fmla="*/ 653127 w 811363"/>
              <a:gd name="connsiteY5" fmla="*/ 33988 h 296213"/>
              <a:gd name="connsiteX6" fmla="*/ 777118 w 811363"/>
              <a:gd name="connsiteY6" fmla="*/ 35640 h 296213"/>
              <a:gd name="connsiteX7" fmla="*/ 725632 w 811363"/>
              <a:gd name="connsiteY7" fmla="*/ 89218 h 296213"/>
              <a:gd name="connsiteX8" fmla="*/ 621479 w 811363"/>
              <a:gd name="connsiteY8" fmla="*/ 202511 h 296213"/>
              <a:gd name="connsiteX9" fmla="*/ 588179 w 811363"/>
              <a:gd name="connsiteY9" fmla="*/ 250897 h 296213"/>
              <a:gd name="connsiteX10" fmla="*/ 569049 w 811363"/>
              <a:gd name="connsiteY10" fmla="*/ 261754 h 296213"/>
              <a:gd name="connsiteX11" fmla="*/ 508588 w 811363"/>
              <a:gd name="connsiteY11" fmla="*/ 205816 h 296213"/>
              <a:gd name="connsiteX12" fmla="*/ 474579 w 811363"/>
              <a:gd name="connsiteY12" fmla="*/ 179853 h 296213"/>
              <a:gd name="connsiteX13" fmla="*/ 380345 w 811363"/>
              <a:gd name="connsiteY13" fmla="*/ 94883 h 296213"/>
              <a:gd name="connsiteX14" fmla="*/ 340196 w 811363"/>
              <a:gd name="connsiteY14" fmla="*/ 74821 h 296213"/>
              <a:gd name="connsiteX15" fmla="*/ 318704 w 811363"/>
              <a:gd name="connsiteY15" fmla="*/ 37292 h 296213"/>
              <a:gd name="connsiteX16" fmla="*/ 147478 w 811363"/>
              <a:gd name="connsiteY16" fmla="*/ 147517 h 296213"/>
              <a:gd name="connsiteX17" fmla="*/ 68359 w 811363"/>
              <a:gd name="connsiteY17" fmla="*/ 209828 h 296213"/>
              <a:gd name="connsiteX18" fmla="*/ 813 w 811363"/>
              <a:gd name="connsiteY18" fmla="*/ 283232 h 296213"/>
              <a:gd name="connsiteX19" fmla="*/ 52772 w 811363"/>
              <a:gd name="connsiteY19" fmla="*/ 248300 h 296213"/>
              <a:gd name="connsiteX20" fmla="*/ 142518 w 811363"/>
              <a:gd name="connsiteY20" fmla="*/ 174896 h 296213"/>
              <a:gd name="connsiteX21" fmla="*/ 297212 w 811363"/>
              <a:gd name="connsiteY21" fmla="*/ 73168 h 296213"/>
              <a:gd name="connsiteX22" fmla="*/ 405380 w 811363"/>
              <a:gd name="connsiteY22" fmla="*/ 151057 h 296213"/>
              <a:gd name="connsiteX23" fmla="*/ 469619 w 811363"/>
              <a:gd name="connsiteY23" fmla="*/ 211244 h 296213"/>
              <a:gd name="connsiteX24" fmla="*/ 540472 w 811363"/>
              <a:gd name="connsiteY24" fmla="*/ 265766 h 296213"/>
              <a:gd name="connsiteX25" fmla="*/ 574481 w 811363"/>
              <a:gd name="connsiteY25" fmla="*/ 296214 h 296213"/>
              <a:gd name="connsiteX26" fmla="*/ 647459 w 811363"/>
              <a:gd name="connsiteY26" fmla="*/ 212896 h 296213"/>
              <a:gd name="connsiteX27" fmla="*/ 701779 w 811363"/>
              <a:gd name="connsiteY27" fmla="*/ 158374 h 296213"/>
              <a:gd name="connsiteX28" fmla="*/ 721145 w 811363"/>
              <a:gd name="connsiteY28" fmla="*/ 123206 h 296213"/>
              <a:gd name="connsiteX29" fmla="*/ 784203 w 811363"/>
              <a:gd name="connsiteY29" fmla="*/ 71516 h 296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811363" h="296213">
                <a:moveTo>
                  <a:pt x="784203" y="71516"/>
                </a:moveTo>
                <a:lnTo>
                  <a:pt x="788218" y="231542"/>
                </a:lnTo>
                <a:cubicBezTo>
                  <a:pt x="802153" y="225642"/>
                  <a:pt x="799555" y="223282"/>
                  <a:pt x="811363" y="213840"/>
                </a:cubicBezTo>
                <a:cubicBezTo>
                  <a:pt x="800736" y="153182"/>
                  <a:pt x="822227" y="45081"/>
                  <a:pt x="790108" y="0"/>
                </a:cubicBezTo>
                <a:cubicBezTo>
                  <a:pt x="758224" y="1180"/>
                  <a:pt x="717602" y="19354"/>
                  <a:pt x="686427" y="24075"/>
                </a:cubicBezTo>
                <a:cubicBezTo>
                  <a:pt x="668950" y="26671"/>
                  <a:pt x="659976" y="21951"/>
                  <a:pt x="653127" y="33988"/>
                </a:cubicBezTo>
                <a:cubicBezTo>
                  <a:pt x="625730" y="81429"/>
                  <a:pt x="713351" y="33280"/>
                  <a:pt x="777118" y="35640"/>
                </a:cubicBezTo>
                <a:cubicBezTo>
                  <a:pt x="770741" y="59951"/>
                  <a:pt x="761531" y="49566"/>
                  <a:pt x="725632" y="89218"/>
                </a:cubicBezTo>
                <a:cubicBezTo>
                  <a:pt x="668242" y="152945"/>
                  <a:pt x="693985" y="135479"/>
                  <a:pt x="621479" y="202511"/>
                </a:cubicBezTo>
                <a:cubicBezTo>
                  <a:pt x="595264" y="226822"/>
                  <a:pt x="619590" y="227294"/>
                  <a:pt x="588179" y="250897"/>
                </a:cubicBezTo>
                <a:cubicBezTo>
                  <a:pt x="575662" y="260338"/>
                  <a:pt x="583219" y="255853"/>
                  <a:pt x="569049" y="261754"/>
                </a:cubicBezTo>
                <a:cubicBezTo>
                  <a:pt x="533623" y="239095"/>
                  <a:pt x="536220" y="223282"/>
                  <a:pt x="508588" y="205816"/>
                </a:cubicBezTo>
                <a:cubicBezTo>
                  <a:pt x="484971" y="190946"/>
                  <a:pt x="492056" y="196610"/>
                  <a:pt x="474579" y="179853"/>
                </a:cubicBezTo>
                <a:lnTo>
                  <a:pt x="380345" y="94883"/>
                </a:lnTo>
                <a:cubicBezTo>
                  <a:pt x="367828" y="88982"/>
                  <a:pt x="364286" y="94411"/>
                  <a:pt x="340196" y="74821"/>
                </a:cubicBezTo>
                <a:cubicBezTo>
                  <a:pt x="323427" y="61131"/>
                  <a:pt x="325553" y="58771"/>
                  <a:pt x="318704" y="37292"/>
                </a:cubicBezTo>
                <a:cubicBezTo>
                  <a:pt x="279499" y="43665"/>
                  <a:pt x="182904" y="121318"/>
                  <a:pt x="147478" y="147517"/>
                </a:cubicBezTo>
                <a:lnTo>
                  <a:pt x="68359" y="209828"/>
                </a:lnTo>
                <a:cubicBezTo>
                  <a:pt x="28918" y="244524"/>
                  <a:pt x="-5800" y="246648"/>
                  <a:pt x="813" y="283232"/>
                </a:cubicBezTo>
                <a:lnTo>
                  <a:pt x="52772" y="248300"/>
                </a:lnTo>
                <a:cubicBezTo>
                  <a:pt x="106147" y="208412"/>
                  <a:pt x="101660" y="201567"/>
                  <a:pt x="142518" y="174896"/>
                </a:cubicBezTo>
                <a:cubicBezTo>
                  <a:pt x="168261" y="158138"/>
                  <a:pt x="277137" y="74821"/>
                  <a:pt x="297212" y="73168"/>
                </a:cubicBezTo>
                <a:cubicBezTo>
                  <a:pt x="315634" y="71516"/>
                  <a:pt x="387431" y="134063"/>
                  <a:pt x="405380" y="151057"/>
                </a:cubicBezTo>
                <a:cubicBezTo>
                  <a:pt x="424982" y="169703"/>
                  <a:pt x="439389" y="197791"/>
                  <a:pt x="469619" y="211244"/>
                </a:cubicBezTo>
                <a:cubicBezTo>
                  <a:pt x="506935" y="227766"/>
                  <a:pt x="505754" y="231779"/>
                  <a:pt x="540472" y="265766"/>
                </a:cubicBezTo>
                <a:cubicBezTo>
                  <a:pt x="556059" y="281108"/>
                  <a:pt x="554170" y="289605"/>
                  <a:pt x="574481" y="296214"/>
                </a:cubicBezTo>
                <a:lnTo>
                  <a:pt x="647459" y="212896"/>
                </a:lnTo>
                <a:cubicBezTo>
                  <a:pt x="663046" y="194014"/>
                  <a:pt x="695638" y="170884"/>
                  <a:pt x="701779" y="158374"/>
                </a:cubicBezTo>
                <a:cubicBezTo>
                  <a:pt x="714768" y="130995"/>
                  <a:pt x="698708" y="149169"/>
                  <a:pt x="721145" y="123206"/>
                </a:cubicBezTo>
                <a:cubicBezTo>
                  <a:pt x="741220" y="100075"/>
                  <a:pt x="752084" y="81429"/>
                  <a:pt x="784203" y="71516"/>
                </a:cubicBezTo>
                <a:close/>
              </a:path>
            </a:pathLst>
          </a:custGeom>
          <a:solidFill>
            <a:srgbClr val="262626"/>
          </a:solidFill>
          <a:ln w="236" cap="flat">
            <a:noFill/>
            <a:prstDash val="solid"/>
            <a:miter/>
          </a:ln>
        </p:spPr>
        <p:txBody>
          <a:bodyPr rtlCol="0" anchor="ctr"/>
          <a:lstStyle/>
          <a:p>
            <a:endParaRPr lang="es-ES" dirty="0">
              <a:latin typeface="Quicksand" pitchFamily="2" charset="77"/>
            </a:endParaRPr>
          </a:p>
        </p:txBody>
      </p:sp>
      <p:sp>
        <p:nvSpPr>
          <p:cNvPr id="12" name="Forma libre 11">
            <a:extLst>
              <a:ext uri="{FF2B5EF4-FFF2-40B4-BE49-F238E27FC236}">
                <a16:creationId xmlns:a16="http://schemas.microsoft.com/office/drawing/2014/main" id="{E7E7EBFF-6C78-1843-A4D4-0236EF44FF42}"/>
              </a:ext>
            </a:extLst>
          </p:cNvPr>
          <p:cNvSpPr/>
          <p:nvPr/>
        </p:nvSpPr>
        <p:spPr>
          <a:xfrm rot="1800000" flipH="1">
            <a:off x="2399629" y="5366607"/>
            <a:ext cx="616436" cy="225049"/>
          </a:xfrm>
          <a:custGeom>
            <a:avLst/>
            <a:gdLst>
              <a:gd name="connsiteX0" fmla="*/ 784203 w 811363"/>
              <a:gd name="connsiteY0" fmla="*/ 71516 h 296213"/>
              <a:gd name="connsiteX1" fmla="*/ 788218 w 811363"/>
              <a:gd name="connsiteY1" fmla="*/ 231542 h 296213"/>
              <a:gd name="connsiteX2" fmla="*/ 811363 w 811363"/>
              <a:gd name="connsiteY2" fmla="*/ 213840 h 296213"/>
              <a:gd name="connsiteX3" fmla="*/ 790108 w 811363"/>
              <a:gd name="connsiteY3" fmla="*/ 0 h 296213"/>
              <a:gd name="connsiteX4" fmla="*/ 686427 w 811363"/>
              <a:gd name="connsiteY4" fmla="*/ 24075 h 296213"/>
              <a:gd name="connsiteX5" fmla="*/ 653127 w 811363"/>
              <a:gd name="connsiteY5" fmla="*/ 33988 h 296213"/>
              <a:gd name="connsiteX6" fmla="*/ 777118 w 811363"/>
              <a:gd name="connsiteY6" fmla="*/ 35640 h 296213"/>
              <a:gd name="connsiteX7" fmla="*/ 725632 w 811363"/>
              <a:gd name="connsiteY7" fmla="*/ 89218 h 296213"/>
              <a:gd name="connsiteX8" fmla="*/ 621479 w 811363"/>
              <a:gd name="connsiteY8" fmla="*/ 202511 h 296213"/>
              <a:gd name="connsiteX9" fmla="*/ 588179 w 811363"/>
              <a:gd name="connsiteY9" fmla="*/ 250897 h 296213"/>
              <a:gd name="connsiteX10" fmla="*/ 569049 w 811363"/>
              <a:gd name="connsiteY10" fmla="*/ 261754 h 296213"/>
              <a:gd name="connsiteX11" fmla="*/ 508588 w 811363"/>
              <a:gd name="connsiteY11" fmla="*/ 205816 h 296213"/>
              <a:gd name="connsiteX12" fmla="*/ 474579 w 811363"/>
              <a:gd name="connsiteY12" fmla="*/ 179853 h 296213"/>
              <a:gd name="connsiteX13" fmla="*/ 380345 w 811363"/>
              <a:gd name="connsiteY13" fmla="*/ 94883 h 296213"/>
              <a:gd name="connsiteX14" fmla="*/ 340196 w 811363"/>
              <a:gd name="connsiteY14" fmla="*/ 74821 h 296213"/>
              <a:gd name="connsiteX15" fmla="*/ 318704 w 811363"/>
              <a:gd name="connsiteY15" fmla="*/ 37292 h 296213"/>
              <a:gd name="connsiteX16" fmla="*/ 147478 w 811363"/>
              <a:gd name="connsiteY16" fmla="*/ 147517 h 296213"/>
              <a:gd name="connsiteX17" fmla="*/ 68359 w 811363"/>
              <a:gd name="connsiteY17" fmla="*/ 209828 h 296213"/>
              <a:gd name="connsiteX18" fmla="*/ 813 w 811363"/>
              <a:gd name="connsiteY18" fmla="*/ 283232 h 296213"/>
              <a:gd name="connsiteX19" fmla="*/ 52772 w 811363"/>
              <a:gd name="connsiteY19" fmla="*/ 248300 h 296213"/>
              <a:gd name="connsiteX20" fmla="*/ 142518 w 811363"/>
              <a:gd name="connsiteY20" fmla="*/ 174896 h 296213"/>
              <a:gd name="connsiteX21" fmla="*/ 297212 w 811363"/>
              <a:gd name="connsiteY21" fmla="*/ 73168 h 296213"/>
              <a:gd name="connsiteX22" fmla="*/ 405380 w 811363"/>
              <a:gd name="connsiteY22" fmla="*/ 151057 h 296213"/>
              <a:gd name="connsiteX23" fmla="*/ 469619 w 811363"/>
              <a:gd name="connsiteY23" fmla="*/ 211244 h 296213"/>
              <a:gd name="connsiteX24" fmla="*/ 540472 w 811363"/>
              <a:gd name="connsiteY24" fmla="*/ 265766 h 296213"/>
              <a:gd name="connsiteX25" fmla="*/ 574481 w 811363"/>
              <a:gd name="connsiteY25" fmla="*/ 296214 h 296213"/>
              <a:gd name="connsiteX26" fmla="*/ 647459 w 811363"/>
              <a:gd name="connsiteY26" fmla="*/ 212896 h 296213"/>
              <a:gd name="connsiteX27" fmla="*/ 701779 w 811363"/>
              <a:gd name="connsiteY27" fmla="*/ 158374 h 296213"/>
              <a:gd name="connsiteX28" fmla="*/ 721145 w 811363"/>
              <a:gd name="connsiteY28" fmla="*/ 123206 h 296213"/>
              <a:gd name="connsiteX29" fmla="*/ 784203 w 811363"/>
              <a:gd name="connsiteY29" fmla="*/ 71516 h 296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811363" h="296213">
                <a:moveTo>
                  <a:pt x="784203" y="71516"/>
                </a:moveTo>
                <a:lnTo>
                  <a:pt x="788218" y="231542"/>
                </a:lnTo>
                <a:cubicBezTo>
                  <a:pt x="802153" y="225642"/>
                  <a:pt x="799555" y="223282"/>
                  <a:pt x="811363" y="213840"/>
                </a:cubicBezTo>
                <a:cubicBezTo>
                  <a:pt x="800736" y="153182"/>
                  <a:pt x="822227" y="45081"/>
                  <a:pt x="790108" y="0"/>
                </a:cubicBezTo>
                <a:cubicBezTo>
                  <a:pt x="758224" y="1180"/>
                  <a:pt x="717602" y="19354"/>
                  <a:pt x="686427" y="24075"/>
                </a:cubicBezTo>
                <a:cubicBezTo>
                  <a:pt x="668950" y="26671"/>
                  <a:pt x="659976" y="21951"/>
                  <a:pt x="653127" y="33988"/>
                </a:cubicBezTo>
                <a:cubicBezTo>
                  <a:pt x="625730" y="81429"/>
                  <a:pt x="713351" y="33280"/>
                  <a:pt x="777118" y="35640"/>
                </a:cubicBezTo>
                <a:cubicBezTo>
                  <a:pt x="770741" y="59951"/>
                  <a:pt x="761531" y="49566"/>
                  <a:pt x="725632" y="89218"/>
                </a:cubicBezTo>
                <a:cubicBezTo>
                  <a:pt x="668242" y="152945"/>
                  <a:pt x="693985" y="135479"/>
                  <a:pt x="621479" y="202511"/>
                </a:cubicBezTo>
                <a:cubicBezTo>
                  <a:pt x="595264" y="226822"/>
                  <a:pt x="619590" y="227294"/>
                  <a:pt x="588179" y="250897"/>
                </a:cubicBezTo>
                <a:cubicBezTo>
                  <a:pt x="575662" y="260338"/>
                  <a:pt x="583219" y="255853"/>
                  <a:pt x="569049" y="261754"/>
                </a:cubicBezTo>
                <a:cubicBezTo>
                  <a:pt x="533623" y="239095"/>
                  <a:pt x="536220" y="223282"/>
                  <a:pt x="508588" y="205816"/>
                </a:cubicBezTo>
                <a:cubicBezTo>
                  <a:pt x="484971" y="190946"/>
                  <a:pt x="492056" y="196610"/>
                  <a:pt x="474579" y="179853"/>
                </a:cubicBezTo>
                <a:lnTo>
                  <a:pt x="380345" y="94883"/>
                </a:lnTo>
                <a:cubicBezTo>
                  <a:pt x="367828" y="88982"/>
                  <a:pt x="364286" y="94411"/>
                  <a:pt x="340196" y="74821"/>
                </a:cubicBezTo>
                <a:cubicBezTo>
                  <a:pt x="323427" y="61131"/>
                  <a:pt x="325553" y="58771"/>
                  <a:pt x="318704" y="37292"/>
                </a:cubicBezTo>
                <a:cubicBezTo>
                  <a:pt x="279499" y="43665"/>
                  <a:pt x="182904" y="121318"/>
                  <a:pt x="147478" y="147517"/>
                </a:cubicBezTo>
                <a:lnTo>
                  <a:pt x="68359" y="209828"/>
                </a:lnTo>
                <a:cubicBezTo>
                  <a:pt x="28918" y="244524"/>
                  <a:pt x="-5800" y="246648"/>
                  <a:pt x="813" y="283232"/>
                </a:cubicBezTo>
                <a:lnTo>
                  <a:pt x="52772" y="248300"/>
                </a:lnTo>
                <a:cubicBezTo>
                  <a:pt x="106147" y="208412"/>
                  <a:pt x="101660" y="201567"/>
                  <a:pt x="142518" y="174896"/>
                </a:cubicBezTo>
                <a:cubicBezTo>
                  <a:pt x="168261" y="158138"/>
                  <a:pt x="277137" y="74821"/>
                  <a:pt x="297212" y="73168"/>
                </a:cubicBezTo>
                <a:cubicBezTo>
                  <a:pt x="315634" y="71516"/>
                  <a:pt x="387431" y="134063"/>
                  <a:pt x="405380" y="151057"/>
                </a:cubicBezTo>
                <a:cubicBezTo>
                  <a:pt x="424982" y="169703"/>
                  <a:pt x="439389" y="197791"/>
                  <a:pt x="469619" y="211244"/>
                </a:cubicBezTo>
                <a:cubicBezTo>
                  <a:pt x="506935" y="227766"/>
                  <a:pt x="505754" y="231779"/>
                  <a:pt x="540472" y="265766"/>
                </a:cubicBezTo>
                <a:cubicBezTo>
                  <a:pt x="556059" y="281108"/>
                  <a:pt x="554170" y="289605"/>
                  <a:pt x="574481" y="296214"/>
                </a:cubicBezTo>
                <a:lnTo>
                  <a:pt x="647459" y="212896"/>
                </a:lnTo>
                <a:cubicBezTo>
                  <a:pt x="663046" y="194014"/>
                  <a:pt x="695638" y="170884"/>
                  <a:pt x="701779" y="158374"/>
                </a:cubicBezTo>
                <a:cubicBezTo>
                  <a:pt x="714768" y="130995"/>
                  <a:pt x="698708" y="149169"/>
                  <a:pt x="721145" y="123206"/>
                </a:cubicBezTo>
                <a:cubicBezTo>
                  <a:pt x="741220" y="100075"/>
                  <a:pt x="752084" y="81429"/>
                  <a:pt x="784203" y="71516"/>
                </a:cubicBezTo>
                <a:close/>
              </a:path>
            </a:pathLst>
          </a:custGeom>
          <a:solidFill>
            <a:srgbClr val="262626"/>
          </a:solidFill>
          <a:ln w="236" cap="flat">
            <a:noFill/>
            <a:prstDash val="solid"/>
            <a:miter/>
          </a:ln>
        </p:spPr>
        <p:txBody>
          <a:bodyPr rtlCol="0" anchor="ctr"/>
          <a:lstStyle/>
          <a:p>
            <a:endParaRPr lang="es-ES" dirty="0">
              <a:latin typeface="Quicksand" pitchFamily="2" charset="77"/>
            </a:endParaRPr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23341B73-D973-1E43-9019-A8369DB58FA0}"/>
              </a:ext>
            </a:extLst>
          </p:cNvPr>
          <p:cNvGrpSpPr/>
          <p:nvPr/>
        </p:nvGrpSpPr>
        <p:grpSpPr>
          <a:xfrm rot="12150918">
            <a:off x="9774221" y="3275121"/>
            <a:ext cx="474934" cy="641705"/>
            <a:chOff x="9695170" y="5097057"/>
            <a:chExt cx="573099" cy="774340"/>
          </a:xfrm>
        </p:grpSpPr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9E685E0B-CA6F-F041-8C82-714CDA2D6212}"/>
                </a:ext>
              </a:extLst>
            </p:cNvPr>
            <p:cNvSpPr/>
            <p:nvPr/>
          </p:nvSpPr>
          <p:spPr>
            <a:xfrm>
              <a:off x="10046096" y="5107089"/>
              <a:ext cx="222173" cy="468996"/>
            </a:xfrm>
            <a:custGeom>
              <a:avLst/>
              <a:gdLst>
                <a:gd name="connsiteX0" fmla="*/ 261681 w 302783"/>
                <a:gd name="connsiteY0" fmla="*/ 231779 h 639161"/>
                <a:gd name="connsiteX1" fmla="*/ 178548 w 302783"/>
                <a:gd name="connsiteY1" fmla="*/ 426501 h 639161"/>
                <a:gd name="connsiteX2" fmla="*/ 83133 w 302783"/>
                <a:gd name="connsiteY2" fmla="*/ 608006 h 639161"/>
                <a:gd name="connsiteX3" fmla="*/ 30466 w 302783"/>
                <a:gd name="connsiteY3" fmla="*/ 486924 h 639161"/>
                <a:gd name="connsiteX4" fmla="*/ 28105 w 302783"/>
                <a:gd name="connsiteY4" fmla="*/ 337519 h 639161"/>
                <a:gd name="connsiteX5" fmla="*/ 36135 w 302783"/>
                <a:gd name="connsiteY5" fmla="*/ 188114 h 639161"/>
                <a:gd name="connsiteX6" fmla="*/ 148317 w 302783"/>
                <a:gd name="connsiteY6" fmla="*/ 33752 h 639161"/>
                <a:gd name="connsiteX7" fmla="*/ 50305 w 302783"/>
                <a:gd name="connsiteY7" fmla="*/ 213132 h 639161"/>
                <a:gd name="connsiteX8" fmla="*/ 119504 w 302783"/>
                <a:gd name="connsiteY8" fmla="*/ 113057 h 639161"/>
                <a:gd name="connsiteX9" fmla="*/ 214682 w 302783"/>
                <a:gd name="connsiteY9" fmla="*/ 26671 h 639161"/>
                <a:gd name="connsiteX10" fmla="*/ 199095 w 302783"/>
                <a:gd name="connsiteY10" fmla="*/ 45553 h 639161"/>
                <a:gd name="connsiteX11" fmla="*/ 184688 w 302783"/>
                <a:gd name="connsiteY11" fmla="*/ 52634 h 639161"/>
                <a:gd name="connsiteX12" fmla="*/ 211140 w 302783"/>
                <a:gd name="connsiteY12" fmla="*/ 57827 h 639161"/>
                <a:gd name="connsiteX13" fmla="*/ 168865 w 302783"/>
                <a:gd name="connsiteY13" fmla="*/ 139728 h 639161"/>
                <a:gd name="connsiteX14" fmla="*/ 120921 w 302783"/>
                <a:gd name="connsiteY14" fmla="*/ 217145 h 639161"/>
                <a:gd name="connsiteX15" fmla="*/ 77229 w 302783"/>
                <a:gd name="connsiteY15" fmla="*/ 298338 h 639161"/>
                <a:gd name="connsiteX16" fmla="*/ 54084 w 302783"/>
                <a:gd name="connsiteY16" fmla="*/ 340823 h 639161"/>
                <a:gd name="connsiteX17" fmla="*/ 45818 w 302783"/>
                <a:gd name="connsiteY17" fmla="*/ 375519 h 639161"/>
                <a:gd name="connsiteX18" fmla="*/ 93053 w 302783"/>
                <a:gd name="connsiteY18" fmla="*/ 287717 h 639161"/>
                <a:gd name="connsiteX19" fmla="*/ 200748 w 302783"/>
                <a:gd name="connsiteY19" fmla="*/ 112585 h 639161"/>
                <a:gd name="connsiteX20" fmla="*/ 256958 w 302783"/>
                <a:gd name="connsiteY20" fmla="*/ 29975 h 639161"/>
                <a:gd name="connsiteX21" fmla="*/ 264279 w 302783"/>
                <a:gd name="connsiteY21" fmla="*/ 88982 h 639161"/>
                <a:gd name="connsiteX22" fmla="*/ 245385 w 302783"/>
                <a:gd name="connsiteY22" fmla="*/ 151057 h 639161"/>
                <a:gd name="connsiteX23" fmla="*/ 188703 w 302783"/>
                <a:gd name="connsiteY23" fmla="*/ 262934 h 639161"/>
                <a:gd name="connsiteX24" fmla="*/ 99429 w 302783"/>
                <a:gd name="connsiteY24" fmla="*/ 429097 h 639161"/>
                <a:gd name="connsiteX25" fmla="*/ 72269 w 302783"/>
                <a:gd name="connsiteY25" fmla="*/ 480551 h 639161"/>
                <a:gd name="connsiteX26" fmla="*/ 174769 w 302783"/>
                <a:gd name="connsiteY26" fmla="*/ 309431 h 639161"/>
                <a:gd name="connsiteX27" fmla="*/ 226491 w 302783"/>
                <a:gd name="connsiteY27" fmla="*/ 219977 h 639161"/>
                <a:gd name="connsiteX28" fmla="*/ 269711 w 302783"/>
                <a:gd name="connsiteY28" fmla="*/ 143032 h 639161"/>
                <a:gd name="connsiteX29" fmla="*/ 275852 w 302783"/>
                <a:gd name="connsiteY29" fmla="*/ 133591 h 639161"/>
                <a:gd name="connsiteX30" fmla="*/ 282464 w 302783"/>
                <a:gd name="connsiteY30" fmla="*/ 193778 h 639161"/>
                <a:gd name="connsiteX31" fmla="*/ 278686 w 302783"/>
                <a:gd name="connsiteY31" fmla="*/ 195430 h 639161"/>
                <a:gd name="connsiteX32" fmla="*/ 274671 w 302783"/>
                <a:gd name="connsiteY32" fmla="*/ 197319 h 639161"/>
                <a:gd name="connsiteX33" fmla="*/ 239953 w 302783"/>
                <a:gd name="connsiteY33" fmla="*/ 222337 h 639161"/>
                <a:gd name="connsiteX34" fmla="*/ 261681 w 302783"/>
                <a:gd name="connsiteY34" fmla="*/ 231779 h 639161"/>
                <a:gd name="connsiteX35" fmla="*/ 278449 w 302783"/>
                <a:gd name="connsiteY35" fmla="*/ 608478 h 639161"/>
                <a:gd name="connsiteX36" fmla="*/ 231451 w 302783"/>
                <a:gd name="connsiteY36" fmla="*/ 604465 h 639161"/>
                <a:gd name="connsiteX37" fmla="*/ 196261 w 302783"/>
                <a:gd name="connsiteY37" fmla="*/ 612726 h 639161"/>
                <a:gd name="connsiteX38" fmla="*/ 101555 w 302783"/>
                <a:gd name="connsiteY38" fmla="*/ 608478 h 639161"/>
                <a:gd name="connsiteX39" fmla="*/ 147137 w 302783"/>
                <a:gd name="connsiteY39" fmla="*/ 515719 h 639161"/>
                <a:gd name="connsiteX40" fmla="*/ 283173 w 302783"/>
                <a:gd name="connsiteY40" fmla="*/ 248300 h 639161"/>
                <a:gd name="connsiteX41" fmla="*/ 277269 w 302783"/>
                <a:gd name="connsiteY41" fmla="*/ 383544 h 639161"/>
                <a:gd name="connsiteX42" fmla="*/ 271837 w 302783"/>
                <a:gd name="connsiteY42" fmla="*/ 378587 h 639161"/>
                <a:gd name="connsiteX43" fmla="*/ 257194 w 302783"/>
                <a:gd name="connsiteY43" fmla="*/ 375047 h 639161"/>
                <a:gd name="connsiteX44" fmla="*/ 247983 w 302783"/>
                <a:gd name="connsiteY44" fmla="*/ 419184 h 639161"/>
                <a:gd name="connsiteX45" fmla="*/ 206652 w 302783"/>
                <a:gd name="connsiteY45" fmla="*/ 528936 h 639161"/>
                <a:gd name="connsiteX46" fmla="*/ 256958 w 302783"/>
                <a:gd name="connsiteY46" fmla="*/ 435470 h 639161"/>
                <a:gd name="connsiteX47" fmla="*/ 278449 w 302783"/>
                <a:gd name="connsiteY47" fmla="*/ 403370 h 639161"/>
                <a:gd name="connsiteX48" fmla="*/ 250817 w 302783"/>
                <a:gd name="connsiteY48" fmla="*/ 557968 h 639161"/>
                <a:gd name="connsiteX49" fmla="*/ 258138 w 302783"/>
                <a:gd name="connsiteY49" fmla="*/ 560328 h 639161"/>
                <a:gd name="connsiteX50" fmla="*/ 278449 w 302783"/>
                <a:gd name="connsiteY50" fmla="*/ 608478 h 639161"/>
                <a:gd name="connsiteX51" fmla="*/ 27632 w 302783"/>
                <a:gd name="connsiteY51" fmla="*/ 9913 h 639161"/>
                <a:gd name="connsiteX52" fmla="*/ 21020 w 302783"/>
                <a:gd name="connsiteY52" fmla="*/ 160498 h 639161"/>
                <a:gd name="connsiteX53" fmla="*/ 11336 w 302783"/>
                <a:gd name="connsiteY53" fmla="*/ 313208 h 639161"/>
                <a:gd name="connsiteX54" fmla="*/ 16060 w 302783"/>
                <a:gd name="connsiteY54" fmla="*/ 470874 h 639161"/>
                <a:gd name="connsiteX55" fmla="*/ 12281 w 302783"/>
                <a:gd name="connsiteY55" fmla="*/ 547111 h 639161"/>
                <a:gd name="connsiteX56" fmla="*/ 0 w 302783"/>
                <a:gd name="connsiteY56" fmla="*/ 617683 h 639161"/>
                <a:gd name="connsiteX57" fmla="*/ 26452 w 302783"/>
                <a:gd name="connsiteY57" fmla="*/ 639161 h 639161"/>
                <a:gd name="connsiteX58" fmla="*/ 281047 w 302783"/>
                <a:gd name="connsiteY58" fmla="*/ 637037 h 639161"/>
                <a:gd name="connsiteX59" fmla="*/ 296399 w 302783"/>
                <a:gd name="connsiteY59" fmla="*/ 486924 h 639161"/>
                <a:gd name="connsiteX60" fmla="*/ 302775 w 302783"/>
                <a:gd name="connsiteY60" fmla="*/ 405730 h 639161"/>
                <a:gd name="connsiteX61" fmla="*/ 302303 w 302783"/>
                <a:gd name="connsiteY61" fmla="*/ 166635 h 639161"/>
                <a:gd name="connsiteX62" fmla="*/ 284354 w 302783"/>
                <a:gd name="connsiteY62" fmla="*/ 17702 h 639161"/>
                <a:gd name="connsiteX63" fmla="*/ 280575 w 302783"/>
                <a:gd name="connsiteY63" fmla="*/ 15814 h 639161"/>
                <a:gd name="connsiteX64" fmla="*/ 232632 w 302783"/>
                <a:gd name="connsiteY64" fmla="*/ 0 h 639161"/>
                <a:gd name="connsiteX65" fmla="*/ 27632 w 302783"/>
                <a:gd name="connsiteY65" fmla="*/ 9913 h 6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02783" h="639161">
                  <a:moveTo>
                    <a:pt x="261681" y="231779"/>
                  </a:moveTo>
                  <a:cubicBezTo>
                    <a:pt x="236647" y="304239"/>
                    <a:pt x="211376" y="363482"/>
                    <a:pt x="178548" y="426501"/>
                  </a:cubicBezTo>
                  <a:lnTo>
                    <a:pt x="83133" y="608006"/>
                  </a:lnTo>
                  <a:cubicBezTo>
                    <a:pt x="24090" y="612962"/>
                    <a:pt x="26688" y="627360"/>
                    <a:pt x="30466" y="486924"/>
                  </a:cubicBezTo>
                  <a:cubicBezTo>
                    <a:pt x="32120" y="426973"/>
                    <a:pt x="32356" y="398650"/>
                    <a:pt x="28105" y="337519"/>
                  </a:cubicBezTo>
                  <a:cubicBezTo>
                    <a:pt x="25979" y="306835"/>
                    <a:pt x="34009" y="226822"/>
                    <a:pt x="36135" y="188114"/>
                  </a:cubicBezTo>
                  <a:cubicBezTo>
                    <a:pt x="47943" y="-13690"/>
                    <a:pt x="19602" y="31156"/>
                    <a:pt x="148317" y="33752"/>
                  </a:cubicBezTo>
                  <a:cubicBezTo>
                    <a:pt x="140524" y="78361"/>
                    <a:pt x="64003" y="156014"/>
                    <a:pt x="50305" y="213132"/>
                  </a:cubicBezTo>
                  <a:lnTo>
                    <a:pt x="119504" y="113057"/>
                  </a:lnTo>
                  <a:cubicBezTo>
                    <a:pt x="162252" y="51690"/>
                    <a:pt x="166267" y="32808"/>
                    <a:pt x="214682" y="26671"/>
                  </a:cubicBezTo>
                  <a:cubicBezTo>
                    <a:pt x="204527" y="48150"/>
                    <a:pt x="217989" y="31392"/>
                    <a:pt x="199095" y="45553"/>
                  </a:cubicBezTo>
                  <a:cubicBezTo>
                    <a:pt x="198859" y="45789"/>
                    <a:pt x="185161" y="52162"/>
                    <a:pt x="184688" y="52634"/>
                  </a:cubicBezTo>
                  <a:lnTo>
                    <a:pt x="211140" y="57827"/>
                  </a:lnTo>
                  <a:cubicBezTo>
                    <a:pt x="197206" y="85914"/>
                    <a:pt x="184924" y="113057"/>
                    <a:pt x="168865" y="139728"/>
                  </a:cubicBezTo>
                  <a:cubicBezTo>
                    <a:pt x="152805" y="166635"/>
                    <a:pt x="136509" y="191654"/>
                    <a:pt x="120921" y="217145"/>
                  </a:cubicBezTo>
                  <a:cubicBezTo>
                    <a:pt x="103917" y="244524"/>
                    <a:pt x="90691" y="271195"/>
                    <a:pt x="77229" y="298338"/>
                  </a:cubicBezTo>
                  <a:cubicBezTo>
                    <a:pt x="69671" y="313444"/>
                    <a:pt x="61878" y="328078"/>
                    <a:pt x="54084" y="340823"/>
                  </a:cubicBezTo>
                  <a:cubicBezTo>
                    <a:pt x="44637" y="356637"/>
                    <a:pt x="35898" y="361357"/>
                    <a:pt x="45818" y="375519"/>
                  </a:cubicBezTo>
                  <a:cubicBezTo>
                    <a:pt x="62586" y="350972"/>
                    <a:pt x="79118" y="314152"/>
                    <a:pt x="93053" y="287717"/>
                  </a:cubicBezTo>
                  <a:cubicBezTo>
                    <a:pt x="137453" y="203455"/>
                    <a:pt x="157292" y="185281"/>
                    <a:pt x="200748" y="112585"/>
                  </a:cubicBezTo>
                  <a:cubicBezTo>
                    <a:pt x="220587" y="79069"/>
                    <a:pt x="233104" y="39180"/>
                    <a:pt x="256958" y="29975"/>
                  </a:cubicBezTo>
                  <a:cubicBezTo>
                    <a:pt x="288605" y="62547"/>
                    <a:pt x="267113" y="69864"/>
                    <a:pt x="264279" y="88982"/>
                  </a:cubicBezTo>
                  <a:cubicBezTo>
                    <a:pt x="259792" y="118486"/>
                    <a:pt x="257430" y="123914"/>
                    <a:pt x="245385" y="151057"/>
                  </a:cubicBezTo>
                  <a:cubicBezTo>
                    <a:pt x="229325" y="187877"/>
                    <a:pt x="207833" y="228474"/>
                    <a:pt x="188703" y="262934"/>
                  </a:cubicBezTo>
                  <a:lnTo>
                    <a:pt x="99429" y="429097"/>
                  </a:lnTo>
                  <a:cubicBezTo>
                    <a:pt x="89982" y="448215"/>
                    <a:pt x="79355" y="459781"/>
                    <a:pt x="72269" y="480551"/>
                  </a:cubicBezTo>
                  <a:cubicBezTo>
                    <a:pt x="92108" y="473234"/>
                    <a:pt x="163669" y="328314"/>
                    <a:pt x="174769" y="309431"/>
                  </a:cubicBezTo>
                  <a:cubicBezTo>
                    <a:pt x="192954" y="278276"/>
                    <a:pt x="207833" y="248064"/>
                    <a:pt x="226491" y="219977"/>
                  </a:cubicBezTo>
                  <a:lnTo>
                    <a:pt x="269711" y="143032"/>
                  </a:lnTo>
                  <a:cubicBezTo>
                    <a:pt x="277032" y="132175"/>
                    <a:pt x="271128" y="139728"/>
                    <a:pt x="275852" y="133591"/>
                  </a:cubicBezTo>
                  <a:lnTo>
                    <a:pt x="282464" y="193778"/>
                  </a:lnTo>
                  <a:cubicBezTo>
                    <a:pt x="281284" y="194486"/>
                    <a:pt x="279394" y="195194"/>
                    <a:pt x="278686" y="195430"/>
                  </a:cubicBezTo>
                  <a:cubicBezTo>
                    <a:pt x="277741" y="195902"/>
                    <a:pt x="275852" y="196847"/>
                    <a:pt x="274671" y="197319"/>
                  </a:cubicBezTo>
                  <a:cubicBezTo>
                    <a:pt x="240662" y="214313"/>
                    <a:pt x="261681" y="210064"/>
                    <a:pt x="239953" y="222337"/>
                  </a:cubicBezTo>
                  <a:lnTo>
                    <a:pt x="261681" y="231779"/>
                  </a:lnTo>
                  <a:close/>
                  <a:moveTo>
                    <a:pt x="278449" y="608478"/>
                  </a:moveTo>
                  <a:cubicBezTo>
                    <a:pt x="267113" y="608006"/>
                    <a:pt x="237591" y="604229"/>
                    <a:pt x="231451" y="604465"/>
                  </a:cubicBezTo>
                  <a:cubicBezTo>
                    <a:pt x="204527" y="604937"/>
                    <a:pt x="230506" y="612018"/>
                    <a:pt x="196261" y="612726"/>
                  </a:cubicBezTo>
                  <a:cubicBezTo>
                    <a:pt x="171699" y="612962"/>
                    <a:pt x="131549" y="608478"/>
                    <a:pt x="101555" y="608478"/>
                  </a:cubicBezTo>
                  <a:cubicBezTo>
                    <a:pt x="110766" y="572601"/>
                    <a:pt x="130368" y="548763"/>
                    <a:pt x="147137" y="515719"/>
                  </a:cubicBezTo>
                  <a:lnTo>
                    <a:pt x="283173" y="248300"/>
                  </a:lnTo>
                  <a:lnTo>
                    <a:pt x="277269" y="383544"/>
                  </a:lnTo>
                  <a:cubicBezTo>
                    <a:pt x="252470" y="359941"/>
                    <a:pt x="300650" y="396997"/>
                    <a:pt x="271837" y="378587"/>
                  </a:cubicBezTo>
                  <a:cubicBezTo>
                    <a:pt x="265224" y="374339"/>
                    <a:pt x="270892" y="373867"/>
                    <a:pt x="257194" y="375047"/>
                  </a:cubicBezTo>
                  <a:cubicBezTo>
                    <a:pt x="251526" y="390625"/>
                    <a:pt x="253887" y="402898"/>
                    <a:pt x="247983" y="419184"/>
                  </a:cubicBezTo>
                  <a:cubicBezTo>
                    <a:pt x="236174" y="451992"/>
                    <a:pt x="191301" y="495421"/>
                    <a:pt x="206652" y="528936"/>
                  </a:cubicBezTo>
                  <a:lnTo>
                    <a:pt x="256958" y="435470"/>
                  </a:lnTo>
                  <a:cubicBezTo>
                    <a:pt x="266641" y="416824"/>
                    <a:pt x="263807" y="416352"/>
                    <a:pt x="278449" y="403370"/>
                  </a:cubicBezTo>
                  <a:cubicBezTo>
                    <a:pt x="271600" y="473942"/>
                    <a:pt x="292856" y="447743"/>
                    <a:pt x="250817" y="557968"/>
                  </a:cubicBezTo>
                  <a:lnTo>
                    <a:pt x="258138" y="560328"/>
                  </a:lnTo>
                  <a:cubicBezTo>
                    <a:pt x="273962" y="568117"/>
                    <a:pt x="275615" y="569533"/>
                    <a:pt x="278449" y="608478"/>
                  </a:cubicBezTo>
                  <a:close/>
                  <a:moveTo>
                    <a:pt x="27632" y="9913"/>
                  </a:moveTo>
                  <a:cubicBezTo>
                    <a:pt x="9683" y="40125"/>
                    <a:pt x="25507" y="111169"/>
                    <a:pt x="21020" y="160498"/>
                  </a:cubicBezTo>
                  <a:cubicBezTo>
                    <a:pt x="16768" y="206996"/>
                    <a:pt x="10628" y="260338"/>
                    <a:pt x="11336" y="313208"/>
                  </a:cubicBezTo>
                  <a:cubicBezTo>
                    <a:pt x="12045" y="368910"/>
                    <a:pt x="20547" y="413519"/>
                    <a:pt x="16060" y="470874"/>
                  </a:cubicBezTo>
                  <a:cubicBezTo>
                    <a:pt x="14170" y="496129"/>
                    <a:pt x="12281" y="516899"/>
                    <a:pt x="12281" y="547111"/>
                  </a:cubicBezTo>
                  <a:cubicBezTo>
                    <a:pt x="12281" y="627124"/>
                    <a:pt x="4960" y="572601"/>
                    <a:pt x="0" y="617683"/>
                  </a:cubicBezTo>
                  <a:cubicBezTo>
                    <a:pt x="12753" y="627124"/>
                    <a:pt x="15351" y="629248"/>
                    <a:pt x="26452" y="639161"/>
                  </a:cubicBezTo>
                  <a:cubicBezTo>
                    <a:pt x="57863" y="626652"/>
                    <a:pt x="238772" y="631844"/>
                    <a:pt x="281047" y="637037"/>
                  </a:cubicBezTo>
                  <a:cubicBezTo>
                    <a:pt x="299705" y="606825"/>
                    <a:pt x="294037" y="533657"/>
                    <a:pt x="296399" y="486924"/>
                  </a:cubicBezTo>
                  <a:cubicBezTo>
                    <a:pt x="297816" y="458364"/>
                    <a:pt x="303012" y="437122"/>
                    <a:pt x="302775" y="405730"/>
                  </a:cubicBezTo>
                  <a:lnTo>
                    <a:pt x="302303" y="166635"/>
                  </a:lnTo>
                  <a:cubicBezTo>
                    <a:pt x="303012" y="140672"/>
                    <a:pt x="294037" y="22423"/>
                    <a:pt x="284354" y="17702"/>
                  </a:cubicBezTo>
                  <a:cubicBezTo>
                    <a:pt x="283645" y="17466"/>
                    <a:pt x="281756" y="16286"/>
                    <a:pt x="280575" y="15814"/>
                  </a:cubicBezTo>
                  <a:lnTo>
                    <a:pt x="232632" y="0"/>
                  </a:lnTo>
                  <a:lnTo>
                    <a:pt x="27632" y="9913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2275BB4A-06CC-714E-AD57-614EC0A13240}"/>
                </a:ext>
              </a:extLst>
            </p:cNvPr>
            <p:cNvSpPr/>
            <p:nvPr/>
          </p:nvSpPr>
          <p:spPr>
            <a:xfrm>
              <a:off x="9695170" y="5097057"/>
              <a:ext cx="244522" cy="774340"/>
            </a:xfrm>
            <a:custGeom>
              <a:avLst/>
              <a:gdLst>
                <a:gd name="connsiteX0" fmla="*/ 69199 w 333241"/>
                <a:gd name="connsiteY0" fmla="*/ 506024 h 1055292"/>
                <a:gd name="connsiteX1" fmla="*/ 53612 w 333241"/>
                <a:gd name="connsiteY1" fmla="*/ 197537 h 1055292"/>
                <a:gd name="connsiteX2" fmla="*/ 59280 w 333241"/>
                <a:gd name="connsiteY2" fmla="*/ 37038 h 1055292"/>
                <a:gd name="connsiteX3" fmla="*/ 242787 w 333241"/>
                <a:gd name="connsiteY3" fmla="*/ 40107 h 1055292"/>
                <a:gd name="connsiteX4" fmla="*/ 217517 w 333241"/>
                <a:gd name="connsiteY4" fmla="*/ 60641 h 1055292"/>
                <a:gd name="connsiteX5" fmla="*/ 232632 w 333241"/>
                <a:gd name="connsiteY5" fmla="*/ 82828 h 1055292"/>
                <a:gd name="connsiteX6" fmla="*/ 180909 w 333241"/>
                <a:gd name="connsiteY6" fmla="*/ 172046 h 1055292"/>
                <a:gd name="connsiteX7" fmla="*/ 271600 w 333241"/>
                <a:gd name="connsiteY7" fmla="*/ 50492 h 1055292"/>
                <a:gd name="connsiteX8" fmla="*/ 287188 w 333241"/>
                <a:gd name="connsiteY8" fmla="*/ 37038 h 1055292"/>
                <a:gd name="connsiteX9" fmla="*/ 294037 w 333241"/>
                <a:gd name="connsiteY9" fmla="*/ 163785 h 1055292"/>
                <a:gd name="connsiteX10" fmla="*/ 293801 w 333241"/>
                <a:gd name="connsiteY10" fmla="*/ 294308 h 1055292"/>
                <a:gd name="connsiteX11" fmla="*/ 295690 w 333241"/>
                <a:gd name="connsiteY11" fmla="*/ 541664 h 1055292"/>
                <a:gd name="connsiteX12" fmla="*/ 309861 w 333241"/>
                <a:gd name="connsiteY12" fmla="*/ 587217 h 1055292"/>
                <a:gd name="connsiteX13" fmla="*/ 303720 w 333241"/>
                <a:gd name="connsiteY13" fmla="*/ 778399 h 1055292"/>
                <a:gd name="connsiteX14" fmla="*/ 282464 w 333241"/>
                <a:gd name="connsiteY14" fmla="*/ 1012538 h 1055292"/>
                <a:gd name="connsiteX15" fmla="*/ 265460 w 333241"/>
                <a:gd name="connsiteY15" fmla="*/ 993420 h 1055292"/>
                <a:gd name="connsiteX16" fmla="*/ 201929 w 333241"/>
                <a:gd name="connsiteY16" fmla="*/ 1000264 h 1055292"/>
                <a:gd name="connsiteX17" fmla="*/ 139815 w 333241"/>
                <a:gd name="connsiteY17" fmla="*/ 1012066 h 1055292"/>
                <a:gd name="connsiteX18" fmla="*/ 63295 w 333241"/>
                <a:gd name="connsiteY18" fmla="*/ 1020563 h 1055292"/>
                <a:gd name="connsiteX19" fmla="*/ 42039 w 333241"/>
                <a:gd name="connsiteY19" fmla="*/ 957308 h 1055292"/>
                <a:gd name="connsiteX20" fmla="*/ 69199 w 333241"/>
                <a:gd name="connsiteY20" fmla="*/ 506024 h 1055292"/>
                <a:gd name="connsiteX21" fmla="*/ 26452 w 333241"/>
                <a:gd name="connsiteY21" fmla="*/ 1006401 h 1055292"/>
                <a:gd name="connsiteX22" fmla="*/ 22673 w 333241"/>
                <a:gd name="connsiteY22" fmla="*/ 1008289 h 1055292"/>
                <a:gd name="connsiteX23" fmla="*/ 18894 w 333241"/>
                <a:gd name="connsiteY23" fmla="*/ 1010178 h 1055292"/>
                <a:gd name="connsiteX24" fmla="*/ 15115 w 333241"/>
                <a:gd name="connsiteY24" fmla="*/ 1011830 h 1055292"/>
                <a:gd name="connsiteX25" fmla="*/ 0 w 333241"/>
                <a:gd name="connsiteY25" fmla="*/ 1033544 h 1055292"/>
                <a:gd name="connsiteX26" fmla="*/ 69671 w 333241"/>
                <a:gd name="connsiteY26" fmla="*/ 1055259 h 1055292"/>
                <a:gd name="connsiteX27" fmla="*/ 106987 w 333241"/>
                <a:gd name="connsiteY27" fmla="*/ 1042513 h 1055292"/>
                <a:gd name="connsiteX28" fmla="*/ 316001 w 333241"/>
                <a:gd name="connsiteY28" fmla="*/ 1038501 h 1055292"/>
                <a:gd name="connsiteX29" fmla="*/ 322378 w 333241"/>
                <a:gd name="connsiteY29" fmla="*/ 1022687 h 1055292"/>
                <a:gd name="connsiteX30" fmla="*/ 310569 w 333241"/>
                <a:gd name="connsiteY30" fmla="*/ 1009470 h 1055292"/>
                <a:gd name="connsiteX31" fmla="*/ 306554 w 333241"/>
                <a:gd name="connsiteY31" fmla="*/ 1006401 h 1055292"/>
                <a:gd name="connsiteX32" fmla="*/ 319544 w 333241"/>
                <a:gd name="connsiteY32" fmla="*/ 799878 h 1055292"/>
                <a:gd name="connsiteX33" fmla="*/ 324031 w 333241"/>
                <a:gd name="connsiteY33" fmla="*/ 587925 h 1055292"/>
                <a:gd name="connsiteX34" fmla="*/ 319780 w 333241"/>
                <a:gd name="connsiteY34" fmla="*/ 375973 h 1055292"/>
                <a:gd name="connsiteX35" fmla="*/ 333242 w 333241"/>
                <a:gd name="connsiteY35" fmla="*/ 174170 h 1055292"/>
                <a:gd name="connsiteX36" fmla="*/ 307027 w 333241"/>
                <a:gd name="connsiteY36" fmla="*/ 177238 h 1055292"/>
                <a:gd name="connsiteX37" fmla="*/ 314348 w 333241"/>
                <a:gd name="connsiteY37" fmla="*/ 12256 h 1055292"/>
                <a:gd name="connsiteX38" fmla="*/ 300886 w 333241"/>
                <a:gd name="connsiteY38" fmla="*/ 20280 h 1055292"/>
                <a:gd name="connsiteX39" fmla="*/ 293565 w 333241"/>
                <a:gd name="connsiteY39" fmla="*/ 26889 h 1055292"/>
                <a:gd name="connsiteX40" fmla="*/ 289550 w 333241"/>
                <a:gd name="connsiteY40" fmla="*/ 30430 h 1055292"/>
                <a:gd name="connsiteX41" fmla="*/ 116670 w 333241"/>
                <a:gd name="connsiteY41" fmla="*/ 10839 h 1055292"/>
                <a:gd name="connsiteX42" fmla="*/ 36371 w 333241"/>
                <a:gd name="connsiteY42" fmla="*/ 26417 h 1055292"/>
                <a:gd name="connsiteX43" fmla="*/ 33773 w 333241"/>
                <a:gd name="connsiteY43" fmla="*/ 114927 h 1055292"/>
                <a:gd name="connsiteX44" fmla="*/ 29522 w 333241"/>
                <a:gd name="connsiteY44" fmla="*/ 234357 h 1055292"/>
                <a:gd name="connsiteX45" fmla="*/ 34245 w 333241"/>
                <a:gd name="connsiteY45" fmla="*/ 297140 h 1055292"/>
                <a:gd name="connsiteX46" fmla="*/ 37788 w 333241"/>
                <a:gd name="connsiteY46" fmla="*/ 359687 h 1055292"/>
                <a:gd name="connsiteX47" fmla="*/ 46999 w 333241"/>
                <a:gd name="connsiteY47" fmla="*/ 419874 h 1055292"/>
                <a:gd name="connsiteX48" fmla="*/ 41803 w 333241"/>
                <a:gd name="connsiteY48" fmla="*/ 750548 h 1055292"/>
                <a:gd name="connsiteX49" fmla="*/ 26452 w 333241"/>
                <a:gd name="connsiteY49" fmla="*/ 1006401 h 1055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33241" h="1055292">
                  <a:moveTo>
                    <a:pt x="69199" y="506024"/>
                  </a:moveTo>
                  <a:cubicBezTo>
                    <a:pt x="69199" y="426719"/>
                    <a:pt x="46526" y="289115"/>
                    <a:pt x="53612" y="197537"/>
                  </a:cubicBezTo>
                  <a:cubicBezTo>
                    <a:pt x="57390" y="148679"/>
                    <a:pt x="58807" y="91089"/>
                    <a:pt x="59280" y="37038"/>
                  </a:cubicBezTo>
                  <a:lnTo>
                    <a:pt x="242787" y="40107"/>
                  </a:lnTo>
                  <a:cubicBezTo>
                    <a:pt x="231923" y="51908"/>
                    <a:pt x="230506" y="46951"/>
                    <a:pt x="217517" y="60641"/>
                  </a:cubicBezTo>
                  <a:cubicBezTo>
                    <a:pt x="222240" y="75275"/>
                    <a:pt x="228144" y="67722"/>
                    <a:pt x="232632" y="82828"/>
                  </a:cubicBezTo>
                  <a:cubicBezTo>
                    <a:pt x="221768" y="95809"/>
                    <a:pt x="179729" y="155288"/>
                    <a:pt x="180909" y="172046"/>
                  </a:cubicBezTo>
                  <a:cubicBezTo>
                    <a:pt x="202165" y="166145"/>
                    <a:pt x="252234" y="75983"/>
                    <a:pt x="271600" y="50492"/>
                  </a:cubicBezTo>
                  <a:cubicBezTo>
                    <a:pt x="279867" y="39635"/>
                    <a:pt x="274198" y="42231"/>
                    <a:pt x="287188" y="37038"/>
                  </a:cubicBezTo>
                  <a:cubicBezTo>
                    <a:pt x="299941" y="54740"/>
                    <a:pt x="294509" y="136642"/>
                    <a:pt x="294037" y="163785"/>
                  </a:cubicBezTo>
                  <a:cubicBezTo>
                    <a:pt x="293565" y="207450"/>
                    <a:pt x="292620" y="251351"/>
                    <a:pt x="293801" y="294308"/>
                  </a:cubicBezTo>
                  <a:cubicBezTo>
                    <a:pt x="296163" y="378805"/>
                    <a:pt x="299469" y="458819"/>
                    <a:pt x="295690" y="541664"/>
                  </a:cubicBezTo>
                  <a:cubicBezTo>
                    <a:pt x="293801" y="586509"/>
                    <a:pt x="305373" y="535763"/>
                    <a:pt x="309861" y="587217"/>
                  </a:cubicBezTo>
                  <a:cubicBezTo>
                    <a:pt x="313167" y="626634"/>
                    <a:pt x="303956" y="726473"/>
                    <a:pt x="303720" y="778399"/>
                  </a:cubicBezTo>
                  <a:lnTo>
                    <a:pt x="282464" y="1012538"/>
                  </a:lnTo>
                  <a:cubicBezTo>
                    <a:pt x="266877" y="1006873"/>
                    <a:pt x="276560" y="1004749"/>
                    <a:pt x="265460" y="993420"/>
                  </a:cubicBezTo>
                  <a:cubicBezTo>
                    <a:pt x="244204" y="1011358"/>
                    <a:pt x="231215" y="1005929"/>
                    <a:pt x="201929" y="1000264"/>
                  </a:cubicBezTo>
                  <a:cubicBezTo>
                    <a:pt x="179020" y="995544"/>
                    <a:pt x="165322" y="1007581"/>
                    <a:pt x="139815" y="1012066"/>
                  </a:cubicBezTo>
                  <a:cubicBezTo>
                    <a:pt x="124228" y="1014662"/>
                    <a:pt x="77938" y="1022215"/>
                    <a:pt x="63295" y="1020563"/>
                  </a:cubicBezTo>
                  <a:cubicBezTo>
                    <a:pt x="30466" y="1017022"/>
                    <a:pt x="40150" y="992240"/>
                    <a:pt x="42039" y="957308"/>
                  </a:cubicBezTo>
                  <a:cubicBezTo>
                    <a:pt x="48180" y="827493"/>
                    <a:pt x="69199" y="630646"/>
                    <a:pt x="69199" y="506024"/>
                  </a:cubicBezTo>
                  <a:close/>
                  <a:moveTo>
                    <a:pt x="26452" y="1006401"/>
                  </a:moveTo>
                  <a:cubicBezTo>
                    <a:pt x="25271" y="1007109"/>
                    <a:pt x="23617" y="1007817"/>
                    <a:pt x="22673" y="1008289"/>
                  </a:cubicBezTo>
                  <a:cubicBezTo>
                    <a:pt x="21964" y="1008761"/>
                    <a:pt x="19839" y="1009706"/>
                    <a:pt x="18894" y="1010178"/>
                  </a:cubicBezTo>
                  <a:cubicBezTo>
                    <a:pt x="17949" y="1010650"/>
                    <a:pt x="16060" y="1011358"/>
                    <a:pt x="15115" y="1011830"/>
                  </a:cubicBezTo>
                  <a:cubicBezTo>
                    <a:pt x="3306" y="1018675"/>
                    <a:pt x="4251" y="1018203"/>
                    <a:pt x="0" y="1033544"/>
                  </a:cubicBezTo>
                  <a:cubicBezTo>
                    <a:pt x="17949" y="1045346"/>
                    <a:pt x="55737" y="1055967"/>
                    <a:pt x="69671" y="1055259"/>
                  </a:cubicBezTo>
                  <a:cubicBezTo>
                    <a:pt x="84550" y="1054551"/>
                    <a:pt x="85967" y="1047234"/>
                    <a:pt x="106987" y="1042513"/>
                  </a:cubicBezTo>
                  <a:cubicBezTo>
                    <a:pt x="141468" y="1034488"/>
                    <a:pt x="289313" y="1031184"/>
                    <a:pt x="316001" y="1038501"/>
                  </a:cubicBezTo>
                  <a:lnTo>
                    <a:pt x="322378" y="1022687"/>
                  </a:lnTo>
                  <a:cubicBezTo>
                    <a:pt x="317418" y="1011594"/>
                    <a:pt x="310569" y="1009470"/>
                    <a:pt x="310569" y="1009470"/>
                  </a:cubicBezTo>
                  <a:cubicBezTo>
                    <a:pt x="309861" y="1010650"/>
                    <a:pt x="307971" y="1007581"/>
                    <a:pt x="306554" y="1006401"/>
                  </a:cubicBezTo>
                  <a:cubicBezTo>
                    <a:pt x="295926" y="984215"/>
                    <a:pt x="319308" y="823952"/>
                    <a:pt x="319544" y="799878"/>
                  </a:cubicBezTo>
                  <a:cubicBezTo>
                    <a:pt x="319780" y="728833"/>
                    <a:pt x="326865" y="659914"/>
                    <a:pt x="324031" y="587925"/>
                  </a:cubicBezTo>
                  <a:cubicBezTo>
                    <a:pt x="321197" y="516173"/>
                    <a:pt x="320016" y="450558"/>
                    <a:pt x="319780" y="375973"/>
                  </a:cubicBezTo>
                  <a:cubicBezTo>
                    <a:pt x="319780" y="284395"/>
                    <a:pt x="332770" y="227512"/>
                    <a:pt x="333242" y="174170"/>
                  </a:cubicBezTo>
                  <a:lnTo>
                    <a:pt x="307027" y="177238"/>
                  </a:lnTo>
                  <a:lnTo>
                    <a:pt x="314348" y="12256"/>
                  </a:lnTo>
                  <a:cubicBezTo>
                    <a:pt x="303248" y="15796"/>
                    <a:pt x="309388" y="13672"/>
                    <a:pt x="300886" y="20280"/>
                  </a:cubicBezTo>
                  <a:cubicBezTo>
                    <a:pt x="299705" y="21225"/>
                    <a:pt x="294273" y="24293"/>
                    <a:pt x="293565" y="26889"/>
                  </a:cubicBezTo>
                  <a:cubicBezTo>
                    <a:pt x="292856" y="29249"/>
                    <a:pt x="290967" y="29249"/>
                    <a:pt x="289550" y="30430"/>
                  </a:cubicBezTo>
                  <a:cubicBezTo>
                    <a:pt x="260264" y="-15360"/>
                    <a:pt x="163905" y="1634"/>
                    <a:pt x="116670" y="10839"/>
                  </a:cubicBezTo>
                  <a:cubicBezTo>
                    <a:pt x="74159" y="19336"/>
                    <a:pt x="53375" y="-6627"/>
                    <a:pt x="36371" y="26417"/>
                  </a:cubicBezTo>
                  <a:cubicBezTo>
                    <a:pt x="21964" y="54504"/>
                    <a:pt x="32592" y="79523"/>
                    <a:pt x="33773" y="114927"/>
                  </a:cubicBezTo>
                  <a:cubicBezTo>
                    <a:pt x="35190" y="154580"/>
                    <a:pt x="30230" y="192816"/>
                    <a:pt x="29522" y="234357"/>
                  </a:cubicBezTo>
                  <a:cubicBezTo>
                    <a:pt x="28813" y="263388"/>
                    <a:pt x="27632" y="273065"/>
                    <a:pt x="34245" y="297140"/>
                  </a:cubicBezTo>
                  <a:cubicBezTo>
                    <a:pt x="40386" y="319563"/>
                    <a:pt x="35662" y="335612"/>
                    <a:pt x="37788" y="359687"/>
                  </a:cubicBezTo>
                  <a:cubicBezTo>
                    <a:pt x="39677" y="382110"/>
                    <a:pt x="45345" y="398160"/>
                    <a:pt x="46999" y="419874"/>
                  </a:cubicBezTo>
                  <a:cubicBezTo>
                    <a:pt x="53848" y="510745"/>
                    <a:pt x="49833" y="660386"/>
                    <a:pt x="41803" y="750548"/>
                  </a:cubicBezTo>
                  <a:cubicBezTo>
                    <a:pt x="34481" y="835046"/>
                    <a:pt x="25507" y="914115"/>
                    <a:pt x="26452" y="100640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A9B0D025-6132-694B-822B-2362E1A7EFD5}"/>
                </a:ext>
              </a:extLst>
            </p:cNvPr>
            <p:cNvSpPr/>
            <p:nvPr/>
          </p:nvSpPr>
          <p:spPr>
            <a:xfrm>
              <a:off x="9764853" y="5598599"/>
              <a:ext cx="18975" cy="240040"/>
            </a:xfrm>
            <a:custGeom>
              <a:avLst/>
              <a:gdLst>
                <a:gd name="connsiteX0" fmla="*/ 20759 w 25860"/>
                <a:gd name="connsiteY0" fmla="*/ 0 h 327133"/>
                <a:gd name="connsiteX1" fmla="*/ 2573 w 25860"/>
                <a:gd name="connsiteY1" fmla="*/ 12273 h 327133"/>
                <a:gd name="connsiteX2" fmla="*/ 7061 w 25860"/>
                <a:gd name="connsiteY2" fmla="*/ 170411 h 327133"/>
                <a:gd name="connsiteX3" fmla="*/ 6824 w 25860"/>
                <a:gd name="connsiteY3" fmla="*/ 327133 h 327133"/>
                <a:gd name="connsiteX4" fmla="*/ 20759 w 25860"/>
                <a:gd name="connsiteY4" fmla="*/ 0 h 327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60" h="327133">
                  <a:moveTo>
                    <a:pt x="20759" y="0"/>
                  </a:moveTo>
                  <a:lnTo>
                    <a:pt x="2573" y="12273"/>
                  </a:lnTo>
                  <a:cubicBezTo>
                    <a:pt x="3754" y="71516"/>
                    <a:pt x="12256" y="70336"/>
                    <a:pt x="7061" y="170411"/>
                  </a:cubicBezTo>
                  <a:cubicBezTo>
                    <a:pt x="5407" y="201331"/>
                    <a:pt x="-7818" y="304475"/>
                    <a:pt x="6824" y="327133"/>
                  </a:cubicBezTo>
                  <a:cubicBezTo>
                    <a:pt x="10131" y="320525"/>
                    <a:pt x="36818" y="21951"/>
                    <a:pt x="2075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D2AD50E4-E4CC-004F-A5B0-4E40BEDC705F}"/>
                </a:ext>
              </a:extLst>
            </p:cNvPr>
            <p:cNvSpPr/>
            <p:nvPr/>
          </p:nvSpPr>
          <p:spPr>
            <a:xfrm>
              <a:off x="9796194" y="5705977"/>
              <a:ext cx="17070" cy="100927"/>
            </a:xfrm>
            <a:custGeom>
              <a:avLst/>
              <a:gdLst>
                <a:gd name="connsiteX0" fmla="*/ 16778 w 23264"/>
                <a:gd name="connsiteY0" fmla="*/ 0 h 137546"/>
                <a:gd name="connsiteX1" fmla="*/ 4734 w 23264"/>
                <a:gd name="connsiteY1" fmla="*/ 56883 h 137546"/>
                <a:gd name="connsiteX2" fmla="*/ 3789 w 23264"/>
                <a:gd name="connsiteY2" fmla="*/ 133355 h 137546"/>
                <a:gd name="connsiteX3" fmla="*/ 20321 w 23264"/>
                <a:gd name="connsiteY3" fmla="*/ 75057 h 137546"/>
                <a:gd name="connsiteX4" fmla="*/ 16778 w 23264"/>
                <a:gd name="connsiteY4" fmla="*/ 0 h 137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64" h="137546">
                  <a:moveTo>
                    <a:pt x="16778" y="0"/>
                  </a:moveTo>
                  <a:cubicBezTo>
                    <a:pt x="-11326" y="3776"/>
                    <a:pt x="4261" y="24783"/>
                    <a:pt x="4734" y="56883"/>
                  </a:cubicBezTo>
                  <a:cubicBezTo>
                    <a:pt x="4970" y="74585"/>
                    <a:pt x="-2116" y="127691"/>
                    <a:pt x="3789" y="133355"/>
                  </a:cubicBezTo>
                  <a:cubicBezTo>
                    <a:pt x="24808" y="154126"/>
                    <a:pt x="17959" y="91815"/>
                    <a:pt x="20321" y="75057"/>
                  </a:cubicBezTo>
                  <a:cubicBezTo>
                    <a:pt x="23864" y="50746"/>
                    <a:pt x="25753" y="18174"/>
                    <a:pt x="1677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936C65DC-2DBC-AC4B-A498-A38D19A305AA}"/>
                </a:ext>
              </a:extLst>
            </p:cNvPr>
            <p:cNvSpPr/>
            <p:nvPr/>
          </p:nvSpPr>
          <p:spPr>
            <a:xfrm>
              <a:off x="9846494" y="5185197"/>
              <a:ext cx="37200" cy="59577"/>
            </a:xfrm>
            <a:custGeom>
              <a:avLst/>
              <a:gdLst>
                <a:gd name="connsiteX0" fmla="*/ 49548 w 50697"/>
                <a:gd name="connsiteY0" fmla="*/ 0 h 81193"/>
                <a:gd name="connsiteX1" fmla="*/ 30654 w 50697"/>
                <a:gd name="connsiteY1" fmla="*/ 14634 h 81193"/>
                <a:gd name="connsiteX2" fmla="*/ 187 w 50697"/>
                <a:gd name="connsiteY2" fmla="*/ 81193 h 81193"/>
                <a:gd name="connsiteX3" fmla="*/ 49548 w 50697"/>
                <a:gd name="connsiteY3" fmla="*/ 0 h 81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697" h="81193">
                  <a:moveTo>
                    <a:pt x="49548" y="0"/>
                  </a:moveTo>
                  <a:cubicBezTo>
                    <a:pt x="32780" y="4957"/>
                    <a:pt x="41990" y="-7789"/>
                    <a:pt x="30654" y="14634"/>
                  </a:cubicBezTo>
                  <a:cubicBezTo>
                    <a:pt x="7745" y="61367"/>
                    <a:pt x="-1466" y="55938"/>
                    <a:pt x="187" y="81193"/>
                  </a:cubicBezTo>
                  <a:cubicBezTo>
                    <a:pt x="23805" y="77889"/>
                    <a:pt x="57342" y="20062"/>
                    <a:pt x="4954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DC944ED7-E125-A74E-A570-167F2B2767DE}"/>
                </a:ext>
              </a:extLst>
            </p:cNvPr>
            <p:cNvSpPr/>
            <p:nvPr/>
          </p:nvSpPr>
          <p:spPr>
            <a:xfrm>
              <a:off x="9842472" y="5262266"/>
              <a:ext cx="30673" cy="50571"/>
            </a:xfrm>
            <a:custGeom>
              <a:avLst/>
              <a:gdLst>
                <a:gd name="connsiteX0" fmla="*/ 41803 w 41802"/>
                <a:gd name="connsiteY0" fmla="*/ 0 h 68919"/>
                <a:gd name="connsiteX1" fmla="*/ 0 w 41802"/>
                <a:gd name="connsiteY1" fmla="*/ 68920 h 68919"/>
                <a:gd name="connsiteX2" fmla="*/ 41803 w 41802"/>
                <a:gd name="connsiteY2" fmla="*/ 0 h 68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802" h="68919">
                  <a:moveTo>
                    <a:pt x="41803" y="0"/>
                  </a:moveTo>
                  <a:cubicBezTo>
                    <a:pt x="23854" y="7317"/>
                    <a:pt x="6141" y="51926"/>
                    <a:pt x="0" y="68920"/>
                  </a:cubicBezTo>
                  <a:cubicBezTo>
                    <a:pt x="22437" y="61839"/>
                    <a:pt x="39677" y="24311"/>
                    <a:pt x="4180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93CB6BFE-BC2F-2346-9BD7-0BFA093024DA}"/>
                </a:ext>
              </a:extLst>
            </p:cNvPr>
            <p:cNvSpPr/>
            <p:nvPr/>
          </p:nvSpPr>
          <p:spPr>
            <a:xfrm>
              <a:off x="9830712" y="5757587"/>
              <a:ext cx="29263" cy="20783"/>
            </a:xfrm>
            <a:custGeom>
              <a:avLst/>
              <a:gdLst>
                <a:gd name="connsiteX0" fmla="*/ 35157 w 39880"/>
                <a:gd name="connsiteY0" fmla="*/ 0 h 28323"/>
                <a:gd name="connsiteX1" fmla="*/ 6107 w 39880"/>
                <a:gd name="connsiteY1" fmla="*/ 8497 h 28323"/>
                <a:gd name="connsiteX2" fmla="*/ 9414 w 39880"/>
                <a:gd name="connsiteY2" fmla="*/ 26435 h 28323"/>
                <a:gd name="connsiteX3" fmla="*/ 36102 w 39880"/>
                <a:gd name="connsiteY3" fmla="*/ 28323 h 28323"/>
                <a:gd name="connsiteX4" fmla="*/ 35157 w 39880"/>
                <a:gd name="connsiteY4" fmla="*/ 0 h 28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880" h="28323">
                  <a:moveTo>
                    <a:pt x="35157" y="0"/>
                  </a:moveTo>
                  <a:cubicBezTo>
                    <a:pt x="9650" y="11093"/>
                    <a:pt x="12484" y="2124"/>
                    <a:pt x="6107" y="8497"/>
                  </a:cubicBezTo>
                  <a:cubicBezTo>
                    <a:pt x="912" y="18882"/>
                    <a:pt x="-5937" y="24075"/>
                    <a:pt x="9414" y="26435"/>
                  </a:cubicBezTo>
                  <a:cubicBezTo>
                    <a:pt x="17680" y="27851"/>
                    <a:pt x="11776" y="21006"/>
                    <a:pt x="36102" y="28323"/>
                  </a:cubicBezTo>
                  <a:cubicBezTo>
                    <a:pt x="40825" y="12273"/>
                    <a:pt x="41770" y="12981"/>
                    <a:pt x="35157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8C6105B8-506A-404E-9553-AF3D7EC78B32}"/>
                </a:ext>
              </a:extLst>
            </p:cNvPr>
            <p:cNvSpPr/>
            <p:nvPr/>
          </p:nvSpPr>
          <p:spPr>
            <a:xfrm>
              <a:off x="9871300" y="5350420"/>
              <a:ext cx="13128" cy="41911"/>
            </a:xfrm>
            <a:custGeom>
              <a:avLst/>
              <a:gdLst>
                <a:gd name="connsiteX0" fmla="*/ 12908 w 17891"/>
                <a:gd name="connsiteY0" fmla="*/ 0 h 57118"/>
                <a:gd name="connsiteX1" fmla="*/ 3697 w 17891"/>
                <a:gd name="connsiteY1" fmla="*/ 57119 h 57118"/>
                <a:gd name="connsiteX2" fmla="*/ 12908 w 17891"/>
                <a:gd name="connsiteY2" fmla="*/ 0 h 57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91" h="57118">
                  <a:moveTo>
                    <a:pt x="12908" y="0"/>
                  </a:moveTo>
                  <a:cubicBezTo>
                    <a:pt x="5586" y="15342"/>
                    <a:pt x="-5986" y="43193"/>
                    <a:pt x="3697" y="57119"/>
                  </a:cubicBezTo>
                  <a:cubicBezTo>
                    <a:pt x="17867" y="42957"/>
                    <a:pt x="22355" y="18882"/>
                    <a:pt x="1290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22" name="Grupo 21">
            <a:extLst>
              <a:ext uri="{FF2B5EF4-FFF2-40B4-BE49-F238E27FC236}">
                <a16:creationId xmlns:a16="http://schemas.microsoft.com/office/drawing/2014/main" id="{830BA917-A621-2249-BA2F-E8C85E2EFB1E}"/>
              </a:ext>
            </a:extLst>
          </p:cNvPr>
          <p:cNvGrpSpPr/>
          <p:nvPr/>
        </p:nvGrpSpPr>
        <p:grpSpPr>
          <a:xfrm rot="8354522">
            <a:off x="1747821" y="3275121"/>
            <a:ext cx="474934" cy="641705"/>
            <a:chOff x="9695170" y="5097057"/>
            <a:chExt cx="573099" cy="774340"/>
          </a:xfrm>
        </p:grpSpPr>
        <p:sp>
          <p:nvSpPr>
            <p:cNvPr id="23" name="Forma libre 22">
              <a:extLst>
                <a:ext uri="{FF2B5EF4-FFF2-40B4-BE49-F238E27FC236}">
                  <a16:creationId xmlns:a16="http://schemas.microsoft.com/office/drawing/2014/main" id="{709083C4-0FE3-A34E-8B85-460B9BE22449}"/>
                </a:ext>
              </a:extLst>
            </p:cNvPr>
            <p:cNvSpPr/>
            <p:nvPr/>
          </p:nvSpPr>
          <p:spPr>
            <a:xfrm>
              <a:off x="10046096" y="5107089"/>
              <a:ext cx="222173" cy="468996"/>
            </a:xfrm>
            <a:custGeom>
              <a:avLst/>
              <a:gdLst>
                <a:gd name="connsiteX0" fmla="*/ 261681 w 302783"/>
                <a:gd name="connsiteY0" fmla="*/ 231779 h 639161"/>
                <a:gd name="connsiteX1" fmla="*/ 178548 w 302783"/>
                <a:gd name="connsiteY1" fmla="*/ 426501 h 639161"/>
                <a:gd name="connsiteX2" fmla="*/ 83133 w 302783"/>
                <a:gd name="connsiteY2" fmla="*/ 608006 h 639161"/>
                <a:gd name="connsiteX3" fmla="*/ 30466 w 302783"/>
                <a:gd name="connsiteY3" fmla="*/ 486924 h 639161"/>
                <a:gd name="connsiteX4" fmla="*/ 28105 w 302783"/>
                <a:gd name="connsiteY4" fmla="*/ 337519 h 639161"/>
                <a:gd name="connsiteX5" fmla="*/ 36135 w 302783"/>
                <a:gd name="connsiteY5" fmla="*/ 188114 h 639161"/>
                <a:gd name="connsiteX6" fmla="*/ 148317 w 302783"/>
                <a:gd name="connsiteY6" fmla="*/ 33752 h 639161"/>
                <a:gd name="connsiteX7" fmla="*/ 50305 w 302783"/>
                <a:gd name="connsiteY7" fmla="*/ 213132 h 639161"/>
                <a:gd name="connsiteX8" fmla="*/ 119504 w 302783"/>
                <a:gd name="connsiteY8" fmla="*/ 113057 h 639161"/>
                <a:gd name="connsiteX9" fmla="*/ 214682 w 302783"/>
                <a:gd name="connsiteY9" fmla="*/ 26671 h 639161"/>
                <a:gd name="connsiteX10" fmla="*/ 199095 w 302783"/>
                <a:gd name="connsiteY10" fmla="*/ 45553 h 639161"/>
                <a:gd name="connsiteX11" fmla="*/ 184688 w 302783"/>
                <a:gd name="connsiteY11" fmla="*/ 52634 h 639161"/>
                <a:gd name="connsiteX12" fmla="*/ 211140 w 302783"/>
                <a:gd name="connsiteY12" fmla="*/ 57827 h 639161"/>
                <a:gd name="connsiteX13" fmla="*/ 168865 w 302783"/>
                <a:gd name="connsiteY13" fmla="*/ 139728 h 639161"/>
                <a:gd name="connsiteX14" fmla="*/ 120921 w 302783"/>
                <a:gd name="connsiteY14" fmla="*/ 217145 h 639161"/>
                <a:gd name="connsiteX15" fmla="*/ 77229 w 302783"/>
                <a:gd name="connsiteY15" fmla="*/ 298338 h 639161"/>
                <a:gd name="connsiteX16" fmla="*/ 54084 w 302783"/>
                <a:gd name="connsiteY16" fmla="*/ 340823 h 639161"/>
                <a:gd name="connsiteX17" fmla="*/ 45818 w 302783"/>
                <a:gd name="connsiteY17" fmla="*/ 375519 h 639161"/>
                <a:gd name="connsiteX18" fmla="*/ 93053 w 302783"/>
                <a:gd name="connsiteY18" fmla="*/ 287717 h 639161"/>
                <a:gd name="connsiteX19" fmla="*/ 200748 w 302783"/>
                <a:gd name="connsiteY19" fmla="*/ 112585 h 639161"/>
                <a:gd name="connsiteX20" fmla="*/ 256958 w 302783"/>
                <a:gd name="connsiteY20" fmla="*/ 29975 h 639161"/>
                <a:gd name="connsiteX21" fmla="*/ 264279 w 302783"/>
                <a:gd name="connsiteY21" fmla="*/ 88982 h 639161"/>
                <a:gd name="connsiteX22" fmla="*/ 245385 w 302783"/>
                <a:gd name="connsiteY22" fmla="*/ 151057 h 639161"/>
                <a:gd name="connsiteX23" fmla="*/ 188703 w 302783"/>
                <a:gd name="connsiteY23" fmla="*/ 262934 h 639161"/>
                <a:gd name="connsiteX24" fmla="*/ 99429 w 302783"/>
                <a:gd name="connsiteY24" fmla="*/ 429097 h 639161"/>
                <a:gd name="connsiteX25" fmla="*/ 72269 w 302783"/>
                <a:gd name="connsiteY25" fmla="*/ 480551 h 639161"/>
                <a:gd name="connsiteX26" fmla="*/ 174769 w 302783"/>
                <a:gd name="connsiteY26" fmla="*/ 309431 h 639161"/>
                <a:gd name="connsiteX27" fmla="*/ 226491 w 302783"/>
                <a:gd name="connsiteY27" fmla="*/ 219977 h 639161"/>
                <a:gd name="connsiteX28" fmla="*/ 269711 w 302783"/>
                <a:gd name="connsiteY28" fmla="*/ 143032 h 639161"/>
                <a:gd name="connsiteX29" fmla="*/ 275852 w 302783"/>
                <a:gd name="connsiteY29" fmla="*/ 133591 h 639161"/>
                <a:gd name="connsiteX30" fmla="*/ 282464 w 302783"/>
                <a:gd name="connsiteY30" fmla="*/ 193778 h 639161"/>
                <a:gd name="connsiteX31" fmla="*/ 278686 w 302783"/>
                <a:gd name="connsiteY31" fmla="*/ 195430 h 639161"/>
                <a:gd name="connsiteX32" fmla="*/ 274671 w 302783"/>
                <a:gd name="connsiteY32" fmla="*/ 197319 h 639161"/>
                <a:gd name="connsiteX33" fmla="*/ 239953 w 302783"/>
                <a:gd name="connsiteY33" fmla="*/ 222337 h 639161"/>
                <a:gd name="connsiteX34" fmla="*/ 261681 w 302783"/>
                <a:gd name="connsiteY34" fmla="*/ 231779 h 639161"/>
                <a:gd name="connsiteX35" fmla="*/ 278449 w 302783"/>
                <a:gd name="connsiteY35" fmla="*/ 608478 h 639161"/>
                <a:gd name="connsiteX36" fmla="*/ 231451 w 302783"/>
                <a:gd name="connsiteY36" fmla="*/ 604465 h 639161"/>
                <a:gd name="connsiteX37" fmla="*/ 196261 w 302783"/>
                <a:gd name="connsiteY37" fmla="*/ 612726 h 639161"/>
                <a:gd name="connsiteX38" fmla="*/ 101555 w 302783"/>
                <a:gd name="connsiteY38" fmla="*/ 608478 h 639161"/>
                <a:gd name="connsiteX39" fmla="*/ 147137 w 302783"/>
                <a:gd name="connsiteY39" fmla="*/ 515719 h 639161"/>
                <a:gd name="connsiteX40" fmla="*/ 283173 w 302783"/>
                <a:gd name="connsiteY40" fmla="*/ 248300 h 639161"/>
                <a:gd name="connsiteX41" fmla="*/ 277269 w 302783"/>
                <a:gd name="connsiteY41" fmla="*/ 383544 h 639161"/>
                <a:gd name="connsiteX42" fmla="*/ 271837 w 302783"/>
                <a:gd name="connsiteY42" fmla="*/ 378587 h 639161"/>
                <a:gd name="connsiteX43" fmla="*/ 257194 w 302783"/>
                <a:gd name="connsiteY43" fmla="*/ 375047 h 639161"/>
                <a:gd name="connsiteX44" fmla="*/ 247983 w 302783"/>
                <a:gd name="connsiteY44" fmla="*/ 419184 h 639161"/>
                <a:gd name="connsiteX45" fmla="*/ 206652 w 302783"/>
                <a:gd name="connsiteY45" fmla="*/ 528936 h 639161"/>
                <a:gd name="connsiteX46" fmla="*/ 256958 w 302783"/>
                <a:gd name="connsiteY46" fmla="*/ 435470 h 639161"/>
                <a:gd name="connsiteX47" fmla="*/ 278449 w 302783"/>
                <a:gd name="connsiteY47" fmla="*/ 403370 h 639161"/>
                <a:gd name="connsiteX48" fmla="*/ 250817 w 302783"/>
                <a:gd name="connsiteY48" fmla="*/ 557968 h 639161"/>
                <a:gd name="connsiteX49" fmla="*/ 258138 w 302783"/>
                <a:gd name="connsiteY49" fmla="*/ 560328 h 639161"/>
                <a:gd name="connsiteX50" fmla="*/ 278449 w 302783"/>
                <a:gd name="connsiteY50" fmla="*/ 608478 h 639161"/>
                <a:gd name="connsiteX51" fmla="*/ 27632 w 302783"/>
                <a:gd name="connsiteY51" fmla="*/ 9913 h 639161"/>
                <a:gd name="connsiteX52" fmla="*/ 21020 w 302783"/>
                <a:gd name="connsiteY52" fmla="*/ 160498 h 639161"/>
                <a:gd name="connsiteX53" fmla="*/ 11336 w 302783"/>
                <a:gd name="connsiteY53" fmla="*/ 313208 h 639161"/>
                <a:gd name="connsiteX54" fmla="*/ 16060 w 302783"/>
                <a:gd name="connsiteY54" fmla="*/ 470874 h 639161"/>
                <a:gd name="connsiteX55" fmla="*/ 12281 w 302783"/>
                <a:gd name="connsiteY55" fmla="*/ 547111 h 639161"/>
                <a:gd name="connsiteX56" fmla="*/ 0 w 302783"/>
                <a:gd name="connsiteY56" fmla="*/ 617683 h 639161"/>
                <a:gd name="connsiteX57" fmla="*/ 26452 w 302783"/>
                <a:gd name="connsiteY57" fmla="*/ 639161 h 639161"/>
                <a:gd name="connsiteX58" fmla="*/ 281047 w 302783"/>
                <a:gd name="connsiteY58" fmla="*/ 637037 h 639161"/>
                <a:gd name="connsiteX59" fmla="*/ 296399 w 302783"/>
                <a:gd name="connsiteY59" fmla="*/ 486924 h 639161"/>
                <a:gd name="connsiteX60" fmla="*/ 302775 w 302783"/>
                <a:gd name="connsiteY60" fmla="*/ 405730 h 639161"/>
                <a:gd name="connsiteX61" fmla="*/ 302303 w 302783"/>
                <a:gd name="connsiteY61" fmla="*/ 166635 h 639161"/>
                <a:gd name="connsiteX62" fmla="*/ 284354 w 302783"/>
                <a:gd name="connsiteY62" fmla="*/ 17702 h 639161"/>
                <a:gd name="connsiteX63" fmla="*/ 280575 w 302783"/>
                <a:gd name="connsiteY63" fmla="*/ 15814 h 639161"/>
                <a:gd name="connsiteX64" fmla="*/ 232632 w 302783"/>
                <a:gd name="connsiteY64" fmla="*/ 0 h 639161"/>
                <a:gd name="connsiteX65" fmla="*/ 27632 w 302783"/>
                <a:gd name="connsiteY65" fmla="*/ 9913 h 6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02783" h="639161">
                  <a:moveTo>
                    <a:pt x="261681" y="231779"/>
                  </a:moveTo>
                  <a:cubicBezTo>
                    <a:pt x="236647" y="304239"/>
                    <a:pt x="211376" y="363482"/>
                    <a:pt x="178548" y="426501"/>
                  </a:cubicBezTo>
                  <a:lnTo>
                    <a:pt x="83133" y="608006"/>
                  </a:lnTo>
                  <a:cubicBezTo>
                    <a:pt x="24090" y="612962"/>
                    <a:pt x="26688" y="627360"/>
                    <a:pt x="30466" y="486924"/>
                  </a:cubicBezTo>
                  <a:cubicBezTo>
                    <a:pt x="32120" y="426973"/>
                    <a:pt x="32356" y="398650"/>
                    <a:pt x="28105" y="337519"/>
                  </a:cubicBezTo>
                  <a:cubicBezTo>
                    <a:pt x="25979" y="306835"/>
                    <a:pt x="34009" y="226822"/>
                    <a:pt x="36135" y="188114"/>
                  </a:cubicBezTo>
                  <a:cubicBezTo>
                    <a:pt x="47943" y="-13690"/>
                    <a:pt x="19602" y="31156"/>
                    <a:pt x="148317" y="33752"/>
                  </a:cubicBezTo>
                  <a:cubicBezTo>
                    <a:pt x="140524" y="78361"/>
                    <a:pt x="64003" y="156014"/>
                    <a:pt x="50305" y="213132"/>
                  </a:cubicBezTo>
                  <a:lnTo>
                    <a:pt x="119504" y="113057"/>
                  </a:lnTo>
                  <a:cubicBezTo>
                    <a:pt x="162252" y="51690"/>
                    <a:pt x="166267" y="32808"/>
                    <a:pt x="214682" y="26671"/>
                  </a:cubicBezTo>
                  <a:cubicBezTo>
                    <a:pt x="204527" y="48150"/>
                    <a:pt x="217989" y="31392"/>
                    <a:pt x="199095" y="45553"/>
                  </a:cubicBezTo>
                  <a:cubicBezTo>
                    <a:pt x="198859" y="45789"/>
                    <a:pt x="185161" y="52162"/>
                    <a:pt x="184688" y="52634"/>
                  </a:cubicBezTo>
                  <a:lnTo>
                    <a:pt x="211140" y="57827"/>
                  </a:lnTo>
                  <a:cubicBezTo>
                    <a:pt x="197206" y="85914"/>
                    <a:pt x="184924" y="113057"/>
                    <a:pt x="168865" y="139728"/>
                  </a:cubicBezTo>
                  <a:cubicBezTo>
                    <a:pt x="152805" y="166635"/>
                    <a:pt x="136509" y="191654"/>
                    <a:pt x="120921" y="217145"/>
                  </a:cubicBezTo>
                  <a:cubicBezTo>
                    <a:pt x="103917" y="244524"/>
                    <a:pt x="90691" y="271195"/>
                    <a:pt x="77229" y="298338"/>
                  </a:cubicBezTo>
                  <a:cubicBezTo>
                    <a:pt x="69671" y="313444"/>
                    <a:pt x="61878" y="328078"/>
                    <a:pt x="54084" y="340823"/>
                  </a:cubicBezTo>
                  <a:cubicBezTo>
                    <a:pt x="44637" y="356637"/>
                    <a:pt x="35898" y="361357"/>
                    <a:pt x="45818" y="375519"/>
                  </a:cubicBezTo>
                  <a:cubicBezTo>
                    <a:pt x="62586" y="350972"/>
                    <a:pt x="79118" y="314152"/>
                    <a:pt x="93053" y="287717"/>
                  </a:cubicBezTo>
                  <a:cubicBezTo>
                    <a:pt x="137453" y="203455"/>
                    <a:pt x="157292" y="185281"/>
                    <a:pt x="200748" y="112585"/>
                  </a:cubicBezTo>
                  <a:cubicBezTo>
                    <a:pt x="220587" y="79069"/>
                    <a:pt x="233104" y="39180"/>
                    <a:pt x="256958" y="29975"/>
                  </a:cubicBezTo>
                  <a:cubicBezTo>
                    <a:pt x="288605" y="62547"/>
                    <a:pt x="267113" y="69864"/>
                    <a:pt x="264279" y="88982"/>
                  </a:cubicBezTo>
                  <a:cubicBezTo>
                    <a:pt x="259792" y="118486"/>
                    <a:pt x="257430" y="123914"/>
                    <a:pt x="245385" y="151057"/>
                  </a:cubicBezTo>
                  <a:cubicBezTo>
                    <a:pt x="229325" y="187877"/>
                    <a:pt x="207833" y="228474"/>
                    <a:pt x="188703" y="262934"/>
                  </a:cubicBezTo>
                  <a:lnTo>
                    <a:pt x="99429" y="429097"/>
                  </a:lnTo>
                  <a:cubicBezTo>
                    <a:pt x="89982" y="448215"/>
                    <a:pt x="79355" y="459781"/>
                    <a:pt x="72269" y="480551"/>
                  </a:cubicBezTo>
                  <a:cubicBezTo>
                    <a:pt x="92108" y="473234"/>
                    <a:pt x="163669" y="328314"/>
                    <a:pt x="174769" y="309431"/>
                  </a:cubicBezTo>
                  <a:cubicBezTo>
                    <a:pt x="192954" y="278276"/>
                    <a:pt x="207833" y="248064"/>
                    <a:pt x="226491" y="219977"/>
                  </a:cubicBezTo>
                  <a:lnTo>
                    <a:pt x="269711" y="143032"/>
                  </a:lnTo>
                  <a:cubicBezTo>
                    <a:pt x="277032" y="132175"/>
                    <a:pt x="271128" y="139728"/>
                    <a:pt x="275852" y="133591"/>
                  </a:cubicBezTo>
                  <a:lnTo>
                    <a:pt x="282464" y="193778"/>
                  </a:lnTo>
                  <a:cubicBezTo>
                    <a:pt x="281284" y="194486"/>
                    <a:pt x="279394" y="195194"/>
                    <a:pt x="278686" y="195430"/>
                  </a:cubicBezTo>
                  <a:cubicBezTo>
                    <a:pt x="277741" y="195902"/>
                    <a:pt x="275852" y="196847"/>
                    <a:pt x="274671" y="197319"/>
                  </a:cubicBezTo>
                  <a:cubicBezTo>
                    <a:pt x="240662" y="214313"/>
                    <a:pt x="261681" y="210064"/>
                    <a:pt x="239953" y="222337"/>
                  </a:cubicBezTo>
                  <a:lnTo>
                    <a:pt x="261681" y="231779"/>
                  </a:lnTo>
                  <a:close/>
                  <a:moveTo>
                    <a:pt x="278449" y="608478"/>
                  </a:moveTo>
                  <a:cubicBezTo>
                    <a:pt x="267113" y="608006"/>
                    <a:pt x="237591" y="604229"/>
                    <a:pt x="231451" y="604465"/>
                  </a:cubicBezTo>
                  <a:cubicBezTo>
                    <a:pt x="204527" y="604937"/>
                    <a:pt x="230506" y="612018"/>
                    <a:pt x="196261" y="612726"/>
                  </a:cubicBezTo>
                  <a:cubicBezTo>
                    <a:pt x="171699" y="612962"/>
                    <a:pt x="131549" y="608478"/>
                    <a:pt x="101555" y="608478"/>
                  </a:cubicBezTo>
                  <a:cubicBezTo>
                    <a:pt x="110766" y="572601"/>
                    <a:pt x="130368" y="548763"/>
                    <a:pt x="147137" y="515719"/>
                  </a:cubicBezTo>
                  <a:lnTo>
                    <a:pt x="283173" y="248300"/>
                  </a:lnTo>
                  <a:lnTo>
                    <a:pt x="277269" y="383544"/>
                  </a:lnTo>
                  <a:cubicBezTo>
                    <a:pt x="252470" y="359941"/>
                    <a:pt x="300650" y="396997"/>
                    <a:pt x="271837" y="378587"/>
                  </a:cubicBezTo>
                  <a:cubicBezTo>
                    <a:pt x="265224" y="374339"/>
                    <a:pt x="270892" y="373867"/>
                    <a:pt x="257194" y="375047"/>
                  </a:cubicBezTo>
                  <a:cubicBezTo>
                    <a:pt x="251526" y="390625"/>
                    <a:pt x="253887" y="402898"/>
                    <a:pt x="247983" y="419184"/>
                  </a:cubicBezTo>
                  <a:cubicBezTo>
                    <a:pt x="236174" y="451992"/>
                    <a:pt x="191301" y="495421"/>
                    <a:pt x="206652" y="528936"/>
                  </a:cubicBezTo>
                  <a:lnTo>
                    <a:pt x="256958" y="435470"/>
                  </a:lnTo>
                  <a:cubicBezTo>
                    <a:pt x="266641" y="416824"/>
                    <a:pt x="263807" y="416352"/>
                    <a:pt x="278449" y="403370"/>
                  </a:cubicBezTo>
                  <a:cubicBezTo>
                    <a:pt x="271600" y="473942"/>
                    <a:pt x="292856" y="447743"/>
                    <a:pt x="250817" y="557968"/>
                  </a:cubicBezTo>
                  <a:lnTo>
                    <a:pt x="258138" y="560328"/>
                  </a:lnTo>
                  <a:cubicBezTo>
                    <a:pt x="273962" y="568117"/>
                    <a:pt x="275615" y="569533"/>
                    <a:pt x="278449" y="608478"/>
                  </a:cubicBezTo>
                  <a:close/>
                  <a:moveTo>
                    <a:pt x="27632" y="9913"/>
                  </a:moveTo>
                  <a:cubicBezTo>
                    <a:pt x="9683" y="40125"/>
                    <a:pt x="25507" y="111169"/>
                    <a:pt x="21020" y="160498"/>
                  </a:cubicBezTo>
                  <a:cubicBezTo>
                    <a:pt x="16768" y="206996"/>
                    <a:pt x="10628" y="260338"/>
                    <a:pt x="11336" y="313208"/>
                  </a:cubicBezTo>
                  <a:cubicBezTo>
                    <a:pt x="12045" y="368910"/>
                    <a:pt x="20547" y="413519"/>
                    <a:pt x="16060" y="470874"/>
                  </a:cubicBezTo>
                  <a:cubicBezTo>
                    <a:pt x="14170" y="496129"/>
                    <a:pt x="12281" y="516899"/>
                    <a:pt x="12281" y="547111"/>
                  </a:cubicBezTo>
                  <a:cubicBezTo>
                    <a:pt x="12281" y="627124"/>
                    <a:pt x="4960" y="572601"/>
                    <a:pt x="0" y="617683"/>
                  </a:cubicBezTo>
                  <a:cubicBezTo>
                    <a:pt x="12753" y="627124"/>
                    <a:pt x="15351" y="629248"/>
                    <a:pt x="26452" y="639161"/>
                  </a:cubicBezTo>
                  <a:cubicBezTo>
                    <a:pt x="57863" y="626652"/>
                    <a:pt x="238772" y="631844"/>
                    <a:pt x="281047" y="637037"/>
                  </a:cubicBezTo>
                  <a:cubicBezTo>
                    <a:pt x="299705" y="606825"/>
                    <a:pt x="294037" y="533657"/>
                    <a:pt x="296399" y="486924"/>
                  </a:cubicBezTo>
                  <a:cubicBezTo>
                    <a:pt x="297816" y="458364"/>
                    <a:pt x="303012" y="437122"/>
                    <a:pt x="302775" y="405730"/>
                  </a:cubicBezTo>
                  <a:lnTo>
                    <a:pt x="302303" y="166635"/>
                  </a:lnTo>
                  <a:cubicBezTo>
                    <a:pt x="303012" y="140672"/>
                    <a:pt x="294037" y="22423"/>
                    <a:pt x="284354" y="17702"/>
                  </a:cubicBezTo>
                  <a:cubicBezTo>
                    <a:pt x="283645" y="17466"/>
                    <a:pt x="281756" y="16286"/>
                    <a:pt x="280575" y="15814"/>
                  </a:cubicBezTo>
                  <a:lnTo>
                    <a:pt x="232632" y="0"/>
                  </a:lnTo>
                  <a:lnTo>
                    <a:pt x="27632" y="9913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4" name="Forma libre 23">
              <a:extLst>
                <a:ext uri="{FF2B5EF4-FFF2-40B4-BE49-F238E27FC236}">
                  <a16:creationId xmlns:a16="http://schemas.microsoft.com/office/drawing/2014/main" id="{C6DE2788-0FA3-934A-8BE6-AB85F6EC19EF}"/>
                </a:ext>
              </a:extLst>
            </p:cNvPr>
            <p:cNvSpPr/>
            <p:nvPr/>
          </p:nvSpPr>
          <p:spPr>
            <a:xfrm>
              <a:off x="9695170" y="5097057"/>
              <a:ext cx="244522" cy="774340"/>
            </a:xfrm>
            <a:custGeom>
              <a:avLst/>
              <a:gdLst>
                <a:gd name="connsiteX0" fmla="*/ 69199 w 333241"/>
                <a:gd name="connsiteY0" fmla="*/ 506024 h 1055292"/>
                <a:gd name="connsiteX1" fmla="*/ 53612 w 333241"/>
                <a:gd name="connsiteY1" fmla="*/ 197537 h 1055292"/>
                <a:gd name="connsiteX2" fmla="*/ 59280 w 333241"/>
                <a:gd name="connsiteY2" fmla="*/ 37038 h 1055292"/>
                <a:gd name="connsiteX3" fmla="*/ 242787 w 333241"/>
                <a:gd name="connsiteY3" fmla="*/ 40107 h 1055292"/>
                <a:gd name="connsiteX4" fmla="*/ 217517 w 333241"/>
                <a:gd name="connsiteY4" fmla="*/ 60641 h 1055292"/>
                <a:gd name="connsiteX5" fmla="*/ 232632 w 333241"/>
                <a:gd name="connsiteY5" fmla="*/ 82828 h 1055292"/>
                <a:gd name="connsiteX6" fmla="*/ 180909 w 333241"/>
                <a:gd name="connsiteY6" fmla="*/ 172046 h 1055292"/>
                <a:gd name="connsiteX7" fmla="*/ 271600 w 333241"/>
                <a:gd name="connsiteY7" fmla="*/ 50492 h 1055292"/>
                <a:gd name="connsiteX8" fmla="*/ 287188 w 333241"/>
                <a:gd name="connsiteY8" fmla="*/ 37038 h 1055292"/>
                <a:gd name="connsiteX9" fmla="*/ 294037 w 333241"/>
                <a:gd name="connsiteY9" fmla="*/ 163785 h 1055292"/>
                <a:gd name="connsiteX10" fmla="*/ 293801 w 333241"/>
                <a:gd name="connsiteY10" fmla="*/ 294308 h 1055292"/>
                <a:gd name="connsiteX11" fmla="*/ 295690 w 333241"/>
                <a:gd name="connsiteY11" fmla="*/ 541664 h 1055292"/>
                <a:gd name="connsiteX12" fmla="*/ 309861 w 333241"/>
                <a:gd name="connsiteY12" fmla="*/ 587217 h 1055292"/>
                <a:gd name="connsiteX13" fmla="*/ 303720 w 333241"/>
                <a:gd name="connsiteY13" fmla="*/ 778399 h 1055292"/>
                <a:gd name="connsiteX14" fmla="*/ 282464 w 333241"/>
                <a:gd name="connsiteY14" fmla="*/ 1012538 h 1055292"/>
                <a:gd name="connsiteX15" fmla="*/ 265460 w 333241"/>
                <a:gd name="connsiteY15" fmla="*/ 993420 h 1055292"/>
                <a:gd name="connsiteX16" fmla="*/ 201929 w 333241"/>
                <a:gd name="connsiteY16" fmla="*/ 1000264 h 1055292"/>
                <a:gd name="connsiteX17" fmla="*/ 139815 w 333241"/>
                <a:gd name="connsiteY17" fmla="*/ 1012066 h 1055292"/>
                <a:gd name="connsiteX18" fmla="*/ 63295 w 333241"/>
                <a:gd name="connsiteY18" fmla="*/ 1020563 h 1055292"/>
                <a:gd name="connsiteX19" fmla="*/ 42039 w 333241"/>
                <a:gd name="connsiteY19" fmla="*/ 957308 h 1055292"/>
                <a:gd name="connsiteX20" fmla="*/ 69199 w 333241"/>
                <a:gd name="connsiteY20" fmla="*/ 506024 h 1055292"/>
                <a:gd name="connsiteX21" fmla="*/ 26452 w 333241"/>
                <a:gd name="connsiteY21" fmla="*/ 1006401 h 1055292"/>
                <a:gd name="connsiteX22" fmla="*/ 22673 w 333241"/>
                <a:gd name="connsiteY22" fmla="*/ 1008289 h 1055292"/>
                <a:gd name="connsiteX23" fmla="*/ 18894 w 333241"/>
                <a:gd name="connsiteY23" fmla="*/ 1010178 h 1055292"/>
                <a:gd name="connsiteX24" fmla="*/ 15115 w 333241"/>
                <a:gd name="connsiteY24" fmla="*/ 1011830 h 1055292"/>
                <a:gd name="connsiteX25" fmla="*/ 0 w 333241"/>
                <a:gd name="connsiteY25" fmla="*/ 1033544 h 1055292"/>
                <a:gd name="connsiteX26" fmla="*/ 69671 w 333241"/>
                <a:gd name="connsiteY26" fmla="*/ 1055259 h 1055292"/>
                <a:gd name="connsiteX27" fmla="*/ 106987 w 333241"/>
                <a:gd name="connsiteY27" fmla="*/ 1042513 h 1055292"/>
                <a:gd name="connsiteX28" fmla="*/ 316001 w 333241"/>
                <a:gd name="connsiteY28" fmla="*/ 1038501 h 1055292"/>
                <a:gd name="connsiteX29" fmla="*/ 322378 w 333241"/>
                <a:gd name="connsiteY29" fmla="*/ 1022687 h 1055292"/>
                <a:gd name="connsiteX30" fmla="*/ 310569 w 333241"/>
                <a:gd name="connsiteY30" fmla="*/ 1009470 h 1055292"/>
                <a:gd name="connsiteX31" fmla="*/ 306554 w 333241"/>
                <a:gd name="connsiteY31" fmla="*/ 1006401 h 1055292"/>
                <a:gd name="connsiteX32" fmla="*/ 319544 w 333241"/>
                <a:gd name="connsiteY32" fmla="*/ 799878 h 1055292"/>
                <a:gd name="connsiteX33" fmla="*/ 324031 w 333241"/>
                <a:gd name="connsiteY33" fmla="*/ 587925 h 1055292"/>
                <a:gd name="connsiteX34" fmla="*/ 319780 w 333241"/>
                <a:gd name="connsiteY34" fmla="*/ 375973 h 1055292"/>
                <a:gd name="connsiteX35" fmla="*/ 333242 w 333241"/>
                <a:gd name="connsiteY35" fmla="*/ 174170 h 1055292"/>
                <a:gd name="connsiteX36" fmla="*/ 307027 w 333241"/>
                <a:gd name="connsiteY36" fmla="*/ 177238 h 1055292"/>
                <a:gd name="connsiteX37" fmla="*/ 314348 w 333241"/>
                <a:gd name="connsiteY37" fmla="*/ 12256 h 1055292"/>
                <a:gd name="connsiteX38" fmla="*/ 300886 w 333241"/>
                <a:gd name="connsiteY38" fmla="*/ 20280 h 1055292"/>
                <a:gd name="connsiteX39" fmla="*/ 293565 w 333241"/>
                <a:gd name="connsiteY39" fmla="*/ 26889 h 1055292"/>
                <a:gd name="connsiteX40" fmla="*/ 289550 w 333241"/>
                <a:gd name="connsiteY40" fmla="*/ 30430 h 1055292"/>
                <a:gd name="connsiteX41" fmla="*/ 116670 w 333241"/>
                <a:gd name="connsiteY41" fmla="*/ 10839 h 1055292"/>
                <a:gd name="connsiteX42" fmla="*/ 36371 w 333241"/>
                <a:gd name="connsiteY42" fmla="*/ 26417 h 1055292"/>
                <a:gd name="connsiteX43" fmla="*/ 33773 w 333241"/>
                <a:gd name="connsiteY43" fmla="*/ 114927 h 1055292"/>
                <a:gd name="connsiteX44" fmla="*/ 29522 w 333241"/>
                <a:gd name="connsiteY44" fmla="*/ 234357 h 1055292"/>
                <a:gd name="connsiteX45" fmla="*/ 34245 w 333241"/>
                <a:gd name="connsiteY45" fmla="*/ 297140 h 1055292"/>
                <a:gd name="connsiteX46" fmla="*/ 37788 w 333241"/>
                <a:gd name="connsiteY46" fmla="*/ 359687 h 1055292"/>
                <a:gd name="connsiteX47" fmla="*/ 46999 w 333241"/>
                <a:gd name="connsiteY47" fmla="*/ 419874 h 1055292"/>
                <a:gd name="connsiteX48" fmla="*/ 41803 w 333241"/>
                <a:gd name="connsiteY48" fmla="*/ 750548 h 1055292"/>
                <a:gd name="connsiteX49" fmla="*/ 26452 w 333241"/>
                <a:gd name="connsiteY49" fmla="*/ 1006401 h 1055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33241" h="1055292">
                  <a:moveTo>
                    <a:pt x="69199" y="506024"/>
                  </a:moveTo>
                  <a:cubicBezTo>
                    <a:pt x="69199" y="426719"/>
                    <a:pt x="46526" y="289115"/>
                    <a:pt x="53612" y="197537"/>
                  </a:cubicBezTo>
                  <a:cubicBezTo>
                    <a:pt x="57390" y="148679"/>
                    <a:pt x="58807" y="91089"/>
                    <a:pt x="59280" y="37038"/>
                  </a:cubicBezTo>
                  <a:lnTo>
                    <a:pt x="242787" y="40107"/>
                  </a:lnTo>
                  <a:cubicBezTo>
                    <a:pt x="231923" y="51908"/>
                    <a:pt x="230506" y="46951"/>
                    <a:pt x="217517" y="60641"/>
                  </a:cubicBezTo>
                  <a:cubicBezTo>
                    <a:pt x="222240" y="75275"/>
                    <a:pt x="228144" y="67722"/>
                    <a:pt x="232632" y="82828"/>
                  </a:cubicBezTo>
                  <a:cubicBezTo>
                    <a:pt x="221768" y="95809"/>
                    <a:pt x="179729" y="155288"/>
                    <a:pt x="180909" y="172046"/>
                  </a:cubicBezTo>
                  <a:cubicBezTo>
                    <a:pt x="202165" y="166145"/>
                    <a:pt x="252234" y="75983"/>
                    <a:pt x="271600" y="50492"/>
                  </a:cubicBezTo>
                  <a:cubicBezTo>
                    <a:pt x="279867" y="39635"/>
                    <a:pt x="274198" y="42231"/>
                    <a:pt x="287188" y="37038"/>
                  </a:cubicBezTo>
                  <a:cubicBezTo>
                    <a:pt x="299941" y="54740"/>
                    <a:pt x="294509" y="136642"/>
                    <a:pt x="294037" y="163785"/>
                  </a:cubicBezTo>
                  <a:cubicBezTo>
                    <a:pt x="293565" y="207450"/>
                    <a:pt x="292620" y="251351"/>
                    <a:pt x="293801" y="294308"/>
                  </a:cubicBezTo>
                  <a:cubicBezTo>
                    <a:pt x="296163" y="378805"/>
                    <a:pt x="299469" y="458819"/>
                    <a:pt x="295690" y="541664"/>
                  </a:cubicBezTo>
                  <a:cubicBezTo>
                    <a:pt x="293801" y="586509"/>
                    <a:pt x="305373" y="535763"/>
                    <a:pt x="309861" y="587217"/>
                  </a:cubicBezTo>
                  <a:cubicBezTo>
                    <a:pt x="313167" y="626634"/>
                    <a:pt x="303956" y="726473"/>
                    <a:pt x="303720" y="778399"/>
                  </a:cubicBezTo>
                  <a:lnTo>
                    <a:pt x="282464" y="1012538"/>
                  </a:lnTo>
                  <a:cubicBezTo>
                    <a:pt x="266877" y="1006873"/>
                    <a:pt x="276560" y="1004749"/>
                    <a:pt x="265460" y="993420"/>
                  </a:cubicBezTo>
                  <a:cubicBezTo>
                    <a:pt x="244204" y="1011358"/>
                    <a:pt x="231215" y="1005929"/>
                    <a:pt x="201929" y="1000264"/>
                  </a:cubicBezTo>
                  <a:cubicBezTo>
                    <a:pt x="179020" y="995544"/>
                    <a:pt x="165322" y="1007581"/>
                    <a:pt x="139815" y="1012066"/>
                  </a:cubicBezTo>
                  <a:cubicBezTo>
                    <a:pt x="124228" y="1014662"/>
                    <a:pt x="77938" y="1022215"/>
                    <a:pt x="63295" y="1020563"/>
                  </a:cubicBezTo>
                  <a:cubicBezTo>
                    <a:pt x="30466" y="1017022"/>
                    <a:pt x="40150" y="992240"/>
                    <a:pt x="42039" y="957308"/>
                  </a:cubicBezTo>
                  <a:cubicBezTo>
                    <a:pt x="48180" y="827493"/>
                    <a:pt x="69199" y="630646"/>
                    <a:pt x="69199" y="506024"/>
                  </a:cubicBezTo>
                  <a:close/>
                  <a:moveTo>
                    <a:pt x="26452" y="1006401"/>
                  </a:moveTo>
                  <a:cubicBezTo>
                    <a:pt x="25271" y="1007109"/>
                    <a:pt x="23617" y="1007817"/>
                    <a:pt x="22673" y="1008289"/>
                  </a:cubicBezTo>
                  <a:cubicBezTo>
                    <a:pt x="21964" y="1008761"/>
                    <a:pt x="19839" y="1009706"/>
                    <a:pt x="18894" y="1010178"/>
                  </a:cubicBezTo>
                  <a:cubicBezTo>
                    <a:pt x="17949" y="1010650"/>
                    <a:pt x="16060" y="1011358"/>
                    <a:pt x="15115" y="1011830"/>
                  </a:cubicBezTo>
                  <a:cubicBezTo>
                    <a:pt x="3306" y="1018675"/>
                    <a:pt x="4251" y="1018203"/>
                    <a:pt x="0" y="1033544"/>
                  </a:cubicBezTo>
                  <a:cubicBezTo>
                    <a:pt x="17949" y="1045346"/>
                    <a:pt x="55737" y="1055967"/>
                    <a:pt x="69671" y="1055259"/>
                  </a:cubicBezTo>
                  <a:cubicBezTo>
                    <a:pt x="84550" y="1054551"/>
                    <a:pt x="85967" y="1047234"/>
                    <a:pt x="106987" y="1042513"/>
                  </a:cubicBezTo>
                  <a:cubicBezTo>
                    <a:pt x="141468" y="1034488"/>
                    <a:pt x="289313" y="1031184"/>
                    <a:pt x="316001" y="1038501"/>
                  </a:cubicBezTo>
                  <a:lnTo>
                    <a:pt x="322378" y="1022687"/>
                  </a:lnTo>
                  <a:cubicBezTo>
                    <a:pt x="317418" y="1011594"/>
                    <a:pt x="310569" y="1009470"/>
                    <a:pt x="310569" y="1009470"/>
                  </a:cubicBezTo>
                  <a:cubicBezTo>
                    <a:pt x="309861" y="1010650"/>
                    <a:pt x="307971" y="1007581"/>
                    <a:pt x="306554" y="1006401"/>
                  </a:cubicBezTo>
                  <a:cubicBezTo>
                    <a:pt x="295926" y="984215"/>
                    <a:pt x="319308" y="823952"/>
                    <a:pt x="319544" y="799878"/>
                  </a:cubicBezTo>
                  <a:cubicBezTo>
                    <a:pt x="319780" y="728833"/>
                    <a:pt x="326865" y="659914"/>
                    <a:pt x="324031" y="587925"/>
                  </a:cubicBezTo>
                  <a:cubicBezTo>
                    <a:pt x="321197" y="516173"/>
                    <a:pt x="320016" y="450558"/>
                    <a:pt x="319780" y="375973"/>
                  </a:cubicBezTo>
                  <a:cubicBezTo>
                    <a:pt x="319780" y="284395"/>
                    <a:pt x="332770" y="227512"/>
                    <a:pt x="333242" y="174170"/>
                  </a:cubicBezTo>
                  <a:lnTo>
                    <a:pt x="307027" y="177238"/>
                  </a:lnTo>
                  <a:lnTo>
                    <a:pt x="314348" y="12256"/>
                  </a:lnTo>
                  <a:cubicBezTo>
                    <a:pt x="303248" y="15796"/>
                    <a:pt x="309388" y="13672"/>
                    <a:pt x="300886" y="20280"/>
                  </a:cubicBezTo>
                  <a:cubicBezTo>
                    <a:pt x="299705" y="21225"/>
                    <a:pt x="294273" y="24293"/>
                    <a:pt x="293565" y="26889"/>
                  </a:cubicBezTo>
                  <a:cubicBezTo>
                    <a:pt x="292856" y="29249"/>
                    <a:pt x="290967" y="29249"/>
                    <a:pt x="289550" y="30430"/>
                  </a:cubicBezTo>
                  <a:cubicBezTo>
                    <a:pt x="260264" y="-15360"/>
                    <a:pt x="163905" y="1634"/>
                    <a:pt x="116670" y="10839"/>
                  </a:cubicBezTo>
                  <a:cubicBezTo>
                    <a:pt x="74159" y="19336"/>
                    <a:pt x="53375" y="-6627"/>
                    <a:pt x="36371" y="26417"/>
                  </a:cubicBezTo>
                  <a:cubicBezTo>
                    <a:pt x="21964" y="54504"/>
                    <a:pt x="32592" y="79523"/>
                    <a:pt x="33773" y="114927"/>
                  </a:cubicBezTo>
                  <a:cubicBezTo>
                    <a:pt x="35190" y="154580"/>
                    <a:pt x="30230" y="192816"/>
                    <a:pt x="29522" y="234357"/>
                  </a:cubicBezTo>
                  <a:cubicBezTo>
                    <a:pt x="28813" y="263388"/>
                    <a:pt x="27632" y="273065"/>
                    <a:pt x="34245" y="297140"/>
                  </a:cubicBezTo>
                  <a:cubicBezTo>
                    <a:pt x="40386" y="319563"/>
                    <a:pt x="35662" y="335612"/>
                    <a:pt x="37788" y="359687"/>
                  </a:cubicBezTo>
                  <a:cubicBezTo>
                    <a:pt x="39677" y="382110"/>
                    <a:pt x="45345" y="398160"/>
                    <a:pt x="46999" y="419874"/>
                  </a:cubicBezTo>
                  <a:cubicBezTo>
                    <a:pt x="53848" y="510745"/>
                    <a:pt x="49833" y="660386"/>
                    <a:pt x="41803" y="750548"/>
                  </a:cubicBezTo>
                  <a:cubicBezTo>
                    <a:pt x="34481" y="835046"/>
                    <a:pt x="25507" y="914115"/>
                    <a:pt x="26452" y="100640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5" name="Forma libre 24">
              <a:extLst>
                <a:ext uri="{FF2B5EF4-FFF2-40B4-BE49-F238E27FC236}">
                  <a16:creationId xmlns:a16="http://schemas.microsoft.com/office/drawing/2014/main" id="{F5A9AB9F-ED50-0649-910D-0B3D968D3EA0}"/>
                </a:ext>
              </a:extLst>
            </p:cNvPr>
            <p:cNvSpPr/>
            <p:nvPr/>
          </p:nvSpPr>
          <p:spPr>
            <a:xfrm>
              <a:off x="9764853" y="5598599"/>
              <a:ext cx="18975" cy="240040"/>
            </a:xfrm>
            <a:custGeom>
              <a:avLst/>
              <a:gdLst>
                <a:gd name="connsiteX0" fmla="*/ 20759 w 25860"/>
                <a:gd name="connsiteY0" fmla="*/ 0 h 327133"/>
                <a:gd name="connsiteX1" fmla="*/ 2573 w 25860"/>
                <a:gd name="connsiteY1" fmla="*/ 12273 h 327133"/>
                <a:gd name="connsiteX2" fmla="*/ 7061 w 25860"/>
                <a:gd name="connsiteY2" fmla="*/ 170411 h 327133"/>
                <a:gd name="connsiteX3" fmla="*/ 6824 w 25860"/>
                <a:gd name="connsiteY3" fmla="*/ 327133 h 327133"/>
                <a:gd name="connsiteX4" fmla="*/ 20759 w 25860"/>
                <a:gd name="connsiteY4" fmla="*/ 0 h 327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60" h="327133">
                  <a:moveTo>
                    <a:pt x="20759" y="0"/>
                  </a:moveTo>
                  <a:lnTo>
                    <a:pt x="2573" y="12273"/>
                  </a:lnTo>
                  <a:cubicBezTo>
                    <a:pt x="3754" y="71516"/>
                    <a:pt x="12256" y="70336"/>
                    <a:pt x="7061" y="170411"/>
                  </a:cubicBezTo>
                  <a:cubicBezTo>
                    <a:pt x="5407" y="201331"/>
                    <a:pt x="-7818" y="304475"/>
                    <a:pt x="6824" y="327133"/>
                  </a:cubicBezTo>
                  <a:cubicBezTo>
                    <a:pt x="10131" y="320525"/>
                    <a:pt x="36818" y="21951"/>
                    <a:pt x="2075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6" name="Forma libre 25">
              <a:extLst>
                <a:ext uri="{FF2B5EF4-FFF2-40B4-BE49-F238E27FC236}">
                  <a16:creationId xmlns:a16="http://schemas.microsoft.com/office/drawing/2014/main" id="{BF93B1E4-209F-BA46-A712-E21FB0DD2D50}"/>
                </a:ext>
              </a:extLst>
            </p:cNvPr>
            <p:cNvSpPr/>
            <p:nvPr/>
          </p:nvSpPr>
          <p:spPr>
            <a:xfrm>
              <a:off x="9796194" y="5705977"/>
              <a:ext cx="17070" cy="100927"/>
            </a:xfrm>
            <a:custGeom>
              <a:avLst/>
              <a:gdLst>
                <a:gd name="connsiteX0" fmla="*/ 16778 w 23264"/>
                <a:gd name="connsiteY0" fmla="*/ 0 h 137546"/>
                <a:gd name="connsiteX1" fmla="*/ 4734 w 23264"/>
                <a:gd name="connsiteY1" fmla="*/ 56883 h 137546"/>
                <a:gd name="connsiteX2" fmla="*/ 3789 w 23264"/>
                <a:gd name="connsiteY2" fmla="*/ 133355 h 137546"/>
                <a:gd name="connsiteX3" fmla="*/ 20321 w 23264"/>
                <a:gd name="connsiteY3" fmla="*/ 75057 h 137546"/>
                <a:gd name="connsiteX4" fmla="*/ 16778 w 23264"/>
                <a:gd name="connsiteY4" fmla="*/ 0 h 137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64" h="137546">
                  <a:moveTo>
                    <a:pt x="16778" y="0"/>
                  </a:moveTo>
                  <a:cubicBezTo>
                    <a:pt x="-11326" y="3776"/>
                    <a:pt x="4261" y="24783"/>
                    <a:pt x="4734" y="56883"/>
                  </a:cubicBezTo>
                  <a:cubicBezTo>
                    <a:pt x="4970" y="74585"/>
                    <a:pt x="-2116" y="127691"/>
                    <a:pt x="3789" y="133355"/>
                  </a:cubicBezTo>
                  <a:cubicBezTo>
                    <a:pt x="24808" y="154126"/>
                    <a:pt x="17959" y="91815"/>
                    <a:pt x="20321" y="75057"/>
                  </a:cubicBezTo>
                  <a:cubicBezTo>
                    <a:pt x="23864" y="50746"/>
                    <a:pt x="25753" y="18174"/>
                    <a:pt x="1677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7" name="Forma libre 26">
              <a:extLst>
                <a:ext uri="{FF2B5EF4-FFF2-40B4-BE49-F238E27FC236}">
                  <a16:creationId xmlns:a16="http://schemas.microsoft.com/office/drawing/2014/main" id="{CEE6262B-F0D4-1049-A1C2-9302A7AE9CDA}"/>
                </a:ext>
              </a:extLst>
            </p:cNvPr>
            <p:cNvSpPr/>
            <p:nvPr/>
          </p:nvSpPr>
          <p:spPr>
            <a:xfrm>
              <a:off x="9846494" y="5185197"/>
              <a:ext cx="37200" cy="59577"/>
            </a:xfrm>
            <a:custGeom>
              <a:avLst/>
              <a:gdLst>
                <a:gd name="connsiteX0" fmla="*/ 49548 w 50697"/>
                <a:gd name="connsiteY0" fmla="*/ 0 h 81193"/>
                <a:gd name="connsiteX1" fmla="*/ 30654 w 50697"/>
                <a:gd name="connsiteY1" fmla="*/ 14634 h 81193"/>
                <a:gd name="connsiteX2" fmla="*/ 187 w 50697"/>
                <a:gd name="connsiteY2" fmla="*/ 81193 h 81193"/>
                <a:gd name="connsiteX3" fmla="*/ 49548 w 50697"/>
                <a:gd name="connsiteY3" fmla="*/ 0 h 81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697" h="81193">
                  <a:moveTo>
                    <a:pt x="49548" y="0"/>
                  </a:moveTo>
                  <a:cubicBezTo>
                    <a:pt x="32780" y="4957"/>
                    <a:pt x="41990" y="-7789"/>
                    <a:pt x="30654" y="14634"/>
                  </a:cubicBezTo>
                  <a:cubicBezTo>
                    <a:pt x="7745" y="61367"/>
                    <a:pt x="-1466" y="55938"/>
                    <a:pt x="187" y="81193"/>
                  </a:cubicBezTo>
                  <a:cubicBezTo>
                    <a:pt x="23805" y="77889"/>
                    <a:pt x="57342" y="20062"/>
                    <a:pt x="4954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8" name="Forma libre 27">
              <a:extLst>
                <a:ext uri="{FF2B5EF4-FFF2-40B4-BE49-F238E27FC236}">
                  <a16:creationId xmlns:a16="http://schemas.microsoft.com/office/drawing/2014/main" id="{122793F0-AC72-C94B-9710-55AD72D67874}"/>
                </a:ext>
              </a:extLst>
            </p:cNvPr>
            <p:cNvSpPr/>
            <p:nvPr/>
          </p:nvSpPr>
          <p:spPr>
            <a:xfrm>
              <a:off x="9842472" y="5262266"/>
              <a:ext cx="30673" cy="50571"/>
            </a:xfrm>
            <a:custGeom>
              <a:avLst/>
              <a:gdLst>
                <a:gd name="connsiteX0" fmla="*/ 41803 w 41802"/>
                <a:gd name="connsiteY0" fmla="*/ 0 h 68919"/>
                <a:gd name="connsiteX1" fmla="*/ 0 w 41802"/>
                <a:gd name="connsiteY1" fmla="*/ 68920 h 68919"/>
                <a:gd name="connsiteX2" fmla="*/ 41803 w 41802"/>
                <a:gd name="connsiteY2" fmla="*/ 0 h 68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802" h="68919">
                  <a:moveTo>
                    <a:pt x="41803" y="0"/>
                  </a:moveTo>
                  <a:cubicBezTo>
                    <a:pt x="23854" y="7317"/>
                    <a:pt x="6141" y="51926"/>
                    <a:pt x="0" y="68920"/>
                  </a:cubicBezTo>
                  <a:cubicBezTo>
                    <a:pt x="22437" y="61839"/>
                    <a:pt x="39677" y="24311"/>
                    <a:pt x="4180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9" name="Forma libre 28">
              <a:extLst>
                <a:ext uri="{FF2B5EF4-FFF2-40B4-BE49-F238E27FC236}">
                  <a16:creationId xmlns:a16="http://schemas.microsoft.com/office/drawing/2014/main" id="{45783158-DF81-3848-971D-08DA033A7E51}"/>
                </a:ext>
              </a:extLst>
            </p:cNvPr>
            <p:cNvSpPr/>
            <p:nvPr/>
          </p:nvSpPr>
          <p:spPr>
            <a:xfrm>
              <a:off x="9830712" y="5757587"/>
              <a:ext cx="29263" cy="20783"/>
            </a:xfrm>
            <a:custGeom>
              <a:avLst/>
              <a:gdLst>
                <a:gd name="connsiteX0" fmla="*/ 35157 w 39880"/>
                <a:gd name="connsiteY0" fmla="*/ 0 h 28323"/>
                <a:gd name="connsiteX1" fmla="*/ 6107 w 39880"/>
                <a:gd name="connsiteY1" fmla="*/ 8497 h 28323"/>
                <a:gd name="connsiteX2" fmla="*/ 9414 w 39880"/>
                <a:gd name="connsiteY2" fmla="*/ 26435 h 28323"/>
                <a:gd name="connsiteX3" fmla="*/ 36102 w 39880"/>
                <a:gd name="connsiteY3" fmla="*/ 28323 h 28323"/>
                <a:gd name="connsiteX4" fmla="*/ 35157 w 39880"/>
                <a:gd name="connsiteY4" fmla="*/ 0 h 28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880" h="28323">
                  <a:moveTo>
                    <a:pt x="35157" y="0"/>
                  </a:moveTo>
                  <a:cubicBezTo>
                    <a:pt x="9650" y="11093"/>
                    <a:pt x="12484" y="2124"/>
                    <a:pt x="6107" y="8497"/>
                  </a:cubicBezTo>
                  <a:cubicBezTo>
                    <a:pt x="912" y="18882"/>
                    <a:pt x="-5937" y="24075"/>
                    <a:pt x="9414" y="26435"/>
                  </a:cubicBezTo>
                  <a:cubicBezTo>
                    <a:pt x="17680" y="27851"/>
                    <a:pt x="11776" y="21006"/>
                    <a:pt x="36102" y="28323"/>
                  </a:cubicBezTo>
                  <a:cubicBezTo>
                    <a:pt x="40825" y="12273"/>
                    <a:pt x="41770" y="12981"/>
                    <a:pt x="35157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0" name="Forma libre 29">
              <a:extLst>
                <a:ext uri="{FF2B5EF4-FFF2-40B4-BE49-F238E27FC236}">
                  <a16:creationId xmlns:a16="http://schemas.microsoft.com/office/drawing/2014/main" id="{61918A3A-C97A-1746-BD40-0EA399810C49}"/>
                </a:ext>
              </a:extLst>
            </p:cNvPr>
            <p:cNvSpPr/>
            <p:nvPr/>
          </p:nvSpPr>
          <p:spPr>
            <a:xfrm>
              <a:off x="9871300" y="5350420"/>
              <a:ext cx="13128" cy="41911"/>
            </a:xfrm>
            <a:custGeom>
              <a:avLst/>
              <a:gdLst>
                <a:gd name="connsiteX0" fmla="*/ 12908 w 17891"/>
                <a:gd name="connsiteY0" fmla="*/ 0 h 57118"/>
                <a:gd name="connsiteX1" fmla="*/ 3697 w 17891"/>
                <a:gd name="connsiteY1" fmla="*/ 57119 h 57118"/>
                <a:gd name="connsiteX2" fmla="*/ 12908 w 17891"/>
                <a:gd name="connsiteY2" fmla="*/ 0 h 57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91" h="57118">
                  <a:moveTo>
                    <a:pt x="12908" y="0"/>
                  </a:moveTo>
                  <a:cubicBezTo>
                    <a:pt x="5586" y="15342"/>
                    <a:pt x="-5986" y="43193"/>
                    <a:pt x="3697" y="57119"/>
                  </a:cubicBezTo>
                  <a:cubicBezTo>
                    <a:pt x="17867" y="42957"/>
                    <a:pt x="22355" y="18882"/>
                    <a:pt x="1290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768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>
            <a:extLst>
              <a:ext uri="{FF2B5EF4-FFF2-40B4-BE49-F238E27FC236}">
                <a16:creationId xmlns:a16="http://schemas.microsoft.com/office/drawing/2014/main" id="{697A79FE-2B05-EB45-B31C-D472BC2D5D9B}"/>
              </a:ext>
            </a:extLst>
          </p:cNvPr>
          <p:cNvSpPr/>
          <p:nvPr/>
        </p:nvSpPr>
        <p:spPr>
          <a:xfrm>
            <a:off x="8755559" y="3176886"/>
            <a:ext cx="3025187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13800" b="1" dirty="0">
                <a:solidFill>
                  <a:schemeClr val="bg1">
                    <a:lumMod val="40000"/>
                    <a:lumOff val="60000"/>
                  </a:schemeClr>
                </a:solidFill>
                <a:latin typeface="Quicksand" pitchFamily="2" charset="77"/>
                <a:ea typeface="+mj-ea"/>
                <a:cs typeface="+mj-cs"/>
              </a:rPr>
              <a:t>04 </a:t>
            </a:r>
            <a:endParaRPr lang="es-ES" sz="4800" dirty="0">
              <a:solidFill>
                <a:schemeClr val="bg1">
                  <a:lumMod val="40000"/>
                  <a:lumOff val="60000"/>
                </a:schemeClr>
              </a:solidFill>
              <a:latin typeface="Quicksand" pitchFamily="2" charset="77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B7F44196-C5BE-754D-8162-311E7425A679}"/>
              </a:ext>
            </a:extLst>
          </p:cNvPr>
          <p:cNvSpPr/>
          <p:nvPr/>
        </p:nvSpPr>
        <p:spPr>
          <a:xfrm>
            <a:off x="6109373" y="1688554"/>
            <a:ext cx="2694970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13800" b="1" dirty="0">
                <a:solidFill>
                  <a:schemeClr val="bg1">
                    <a:lumMod val="40000"/>
                    <a:lumOff val="60000"/>
                  </a:schemeClr>
                </a:solidFill>
                <a:latin typeface="Quicksand" pitchFamily="2" charset="77"/>
                <a:ea typeface="+mj-ea"/>
                <a:cs typeface="+mj-cs"/>
              </a:rPr>
              <a:t>03 </a:t>
            </a:r>
            <a:endParaRPr lang="es-ES" sz="4800" dirty="0">
              <a:solidFill>
                <a:schemeClr val="bg1">
                  <a:lumMod val="40000"/>
                  <a:lumOff val="60000"/>
                </a:schemeClr>
              </a:solidFill>
              <a:latin typeface="Quicksand" pitchFamily="2" charset="77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5CA89D7-51C9-F047-A5D9-A2BDFA7571C2}"/>
              </a:ext>
            </a:extLst>
          </p:cNvPr>
          <p:cNvSpPr/>
          <p:nvPr/>
        </p:nvSpPr>
        <p:spPr>
          <a:xfrm>
            <a:off x="3463498" y="3176886"/>
            <a:ext cx="2720617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13800" b="1" dirty="0">
                <a:solidFill>
                  <a:schemeClr val="bg1">
                    <a:lumMod val="40000"/>
                    <a:lumOff val="60000"/>
                  </a:schemeClr>
                </a:solidFill>
                <a:latin typeface="Quicksand" pitchFamily="2" charset="77"/>
                <a:ea typeface="+mj-ea"/>
                <a:cs typeface="+mj-cs"/>
              </a:rPr>
              <a:t>02 </a:t>
            </a:r>
            <a:endParaRPr lang="es-ES" sz="4800" dirty="0">
              <a:solidFill>
                <a:schemeClr val="bg1">
                  <a:lumMod val="40000"/>
                  <a:lumOff val="60000"/>
                </a:schemeClr>
              </a:solidFill>
              <a:latin typeface="Quicksand" pitchFamily="2" charset="77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162F7FE3-539C-C542-B0C3-9CBA5DADC591}"/>
              </a:ext>
            </a:extLst>
          </p:cNvPr>
          <p:cNvSpPr/>
          <p:nvPr/>
        </p:nvSpPr>
        <p:spPr>
          <a:xfrm>
            <a:off x="811073" y="1688554"/>
            <a:ext cx="2416046" cy="22159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ES" sz="13800" b="1" dirty="0">
                <a:solidFill>
                  <a:schemeClr val="bg1">
                    <a:lumMod val="40000"/>
                    <a:lumOff val="60000"/>
                  </a:schemeClr>
                </a:solidFill>
                <a:latin typeface="Quicksand" pitchFamily="2" charset="77"/>
                <a:ea typeface="+mj-ea"/>
                <a:cs typeface="+mj-cs"/>
              </a:rPr>
              <a:t>01 </a:t>
            </a:r>
            <a:endParaRPr lang="es-ES" sz="4800" dirty="0">
              <a:solidFill>
                <a:schemeClr val="bg1">
                  <a:lumMod val="40000"/>
                  <a:lumOff val="60000"/>
                </a:schemeClr>
              </a:solidFill>
              <a:latin typeface="Quicksand" pitchFamily="2" charset="77"/>
            </a:endParaRPr>
          </a:p>
        </p:txBody>
      </p:sp>
      <p:sp>
        <p:nvSpPr>
          <p:cNvPr id="5" name="Rectángulo 130">
            <a:extLst>
              <a:ext uri="{FF2B5EF4-FFF2-40B4-BE49-F238E27FC236}">
                <a16:creationId xmlns:a16="http://schemas.microsoft.com/office/drawing/2014/main" id="{1DA62877-CA1D-984A-BC23-287D0D298AB0}"/>
              </a:ext>
            </a:extLst>
          </p:cNvPr>
          <p:cNvSpPr/>
          <p:nvPr/>
        </p:nvSpPr>
        <p:spPr>
          <a:xfrm rot="10800000">
            <a:off x="9764487" y="4387173"/>
            <a:ext cx="2426203" cy="2497187"/>
          </a:xfrm>
          <a:custGeom>
            <a:avLst/>
            <a:gdLst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2829700 w 2829700"/>
              <a:gd name="connsiteY2" fmla="*/ 2494200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244092 w 2829700"/>
              <a:gd name="connsiteY2" fmla="*/ 1278242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9700" h="2912490">
                <a:moveTo>
                  <a:pt x="0" y="0"/>
                </a:moveTo>
                <a:lnTo>
                  <a:pt x="2829700" y="0"/>
                </a:lnTo>
                <a:cubicBezTo>
                  <a:pt x="2301164" y="426081"/>
                  <a:pt x="2764850" y="1134263"/>
                  <a:pt x="1409463" y="1579799"/>
                </a:cubicBezTo>
                <a:cubicBezTo>
                  <a:pt x="304102" y="2238037"/>
                  <a:pt x="414697" y="2507171"/>
                  <a:pt x="0" y="291249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8" name="Rectángulo 130">
            <a:extLst>
              <a:ext uri="{FF2B5EF4-FFF2-40B4-BE49-F238E27FC236}">
                <a16:creationId xmlns:a16="http://schemas.microsoft.com/office/drawing/2014/main" id="{D7EA4C0C-A1EF-E444-8C82-C99B9201A28E}"/>
              </a:ext>
            </a:extLst>
          </p:cNvPr>
          <p:cNvSpPr/>
          <p:nvPr/>
        </p:nvSpPr>
        <p:spPr>
          <a:xfrm>
            <a:off x="-4713" y="-177"/>
            <a:ext cx="2339352" cy="2407796"/>
          </a:xfrm>
          <a:custGeom>
            <a:avLst/>
            <a:gdLst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2829700 w 2829700"/>
              <a:gd name="connsiteY2" fmla="*/ 2494200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244092 w 2829700"/>
              <a:gd name="connsiteY2" fmla="*/ 1278242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9700" h="2912490">
                <a:moveTo>
                  <a:pt x="0" y="0"/>
                </a:moveTo>
                <a:lnTo>
                  <a:pt x="2829700" y="0"/>
                </a:lnTo>
                <a:cubicBezTo>
                  <a:pt x="2301164" y="426081"/>
                  <a:pt x="2764850" y="1134263"/>
                  <a:pt x="1409463" y="1579799"/>
                </a:cubicBezTo>
                <a:cubicBezTo>
                  <a:pt x="304102" y="2238037"/>
                  <a:pt x="414697" y="2507171"/>
                  <a:pt x="0" y="291249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CDBDD2E-DB4C-9846-A4E5-3591179EA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2991"/>
            <a:ext cx="10515600" cy="1325563"/>
          </a:xfrm>
        </p:spPr>
        <p:txBody>
          <a:bodyPr/>
          <a:lstStyle/>
          <a:p>
            <a:pPr algn="ctr"/>
            <a:r>
              <a:rPr lang="es-ES" dirty="0" err="1"/>
              <a:t>Table</a:t>
            </a:r>
            <a:r>
              <a:rPr lang="es-ES" dirty="0"/>
              <a:t> of </a:t>
            </a:r>
            <a:r>
              <a:rPr lang="es-ES" dirty="0" err="1"/>
              <a:t>Contents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516D71-1D05-274F-96F4-7E8A21AA8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544" y="3648329"/>
            <a:ext cx="2270876" cy="93102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2000" b="1" dirty="0" err="1">
                <a:solidFill>
                  <a:schemeClr val="tx2"/>
                </a:solidFill>
              </a:rPr>
              <a:t>Introduction</a:t>
            </a:r>
            <a:endParaRPr lang="es-ES" sz="2000" b="1" dirty="0">
              <a:solidFill>
                <a:schemeClr val="tx2"/>
              </a:solidFill>
            </a:endParaRPr>
          </a:p>
        </p:txBody>
      </p:sp>
      <p:sp>
        <p:nvSpPr>
          <p:cNvPr id="10" name="Marcador de contenido 2">
            <a:extLst>
              <a:ext uri="{FF2B5EF4-FFF2-40B4-BE49-F238E27FC236}">
                <a16:creationId xmlns:a16="http://schemas.microsoft.com/office/drawing/2014/main" id="{6D331DBE-964F-854D-A3D4-E55E456E8CB1}"/>
              </a:ext>
            </a:extLst>
          </p:cNvPr>
          <p:cNvSpPr txBox="1">
            <a:spLocks/>
          </p:cNvSpPr>
          <p:nvPr/>
        </p:nvSpPr>
        <p:spPr>
          <a:xfrm>
            <a:off x="3374981" y="5146008"/>
            <a:ext cx="2270876" cy="1011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2000" b="1" dirty="0" err="1">
                <a:solidFill>
                  <a:schemeClr val="tx2"/>
                </a:solidFill>
              </a:rPr>
              <a:t>Ways</a:t>
            </a:r>
            <a:r>
              <a:rPr lang="es-ES" sz="2000" b="1" dirty="0">
                <a:solidFill>
                  <a:schemeClr val="tx2"/>
                </a:solidFill>
              </a:rPr>
              <a:t> to use benchmarking</a:t>
            </a:r>
          </a:p>
        </p:txBody>
      </p: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CA2FAB21-5527-364D-B03C-DDBCEA1BD3D5}"/>
              </a:ext>
            </a:extLst>
          </p:cNvPr>
          <p:cNvSpPr txBox="1">
            <a:spLocks/>
          </p:cNvSpPr>
          <p:nvPr/>
        </p:nvSpPr>
        <p:spPr>
          <a:xfrm>
            <a:off x="6155217" y="3663842"/>
            <a:ext cx="2270876" cy="1024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2000" b="1" dirty="0" err="1">
                <a:solidFill>
                  <a:schemeClr val="tx2"/>
                </a:solidFill>
              </a:rPr>
              <a:t>How</a:t>
            </a:r>
            <a:r>
              <a:rPr lang="es-ES" sz="2000" b="1" dirty="0">
                <a:solidFill>
                  <a:schemeClr val="tx2"/>
                </a:solidFill>
              </a:rPr>
              <a:t> </a:t>
            </a:r>
            <a:r>
              <a:rPr lang="es-ES" sz="2000" b="1" dirty="0" err="1">
                <a:solidFill>
                  <a:schemeClr val="tx2"/>
                </a:solidFill>
              </a:rPr>
              <a:t>does</a:t>
            </a:r>
            <a:r>
              <a:rPr lang="es-ES" sz="2000" b="1" dirty="0">
                <a:solidFill>
                  <a:schemeClr val="tx2"/>
                </a:solidFill>
              </a:rPr>
              <a:t> benchmarking </a:t>
            </a:r>
            <a:r>
              <a:rPr lang="es-ES" sz="2000" b="1" dirty="0" err="1">
                <a:solidFill>
                  <a:schemeClr val="tx2"/>
                </a:solidFill>
              </a:rPr>
              <a:t>work</a:t>
            </a:r>
            <a:r>
              <a:rPr lang="es-ES" sz="2000" b="1" dirty="0">
                <a:solidFill>
                  <a:schemeClr val="tx2"/>
                </a:solidFill>
              </a:rPr>
              <a:t>?</a:t>
            </a:r>
          </a:p>
        </p:txBody>
      </p:sp>
      <p:sp>
        <p:nvSpPr>
          <p:cNvPr id="17" name="Marcador de contenido 2">
            <a:extLst>
              <a:ext uri="{FF2B5EF4-FFF2-40B4-BE49-F238E27FC236}">
                <a16:creationId xmlns:a16="http://schemas.microsoft.com/office/drawing/2014/main" id="{B620080C-B0D1-1545-B787-8751F2C55C4D}"/>
              </a:ext>
            </a:extLst>
          </p:cNvPr>
          <p:cNvSpPr txBox="1">
            <a:spLocks/>
          </p:cNvSpPr>
          <p:nvPr/>
        </p:nvSpPr>
        <p:spPr>
          <a:xfrm>
            <a:off x="8935453" y="5146008"/>
            <a:ext cx="2270876" cy="1011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2000" b="1" dirty="0" err="1">
                <a:solidFill>
                  <a:schemeClr val="tx2"/>
                </a:solidFill>
              </a:rPr>
              <a:t>Defining</a:t>
            </a:r>
            <a:r>
              <a:rPr lang="es-ES" sz="2000" b="1" dirty="0">
                <a:solidFill>
                  <a:schemeClr val="tx2"/>
                </a:solidFill>
              </a:rPr>
              <a:t> a Benchmarking </a:t>
            </a:r>
            <a:r>
              <a:rPr lang="es-ES" sz="2000" b="1" dirty="0" err="1">
                <a:solidFill>
                  <a:schemeClr val="tx2"/>
                </a:solidFill>
              </a:rPr>
              <a:t>Initiative</a:t>
            </a:r>
            <a:endParaRPr lang="es-ES" sz="2000" b="1" dirty="0">
              <a:solidFill>
                <a:schemeClr val="tx2"/>
              </a:solidFill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D8ED35FF-E12D-4740-8B48-C0C8828F3090}"/>
              </a:ext>
            </a:extLst>
          </p:cNvPr>
          <p:cNvSpPr/>
          <p:nvPr/>
        </p:nvSpPr>
        <p:spPr>
          <a:xfrm rot="5400000">
            <a:off x="5879896" y="196647"/>
            <a:ext cx="441325" cy="480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BBC13C2D-06F9-664F-82FE-844DD694EF8A}"/>
              </a:ext>
            </a:extLst>
          </p:cNvPr>
          <p:cNvSpPr/>
          <p:nvPr/>
        </p:nvSpPr>
        <p:spPr>
          <a:xfrm>
            <a:off x="2510363" y="1644653"/>
            <a:ext cx="439058" cy="439058"/>
          </a:xfrm>
          <a:prstGeom prst="ellipse">
            <a:avLst/>
          </a:prstGeom>
          <a:solidFill>
            <a:schemeClr val="tx2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869D93A1-A30A-9F4C-B45F-FC3E67702EB5}"/>
              </a:ext>
            </a:extLst>
          </p:cNvPr>
          <p:cNvSpPr/>
          <p:nvPr/>
        </p:nvSpPr>
        <p:spPr>
          <a:xfrm>
            <a:off x="5253563" y="3117853"/>
            <a:ext cx="439058" cy="439058"/>
          </a:xfrm>
          <a:prstGeom prst="ellipse">
            <a:avLst/>
          </a:prstGeom>
          <a:solidFill>
            <a:schemeClr val="tx2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20B877D2-E573-CB4E-99A5-BABDE83302E5}"/>
              </a:ext>
            </a:extLst>
          </p:cNvPr>
          <p:cNvSpPr/>
          <p:nvPr/>
        </p:nvSpPr>
        <p:spPr>
          <a:xfrm>
            <a:off x="8098363" y="1644653"/>
            <a:ext cx="439058" cy="439058"/>
          </a:xfrm>
          <a:prstGeom prst="ellipse">
            <a:avLst/>
          </a:prstGeom>
          <a:solidFill>
            <a:schemeClr val="tx2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27394967-F5D7-2748-B1B7-9F18A0D3C7C4}"/>
              </a:ext>
            </a:extLst>
          </p:cNvPr>
          <p:cNvSpPr/>
          <p:nvPr/>
        </p:nvSpPr>
        <p:spPr>
          <a:xfrm>
            <a:off x="10917763" y="3117853"/>
            <a:ext cx="439058" cy="439058"/>
          </a:xfrm>
          <a:prstGeom prst="ellipse">
            <a:avLst/>
          </a:prstGeom>
          <a:solidFill>
            <a:schemeClr val="tx2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18947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9" name="Gráfico 626">
            <a:extLst>
              <a:ext uri="{FF2B5EF4-FFF2-40B4-BE49-F238E27FC236}">
                <a16:creationId xmlns:a16="http://schemas.microsoft.com/office/drawing/2014/main" id="{985D70A9-C129-FB45-BC98-543113480486}"/>
              </a:ext>
            </a:extLst>
          </p:cNvPr>
          <p:cNvGrpSpPr/>
          <p:nvPr/>
        </p:nvGrpSpPr>
        <p:grpSpPr>
          <a:xfrm>
            <a:off x="7040873" y="1717795"/>
            <a:ext cx="547428" cy="933985"/>
            <a:chOff x="8052550" y="2237942"/>
            <a:chExt cx="737430" cy="1258152"/>
          </a:xfrm>
          <a:solidFill>
            <a:srgbClr val="262626"/>
          </a:solidFill>
        </p:grpSpPr>
        <p:sp>
          <p:nvSpPr>
            <p:cNvPr id="630" name="Forma libre 629">
              <a:extLst>
                <a:ext uri="{FF2B5EF4-FFF2-40B4-BE49-F238E27FC236}">
                  <a16:creationId xmlns:a16="http://schemas.microsoft.com/office/drawing/2014/main" id="{196C0A85-2A72-8D45-BB88-0555C34996A8}"/>
                </a:ext>
              </a:extLst>
            </p:cNvPr>
            <p:cNvSpPr/>
            <p:nvPr/>
          </p:nvSpPr>
          <p:spPr>
            <a:xfrm>
              <a:off x="8052550" y="2237942"/>
              <a:ext cx="737430" cy="1258152"/>
            </a:xfrm>
            <a:custGeom>
              <a:avLst/>
              <a:gdLst>
                <a:gd name="connsiteX0" fmla="*/ 293718 w 737430"/>
                <a:gd name="connsiteY0" fmla="*/ 33581 h 1258152"/>
                <a:gd name="connsiteX1" fmla="*/ 280965 w 737430"/>
                <a:gd name="connsiteY1" fmla="*/ 46091 h 1258152"/>
                <a:gd name="connsiteX2" fmla="*/ 174686 w 737430"/>
                <a:gd name="connsiteY2" fmla="*/ 113594 h 1258152"/>
                <a:gd name="connsiteX3" fmla="*/ 112809 w 737430"/>
                <a:gd name="connsiteY3" fmla="*/ 239633 h 1258152"/>
                <a:gd name="connsiteX4" fmla="*/ 195470 w 737430"/>
                <a:gd name="connsiteY4" fmla="*/ 112414 h 1258152"/>
                <a:gd name="connsiteX5" fmla="*/ 237509 w 737430"/>
                <a:gd name="connsiteY5" fmla="*/ 84327 h 1258152"/>
                <a:gd name="connsiteX6" fmla="*/ 209640 w 737430"/>
                <a:gd name="connsiteY6" fmla="*/ 121383 h 1258152"/>
                <a:gd name="connsiteX7" fmla="*/ 139969 w 737430"/>
                <a:gd name="connsiteY7" fmla="*/ 249782 h 1258152"/>
                <a:gd name="connsiteX8" fmla="*/ 176812 w 737430"/>
                <a:gd name="connsiteY8" fmla="*/ 175906 h 1258152"/>
                <a:gd name="connsiteX9" fmla="*/ 260890 w 737430"/>
                <a:gd name="connsiteY9" fmla="*/ 91172 h 1258152"/>
                <a:gd name="connsiteX10" fmla="*/ 296552 w 737430"/>
                <a:gd name="connsiteY10" fmla="*/ 70165 h 1258152"/>
                <a:gd name="connsiteX11" fmla="*/ 316391 w 737430"/>
                <a:gd name="connsiteY11" fmla="*/ 43258 h 1258152"/>
                <a:gd name="connsiteX12" fmla="*/ 360556 w 737430"/>
                <a:gd name="connsiteY12" fmla="*/ 26264 h 1258152"/>
                <a:gd name="connsiteX13" fmla="*/ 395746 w 737430"/>
                <a:gd name="connsiteY13" fmla="*/ 39246 h 1258152"/>
                <a:gd name="connsiteX14" fmla="*/ 454081 w 737430"/>
                <a:gd name="connsiteY14" fmla="*/ 41606 h 1258152"/>
                <a:gd name="connsiteX15" fmla="*/ 545952 w 737430"/>
                <a:gd name="connsiteY15" fmla="*/ 63557 h 1258152"/>
                <a:gd name="connsiteX16" fmla="*/ 570514 w 737430"/>
                <a:gd name="connsiteY16" fmla="*/ 94004 h 1258152"/>
                <a:gd name="connsiteX17" fmla="*/ 665457 w 737430"/>
                <a:gd name="connsiteY17" fmla="*/ 179210 h 1258152"/>
                <a:gd name="connsiteX18" fmla="*/ 682933 w 737430"/>
                <a:gd name="connsiteY18" fmla="*/ 555437 h 1258152"/>
                <a:gd name="connsiteX19" fmla="*/ 616805 w 737430"/>
                <a:gd name="connsiteY19" fmla="*/ 718060 h 1258152"/>
                <a:gd name="connsiteX20" fmla="*/ 477462 w 737430"/>
                <a:gd name="connsiteY20" fmla="*/ 926943 h 1258152"/>
                <a:gd name="connsiteX21" fmla="*/ 416765 w 737430"/>
                <a:gd name="connsiteY21" fmla="*/ 981466 h 1258152"/>
                <a:gd name="connsiteX22" fmla="*/ 314029 w 737430"/>
                <a:gd name="connsiteY22" fmla="*/ 970608 h 1258152"/>
                <a:gd name="connsiteX23" fmla="*/ 261599 w 737430"/>
                <a:gd name="connsiteY23" fmla="*/ 908297 h 1258152"/>
                <a:gd name="connsiteX24" fmla="*/ 229479 w 737430"/>
                <a:gd name="connsiteY24" fmla="*/ 826396 h 1258152"/>
                <a:gd name="connsiteX25" fmla="*/ 74312 w 737430"/>
                <a:gd name="connsiteY25" fmla="*/ 633562 h 1258152"/>
                <a:gd name="connsiteX26" fmla="*/ 53529 w 737430"/>
                <a:gd name="connsiteY26" fmla="*/ 259459 h 1258152"/>
                <a:gd name="connsiteX27" fmla="*/ 244830 w 737430"/>
                <a:gd name="connsiteY27" fmla="*/ 52935 h 1258152"/>
                <a:gd name="connsiteX28" fmla="*/ 293718 w 737430"/>
                <a:gd name="connsiteY28" fmla="*/ 33581 h 1258152"/>
                <a:gd name="connsiteX29" fmla="*/ 504386 w 737430"/>
                <a:gd name="connsiteY29" fmla="*/ 1231418 h 1258152"/>
                <a:gd name="connsiteX30" fmla="*/ 457387 w 737430"/>
                <a:gd name="connsiteY30" fmla="*/ 1239915 h 1258152"/>
                <a:gd name="connsiteX31" fmla="*/ 302220 w 737430"/>
                <a:gd name="connsiteY31" fmla="*/ 1227170 h 1258152"/>
                <a:gd name="connsiteX32" fmla="*/ 349928 w 737430"/>
                <a:gd name="connsiteY32" fmla="*/ 1220561 h 1258152"/>
                <a:gd name="connsiteX33" fmla="*/ 253805 w 737430"/>
                <a:gd name="connsiteY33" fmla="*/ 1203803 h 1258152"/>
                <a:gd name="connsiteX34" fmla="*/ 249317 w 737430"/>
                <a:gd name="connsiteY34" fmla="*/ 1179492 h 1258152"/>
                <a:gd name="connsiteX35" fmla="*/ 252152 w 737430"/>
                <a:gd name="connsiteY35" fmla="*/ 1089802 h 1258152"/>
                <a:gd name="connsiteX36" fmla="*/ 272699 w 737430"/>
                <a:gd name="connsiteY36" fmla="*/ 1022298 h 1258152"/>
                <a:gd name="connsiteX37" fmla="*/ 378741 w 737430"/>
                <a:gd name="connsiteY37" fmla="*/ 1022770 h 1258152"/>
                <a:gd name="connsiteX38" fmla="*/ 441563 w 737430"/>
                <a:gd name="connsiteY38" fmla="*/ 1006012 h 1258152"/>
                <a:gd name="connsiteX39" fmla="*/ 455970 w 737430"/>
                <a:gd name="connsiteY39" fmla="*/ 1007429 h 1258152"/>
                <a:gd name="connsiteX40" fmla="*/ 438257 w 737430"/>
                <a:gd name="connsiteY40" fmla="*/ 1024423 h 1258152"/>
                <a:gd name="connsiteX41" fmla="*/ 416056 w 737430"/>
                <a:gd name="connsiteY41" fmla="*/ 1029143 h 1258152"/>
                <a:gd name="connsiteX42" fmla="*/ 363153 w 737430"/>
                <a:gd name="connsiteY42" fmla="*/ 1035044 h 1258152"/>
                <a:gd name="connsiteX43" fmla="*/ 272935 w 737430"/>
                <a:gd name="connsiteY43" fmla="*/ 1045193 h 1258152"/>
                <a:gd name="connsiteX44" fmla="*/ 489271 w 737430"/>
                <a:gd name="connsiteY44" fmla="*/ 1033864 h 1258152"/>
                <a:gd name="connsiteX45" fmla="*/ 499426 w 737430"/>
                <a:gd name="connsiteY45" fmla="*/ 1057466 h 1258152"/>
                <a:gd name="connsiteX46" fmla="*/ 273407 w 737430"/>
                <a:gd name="connsiteY46" fmla="*/ 1103020 h 1258152"/>
                <a:gd name="connsiteX47" fmla="*/ 498954 w 737430"/>
                <a:gd name="connsiteY47" fmla="*/ 1082249 h 1258152"/>
                <a:gd name="connsiteX48" fmla="*/ 506039 w 737430"/>
                <a:gd name="connsiteY48" fmla="*/ 1094523 h 1258152"/>
                <a:gd name="connsiteX49" fmla="*/ 516431 w 737430"/>
                <a:gd name="connsiteY49" fmla="*/ 1232598 h 1258152"/>
                <a:gd name="connsiteX50" fmla="*/ 514777 w 737430"/>
                <a:gd name="connsiteY50" fmla="*/ 1024895 h 1258152"/>
                <a:gd name="connsiteX51" fmla="*/ 470613 w 737430"/>
                <a:gd name="connsiteY51" fmla="*/ 988310 h 1258152"/>
                <a:gd name="connsiteX52" fmla="*/ 507220 w 737430"/>
                <a:gd name="connsiteY52" fmla="*/ 920335 h 1258152"/>
                <a:gd name="connsiteX53" fmla="*/ 605468 w 737430"/>
                <a:gd name="connsiteY53" fmla="*/ 783439 h 1258152"/>
                <a:gd name="connsiteX54" fmla="*/ 621528 w 737430"/>
                <a:gd name="connsiteY54" fmla="*/ 745439 h 1258152"/>
                <a:gd name="connsiteX55" fmla="*/ 630975 w 737430"/>
                <a:gd name="connsiteY55" fmla="*/ 732929 h 1258152"/>
                <a:gd name="connsiteX56" fmla="*/ 696632 w 737430"/>
                <a:gd name="connsiteY56" fmla="*/ 592257 h 1258152"/>
                <a:gd name="connsiteX57" fmla="*/ 719540 w 737430"/>
                <a:gd name="connsiteY57" fmla="*/ 254739 h 1258152"/>
                <a:gd name="connsiteX58" fmla="*/ 644673 w 737430"/>
                <a:gd name="connsiteY58" fmla="*/ 123271 h 1258152"/>
                <a:gd name="connsiteX59" fmla="*/ 484311 w 737430"/>
                <a:gd name="connsiteY59" fmla="*/ 27209 h 1258152"/>
                <a:gd name="connsiteX60" fmla="*/ 374726 w 737430"/>
                <a:gd name="connsiteY60" fmla="*/ 65 h 1258152"/>
                <a:gd name="connsiteX61" fmla="*/ 251679 w 737430"/>
                <a:gd name="connsiteY61" fmla="*/ 33345 h 1258152"/>
                <a:gd name="connsiteX62" fmla="*/ 28967 w 737430"/>
                <a:gd name="connsiteY62" fmla="*/ 272205 h 1258152"/>
                <a:gd name="connsiteX63" fmla="*/ 37705 w 737430"/>
                <a:gd name="connsiteY63" fmla="*/ 611139 h 1258152"/>
                <a:gd name="connsiteX64" fmla="*/ 236328 w 737430"/>
                <a:gd name="connsiteY64" fmla="*/ 923403 h 1258152"/>
                <a:gd name="connsiteX65" fmla="*/ 260181 w 737430"/>
                <a:gd name="connsiteY65" fmla="*/ 997515 h 1258152"/>
                <a:gd name="connsiteX66" fmla="*/ 233966 w 737430"/>
                <a:gd name="connsiteY66" fmla="*/ 1058646 h 1258152"/>
                <a:gd name="connsiteX67" fmla="*/ 217906 w 737430"/>
                <a:gd name="connsiteY67" fmla="*/ 1124262 h 1258152"/>
                <a:gd name="connsiteX68" fmla="*/ 259709 w 737430"/>
                <a:gd name="connsiteY68" fmla="*/ 1242039 h 1258152"/>
                <a:gd name="connsiteX69" fmla="*/ 368349 w 737430"/>
                <a:gd name="connsiteY69" fmla="*/ 1251008 h 1258152"/>
                <a:gd name="connsiteX70" fmla="*/ 504386 w 737430"/>
                <a:gd name="connsiteY70" fmla="*/ 1231418 h 125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737430" h="1258152">
                  <a:moveTo>
                    <a:pt x="293718" y="33581"/>
                  </a:moveTo>
                  <a:cubicBezTo>
                    <a:pt x="286397" y="42550"/>
                    <a:pt x="293246" y="36650"/>
                    <a:pt x="280965" y="46091"/>
                  </a:cubicBezTo>
                  <a:lnTo>
                    <a:pt x="174686" y="113594"/>
                  </a:lnTo>
                  <a:cubicBezTo>
                    <a:pt x="154375" y="133185"/>
                    <a:pt x="90372" y="207297"/>
                    <a:pt x="112809" y="239633"/>
                  </a:cubicBezTo>
                  <a:cubicBezTo>
                    <a:pt x="133120" y="191719"/>
                    <a:pt x="128396" y="166228"/>
                    <a:pt x="195470" y="112414"/>
                  </a:cubicBezTo>
                  <a:cubicBezTo>
                    <a:pt x="211057" y="99905"/>
                    <a:pt x="224755" y="95656"/>
                    <a:pt x="237509" y="84327"/>
                  </a:cubicBezTo>
                  <a:cubicBezTo>
                    <a:pt x="249554" y="92352"/>
                    <a:pt x="243885" y="78898"/>
                    <a:pt x="209640" y="121383"/>
                  </a:cubicBezTo>
                  <a:cubicBezTo>
                    <a:pt x="191691" y="143570"/>
                    <a:pt x="119185" y="219334"/>
                    <a:pt x="139969" y="249782"/>
                  </a:cubicBezTo>
                  <a:cubicBezTo>
                    <a:pt x="155556" y="213670"/>
                    <a:pt x="139260" y="229248"/>
                    <a:pt x="176812" y="175906"/>
                  </a:cubicBezTo>
                  <a:cubicBezTo>
                    <a:pt x="194525" y="150415"/>
                    <a:pt x="235383" y="106750"/>
                    <a:pt x="260890" y="91172"/>
                  </a:cubicBezTo>
                  <a:cubicBezTo>
                    <a:pt x="274588" y="82675"/>
                    <a:pt x="289939" y="82439"/>
                    <a:pt x="296552" y="70165"/>
                  </a:cubicBezTo>
                  <a:cubicBezTo>
                    <a:pt x="308125" y="48451"/>
                    <a:pt x="276478" y="64029"/>
                    <a:pt x="316391" y="43258"/>
                  </a:cubicBezTo>
                  <a:cubicBezTo>
                    <a:pt x="327255" y="37358"/>
                    <a:pt x="349455" y="27445"/>
                    <a:pt x="360556" y="26264"/>
                  </a:cubicBezTo>
                  <a:cubicBezTo>
                    <a:pt x="396218" y="22724"/>
                    <a:pt x="357249" y="33581"/>
                    <a:pt x="395746" y="39246"/>
                  </a:cubicBezTo>
                  <a:cubicBezTo>
                    <a:pt x="409680" y="41370"/>
                    <a:pt x="435659" y="39246"/>
                    <a:pt x="454081" y="41606"/>
                  </a:cubicBezTo>
                  <a:cubicBezTo>
                    <a:pt x="469668" y="43494"/>
                    <a:pt x="533671" y="56948"/>
                    <a:pt x="545952" y="63557"/>
                  </a:cubicBezTo>
                  <a:cubicBezTo>
                    <a:pt x="574293" y="78898"/>
                    <a:pt x="545952" y="77954"/>
                    <a:pt x="570514" y="94004"/>
                  </a:cubicBezTo>
                  <a:cubicBezTo>
                    <a:pt x="600509" y="113358"/>
                    <a:pt x="631920" y="122091"/>
                    <a:pt x="665457" y="179210"/>
                  </a:cubicBezTo>
                  <a:cubicBezTo>
                    <a:pt x="740560" y="307373"/>
                    <a:pt x="719540" y="408156"/>
                    <a:pt x="682933" y="555437"/>
                  </a:cubicBezTo>
                  <a:cubicBezTo>
                    <a:pt x="670652" y="605239"/>
                    <a:pt x="640658" y="680059"/>
                    <a:pt x="616805" y="718060"/>
                  </a:cubicBezTo>
                  <a:cubicBezTo>
                    <a:pt x="575946" y="783439"/>
                    <a:pt x="528003" y="791228"/>
                    <a:pt x="477462" y="926943"/>
                  </a:cubicBezTo>
                  <a:cubicBezTo>
                    <a:pt x="464000" y="963056"/>
                    <a:pt x="456206" y="976273"/>
                    <a:pt x="416765" y="981466"/>
                  </a:cubicBezTo>
                  <a:cubicBezTo>
                    <a:pt x="384881" y="985714"/>
                    <a:pt x="344260" y="976745"/>
                    <a:pt x="314029" y="970608"/>
                  </a:cubicBezTo>
                  <a:cubicBezTo>
                    <a:pt x="258764" y="959751"/>
                    <a:pt x="281201" y="953142"/>
                    <a:pt x="261599" y="908297"/>
                  </a:cubicBezTo>
                  <a:cubicBezTo>
                    <a:pt x="250498" y="883042"/>
                    <a:pt x="243885" y="850943"/>
                    <a:pt x="229479" y="826396"/>
                  </a:cubicBezTo>
                  <a:cubicBezTo>
                    <a:pt x="214127" y="799961"/>
                    <a:pt x="110683" y="691388"/>
                    <a:pt x="74312" y="633562"/>
                  </a:cubicBezTo>
                  <a:cubicBezTo>
                    <a:pt x="11490" y="533014"/>
                    <a:pt x="-4334" y="379125"/>
                    <a:pt x="53529" y="259459"/>
                  </a:cubicBezTo>
                  <a:cubicBezTo>
                    <a:pt x="116588" y="128936"/>
                    <a:pt x="152014" y="120203"/>
                    <a:pt x="244830" y="52935"/>
                  </a:cubicBezTo>
                  <a:cubicBezTo>
                    <a:pt x="262071" y="40426"/>
                    <a:pt x="269628" y="36414"/>
                    <a:pt x="293718" y="33581"/>
                  </a:cubicBezTo>
                  <a:close/>
                  <a:moveTo>
                    <a:pt x="504386" y="1231418"/>
                  </a:moveTo>
                  <a:cubicBezTo>
                    <a:pt x="481949" y="1232126"/>
                    <a:pt x="468487" y="1240151"/>
                    <a:pt x="457387" y="1239915"/>
                  </a:cubicBezTo>
                  <a:lnTo>
                    <a:pt x="302220" y="1227170"/>
                  </a:lnTo>
                  <a:cubicBezTo>
                    <a:pt x="325129" y="1209704"/>
                    <a:pt x="329381" y="1235903"/>
                    <a:pt x="349928" y="1220561"/>
                  </a:cubicBezTo>
                  <a:cubicBezTo>
                    <a:pt x="285924" y="1187753"/>
                    <a:pt x="295608" y="1236139"/>
                    <a:pt x="253805" y="1203803"/>
                  </a:cubicBezTo>
                  <a:cubicBezTo>
                    <a:pt x="232313" y="1187045"/>
                    <a:pt x="245539" y="1194362"/>
                    <a:pt x="249317" y="1179492"/>
                  </a:cubicBezTo>
                  <a:cubicBezTo>
                    <a:pt x="256403" y="1151877"/>
                    <a:pt x="250262" y="1119069"/>
                    <a:pt x="252152" y="1089802"/>
                  </a:cubicBezTo>
                  <a:cubicBezTo>
                    <a:pt x="254041" y="1060299"/>
                    <a:pt x="266322" y="1040236"/>
                    <a:pt x="272699" y="1022298"/>
                  </a:cubicBezTo>
                  <a:cubicBezTo>
                    <a:pt x="296788" y="1025131"/>
                    <a:pt x="353470" y="1024187"/>
                    <a:pt x="378741" y="1022770"/>
                  </a:cubicBezTo>
                  <a:cubicBezTo>
                    <a:pt x="440855" y="1019230"/>
                    <a:pt x="432353" y="1009553"/>
                    <a:pt x="441563" y="1006012"/>
                  </a:cubicBezTo>
                  <a:cubicBezTo>
                    <a:pt x="461402" y="998460"/>
                    <a:pt x="442980" y="1002000"/>
                    <a:pt x="455970" y="1007429"/>
                  </a:cubicBezTo>
                  <a:cubicBezTo>
                    <a:pt x="449593" y="1026547"/>
                    <a:pt x="468960" y="1013801"/>
                    <a:pt x="438257" y="1024423"/>
                  </a:cubicBezTo>
                  <a:cubicBezTo>
                    <a:pt x="432353" y="1026547"/>
                    <a:pt x="420071" y="1028435"/>
                    <a:pt x="416056" y="1029143"/>
                  </a:cubicBezTo>
                  <a:cubicBezTo>
                    <a:pt x="397635" y="1031975"/>
                    <a:pt x="380867" y="1033628"/>
                    <a:pt x="363153" y="1035044"/>
                  </a:cubicBezTo>
                  <a:cubicBezTo>
                    <a:pt x="278603" y="1041653"/>
                    <a:pt x="278839" y="1023242"/>
                    <a:pt x="272935" y="1045193"/>
                  </a:cubicBezTo>
                  <a:cubicBezTo>
                    <a:pt x="301984" y="1063603"/>
                    <a:pt x="440855" y="1031739"/>
                    <a:pt x="489271" y="1033864"/>
                  </a:cubicBezTo>
                  <a:cubicBezTo>
                    <a:pt x="494703" y="1046845"/>
                    <a:pt x="495175" y="1045901"/>
                    <a:pt x="499426" y="1057466"/>
                  </a:cubicBezTo>
                  <a:cubicBezTo>
                    <a:pt x="457387" y="1087914"/>
                    <a:pt x="297261" y="1077057"/>
                    <a:pt x="273407" y="1103020"/>
                  </a:cubicBezTo>
                  <a:lnTo>
                    <a:pt x="498954" y="1082249"/>
                  </a:lnTo>
                  <a:cubicBezTo>
                    <a:pt x="501552" y="1086026"/>
                    <a:pt x="502732" y="1086734"/>
                    <a:pt x="506039" y="1094523"/>
                  </a:cubicBezTo>
                  <a:cubicBezTo>
                    <a:pt x="517375" y="1122610"/>
                    <a:pt x="506275" y="1198138"/>
                    <a:pt x="516431" y="1232598"/>
                  </a:cubicBezTo>
                  <a:cubicBezTo>
                    <a:pt x="532254" y="1212772"/>
                    <a:pt x="549731" y="1102075"/>
                    <a:pt x="514777" y="1024895"/>
                  </a:cubicBezTo>
                  <a:cubicBezTo>
                    <a:pt x="496828" y="985006"/>
                    <a:pt x="502260" y="1005304"/>
                    <a:pt x="470613" y="988310"/>
                  </a:cubicBezTo>
                  <a:cubicBezTo>
                    <a:pt x="478406" y="968012"/>
                    <a:pt x="496828" y="948658"/>
                    <a:pt x="507220" y="920335"/>
                  </a:cubicBezTo>
                  <a:cubicBezTo>
                    <a:pt x="536978" y="840558"/>
                    <a:pt x="582796" y="820023"/>
                    <a:pt x="605468" y="783439"/>
                  </a:cubicBezTo>
                  <a:cubicBezTo>
                    <a:pt x="617986" y="763141"/>
                    <a:pt x="607830" y="766917"/>
                    <a:pt x="621528" y="745439"/>
                  </a:cubicBezTo>
                  <a:cubicBezTo>
                    <a:pt x="625307" y="739774"/>
                    <a:pt x="626015" y="739774"/>
                    <a:pt x="630975" y="732929"/>
                  </a:cubicBezTo>
                  <a:cubicBezTo>
                    <a:pt x="657663" y="697053"/>
                    <a:pt x="684350" y="631910"/>
                    <a:pt x="696632" y="592257"/>
                  </a:cubicBezTo>
                  <a:cubicBezTo>
                    <a:pt x="728279" y="487461"/>
                    <a:pt x="757328" y="360243"/>
                    <a:pt x="719540" y="254739"/>
                  </a:cubicBezTo>
                  <a:cubicBezTo>
                    <a:pt x="686712" y="163396"/>
                    <a:pt x="683642" y="175906"/>
                    <a:pt x="644673" y="123271"/>
                  </a:cubicBezTo>
                  <a:cubicBezTo>
                    <a:pt x="612790" y="80315"/>
                    <a:pt x="528948" y="25792"/>
                    <a:pt x="484311" y="27209"/>
                  </a:cubicBezTo>
                  <a:cubicBezTo>
                    <a:pt x="442744" y="28625"/>
                    <a:pt x="420308" y="-1587"/>
                    <a:pt x="374726" y="65"/>
                  </a:cubicBezTo>
                  <a:cubicBezTo>
                    <a:pt x="353706" y="1010"/>
                    <a:pt x="273407" y="19420"/>
                    <a:pt x="251679" y="33345"/>
                  </a:cubicBezTo>
                  <a:cubicBezTo>
                    <a:pt x="137843" y="105569"/>
                    <a:pt x="100291" y="129172"/>
                    <a:pt x="28967" y="272205"/>
                  </a:cubicBezTo>
                  <a:cubicBezTo>
                    <a:pt x="-13545" y="357646"/>
                    <a:pt x="-8113" y="526406"/>
                    <a:pt x="37705" y="611139"/>
                  </a:cubicBezTo>
                  <a:cubicBezTo>
                    <a:pt x="122020" y="766445"/>
                    <a:pt x="200193" y="769513"/>
                    <a:pt x="236328" y="923403"/>
                  </a:cubicBezTo>
                  <a:cubicBezTo>
                    <a:pt x="244122" y="956683"/>
                    <a:pt x="250734" y="973441"/>
                    <a:pt x="260181" y="997515"/>
                  </a:cubicBezTo>
                  <a:cubicBezTo>
                    <a:pt x="237509" y="1015926"/>
                    <a:pt x="242468" y="1022062"/>
                    <a:pt x="233966" y="1058646"/>
                  </a:cubicBezTo>
                  <a:cubicBezTo>
                    <a:pt x="228770" y="1080125"/>
                    <a:pt x="221921" y="1103728"/>
                    <a:pt x="217906" y="1124262"/>
                  </a:cubicBezTo>
                  <a:cubicBezTo>
                    <a:pt x="203027" y="1200263"/>
                    <a:pt x="245775" y="1192946"/>
                    <a:pt x="259709" y="1242039"/>
                  </a:cubicBezTo>
                  <a:cubicBezTo>
                    <a:pt x="305763" y="1236611"/>
                    <a:pt x="327727" y="1247940"/>
                    <a:pt x="368349" y="1251008"/>
                  </a:cubicBezTo>
                  <a:cubicBezTo>
                    <a:pt x="437785" y="1255965"/>
                    <a:pt x="492813" y="1271543"/>
                    <a:pt x="504386" y="123141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31" name="Forma libre 630">
              <a:extLst>
                <a:ext uri="{FF2B5EF4-FFF2-40B4-BE49-F238E27FC236}">
                  <a16:creationId xmlns:a16="http://schemas.microsoft.com/office/drawing/2014/main" id="{E322D646-548B-8643-B295-9431578D407E}"/>
                </a:ext>
              </a:extLst>
            </p:cNvPr>
            <p:cNvSpPr/>
            <p:nvPr/>
          </p:nvSpPr>
          <p:spPr>
            <a:xfrm>
              <a:off x="8286043" y="2333598"/>
              <a:ext cx="279899" cy="686366"/>
            </a:xfrm>
            <a:custGeom>
              <a:avLst/>
              <a:gdLst>
                <a:gd name="connsiteX0" fmla="*/ 196261 w 279899"/>
                <a:gd name="connsiteY0" fmla="*/ 108336 h 686366"/>
                <a:gd name="connsiteX1" fmla="*/ 200512 w 279899"/>
                <a:gd name="connsiteY1" fmla="*/ 238623 h 686366"/>
                <a:gd name="connsiteX2" fmla="*/ 167211 w 279899"/>
                <a:gd name="connsiteY2" fmla="*/ 341767 h 686366"/>
                <a:gd name="connsiteX3" fmla="*/ 146428 w 279899"/>
                <a:gd name="connsiteY3" fmla="*/ 87094 h 686366"/>
                <a:gd name="connsiteX4" fmla="*/ 177367 w 279899"/>
                <a:gd name="connsiteY4" fmla="*/ 92523 h 686366"/>
                <a:gd name="connsiteX5" fmla="*/ 196261 w 279899"/>
                <a:gd name="connsiteY5" fmla="*/ 108336 h 686366"/>
                <a:gd name="connsiteX6" fmla="*/ 118559 w 279899"/>
                <a:gd name="connsiteY6" fmla="*/ 96299 h 686366"/>
                <a:gd name="connsiteX7" fmla="*/ 137217 w 279899"/>
                <a:gd name="connsiteY7" fmla="*/ 339171 h 686366"/>
                <a:gd name="connsiteX8" fmla="*/ 55029 w 279899"/>
                <a:gd name="connsiteY8" fmla="*/ 307779 h 686366"/>
                <a:gd name="connsiteX9" fmla="*/ 118559 w 279899"/>
                <a:gd name="connsiteY9" fmla="*/ 96299 h 686366"/>
                <a:gd name="connsiteX10" fmla="*/ 232868 w 279899"/>
                <a:gd name="connsiteY10" fmla="*/ 382600 h 686366"/>
                <a:gd name="connsiteX11" fmla="*/ 250817 w 279899"/>
                <a:gd name="connsiteY11" fmla="*/ 412339 h 686366"/>
                <a:gd name="connsiteX12" fmla="*/ 220587 w 279899"/>
                <a:gd name="connsiteY12" fmla="*/ 512415 h 686366"/>
                <a:gd name="connsiteX13" fmla="*/ 232868 w 279899"/>
                <a:gd name="connsiteY13" fmla="*/ 382600 h 686366"/>
                <a:gd name="connsiteX14" fmla="*/ 178312 w 279899"/>
                <a:gd name="connsiteY14" fmla="*/ 545458 h 686366"/>
                <a:gd name="connsiteX15" fmla="*/ 164141 w 279899"/>
                <a:gd name="connsiteY15" fmla="*/ 528936 h 686366"/>
                <a:gd name="connsiteX16" fmla="*/ 165794 w 279899"/>
                <a:gd name="connsiteY16" fmla="*/ 467097 h 686366"/>
                <a:gd name="connsiteX17" fmla="*/ 166739 w 279899"/>
                <a:gd name="connsiteY17" fmla="*/ 369382 h 686366"/>
                <a:gd name="connsiteX18" fmla="*/ 199331 w 279899"/>
                <a:gd name="connsiteY18" fmla="*/ 370090 h 686366"/>
                <a:gd name="connsiteX19" fmla="*/ 196733 w 279899"/>
                <a:gd name="connsiteY19" fmla="*/ 467333 h 686366"/>
                <a:gd name="connsiteX20" fmla="*/ 178312 w 279899"/>
                <a:gd name="connsiteY20" fmla="*/ 545458 h 686366"/>
                <a:gd name="connsiteX21" fmla="*/ 221768 w 279899"/>
                <a:gd name="connsiteY21" fmla="*/ 342239 h 686366"/>
                <a:gd name="connsiteX22" fmla="*/ 224602 w 279899"/>
                <a:gd name="connsiteY22" fmla="*/ 228946 h 686366"/>
                <a:gd name="connsiteX23" fmla="*/ 221059 w 279899"/>
                <a:gd name="connsiteY23" fmla="*/ 113765 h 686366"/>
                <a:gd name="connsiteX24" fmla="*/ 230034 w 279899"/>
                <a:gd name="connsiteY24" fmla="*/ 112349 h 686366"/>
                <a:gd name="connsiteX25" fmla="*/ 233340 w 279899"/>
                <a:gd name="connsiteY25" fmla="*/ 111641 h 686366"/>
                <a:gd name="connsiteX26" fmla="*/ 243968 w 279899"/>
                <a:gd name="connsiteY26" fmla="*/ 108336 h 686366"/>
                <a:gd name="connsiteX27" fmla="*/ 215627 w 279899"/>
                <a:gd name="connsiteY27" fmla="*/ 67268 h 686366"/>
                <a:gd name="connsiteX28" fmla="*/ 213029 w 279899"/>
                <a:gd name="connsiteY28" fmla="*/ 0 h 686366"/>
                <a:gd name="connsiteX29" fmla="*/ 194371 w 279899"/>
                <a:gd name="connsiteY29" fmla="*/ 0 h 686366"/>
                <a:gd name="connsiteX30" fmla="*/ 190593 w 279899"/>
                <a:gd name="connsiteY30" fmla="*/ 60659 h 686366"/>
                <a:gd name="connsiteX31" fmla="*/ 140051 w 279899"/>
                <a:gd name="connsiteY31" fmla="*/ 61131 h 686366"/>
                <a:gd name="connsiteX32" fmla="*/ 124464 w 279899"/>
                <a:gd name="connsiteY32" fmla="*/ 12981 h 686366"/>
                <a:gd name="connsiteX33" fmla="*/ 114545 w 279899"/>
                <a:gd name="connsiteY33" fmla="*/ 71044 h 686366"/>
                <a:gd name="connsiteX34" fmla="*/ 136745 w 279899"/>
                <a:gd name="connsiteY34" fmla="*/ 366786 h 686366"/>
                <a:gd name="connsiteX35" fmla="*/ 137217 w 279899"/>
                <a:gd name="connsiteY35" fmla="*/ 550651 h 686366"/>
                <a:gd name="connsiteX36" fmla="*/ 56209 w 279899"/>
                <a:gd name="connsiteY36" fmla="*/ 534837 h 686366"/>
                <a:gd name="connsiteX37" fmla="*/ 0 w 279899"/>
                <a:gd name="connsiteY37" fmla="*/ 537669 h 686366"/>
                <a:gd name="connsiteX38" fmla="*/ 31884 w 279899"/>
                <a:gd name="connsiteY38" fmla="*/ 548055 h 686366"/>
                <a:gd name="connsiteX39" fmla="*/ 57863 w 279899"/>
                <a:gd name="connsiteY39" fmla="*/ 565521 h 686366"/>
                <a:gd name="connsiteX40" fmla="*/ 134619 w 279899"/>
                <a:gd name="connsiteY40" fmla="*/ 575434 h 686366"/>
                <a:gd name="connsiteX41" fmla="*/ 145720 w 279899"/>
                <a:gd name="connsiteY41" fmla="*/ 634205 h 686366"/>
                <a:gd name="connsiteX42" fmla="*/ 183744 w 279899"/>
                <a:gd name="connsiteY42" fmla="*/ 569769 h 686366"/>
                <a:gd name="connsiteX43" fmla="*/ 191774 w 279899"/>
                <a:gd name="connsiteY43" fmla="*/ 635857 h 686366"/>
                <a:gd name="connsiteX44" fmla="*/ 202874 w 279899"/>
                <a:gd name="connsiteY44" fmla="*/ 686366 h 686366"/>
                <a:gd name="connsiteX45" fmla="*/ 214919 w 279899"/>
                <a:gd name="connsiteY45" fmla="*/ 640813 h 686366"/>
                <a:gd name="connsiteX46" fmla="*/ 257194 w 279899"/>
                <a:gd name="connsiteY46" fmla="*/ 508402 h 686366"/>
                <a:gd name="connsiteX47" fmla="*/ 279158 w 279899"/>
                <a:gd name="connsiteY47" fmla="*/ 409035 h 686366"/>
                <a:gd name="connsiteX48" fmla="*/ 221768 w 279899"/>
                <a:gd name="connsiteY48" fmla="*/ 342239 h 686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79899" h="686366">
                  <a:moveTo>
                    <a:pt x="196261" y="108336"/>
                  </a:moveTo>
                  <a:cubicBezTo>
                    <a:pt x="195552" y="157194"/>
                    <a:pt x="200276" y="194014"/>
                    <a:pt x="200512" y="238623"/>
                  </a:cubicBezTo>
                  <a:cubicBezTo>
                    <a:pt x="200984" y="353568"/>
                    <a:pt x="206652" y="340587"/>
                    <a:pt x="167211" y="341767"/>
                  </a:cubicBezTo>
                  <a:lnTo>
                    <a:pt x="146428" y="87094"/>
                  </a:lnTo>
                  <a:cubicBezTo>
                    <a:pt x="168865" y="84734"/>
                    <a:pt x="162724" y="84262"/>
                    <a:pt x="177367" y="92523"/>
                  </a:cubicBezTo>
                  <a:lnTo>
                    <a:pt x="196261" y="108336"/>
                  </a:lnTo>
                  <a:close/>
                  <a:moveTo>
                    <a:pt x="118559" y="96299"/>
                  </a:moveTo>
                  <a:cubicBezTo>
                    <a:pt x="132730" y="124386"/>
                    <a:pt x="137217" y="293146"/>
                    <a:pt x="137217" y="339171"/>
                  </a:cubicBezTo>
                  <a:cubicBezTo>
                    <a:pt x="108168" y="338463"/>
                    <a:pt x="69671" y="324301"/>
                    <a:pt x="55029" y="307779"/>
                  </a:cubicBezTo>
                  <a:cubicBezTo>
                    <a:pt x="945" y="246648"/>
                    <a:pt x="38969" y="109044"/>
                    <a:pt x="118559" y="96299"/>
                  </a:cubicBezTo>
                  <a:close/>
                  <a:moveTo>
                    <a:pt x="232868" y="382600"/>
                  </a:moveTo>
                  <a:cubicBezTo>
                    <a:pt x="247511" y="391805"/>
                    <a:pt x="248455" y="388028"/>
                    <a:pt x="250817" y="412339"/>
                  </a:cubicBezTo>
                  <a:cubicBezTo>
                    <a:pt x="253887" y="443259"/>
                    <a:pt x="246566" y="492116"/>
                    <a:pt x="220587" y="512415"/>
                  </a:cubicBezTo>
                  <a:cubicBezTo>
                    <a:pt x="219642" y="491408"/>
                    <a:pt x="221295" y="399122"/>
                    <a:pt x="232868" y="382600"/>
                  </a:cubicBezTo>
                  <a:close/>
                  <a:moveTo>
                    <a:pt x="178312" y="545458"/>
                  </a:moveTo>
                  <a:cubicBezTo>
                    <a:pt x="159890" y="538850"/>
                    <a:pt x="170045" y="548055"/>
                    <a:pt x="164141" y="528936"/>
                  </a:cubicBezTo>
                  <a:lnTo>
                    <a:pt x="165794" y="467097"/>
                  </a:lnTo>
                  <a:cubicBezTo>
                    <a:pt x="167920" y="434526"/>
                    <a:pt x="163905" y="401482"/>
                    <a:pt x="166739" y="369382"/>
                  </a:cubicBezTo>
                  <a:lnTo>
                    <a:pt x="199331" y="370090"/>
                  </a:lnTo>
                  <a:cubicBezTo>
                    <a:pt x="202165" y="401954"/>
                    <a:pt x="197678" y="433582"/>
                    <a:pt x="196733" y="467333"/>
                  </a:cubicBezTo>
                  <a:cubicBezTo>
                    <a:pt x="194608" y="529881"/>
                    <a:pt x="196261" y="536253"/>
                    <a:pt x="178312" y="545458"/>
                  </a:cubicBezTo>
                  <a:close/>
                  <a:moveTo>
                    <a:pt x="221768" y="342239"/>
                  </a:moveTo>
                  <a:cubicBezTo>
                    <a:pt x="221768" y="303059"/>
                    <a:pt x="227200" y="270251"/>
                    <a:pt x="224602" y="228946"/>
                  </a:cubicBezTo>
                  <a:cubicBezTo>
                    <a:pt x="222240" y="191890"/>
                    <a:pt x="217517" y="154834"/>
                    <a:pt x="221059" y="113765"/>
                  </a:cubicBezTo>
                  <a:cubicBezTo>
                    <a:pt x="248692" y="101964"/>
                    <a:pt x="194608" y="120374"/>
                    <a:pt x="230034" y="112349"/>
                  </a:cubicBezTo>
                  <a:cubicBezTo>
                    <a:pt x="230742" y="112349"/>
                    <a:pt x="232395" y="111877"/>
                    <a:pt x="233340" y="111641"/>
                  </a:cubicBezTo>
                  <a:lnTo>
                    <a:pt x="243968" y="108336"/>
                  </a:lnTo>
                  <a:cubicBezTo>
                    <a:pt x="244440" y="78597"/>
                    <a:pt x="234285" y="76709"/>
                    <a:pt x="215627" y="67268"/>
                  </a:cubicBezTo>
                  <a:lnTo>
                    <a:pt x="213029" y="0"/>
                  </a:lnTo>
                  <a:lnTo>
                    <a:pt x="194371" y="0"/>
                  </a:lnTo>
                  <a:cubicBezTo>
                    <a:pt x="185633" y="20770"/>
                    <a:pt x="191301" y="34460"/>
                    <a:pt x="190593" y="60659"/>
                  </a:cubicBezTo>
                  <a:lnTo>
                    <a:pt x="140051" y="61131"/>
                  </a:lnTo>
                  <a:cubicBezTo>
                    <a:pt x="139579" y="44845"/>
                    <a:pt x="142649" y="10621"/>
                    <a:pt x="124464" y="12981"/>
                  </a:cubicBezTo>
                  <a:cubicBezTo>
                    <a:pt x="104153" y="15814"/>
                    <a:pt x="115253" y="48622"/>
                    <a:pt x="114545" y="71044"/>
                  </a:cubicBezTo>
                  <a:cubicBezTo>
                    <a:pt x="-22909" y="114945"/>
                    <a:pt x="-51250" y="360885"/>
                    <a:pt x="136745" y="366786"/>
                  </a:cubicBezTo>
                  <a:cubicBezTo>
                    <a:pt x="140288" y="431693"/>
                    <a:pt x="134383" y="487396"/>
                    <a:pt x="137217" y="550651"/>
                  </a:cubicBezTo>
                  <a:cubicBezTo>
                    <a:pt x="98248" y="552303"/>
                    <a:pt x="81244" y="555372"/>
                    <a:pt x="56209" y="534837"/>
                  </a:cubicBezTo>
                  <a:cubicBezTo>
                    <a:pt x="37788" y="519731"/>
                    <a:pt x="7085" y="498253"/>
                    <a:pt x="0" y="537669"/>
                  </a:cubicBezTo>
                  <a:cubicBezTo>
                    <a:pt x="13934" y="545694"/>
                    <a:pt x="12753" y="538378"/>
                    <a:pt x="31884" y="548055"/>
                  </a:cubicBezTo>
                  <a:cubicBezTo>
                    <a:pt x="42039" y="553011"/>
                    <a:pt x="45818" y="559384"/>
                    <a:pt x="57863" y="565521"/>
                  </a:cubicBezTo>
                  <a:cubicBezTo>
                    <a:pt x="79355" y="576378"/>
                    <a:pt x="107223" y="576614"/>
                    <a:pt x="134619" y="575434"/>
                  </a:cubicBezTo>
                  <a:cubicBezTo>
                    <a:pt x="136745" y="606353"/>
                    <a:pt x="131549" y="620043"/>
                    <a:pt x="145720" y="634205"/>
                  </a:cubicBezTo>
                  <a:cubicBezTo>
                    <a:pt x="185633" y="607297"/>
                    <a:pt x="135564" y="578266"/>
                    <a:pt x="183744" y="569769"/>
                  </a:cubicBezTo>
                  <a:cubicBezTo>
                    <a:pt x="196025" y="586291"/>
                    <a:pt x="192482" y="615322"/>
                    <a:pt x="191774" y="635857"/>
                  </a:cubicBezTo>
                  <a:cubicBezTo>
                    <a:pt x="190829" y="661584"/>
                    <a:pt x="184216" y="678814"/>
                    <a:pt x="202874" y="686366"/>
                  </a:cubicBezTo>
                  <a:cubicBezTo>
                    <a:pt x="212793" y="676925"/>
                    <a:pt x="213265" y="666776"/>
                    <a:pt x="214919" y="640813"/>
                  </a:cubicBezTo>
                  <a:cubicBezTo>
                    <a:pt x="223893" y="483147"/>
                    <a:pt x="222476" y="586999"/>
                    <a:pt x="257194" y="508402"/>
                  </a:cubicBezTo>
                  <a:cubicBezTo>
                    <a:pt x="270183" y="479371"/>
                    <a:pt x="283173" y="447271"/>
                    <a:pt x="279158" y="409035"/>
                  </a:cubicBezTo>
                  <a:cubicBezTo>
                    <a:pt x="274198" y="361829"/>
                    <a:pt x="256721" y="359705"/>
                    <a:pt x="221768" y="34223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32" name="Forma libre 631">
              <a:extLst>
                <a:ext uri="{FF2B5EF4-FFF2-40B4-BE49-F238E27FC236}">
                  <a16:creationId xmlns:a16="http://schemas.microsoft.com/office/drawing/2014/main" id="{4CBBB684-5CD0-7B4A-930A-A868413D3640}"/>
                </a:ext>
              </a:extLst>
            </p:cNvPr>
            <p:cNvSpPr/>
            <p:nvPr/>
          </p:nvSpPr>
          <p:spPr>
            <a:xfrm>
              <a:off x="8119243" y="2536029"/>
              <a:ext cx="49051" cy="274343"/>
            </a:xfrm>
            <a:custGeom>
              <a:avLst/>
              <a:gdLst>
                <a:gd name="connsiteX0" fmla="*/ 24151 w 49051"/>
                <a:gd name="connsiteY0" fmla="*/ 274344 h 274343"/>
                <a:gd name="connsiteX1" fmla="*/ 22970 w 49051"/>
                <a:gd name="connsiteY1" fmla="*/ 46105 h 274343"/>
                <a:gd name="connsiteX2" fmla="*/ 39266 w 49051"/>
                <a:gd name="connsiteY2" fmla="*/ 552 h 274343"/>
                <a:gd name="connsiteX3" fmla="*/ 24151 w 49051"/>
                <a:gd name="connsiteY3" fmla="*/ 274344 h 274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051" h="274343">
                  <a:moveTo>
                    <a:pt x="24151" y="274344"/>
                  </a:moveTo>
                  <a:cubicBezTo>
                    <a:pt x="30292" y="255697"/>
                    <a:pt x="-3481" y="96615"/>
                    <a:pt x="22970" y="46105"/>
                  </a:cubicBezTo>
                  <a:cubicBezTo>
                    <a:pt x="28402" y="36192"/>
                    <a:pt x="66662" y="7397"/>
                    <a:pt x="39266" y="552"/>
                  </a:cubicBezTo>
                  <a:cubicBezTo>
                    <a:pt x="-17416" y="-13137"/>
                    <a:pt x="-3718" y="231859"/>
                    <a:pt x="24151" y="274344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33" name="Forma libre 632">
              <a:extLst>
                <a:ext uri="{FF2B5EF4-FFF2-40B4-BE49-F238E27FC236}">
                  <a16:creationId xmlns:a16="http://schemas.microsoft.com/office/drawing/2014/main" id="{C2226CE4-B795-C040-B2E9-301F35A18EF5}"/>
                </a:ext>
              </a:extLst>
            </p:cNvPr>
            <p:cNvSpPr/>
            <p:nvPr/>
          </p:nvSpPr>
          <p:spPr>
            <a:xfrm>
              <a:off x="8372247" y="3361492"/>
              <a:ext cx="162015" cy="43166"/>
            </a:xfrm>
            <a:custGeom>
              <a:avLst/>
              <a:gdLst>
                <a:gd name="connsiteX0" fmla="*/ 162016 w 162015"/>
                <a:gd name="connsiteY0" fmla="*/ 240 h 43166"/>
                <a:gd name="connsiteX1" fmla="*/ 91872 w 162015"/>
                <a:gd name="connsiteY1" fmla="*/ 26911 h 43166"/>
                <a:gd name="connsiteX2" fmla="*/ 21256 w 162015"/>
                <a:gd name="connsiteY2" fmla="*/ 32340 h 43166"/>
                <a:gd name="connsiteX3" fmla="*/ 11100 w 162015"/>
                <a:gd name="connsiteY3" fmla="*/ 33048 h 43166"/>
                <a:gd name="connsiteX4" fmla="*/ 0 w 162015"/>
                <a:gd name="connsiteY4" fmla="*/ 37060 h 43166"/>
                <a:gd name="connsiteX5" fmla="*/ 162016 w 162015"/>
                <a:gd name="connsiteY5" fmla="*/ 240 h 43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2015" h="43166">
                  <a:moveTo>
                    <a:pt x="162016" y="240"/>
                  </a:moveTo>
                  <a:cubicBezTo>
                    <a:pt x="114308" y="-2356"/>
                    <a:pt x="170045" y="16762"/>
                    <a:pt x="91872" y="26911"/>
                  </a:cubicBezTo>
                  <a:lnTo>
                    <a:pt x="21256" y="32340"/>
                  </a:lnTo>
                  <a:cubicBezTo>
                    <a:pt x="19130" y="32576"/>
                    <a:pt x="12753" y="32812"/>
                    <a:pt x="11100" y="33048"/>
                  </a:cubicBezTo>
                  <a:cubicBezTo>
                    <a:pt x="-8266" y="36352"/>
                    <a:pt x="8266" y="32812"/>
                    <a:pt x="0" y="37060"/>
                  </a:cubicBezTo>
                  <a:cubicBezTo>
                    <a:pt x="9211" y="42961"/>
                    <a:pt x="160835" y="57594"/>
                    <a:pt x="162016" y="24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34" name="Forma libre 633">
              <a:extLst>
                <a:ext uri="{FF2B5EF4-FFF2-40B4-BE49-F238E27FC236}">
                  <a16:creationId xmlns:a16="http://schemas.microsoft.com/office/drawing/2014/main" id="{FBDAF9B3-88A9-3544-83B0-14CD264CAD72}"/>
                </a:ext>
              </a:extLst>
            </p:cNvPr>
            <p:cNvSpPr/>
            <p:nvPr/>
          </p:nvSpPr>
          <p:spPr>
            <a:xfrm>
              <a:off x="8716869" y="2515188"/>
              <a:ext cx="25613" cy="109903"/>
            </a:xfrm>
            <a:custGeom>
              <a:avLst/>
              <a:gdLst>
                <a:gd name="connsiteX0" fmla="*/ 14363 w 25613"/>
                <a:gd name="connsiteY0" fmla="*/ 109904 h 109903"/>
                <a:gd name="connsiteX1" fmla="*/ 24991 w 25613"/>
                <a:gd name="connsiteY1" fmla="*/ 51841 h 109903"/>
                <a:gd name="connsiteX2" fmla="*/ 10348 w 25613"/>
                <a:gd name="connsiteY2" fmla="*/ 387 h 109903"/>
                <a:gd name="connsiteX3" fmla="*/ 10112 w 25613"/>
                <a:gd name="connsiteY3" fmla="*/ 79220 h 109903"/>
                <a:gd name="connsiteX4" fmla="*/ 9640 w 25613"/>
                <a:gd name="connsiteY4" fmla="*/ 95506 h 109903"/>
                <a:gd name="connsiteX5" fmla="*/ 14363 w 25613"/>
                <a:gd name="connsiteY5" fmla="*/ 109904 h 109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613" h="109903">
                  <a:moveTo>
                    <a:pt x="14363" y="109904"/>
                  </a:moveTo>
                  <a:cubicBezTo>
                    <a:pt x="24283" y="96450"/>
                    <a:pt x="25227" y="74972"/>
                    <a:pt x="24991" y="51841"/>
                  </a:cubicBezTo>
                  <a:cubicBezTo>
                    <a:pt x="24755" y="35319"/>
                    <a:pt x="30659" y="-4333"/>
                    <a:pt x="10348" y="387"/>
                  </a:cubicBezTo>
                  <a:cubicBezTo>
                    <a:pt x="-12797" y="5580"/>
                    <a:pt x="10112" y="21158"/>
                    <a:pt x="10112" y="79220"/>
                  </a:cubicBezTo>
                  <a:cubicBezTo>
                    <a:pt x="10112" y="83233"/>
                    <a:pt x="9404" y="91730"/>
                    <a:pt x="9640" y="95506"/>
                  </a:cubicBezTo>
                  <a:cubicBezTo>
                    <a:pt x="11529" y="115097"/>
                    <a:pt x="8695" y="101171"/>
                    <a:pt x="14363" y="109904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35" name="Forma libre 634">
              <a:extLst>
                <a:ext uri="{FF2B5EF4-FFF2-40B4-BE49-F238E27FC236}">
                  <a16:creationId xmlns:a16="http://schemas.microsoft.com/office/drawing/2014/main" id="{E9BFED5B-D84C-1342-8DC1-D90F18B9B2A5}"/>
                </a:ext>
              </a:extLst>
            </p:cNvPr>
            <p:cNvSpPr/>
            <p:nvPr/>
          </p:nvSpPr>
          <p:spPr>
            <a:xfrm>
              <a:off x="8383552" y="3115476"/>
              <a:ext cx="40181" cy="58690"/>
            </a:xfrm>
            <a:custGeom>
              <a:avLst/>
              <a:gdLst>
                <a:gd name="connsiteX0" fmla="*/ 15619 w 40181"/>
                <a:gd name="connsiteY0" fmla="*/ 552 h 58690"/>
                <a:gd name="connsiteX1" fmla="*/ 8062 w 40181"/>
                <a:gd name="connsiteY1" fmla="*/ 35720 h 58690"/>
                <a:gd name="connsiteX2" fmla="*/ 40181 w 40181"/>
                <a:gd name="connsiteY2" fmla="*/ 58614 h 58690"/>
                <a:gd name="connsiteX3" fmla="*/ 15619 w 40181"/>
                <a:gd name="connsiteY3" fmla="*/ 552 h 58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181" h="58690">
                  <a:moveTo>
                    <a:pt x="15619" y="552"/>
                  </a:moveTo>
                  <a:cubicBezTo>
                    <a:pt x="15383" y="552"/>
                    <a:pt x="-13666" y="-7237"/>
                    <a:pt x="8062" y="35720"/>
                  </a:cubicBezTo>
                  <a:cubicBezTo>
                    <a:pt x="16091" y="51770"/>
                    <a:pt x="21524" y="59558"/>
                    <a:pt x="40181" y="58614"/>
                  </a:cubicBezTo>
                  <a:cubicBezTo>
                    <a:pt x="40181" y="57670"/>
                    <a:pt x="18453" y="5508"/>
                    <a:pt x="15619" y="55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36" name="Forma libre 635">
              <a:extLst>
                <a:ext uri="{FF2B5EF4-FFF2-40B4-BE49-F238E27FC236}">
                  <a16:creationId xmlns:a16="http://schemas.microsoft.com/office/drawing/2014/main" id="{251FAAEA-FE16-A44F-9C8C-AD4294E9FABE}"/>
                </a:ext>
              </a:extLst>
            </p:cNvPr>
            <p:cNvSpPr/>
            <p:nvPr/>
          </p:nvSpPr>
          <p:spPr>
            <a:xfrm>
              <a:off x="8700293" y="2642558"/>
              <a:ext cx="26064" cy="85441"/>
            </a:xfrm>
            <a:custGeom>
              <a:avLst/>
              <a:gdLst>
                <a:gd name="connsiteX0" fmla="*/ 19839 w 26064"/>
                <a:gd name="connsiteY0" fmla="*/ 0 h 85441"/>
                <a:gd name="connsiteX1" fmla="*/ 5668 w 26064"/>
                <a:gd name="connsiteY1" fmla="*/ 45789 h 85441"/>
                <a:gd name="connsiteX2" fmla="*/ 0 w 26064"/>
                <a:gd name="connsiteY2" fmla="*/ 85442 h 85441"/>
                <a:gd name="connsiteX3" fmla="*/ 17241 w 26064"/>
                <a:gd name="connsiteY3" fmla="*/ 47441 h 85441"/>
                <a:gd name="connsiteX4" fmla="*/ 19839 w 26064"/>
                <a:gd name="connsiteY4" fmla="*/ 0 h 85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064" h="85441">
                  <a:moveTo>
                    <a:pt x="19839" y="0"/>
                  </a:moveTo>
                  <a:cubicBezTo>
                    <a:pt x="6849" y="10149"/>
                    <a:pt x="7085" y="30684"/>
                    <a:pt x="5668" y="45789"/>
                  </a:cubicBezTo>
                  <a:lnTo>
                    <a:pt x="0" y="85442"/>
                  </a:lnTo>
                  <a:cubicBezTo>
                    <a:pt x="23854" y="81193"/>
                    <a:pt x="8502" y="75529"/>
                    <a:pt x="17241" y="47441"/>
                  </a:cubicBezTo>
                  <a:cubicBezTo>
                    <a:pt x="22673" y="29975"/>
                    <a:pt x="32592" y="19118"/>
                    <a:pt x="1983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37" name="Forma libre 636">
              <a:extLst>
                <a:ext uri="{FF2B5EF4-FFF2-40B4-BE49-F238E27FC236}">
                  <a16:creationId xmlns:a16="http://schemas.microsoft.com/office/drawing/2014/main" id="{59AD90A2-310E-3C42-8340-F9B9672BA93F}"/>
                </a:ext>
              </a:extLst>
            </p:cNvPr>
            <p:cNvSpPr/>
            <p:nvPr/>
          </p:nvSpPr>
          <p:spPr>
            <a:xfrm>
              <a:off x="8354152" y="3106823"/>
              <a:ext cx="20808" cy="56410"/>
            </a:xfrm>
            <a:custGeom>
              <a:avLst/>
              <a:gdLst>
                <a:gd name="connsiteX0" fmla="*/ 17859 w 20808"/>
                <a:gd name="connsiteY0" fmla="*/ 0 h 56410"/>
                <a:gd name="connsiteX1" fmla="*/ 6995 w 20808"/>
                <a:gd name="connsiteY1" fmla="*/ 56410 h 56410"/>
                <a:gd name="connsiteX2" fmla="*/ 17859 w 20808"/>
                <a:gd name="connsiteY2" fmla="*/ 0 h 56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808" h="56410">
                  <a:moveTo>
                    <a:pt x="17859" y="0"/>
                  </a:moveTo>
                  <a:cubicBezTo>
                    <a:pt x="-3397" y="8025"/>
                    <a:pt x="-3869" y="40125"/>
                    <a:pt x="6995" y="56410"/>
                  </a:cubicBezTo>
                  <a:cubicBezTo>
                    <a:pt x="17859" y="44609"/>
                    <a:pt x="25180" y="15342"/>
                    <a:pt x="1785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38" name="Forma libre 637">
              <a:extLst>
                <a:ext uri="{FF2B5EF4-FFF2-40B4-BE49-F238E27FC236}">
                  <a16:creationId xmlns:a16="http://schemas.microsoft.com/office/drawing/2014/main" id="{2A3EDEDF-0308-E445-A7C2-42CEFF019EC6}"/>
                </a:ext>
              </a:extLst>
            </p:cNvPr>
            <p:cNvSpPr/>
            <p:nvPr/>
          </p:nvSpPr>
          <p:spPr>
            <a:xfrm>
              <a:off x="8472149" y="3152997"/>
              <a:ext cx="38975" cy="31729"/>
            </a:xfrm>
            <a:custGeom>
              <a:avLst/>
              <a:gdLst>
                <a:gd name="connsiteX0" fmla="*/ 0 w 38975"/>
                <a:gd name="connsiteY0" fmla="*/ 2211 h 31729"/>
                <a:gd name="connsiteX1" fmla="*/ 14170 w 38975"/>
                <a:gd name="connsiteY1" fmla="*/ 22510 h 31729"/>
                <a:gd name="connsiteX2" fmla="*/ 38969 w 38975"/>
                <a:gd name="connsiteY2" fmla="*/ 31715 h 31729"/>
                <a:gd name="connsiteX3" fmla="*/ 0 w 38975"/>
                <a:gd name="connsiteY3" fmla="*/ 2211 h 31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975" h="31729">
                  <a:moveTo>
                    <a:pt x="0" y="2211"/>
                  </a:moveTo>
                  <a:cubicBezTo>
                    <a:pt x="945" y="17789"/>
                    <a:pt x="-3306" y="10000"/>
                    <a:pt x="14170" y="22510"/>
                  </a:cubicBezTo>
                  <a:cubicBezTo>
                    <a:pt x="23617" y="29354"/>
                    <a:pt x="23854" y="31951"/>
                    <a:pt x="38969" y="31715"/>
                  </a:cubicBezTo>
                  <a:cubicBezTo>
                    <a:pt x="39441" y="6932"/>
                    <a:pt x="14170" y="-5341"/>
                    <a:pt x="0" y="221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39" name="Forma libre 638">
              <a:extLst>
                <a:ext uri="{FF2B5EF4-FFF2-40B4-BE49-F238E27FC236}">
                  <a16:creationId xmlns:a16="http://schemas.microsoft.com/office/drawing/2014/main" id="{EC39BA4C-BD3E-124F-8D32-52F808657E31}"/>
                </a:ext>
              </a:extLst>
            </p:cNvPr>
            <p:cNvSpPr/>
            <p:nvPr/>
          </p:nvSpPr>
          <p:spPr>
            <a:xfrm>
              <a:off x="8165331" y="2699204"/>
              <a:ext cx="18462" cy="82373"/>
            </a:xfrm>
            <a:custGeom>
              <a:avLst/>
              <a:gdLst>
                <a:gd name="connsiteX0" fmla="*/ 8530 w 18462"/>
                <a:gd name="connsiteY0" fmla="*/ 0 h 82373"/>
                <a:gd name="connsiteX1" fmla="*/ 13017 w 18462"/>
                <a:gd name="connsiteY1" fmla="*/ 82373 h 82373"/>
                <a:gd name="connsiteX2" fmla="*/ 13489 w 18462"/>
                <a:gd name="connsiteY2" fmla="*/ 49802 h 82373"/>
                <a:gd name="connsiteX3" fmla="*/ 8530 w 18462"/>
                <a:gd name="connsiteY3" fmla="*/ 0 h 82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62" h="82373">
                  <a:moveTo>
                    <a:pt x="8530" y="0"/>
                  </a:moveTo>
                  <a:cubicBezTo>
                    <a:pt x="-7294" y="21242"/>
                    <a:pt x="1681" y="61603"/>
                    <a:pt x="13017" y="82373"/>
                  </a:cubicBezTo>
                  <a:cubicBezTo>
                    <a:pt x="21992" y="70808"/>
                    <a:pt x="18213" y="72224"/>
                    <a:pt x="13489" y="49802"/>
                  </a:cubicBezTo>
                  <a:cubicBezTo>
                    <a:pt x="9474" y="30920"/>
                    <a:pt x="10655" y="18646"/>
                    <a:pt x="853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640" name="Gráfico 626">
            <a:extLst>
              <a:ext uri="{FF2B5EF4-FFF2-40B4-BE49-F238E27FC236}">
                <a16:creationId xmlns:a16="http://schemas.microsoft.com/office/drawing/2014/main" id="{985D70A9-C129-FB45-BC98-543113480486}"/>
              </a:ext>
            </a:extLst>
          </p:cNvPr>
          <p:cNvGrpSpPr/>
          <p:nvPr/>
        </p:nvGrpSpPr>
        <p:grpSpPr>
          <a:xfrm>
            <a:off x="4118718" y="5074353"/>
            <a:ext cx="1243567" cy="1048531"/>
            <a:chOff x="5363859" y="5175363"/>
            <a:chExt cx="1675184" cy="1412455"/>
          </a:xfrm>
          <a:solidFill>
            <a:srgbClr val="262626"/>
          </a:solidFill>
        </p:grpSpPr>
        <p:sp>
          <p:nvSpPr>
            <p:cNvPr id="641" name="Forma libre 640">
              <a:extLst>
                <a:ext uri="{FF2B5EF4-FFF2-40B4-BE49-F238E27FC236}">
                  <a16:creationId xmlns:a16="http://schemas.microsoft.com/office/drawing/2014/main" id="{EF2A5708-3CEC-BC4F-AD72-43DF7F09732B}"/>
                </a:ext>
              </a:extLst>
            </p:cNvPr>
            <p:cNvSpPr/>
            <p:nvPr/>
          </p:nvSpPr>
          <p:spPr>
            <a:xfrm>
              <a:off x="5363859" y="5175363"/>
              <a:ext cx="1675184" cy="1412455"/>
            </a:xfrm>
            <a:custGeom>
              <a:avLst/>
              <a:gdLst>
                <a:gd name="connsiteX0" fmla="*/ 1011062 w 1675184"/>
                <a:gd name="connsiteY0" fmla="*/ 186225 h 1412455"/>
                <a:gd name="connsiteX1" fmla="*/ 1247236 w 1675184"/>
                <a:gd name="connsiteY1" fmla="*/ 488812 h 1412455"/>
                <a:gd name="connsiteX2" fmla="*/ 855896 w 1675184"/>
                <a:gd name="connsiteY2" fmla="*/ 491644 h 1412455"/>
                <a:gd name="connsiteX3" fmla="*/ 447078 w 1675184"/>
                <a:gd name="connsiteY3" fmla="*/ 488340 h 1412455"/>
                <a:gd name="connsiteX4" fmla="*/ 578391 w 1675184"/>
                <a:gd name="connsiteY4" fmla="*/ 341767 h 1412455"/>
                <a:gd name="connsiteX5" fmla="*/ 548869 w 1675184"/>
                <a:gd name="connsiteY5" fmla="*/ 361829 h 1412455"/>
                <a:gd name="connsiteX6" fmla="*/ 533754 w 1675184"/>
                <a:gd name="connsiteY6" fmla="*/ 362773 h 1412455"/>
                <a:gd name="connsiteX7" fmla="*/ 545090 w 1675184"/>
                <a:gd name="connsiteY7" fmla="*/ 352860 h 1412455"/>
                <a:gd name="connsiteX8" fmla="*/ 552412 w 1675184"/>
                <a:gd name="connsiteY8" fmla="*/ 343655 h 1412455"/>
                <a:gd name="connsiteX9" fmla="*/ 567291 w 1675184"/>
                <a:gd name="connsiteY9" fmla="*/ 325717 h 1412455"/>
                <a:gd name="connsiteX10" fmla="*/ 619957 w 1675184"/>
                <a:gd name="connsiteY10" fmla="*/ 269307 h 1412455"/>
                <a:gd name="connsiteX11" fmla="*/ 640268 w 1675184"/>
                <a:gd name="connsiteY11" fmla="*/ 257033 h 1412455"/>
                <a:gd name="connsiteX12" fmla="*/ 749381 w 1675184"/>
                <a:gd name="connsiteY12" fmla="*/ 160026 h 1412455"/>
                <a:gd name="connsiteX13" fmla="*/ 817399 w 1675184"/>
                <a:gd name="connsiteY13" fmla="*/ 91106 h 1412455"/>
                <a:gd name="connsiteX14" fmla="*/ 889196 w 1675184"/>
                <a:gd name="connsiteY14" fmla="*/ 130759 h 1412455"/>
                <a:gd name="connsiteX15" fmla="*/ 932416 w 1675184"/>
                <a:gd name="connsiteY15" fmla="*/ 55230 h 1412455"/>
                <a:gd name="connsiteX16" fmla="*/ 933597 w 1675184"/>
                <a:gd name="connsiteY16" fmla="*/ 83318 h 1412455"/>
                <a:gd name="connsiteX17" fmla="*/ 931708 w 1675184"/>
                <a:gd name="connsiteY17" fmla="*/ 87802 h 1412455"/>
                <a:gd name="connsiteX18" fmla="*/ 1011062 w 1675184"/>
                <a:gd name="connsiteY18" fmla="*/ 186225 h 1412455"/>
                <a:gd name="connsiteX19" fmla="*/ 597993 w 1675184"/>
                <a:gd name="connsiteY19" fmla="*/ 327605 h 1412455"/>
                <a:gd name="connsiteX20" fmla="*/ 578391 w 1675184"/>
                <a:gd name="connsiteY20" fmla="*/ 341767 h 1412455"/>
                <a:gd name="connsiteX21" fmla="*/ 597993 w 1675184"/>
                <a:gd name="connsiteY21" fmla="*/ 327605 h 1412455"/>
                <a:gd name="connsiteX22" fmla="*/ 1601025 w 1675184"/>
                <a:gd name="connsiteY22" fmla="*/ 543098 h 1412455"/>
                <a:gd name="connsiteX23" fmla="*/ 1579061 w 1675184"/>
                <a:gd name="connsiteY23" fmla="*/ 585583 h 1412455"/>
                <a:gd name="connsiteX24" fmla="*/ 1573393 w 1675184"/>
                <a:gd name="connsiteY24" fmla="*/ 758827 h 1412455"/>
                <a:gd name="connsiteX25" fmla="*/ 1606930 w 1675184"/>
                <a:gd name="connsiteY25" fmla="*/ 557260 h 1412455"/>
                <a:gd name="connsiteX26" fmla="*/ 1600553 w 1675184"/>
                <a:gd name="connsiteY26" fmla="*/ 819722 h 1412455"/>
                <a:gd name="connsiteX27" fmla="*/ 1613070 w 1675184"/>
                <a:gd name="connsiteY27" fmla="*/ 784554 h 1412455"/>
                <a:gd name="connsiteX28" fmla="*/ 1621809 w 1675184"/>
                <a:gd name="connsiteY28" fmla="*/ 694863 h 1412455"/>
                <a:gd name="connsiteX29" fmla="*/ 1634326 w 1675184"/>
                <a:gd name="connsiteY29" fmla="*/ 662056 h 1412455"/>
                <a:gd name="connsiteX30" fmla="*/ 1622753 w 1675184"/>
                <a:gd name="connsiteY30" fmla="*/ 841908 h 1412455"/>
                <a:gd name="connsiteX31" fmla="*/ 1622281 w 1675184"/>
                <a:gd name="connsiteY31" fmla="*/ 883685 h 1412455"/>
                <a:gd name="connsiteX32" fmla="*/ 1644009 w 1675184"/>
                <a:gd name="connsiteY32" fmla="*/ 841436 h 1412455"/>
                <a:gd name="connsiteX33" fmla="*/ 1642356 w 1675184"/>
                <a:gd name="connsiteY33" fmla="*/ 1120184 h 1412455"/>
                <a:gd name="connsiteX34" fmla="*/ 1617558 w 1675184"/>
                <a:gd name="connsiteY34" fmla="*/ 1375093 h 1412455"/>
                <a:gd name="connsiteX35" fmla="*/ 1197876 w 1675184"/>
                <a:gd name="connsiteY35" fmla="*/ 1370845 h 1412455"/>
                <a:gd name="connsiteX36" fmla="*/ 1159143 w 1675184"/>
                <a:gd name="connsiteY36" fmla="*/ 1378162 h 1412455"/>
                <a:gd name="connsiteX37" fmla="*/ 806063 w 1675184"/>
                <a:gd name="connsiteY37" fmla="*/ 1397044 h 1412455"/>
                <a:gd name="connsiteX38" fmla="*/ 498800 w 1675184"/>
                <a:gd name="connsiteY38" fmla="*/ 1383354 h 1412455"/>
                <a:gd name="connsiteX39" fmla="*/ 405984 w 1675184"/>
                <a:gd name="connsiteY39" fmla="*/ 1384298 h 1412455"/>
                <a:gd name="connsiteX40" fmla="*/ 306082 w 1675184"/>
                <a:gd name="connsiteY40" fmla="*/ 1385951 h 1412455"/>
                <a:gd name="connsiteX41" fmla="*/ 202638 w 1675184"/>
                <a:gd name="connsiteY41" fmla="*/ 1382410 h 1412455"/>
                <a:gd name="connsiteX42" fmla="*/ 11100 w 1675184"/>
                <a:gd name="connsiteY42" fmla="*/ 1360696 h 1412455"/>
                <a:gd name="connsiteX43" fmla="*/ 15115 w 1675184"/>
                <a:gd name="connsiteY43" fmla="*/ 1244334 h 1412455"/>
                <a:gd name="connsiteX44" fmla="*/ 59044 w 1675184"/>
                <a:gd name="connsiteY44" fmla="*/ 716814 h 1412455"/>
                <a:gd name="connsiteX45" fmla="*/ 79591 w 1675184"/>
                <a:gd name="connsiteY45" fmla="*/ 618863 h 1412455"/>
                <a:gd name="connsiteX46" fmla="*/ 85259 w 1675184"/>
                <a:gd name="connsiteY46" fmla="*/ 517843 h 1412455"/>
                <a:gd name="connsiteX47" fmla="*/ 150443 w 1675184"/>
                <a:gd name="connsiteY47" fmla="*/ 508166 h 1412455"/>
                <a:gd name="connsiteX48" fmla="*/ 137453 w 1675184"/>
                <a:gd name="connsiteY48" fmla="*/ 552775 h 1412455"/>
                <a:gd name="connsiteX49" fmla="*/ 136273 w 1675184"/>
                <a:gd name="connsiteY49" fmla="*/ 588179 h 1412455"/>
                <a:gd name="connsiteX50" fmla="*/ 137453 w 1675184"/>
                <a:gd name="connsiteY50" fmla="*/ 591956 h 1412455"/>
                <a:gd name="connsiteX51" fmla="*/ 159890 w 1675184"/>
                <a:gd name="connsiteY51" fmla="*/ 549235 h 1412455"/>
                <a:gd name="connsiteX52" fmla="*/ 162252 w 1675184"/>
                <a:gd name="connsiteY52" fmla="*/ 504626 h 1412455"/>
                <a:gd name="connsiteX53" fmla="*/ 354970 w 1675184"/>
                <a:gd name="connsiteY53" fmla="*/ 499433 h 1412455"/>
                <a:gd name="connsiteX54" fmla="*/ 528794 w 1675184"/>
                <a:gd name="connsiteY54" fmla="*/ 504390 h 1412455"/>
                <a:gd name="connsiteX55" fmla="*/ 900296 w 1675184"/>
                <a:gd name="connsiteY55" fmla="*/ 505806 h 1412455"/>
                <a:gd name="connsiteX56" fmla="*/ 1072940 w 1675184"/>
                <a:gd name="connsiteY56" fmla="*/ 498725 h 1412455"/>
                <a:gd name="connsiteX57" fmla="*/ 1298486 w 1675184"/>
                <a:gd name="connsiteY57" fmla="*/ 512179 h 1412455"/>
                <a:gd name="connsiteX58" fmla="*/ 1335802 w 1675184"/>
                <a:gd name="connsiteY58" fmla="*/ 522800 h 1412455"/>
                <a:gd name="connsiteX59" fmla="*/ 1520254 w 1675184"/>
                <a:gd name="connsiteY59" fmla="*/ 529645 h 1412455"/>
                <a:gd name="connsiteX60" fmla="*/ 1601025 w 1675184"/>
                <a:gd name="connsiteY60" fmla="*/ 543098 h 1412455"/>
                <a:gd name="connsiteX61" fmla="*/ 1633617 w 1675184"/>
                <a:gd name="connsiteY61" fmla="*/ 1390907 h 1412455"/>
                <a:gd name="connsiteX62" fmla="*/ 1658652 w 1675184"/>
                <a:gd name="connsiteY62" fmla="*/ 983288 h 1412455"/>
                <a:gd name="connsiteX63" fmla="*/ 1654637 w 1675184"/>
                <a:gd name="connsiteY63" fmla="*/ 536961 h 1412455"/>
                <a:gd name="connsiteX64" fmla="*/ 1675184 w 1675184"/>
                <a:gd name="connsiteY64" fmla="*/ 522092 h 1412455"/>
                <a:gd name="connsiteX65" fmla="*/ 1594885 w 1675184"/>
                <a:gd name="connsiteY65" fmla="*/ 515483 h 1412455"/>
                <a:gd name="connsiteX66" fmla="*/ 1545761 w 1675184"/>
                <a:gd name="connsiteY66" fmla="*/ 517843 h 1412455"/>
                <a:gd name="connsiteX67" fmla="*/ 1508445 w 1675184"/>
                <a:gd name="connsiteY67" fmla="*/ 506042 h 1412455"/>
                <a:gd name="connsiteX68" fmla="*/ 1360600 w 1675184"/>
                <a:gd name="connsiteY68" fmla="*/ 505570 h 1412455"/>
                <a:gd name="connsiteX69" fmla="*/ 1337927 w 1675184"/>
                <a:gd name="connsiteY69" fmla="*/ 485744 h 1412455"/>
                <a:gd name="connsiteX70" fmla="*/ 1276994 w 1675184"/>
                <a:gd name="connsiteY70" fmla="*/ 490700 h 1412455"/>
                <a:gd name="connsiteX71" fmla="*/ 1276758 w 1675184"/>
                <a:gd name="connsiteY71" fmla="*/ 454588 h 1412455"/>
                <a:gd name="connsiteX72" fmla="*/ 1224564 w 1675184"/>
                <a:gd name="connsiteY72" fmla="*/ 402426 h 1412455"/>
                <a:gd name="connsiteX73" fmla="*/ 1178746 w 1675184"/>
                <a:gd name="connsiteY73" fmla="*/ 345071 h 1412455"/>
                <a:gd name="connsiteX74" fmla="*/ 1076719 w 1675184"/>
                <a:gd name="connsiteY74" fmla="*/ 235083 h 1412455"/>
                <a:gd name="connsiteX75" fmla="*/ 1030665 w 1675184"/>
                <a:gd name="connsiteY75" fmla="*/ 177728 h 1412455"/>
                <a:gd name="connsiteX76" fmla="*/ 980596 w 1675184"/>
                <a:gd name="connsiteY76" fmla="*/ 118958 h 1412455"/>
                <a:gd name="connsiteX77" fmla="*/ 931944 w 1675184"/>
                <a:gd name="connsiteY77" fmla="*/ 37528 h 1412455"/>
                <a:gd name="connsiteX78" fmla="*/ 888015 w 1675184"/>
                <a:gd name="connsiteY78" fmla="*/ 0 h 1412455"/>
                <a:gd name="connsiteX79" fmla="*/ 857785 w 1675184"/>
                <a:gd name="connsiteY79" fmla="*/ 23603 h 1412455"/>
                <a:gd name="connsiteX80" fmla="*/ 741587 w 1675184"/>
                <a:gd name="connsiteY80" fmla="*/ 146809 h 1412455"/>
                <a:gd name="connsiteX81" fmla="*/ 488645 w 1675184"/>
                <a:gd name="connsiteY81" fmla="*/ 399122 h 1412455"/>
                <a:gd name="connsiteX82" fmla="*/ 480142 w 1675184"/>
                <a:gd name="connsiteY82" fmla="*/ 422724 h 1412455"/>
                <a:gd name="connsiteX83" fmla="*/ 423460 w 1675184"/>
                <a:gd name="connsiteY83" fmla="*/ 485508 h 1412455"/>
                <a:gd name="connsiteX84" fmla="*/ 149262 w 1675184"/>
                <a:gd name="connsiteY84" fmla="*/ 485508 h 1412455"/>
                <a:gd name="connsiteX85" fmla="*/ 67782 w 1675184"/>
                <a:gd name="connsiteY85" fmla="*/ 499669 h 1412455"/>
                <a:gd name="connsiteX86" fmla="*/ 61878 w 1675184"/>
                <a:gd name="connsiteY86" fmla="*/ 553483 h 1412455"/>
                <a:gd name="connsiteX87" fmla="*/ 53848 w 1675184"/>
                <a:gd name="connsiteY87" fmla="*/ 599981 h 1412455"/>
                <a:gd name="connsiteX88" fmla="*/ 18894 w 1675184"/>
                <a:gd name="connsiteY88" fmla="*/ 918145 h 1412455"/>
                <a:gd name="connsiteX89" fmla="*/ 945 w 1675184"/>
                <a:gd name="connsiteY89" fmla="*/ 1249527 h 1412455"/>
                <a:gd name="connsiteX90" fmla="*/ 0 w 1675184"/>
                <a:gd name="connsiteY90" fmla="*/ 1369429 h 1412455"/>
                <a:gd name="connsiteX91" fmla="*/ 15824 w 1675184"/>
                <a:gd name="connsiteY91" fmla="*/ 1376509 h 1412455"/>
                <a:gd name="connsiteX92" fmla="*/ 594687 w 1675184"/>
                <a:gd name="connsiteY92" fmla="*/ 1405541 h 1412455"/>
                <a:gd name="connsiteX93" fmla="*/ 1225272 w 1675184"/>
                <a:gd name="connsiteY93" fmla="*/ 1400820 h 1412455"/>
                <a:gd name="connsiteX94" fmla="*/ 1328716 w 1675184"/>
                <a:gd name="connsiteY94" fmla="*/ 1399640 h 1412455"/>
                <a:gd name="connsiteX95" fmla="*/ 1383037 w 1675184"/>
                <a:gd name="connsiteY95" fmla="*/ 1400348 h 1412455"/>
                <a:gd name="connsiteX96" fmla="*/ 1422241 w 1675184"/>
                <a:gd name="connsiteY96" fmla="*/ 1393267 h 1412455"/>
                <a:gd name="connsiteX97" fmla="*/ 1621809 w 1675184"/>
                <a:gd name="connsiteY97" fmla="*/ 1395156 h 1412455"/>
                <a:gd name="connsiteX98" fmla="*/ 1633617 w 1675184"/>
                <a:gd name="connsiteY98" fmla="*/ 1390907 h 1412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1675184" h="1412455">
                  <a:moveTo>
                    <a:pt x="1011062" y="186225"/>
                  </a:moveTo>
                  <a:cubicBezTo>
                    <a:pt x="1055699" y="238859"/>
                    <a:pt x="1237553" y="429805"/>
                    <a:pt x="1247236" y="488812"/>
                  </a:cubicBezTo>
                  <a:cubicBezTo>
                    <a:pt x="1069633" y="470638"/>
                    <a:pt x="1017675" y="483383"/>
                    <a:pt x="855896" y="491644"/>
                  </a:cubicBezTo>
                  <a:lnTo>
                    <a:pt x="447078" y="488340"/>
                  </a:lnTo>
                  <a:cubicBezTo>
                    <a:pt x="452510" y="450339"/>
                    <a:pt x="554537" y="382836"/>
                    <a:pt x="578391" y="341767"/>
                  </a:cubicBezTo>
                  <a:lnTo>
                    <a:pt x="548869" y="361829"/>
                  </a:lnTo>
                  <a:cubicBezTo>
                    <a:pt x="538477" y="372451"/>
                    <a:pt x="544146" y="372687"/>
                    <a:pt x="533754" y="362773"/>
                  </a:cubicBezTo>
                  <a:cubicBezTo>
                    <a:pt x="543201" y="357345"/>
                    <a:pt x="535879" y="362773"/>
                    <a:pt x="545090" y="352860"/>
                  </a:cubicBezTo>
                  <a:cubicBezTo>
                    <a:pt x="545799" y="352152"/>
                    <a:pt x="551231" y="345307"/>
                    <a:pt x="552412" y="343655"/>
                  </a:cubicBezTo>
                  <a:cubicBezTo>
                    <a:pt x="558552" y="335866"/>
                    <a:pt x="561622" y="332326"/>
                    <a:pt x="567291" y="325717"/>
                  </a:cubicBezTo>
                  <a:lnTo>
                    <a:pt x="619957" y="269307"/>
                  </a:lnTo>
                  <a:cubicBezTo>
                    <a:pt x="627751" y="262698"/>
                    <a:pt x="630821" y="262698"/>
                    <a:pt x="640268" y="257033"/>
                  </a:cubicBezTo>
                  <a:lnTo>
                    <a:pt x="749381" y="160026"/>
                  </a:lnTo>
                  <a:cubicBezTo>
                    <a:pt x="764024" y="139964"/>
                    <a:pt x="798269" y="105976"/>
                    <a:pt x="817399" y="91106"/>
                  </a:cubicBezTo>
                  <a:cubicBezTo>
                    <a:pt x="828027" y="104560"/>
                    <a:pt x="829916" y="149169"/>
                    <a:pt x="889196" y="130759"/>
                  </a:cubicBezTo>
                  <a:cubicBezTo>
                    <a:pt x="929818" y="118013"/>
                    <a:pt x="917773" y="87330"/>
                    <a:pt x="932416" y="55230"/>
                  </a:cubicBezTo>
                  <a:cubicBezTo>
                    <a:pt x="948240" y="67268"/>
                    <a:pt x="935250" y="68448"/>
                    <a:pt x="933597" y="83318"/>
                  </a:cubicBezTo>
                  <a:cubicBezTo>
                    <a:pt x="933361" y="85678"/>
                    <a:pt x="931944" y="86150"/>
                    <a:pt x="931708" y="87802"/>
                  </a:cubicBezTo>
                  <a:lnTo>
                    <a:pt x="1011062" y="186225"/>
                  </a:lnTo>
                  <a:close/>
                  <a:moveTo>
                    <a:pt x="597993" y="327605"/>
                  </a:moveTo>
                  <a:cubicBezTo>
                    <a:pt x="593270" y="334686"/>
                    <a:pt x="585948" y="336102"/>
                    <a:pt x="578391" y="341767"/>
                  </a:cubicBezTo>
                  <a:cubicBezTo>
                    <a:pt x="596340" y="336574"/>
                    <a:pt x="593978" y="340115"/>
                    <a:pt x="597993" y="327605"/>
                  </a:cubicBezTo>
                  <a:close/>
                  <a:moveTo>
                    <a:pt x="1601025" y="543098"/>
                  </a:moveTo>
                  <a:cubicBezTo>
                    <a:pt x="1598427" y="584167"/>
                    <a:pt x="1588744" y="540738"/>
                    <a:pt x="1579061" y="585583"/>
                  </a:cubicBezTo>
                  <a:cubicBezTo>
                    <a:pt x="1576699" y="596204"/>
                    <a:pt x="1567961" y="747970"/>
                    <a:pt x="1573393" y="758827"/>
                  </a:cubicBezTo>
                  <a:cubicBezTo>
                    <a:pt x="1585674" y="737584"/>
                    <a:pt x="1582604" y="587235"/>
                    <a:pt x="1606930" y="557260"/>
                  </a:cubicBezTo>
                  <a:cubicBezTo>
                    <a:pt x="1626532" y="646714"/>
                    <a:pt x="1592759" y="801784"/>
                    <a:pt x="1600553" y="819722"/>
                  </a:cubicBezTo>
                  <a:cubicBezTo>
                    <a:pt x="1615904" y="810989"/>
                    <a:pt x="1610236" y="806504"/>
                    <a:pt x="1613070" y="784554"/>
                  </a:cubicBezTo>
                  <a:lnTo>
                    <a:pt x="1621809" y="694863"/>
                  </a:lnTo>
                  <a:cubicBezTo>
                    <a:pt x="1623226" y="664652"/>
                    <a:pt x="1618502" y="671969"/>
                    <a:pt x="1634326" y="662056"/>
                  </a:cubicBezTo>
                  <a:cubicBezTo>
                    <a:pt x="1653220" y="695099"/>
                    <a:pt x="1632909" y="797535"/>
                    <a:pt x="1622753" y="841908"/>
                  </a:cubicBezTo>
                  <a:cubicBezTo>
                    <a:pt x="1617558" y="864803"/>
                    <a:pt x="1609055" y="871648"/>
                    <a:pt x="1622281" y="883685"/>
                  </a:cubicBezTo>
                  <a:cubicBezTo>
                    <a:pt x="1641884" y="868579"/>
                    <a:pt x="1627713" y="864803"/>
                    <a:pt x="1644009" y="841436"/>
                  </a:cubicBezTo>
                  <a:cubicBezTo>
                    <a:pt x="1648496" y="931835"/>
                    <a:pt x="1640230" y="1026009"/>
                    <a:pt x="1642356" y="1120184"/>
                  </a:cubicBezTo>
                  <a:lnTo>
                    <a:pt x="1617558" y="1375093"/>
                  </a:lnTo>
                  <a:cubicBezTo>
                    <a:pt x="1495692" y="1390671"/>
                    <a:pt x="1320214" y="1378398"/>
                    <a:pt x="1197876" y="1370845"/>
                  </a:cubicBezTo>
                  <a:cubicBezTo>
                    <a:pt x="1144737" y="1367776"/>
                    <a:pt x="1168118" y="1372969"/>
                    <a:pt x="1159143" y="1378162"/>
                  </a:cubicBezTo>
                  <a:lnTo>
                    <a:pt x="806063" y="1397044"/>
                  </a:lnTo>
                  <a:cubicBezTo>
                    <a:pt x="676167" y="1406957"/>
                    <a:pt x="531392" y="1378870"/>
                    <a:pt x="498800" y="1383354"/>
                  </a:cubicBezTo>
                  <a:cubicBezTo>
                    <a:pt x="459831" y="1388783"/>
                    <a:pt x="452510" y="1390199"/>
                    <a:pt x="405984" y="1384298"/>
                  </a:cubicBezTo>
                  <a:cubicBezTo>
                    <a:pt x="365598" y="1379342"/>
                    <a:pt x="342453" y="1385478"/>
                    <a:pt x="306082" y="1385951"/>
                  </a:cubicBezTo>
                  <a:cubicBezTo>
                    <a:pt x="275143" y="1386423"/>
                    <a:pt x="236647" y="1383590"/>
                    <a:pt x="202638" y="1382410"/>
                  </a:cubicBezTo>
                  <a:cubicBezTo>
                    <a:pt x="106042" y="1378870"/>
                    <a:pt x="75103" y="1366832"/>
                    <a:pt x="11100" y="1360696"/>
                  </a:cubicBezTo>
                  <a:cubicBezTo>
                    <a:pt x="20783" y="1334261"/>
                    <a:pt x="16532" y="1279266"/>
                    <a:pt x="15115" y="1244334"/>
                  </a:cubicBezTo>
                  <a:lnTo>
                    <a:pt x="59044" y="716814"/>
                  </a:lnTo>
                  <a:cubicBezTo>
                    <a:pt x="63295" y="679522"/>
                    <a:pt x="76993" y="646242"/>
                    <a:pt x="79591" y="618863"/>
                  </a:cubicBezTo>
                  <a:lnTo>
                    <a:pt x="85259" y="517843"/>
                  </a:lnTo>
                  <a:cubicBezTo>
                    <a:pt x="106042" y="507694"/>
                    <a:pt x="122102" y="507930"/>
                    <a:pt x="150443" y="508166"/>
                  </a:cubicBezTo>
                  <a:cubicBezTo>
                    <a:pt x="141941" y="528700"/>
                    <a:pt x="142413" y="523744"/>
                    <a:pt x="137453" y="552775"/>
                  </a:cubicBezTo>
                  <a:lnTo>
                    <a:pt x="136273" y="588179"/>
                  </a:lnTo>
                  <a:cubicBezTo>
                    <a:pt x="136273" y="590067"/>
                    <a:pt x="136981" y="590776"/>
                    <a:pt x="137453" y="591956"/>
                  </a:cubicBezTo>
                  <a:cubicBezTo>
                    <a:pt x="159181" y="579918"/>
                    <a:pt x="148790" y="574962"/>
                    <a:pt x="159890" y="549235"/>
                  </a:cubicBezTo>
                  <a:cubicBezTo>
                    <a:pt x="169573" y="526340"/>
                    <a:pt x="171935" y="527284"/>
                    <a:pt x="162252" y="504626"/>
                  </a:cubicBezTo>
                  <a:cubicBezTo>
                    <a:pt x="225074" y="500377"/>
                    <a:pt x="288841" y="495185"/>
                    <a:pt x="354970" y="499433"/>
                  </a:cubicBezTo>
                  <a:cubicBezTo>
                    <a:pt x="458414" y="506042"/>
                    <a:pt x="413777" y="509818"/>
                    <a:pt x="528794" y="504390"/>
                  </a:cubicBezTo>
                  <a:cubicBezTo>
                    <a:pt x="651841" y="498725"/>
                    <a:pt x="786224" y="517843"/>
                    <a:pt x="900296" y="505806"/>
                  </a:cubicBezTo>
                  <a:cubicBezTo>
                    <a:pt x="966425" y="498961"/>
                    <a:pt x="1009645" y="496365"/>
                    <a:pt x="1072940" y="498725"/>
                  </a:cubicBezTo>
                  <a:lnTo>
                    <a:pt x="1298486" y="512179"/>
                  </a:lnTo>
                  <a:cubicBezTo>
                    <a:pt x="1326355" y="516663"/>
                    <a:pt x="1317616" y="519495"/>
                    <a:pt x="1335802" y="522800"/>
                  </a:cubicBezTo>
                  <a:cubicBezTo>
                    <a:pt x="1354459" y="526104"/>
                    <a:pt x="1470657" y="523744"/>
                    <a:pt x="1520254" y="529645"/>
                  </a:cubicBezTo>
                  <a:cubicBezTo>
                    <a:pt x="1556625" y="533893"/>
                    <a:pt x="1582131" y="527520"/>
                    <a:pt x="1601025" y="543098"/>
                  </a:cubicBezTo>
                  <a:close/>
                  <a:moveTo>
                    <a:pt x="1633617" y="1390907"/>
                  </a:moveTo>
                  <a:cubicBezTo>
                    <a:pt x="1650150" y="1344646"/>
                    <a:pt x="1658416" y="1051264"/>
                    <a:pt x="1658652" y="983288"/>
                  </a:cubicBezTo>
                  <a:cubicBezTo>
                    <a:pt x="1658652" y="963226"/>
                    <a:pt x="1667863" y="557024"/>
                    <a:pt x="1654637" y="536961"/>
                  </a:cubicBezTo>
                  <a:cubicBezTo>
                    <a:pt x="1677782" y="523744"/>
                    <a:pt x="1665501" y="541446"/>
                    <a:pt x="1675184" y="522092"/>
                  </a:cubicBezTo>
                  <a:cubicBezTo>
                    <a:pt x="1643537" y="519023"/>
                    <a:pt x="1619919" y="511707"/>
                    <a:pt x="1594885" y="515483"/>
                  </a:cubicBezTo>
                  <a:cubicBezTo>
                    <a:pt x="1580714" y="517607"/>
                    <a:pt x="1559695" y="519731"/>
                    <a:pt x="1545761" y="517843"/>
                  </a:cubicBezTo>
                  <a:cubicBezTo>
                    <a:pt x="1512224" y="512651"/>
                    <a:pt x="1542927" y="508402"/>
                    <a:pt x="1508445" y="506042"/>
                  </a:cubicBezTo>
                  <a:cubicBezTo>
                    <a:pt x="1472074" y="503446"/>
                    <a:pt x="1400041" y="509582"/>
                    <a:pt x="1360600" y="505570"/>
                  </a:cubicBezTo>
                  <a:cubicBezTo>
                    <a:pt x="1328008" y="502265"/>
                    <a:pt x="1345012" y="502737"/>
                    <a:pt x="1337927" y="485744"/>
                  </a:cubicBezTo>
                  <a:lnTo>
                    <a:pt x="1276994" y="490700"/>
                  </a:lnTo>
                  <a:lnTo>
                    <a:pt x="1276758" y="454588"/>
                  </a:lnTo>
                  <a:cubicBezTo>
                    <a:pt x="1235664" y="450339"/>
                    <a:pt x="1257156" y="447979"/>
                    <a:pt x="1224564" y="402426"/>
                  </a:cubicBezTo>
                  <a:cubicBezTo>
                    <a:pt x="1190791" y="355221"/>
                    <a:pt x="1214172" y="369618"/>
                    <a:pt x="1178746" y="345071"/>
                  </a:cubicBezTo>
                  <a:lnTo>
                    <a:pt x="1076719" y="235083"/>
                  </a:lnTo>
                  <a:cubicBezTo>
                    <a:pt x="1059242" y="216909"/>
                    <a:pt x="1049322" y="199915"/>
                    <a:pt x="1030665" y="177728"/>
                  </a:cubicBezTo>
                  <a:cubicBezTo>
                    <a:pt x="1014368" y="158138"/>
                    <a:pt x="994766" y="137840"/>
                    <a:pt x="980596" y="118958"/>
                  </a:cubicBezTo>
                  <a:cubicBezTo>
                    <a:pt x="948240" y="76709"/>
                    <a:pt x="999726" y="87094"/>
                    <a:pt x="931944" y="37528"/>
                  </a:cubicBezTo>
                  <a:lnTo>
                    <a:pt x="888015" y="0"/>
                  </a:lnTo>
                  <a:cubicBezTo>
                    <a:pt x="866523" y="8733"/>
                    <a:pt x="871247" y="3776"/>
                    <a:pt x="857785" y="23603"/>
                  </a:cubicBezTo>
                  <a:cubicBezTo>
                    <a:pt x="820706" y="77653"/>
                    <a:pt x="791892" y="88274"/>
                    <a:pt x="741587" y="146809"/>
                  </a:cubicBezTo>
                  <a:lnTo>
                    <a:pt x="488645" y="399122"/>
                  </a:lnTo>
                  <a:cubicBezTo>
                    <a:pt x="477072" y="417060"/>
                    <a:pt x="486519" y="407855"/>
                    <a:pt x="480142" y="422724"/>
                  </a:cubicBezTo>
                  <a:cubicBezTo>
                    <a:pt x="471876" y="441843"/>
                    <a:pt x="437159" y="463793"/>
                    <a:pt x="423460" y="485508"/>
                  </a:cubicBezTo>
                  <a:cubicBezTo>
                    <a:pt x="366542" y="488576"/>
                    <a:pt x="270183" y="470402"/>
                    <a:pt x="149262" y="485508"/>
                  </a:cubicBezTo>
                  <a:cubicBezTo>
                    <a:pt x="121866" y="489048"/>
                    <a:pt x="92108" y="498725"/>
                    <a:pt x="67782" y="499669"/>
                  </a:cubicBezTo>
                  <a:cubicBezTo>
                    <a:pt x="67310" y="510762"/>
                    <a:pt x="64476" y="542862"/>
                    <a:pt x="61878" y="553483"/>
                  </a:cubicBezTo>
                  <a:cubicBezTo>
                    <a:pt x="55265" y="580154"/>
                    <a:pt x="48180" y="558204"/>
                    <a:pt x="53848" y="599981"/>
                  </a:cubicBezTo>
                  <a:lnTo>
                    <a:pt x="18894" y="918145"/>
                  </a:lnTo>
                  <a:cubicBezTo>
                    <a:pt x="11809" y="1034270"/>
                    <a:pt x="945" y="1135054"/>
                    <a:pt x="945" y="1249527"/>
                  </a:cubicBezTo>
                  <a:cubicBezTo>
                    <a:pt x="945" y="1287763"/>
                    <a:pt x="5668" y="1332844"/>
                    <a:pt x="0" y="1369429"/>
                  </a:cubicBezTo>
                  <a:lnTo>
                    <a:pt x="15824" y="1376509"/>
                  </a:lnTo>
                  <a:cubicBezTo>
                    <a:pt x="104153" y="1410969"/>
                    <a:pt x="472112" y="1391851"/>
                    <a:pt x="594687" y="1405541"/>
                  </a:cubicBezTo>
                  <a:cubicBezTo>
                    <a:pt x="757175" y="1423951"/>
                    <a:pt x="1027594" y="1399640"/>
                    <a:pt x="1225272" y="1400820"/>
                  </a:cubicBezTo>
                  <a:cubicBezTo>
                    <a:pt x="1259754" y="1401056"/>
                    <a:pt x="1294235" y="1399404"/>
                    <a:pt x="1328716" y="1399640"/>
                  </a:cubicBezTo>
                  <a:cubicBezTo>
                    <a:pt x="1345249" y="1399640"/>
                    <a:pt x="1367449" y="1401528"/>
                    <a:pt x="1383037" y="1400348"/>
                  </a:cubicBezTo>
                  <a:cubicBezTo>
                    <a:pt x="1412795" y="1397988"/>
                    <a:pt x="1393192" y="1391851"/>
                    <a:pt x="1422241" y="1393267"/>
                  </a:cubicBezTo>
                  <a:cubicBezTo>
                    <a:pt x="1450110" y="1394447"/>
                    <a:pt x="1592995" y="1401056"/>
                    <a:pt x="1621809" y="1395156"/>
                  </a:cubicBezTo>
                  <a:cubicBezTo>
                    <a:pt x="1636452" y="1392323"/>
                    <a:pt x="1629130" y="1393267"/>
                    <a:pt x="1633617" y="139090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42" name="Forma libre 641">
              <a:extLst>
                <a:ext uri="{FF2B5EF4-FFF2-40B4-BE49-F238E27FC236}">
                  <a16:creationId xmlns:a16="http://schemas.microsoft.com/office/drawing/2014/main" id="{91B887CA-98AF-3B41-B961-72A14C463A02}"/>
                </a:ext>
              </a:extLst>
            </p:cNvPr>
            <p:cNvSpPr/>
            <p:nvPr/>
          </p:nvSpPr>
          <p:spPr>
            <a:xfrm>
              <a:off x="5484783" y="5770623"/>
              <a:ext cx="1375476" cy="694547"/>
            </a:xfrm>
            <a:custGeom>
              <a:avLst/>
              <a:gdLst>
                <a:gd name="connsiteX0" fmla="*/ 1362960 w 1375476"/>
                <a:gd name="connsiteY0" fmla="*/ 676217 h 694547"/>
                <a:gd name="connsiteX1" fmla="*/ 1209919 w 1375476"/>
                <a:gd name="connsiteY1" fmla="*/ 675981 h 694547"/>
                <a:gd name="connsiteX2" fmla="*/ 1131509 w 1375476"/>
                <a:gd name="connsiteY2" fmla="*/ 677161 h 694547"/>
                <a:gd name="connsiteX3" fmla="*/ 1044833 w 1375476"/>
                <a:gd name="connsiteY3" fmla="*/ 673149 h 694547"/>
                <a:gd name="connsiteX4" fmla="*/ 691044 w 1375476"/>
                <a:gd name="connsiteY4" fmla="*/ 678106 h 694547"/>
                <a:gd name="connsiteX5" fmla="*/ 185159 w 1375476"/>
                <a:gd name="connsiteY5" fmla="*/ 644354 h 694547"/>
                <a:gd name="connsiteX6" fmla="*/ 16766 w 1375476"/>
                <a:gd name="connsiteY6" fmla="*/ 626888 h 694547"/>
                <a:gd name="connsiteX7" fmla="*/ 30701 w 1375476"/>
                <a:gd name="connsiteY7" fmla="*/ 456948 h 694547"/>
                <a:gd name="connsiteX8" fmla="*/ 32354 w 1375476"/>
                <a:gd name="connsiteY8" fmla="*/ 338935 h 694547"/>
                <a:gd name="connsiteX9" fmla="*/ 62584 w 1375476"/>
                <a:gd name="connsiteY9" fmla="*/ 38708 h 694547"/>
                <a:gd name="connsiteX10" fmla="*/ 217751 w 1375476"/>
                <a:gd name="connsiteY10" fmla="*/ 23131 h 694547"/>
                <a:gd name="connsiteX11" fmla="*/ 725053 w 1375476"/>
                <a:gd name="connsiteY11" fmla="*/ 32100 h 694547"/>
                <a:gd name="connsiteX12" fmla="*/ 886832 w 1375476"/>
                <a:gd name="connsiteY12" fmla="*/ 39180 h 694547"/>
                <a:gd name="connsiteX13" fmla="*/ 1049793 w 1375476"/>
                <a:gd name="connsiteY13" fmla="*/ 48622 h 694547"/>
                <a:gd name="connsiteX14" fmla="*/ 1375477 w 1375476"/>
                <a:gd name="connsiteY14" fmla="*/ 45317 h 694547"/>
                <a:gd name="connsiteX15" fmla="*/ 1224089 w 1375476"/>
                <a:gd name="connsiteY15" fmla="*/ 24075 h 694547"/>
                <a:gd name="connsiteX16" fmla="*/ 691044 w 1375476"/>
                <a:gd name="connsiteY16" fmla="*/ 9913 h 694547"/>
                <a:gd name="connsiteX17" fmla="*/ 511315 w 1375476"/>
                <a:gd name="connsiteY17" fmla="*/ 2124 h 694547"/>
                <a:gd name="connsiteX18" fmla="*/ 354496 w 1375476"/>
                <a:gd name="connsiteY18" fmla="*/ 0 h 694547"/>
                <a:gd name="connsiteX19" fmla="*/ 174058 w 1375476"/>
                <a:gd name="connsiteY19" fmla="*/ 2124 h 694547"/>
                <a:gd name="connsiteX20" fmla="*/ 98246 w 1375476"/>
                <a:gd name="connsiteY20" fmla="*/ 19590 h 694547"/>
                <a:gd name="connsiteX21" fmla="*/ 38731 w 1375476"/>
                <a:gd name="connsiteY21" fmla="*/ 30211 h 694547"/>
                <a:gd name="connsiteX22" fmla="*/ 22907 w 1375476"/>
                <a:gd name="connsiteY22" fmla="*/ 197791 h 694547"/>
                <a:gd name="connsiteX23" fmla="*/ 1179 w 1375476"/>
                <a:gd name="connsiteY23" fmla="*/ 595024 h 694547"/>
                <a:gd name="connsiteX24" fmla="*/ 2360 w 1375476"/>
                <a:gd name="connsiteY24" fmla="*/ 668900 h 694547"/>
                <a:gd name="connsiteX25" fmla="*/ 49595 w 1375476"/>
                <a:gd name="connsiteY25" fmla="*/ 660404 h 694547"/>
                <a:gd name="connsiteX26" fmla="*/ 122572 w 1375476"/>
                <a:gd name="connsiteY26" fmla="*/ 671733 h 694547"/>
                <a:gd name="connsiteX27" fmla="*/ 439991 w 1375476"/>
                <a:gd name="connsiteY27" fmla="*/ 687075 h 694547"/>
                <a:gd name="connsiteX28" fmla="*/ 307497 w 1375476"/>
                <a:gd name="connsiteY28" fmla="*/ 663236 h 694547"/>
                <a:gd name="connsiteX29" fmla="*/ 571304 w 1375476"/>
                <a:gd name="connsiteY29" fmla="*/ 685186 h 694547"/>
                <a:gd name="connsiteX30" fmla="*/ 700019 w 1375476"/>
                <a:gd name="connsiteY30" fmla="*/ 694155 h 694547"/>
                <a:gd name="connsiteX31" fmla="*/ 977523 w 1375476"/>
                <a:gd name="connsiteY31" fmla="*/ 683770 h 694547"/>
                <a:gd name="connsiteX32" fmla="*/ 1242039 w 1375476"/>
                <a:gd name="connsiteY32" fmla="*/ 688963 h 694547"/>
                <a:gd name="connsiteX33" fmla="*/ 1362960 w 1375476"/>
                <a:gd name="connsiteY33" fmla="*/ 676217 h 694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75476" h="694547">
                  <a:moveTo>
                    <a:pt x="1362960" y="676217"/>
                  </a:moveTo>
                  <a:cubicBezTo>
                    <a:pt x="1323755" y="658987"/>
                    <a:pt x="1244873" y="678814"/>
                    <a:pt x="1209919" y="675981"/>
                  </a:cubicBezTo>
                  <a:cubicBezTo>
                    <a:pt x="1175201" y="673385"/>
                    <a:pt x="1162684" y="674801"/>
                    <a:pt x="1131509" y="677161"/>
                  </a:cubicBezTo>
                  <a:cubicBezTo>
                    <a:pt x="1101042" y="679286"/>
                    <a:pt x="1075772" y="674093"/>
                    <a:pt x="1044833" y="673149"/>
                  </a:cubicBezTo>
                  <a:cubicBezTo>
                    <a:pt x="930288" y="669137"/>
                    <a:pt x="809131" y="683298"/>
                    <a:pt x="691044" y="678106"/>
                  </a:cubicBezTo>
                  <a:cubicBezTo>
                    <a:pt x="488643" y="669373"/>
                    <a:pt x="414248" y="639397"/>
                    <a:pt x="185159" y="644354"/>
                  </a:cubicBezTo>
                  <a:cubicBezTo>
                    <a:pt x="129658" y="645298"/>
                    <a:pt x="24088" y="667012"/>
                    <a:pt x="16766" y="626888"/>
                  </a:cubicBezTo>
                  <a:lnTo>
                    <a:pt x="30701" y="456948"/>
                  </a:lnTo>
                  <a:cubicBezTo>
                    <a:pt x="39439" y="432874"/>
                    <a:pt x="29520" y="397233"/>
                    <a:pt x="32354" y="338935"/>
                  </a:cubicBezTo>
                  <a:lnTo>
                    <a:pt x="62584" y="38708"/>
                  </a:lnTo>
                  <a:cubicBezTo>
                    <a:pt x="120447" y="33044"/>
                    <a:pt x="148315" y="21006"/>
                    <a:pt x="217751" y="23131"/>
                  </a:cubicBezTo>
                  <a:cubicBezTo>
                    <a:pt x="390866" y="28795"/>
                    <a:pt x="545088" y="16758"/>
                    <a:pt x="725053" y="32100"/>
                  </a:cubicBezTo>
                  <a:cubicBezTo>
                    <a:pt x="781026" y="36820"/>
                    <a:pt x="830151" y="39180"/>
                    <a:pt x="886832" y="39180"/>
                  </a:cubicBezTo>
                  <a:cubicBezTo>
                    <a:pt x="950127" y="39180"/>
                    <a:pt x="992875" y="46261"/>
                    <a:pt x="1049793" y="48622"/>
                  </a:cubicBezTo>
                  <a:cubicBezTo>
                    <a:pt x="1162684" y="53578"/>
                    <a:pt x="1261877" y="32572"/>
                    <a:pt x="1375477" y="45317"/>
                  </a:cubicBezTo>
                  <a:cubicBezTo>
                    <a:pt x="1359417" y="4485"/>
                    <a:pt x="1269671" y="21951"/>
                    <a:pt x="1224089" y="24075"/>
                  </a:cubicBezTo>
                  <a:cubicBezTo>
                    <a:pt x="1026884" y="33280"/>
                    <a:pt x="887541" y="17466"/>
                    <a:pt x="691044" y="9913"/>
                  </a:cubicBezTo>
                  <a:cubicBezTo>
                    <a:pt x="632000" y="7553"/>
                    <a:pt x="568233" y="-708"/>
                    <a:pt x="511315" y="2124"/>
                  </a:cubicBezTo>
                  <a:cubicBezTo>
                    <a:pt x="400550" y="7553"/>
                    <a:pt x="419444" y="0"/>
                    <a:pt x="354496" y="0"/>
                  </a:cubicBezTo>
                  <a:cubicBezTo>
                    <a:pt x="298050" y="0"/>
                    <a:pt x="235228" y="2360"/>
                    <a:pt x="174058" y="2124"/>
                  </a:cubicBezTo>
                  <a:cubicBezTo>
                    <a:pt x="132492" y="1888"/>
                    <a:pt x="126587" y="10621"/>
                    <a:pt x="98246" y="19590"/>
                  </a:cubicBezTo>
                  <a:lnTo>
                    <a:pt x="38731" y="30211"/>
                  </a:lnTo>
                  <a:cubicBezTo>
                    <a:pt x="3068" y="42721"/>
                    <a:pt x="21254" y="94647"/>
                    <a:pt x="22907" y="197791"/>
                  </a:cubicBezTo>
                  <a:lnTo>
                    <a:pt x="1179" y="595024"/>
                  </a:lnTo>
                  <a:cubicBezTo>
                    <a:pt x="-2128" y="634205"/>
                    <a:pt x="2596" y="633969"/>
                    <a:pt x="2360" y="668900"/>
                  </a:cubicBezTo>
                  <a:cubicBezTo>
                    <a:pt x="16766" y="664652"/>
                    <a:pt x="32826" y="660640"/>
                    <a:pt x="49595" y="660404"/>
                  </a:cubicBezTo>
                  <a:cubicBezTo>
                    <a:pt x="100372" y="659931"/>
                    <a:pt x="101081" y="672441"/>
                    <a:pt x="122572" y="671733"/>
                  </a:cubicBezTo>
                  <a:cubicBezTo>
                    <a:pt x="220112" y="668428"/>
                    <a:pt x="428890" y="691559"/>
                    <a:pt x="439991" y="687075"/>
                  </a:cubicBezTo>
                  <a:cubicBezTo>
                    <a:pt x="403384" y="670553"/>
                    <a:pt x="340561" y="688491"/>
                    <a:pt x="307497" y="663236"/>
                  </a:cubicBezTo>
                  <a:cubicBezTo>
                    <a:pt x="402439" y="658751"/>
                    <a:pt x="484155" y="679286"/>
                    <a:pt x="571304" y="685186"/>
                  </a:cubicBezTo>
                  <a:cubicBezTo>
                    <a:pt x="605549" y="687547"/>
                    <a:pt x="672622" y="696516"/>
                    <a:pt x="700019" y="694155"/>
                  </a:cubicBezTo>
                  <a:cubicBezTo>
                    <a:pt x="786222" y="686603"/>
                    <a:pt x="882817" y="691323"/>
                    <a:pt x="977523" y="683770"/>
                  </a:cubicBezTo>
                  <a:cubicBezTo>
                    <a:pt x="1012477" y="680938"/>
                    <a:pt x="1126077" y="701944"/>
                    <a:pt x="1242039" y="688963"/>
                  </a:cubicBezTo>
                  <a:cubicBezTo>
                    <a:pt x="1312891" y="680938"/>
                    <a:pt x="1351860" y="709261"/>
                    <a:pt x="1362960" y="67621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43" name="Forma libre 642">
              <a:extLst>
                <a:ext uri="{FF2B5EF4-FFF2-40B4-BE49-F238E27FC236}">
                  <a16:creationId xmlns:a16="http://schemas.microsoft.com/office/drawing/2014/main" id="{14109A16-F638-CE4C-8445-207B16CBC95F}"/>
                </a:ext>
              </a:extLst>
            </p:cNvPr>
            <p:cNvSpPr/>
            <p:nvPr/>
          </p:nvSpPr>
          <p:spPr>
            <a:xfrm>
              <a:off x="5652862" y="5905492"/>
              <a:ext cx="309273" cy="458502"/>
            </a:xfrm>
            <a:custGeom>
              <a:avLst/>
              <a:gdLst>
                <a:gd name="connsiteX0" fmla="*/ 261519 w 309273"/>
                <a:gd name="connsiteY0" fmla="*/ 291396 h 458502"/>
                <a:gd name="connsiteX1" fmla="*/ 280413 w 309273"/>
                <a:gd name="connsiteY1" fmla="*/ 291868 h 458502"/>
                <a:gd name="connsiteX2" fmla="*/ 293875 w 309273"/>
                <a:gd name="connsiteY2" fmla="*/ 278178 h 458502"/>
                <a:gd name="connsiteX3" fmla="*/ 287026 w 309273"/>
                <a:gd name="connsiteY3" fmla="*/ 267321 h 458502"/>
                <a:gd name="connsiteX4" fmla="*/ 266007 w 309273"/>
                <a:gd name="connsiteY4" fmla="*/ 253159 h 458502"/>
                <a:gd name="connsiteX5" fmla="*/ 308518 w 309273"/>
                <a:gd name="connsiteY5" fmla="*/ 5095 h 458502"/>
                <a:gd name="connsiteX6" fmla="*/ 254670 w 309273"/>
                <a:gd name="connsiteY6" fmla="*/ 28462 h 458502"/>
                <a:gd name="connsiteX7" fmla="*/ 261047 w 309273"/>
                <a:gd name="connsiteY7" fmla="*/ 137978 h 458502"/>
                <a:gd name="connsiteX8" fmla="*/ 238374 w 309273"/>
                <a:gd name="connsiteY8" fmla="*/ 250327 h 458502"/>
                <a:gd name="connsiteX9" fmla="*/ 224204 w 309273"/>
                <a:gd name="connsiteY9" fmla="*/ 255756 h 458502"/>
                <a:gd name="connsiteX10" fmla="*/ 200823 w 309273"/>
                <a:gd name="connsiteY10" fmla="*/ 258588 h 458502"/>
                <a:gd name="connsiteX11" fmla="*/ 47782 w 309273"/>
                <a:gd name="connsiteY11" fmla="*/ 261184 h 458502"/>
                <a:gd name="connsiteX12" fmla="*/ 62897 w 309273"/>
                <a:gd name="connsiteY12" fmla="*/ 115319 h 458502"/>
                <a:gd name="connsiteX13" fmla="*/ 76831 w 309273"/>
                <a:gd name="connsiteY13" fmla="*/ 41443 h 458502"/>
                <a:gd name="connsiteX14" fmla="*/ 54158 w 309273"/>
                <a:gd name="connsiteY14" fmla="*/ 3679 h 458502"/>
                <a:gd name="connsiteX15" fmla="*/ 1728 w 309273"/>
                <a:gd name="connsiteY15" fmla="*/ 452602 h 458502"/>
                <a:gd name="connsiteX16" fmla="*/ 21566 w 309273"/>
                <a:gd name="connsiteY16" fmla="*/ 378017 h 458502"/>
                <a:gd name="connsiteX17" fmla="*/ 131387 w 309273"/>
                <a:gd name="connsiteY17" fmla="*/ 287855 h 458502"/>
                <a:gd name="connsiteX18" fmla="*/ 223731 w 309273"/>
                <a:gd name="connsiteY18" fmla="*/ 289035 h 458502"/>
                <a:gd name="connsiteX19" fmla="*/ 221842 w 309273"/>
                <a:gd name="connsiteY19" fmla="*/ 323259 h 458502"/>
                <a:gd name="connsiteX20" fmla="*/ 229400 w 309273"/>
                <a:gd name="connsiteY20" fmla="*/ 365744 h 458502"/>
                <a:gd name="connsiteX21" fmla="*/ 214048 w 309273"/>
                <a:gd name="connsiteY21" fmla="*/ 458503 h 458502"/>
                <a:gd name="connsiteX22" fmla="*/ 240736 w 309273"/>
                <a:gd name="connsiteY22" fmla="*/ 438676 h 458502"/>
                <a:gd name="connsiteX23" fmla="*/ 261519 w 309273"/>
                <a:gd name="connsiteY23" fmla="*/ 291396 h 458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9273" h="458502">
                  <a:moveTo>
                    <a:pt x="261519" y="291396"/>
                  </a:moveTo>
                  <a:cubicBezTo>
                    <a:pt x="271911" y="293992"/>
                    <a:pt x="269549" y="295880"/>
                    <a:pt x="280413" y="291868"/>
                  </a:cubicBezTo>
                  <a:cubicBezTo>
                    <a:pt x="283720" y="290451"/>
                    <a:pt x="293875" y="278414"/>
                    <a:pt x="293875" y="278178"/>
                  </a:cubicBezTo>
                  <a:cubicBezTo>
                    <a:pt x="297182" y="263308"/>
                    <a:pt x="294111" y="272513"/>
                    <a:pt x="287026" y="267321"/>
                  </a:cubicBezTo>
                  <a:cubicBezTo>
                    <a:pt x="275690" y="258824"/>
                    <a:pt x="279941" y="267085"/>
                    <a:pt x="266007" y="253159"/>
                  </a:cubicBezTo>
                  <a:cubicBezTo>
                    <a:pt x="273564" y="163469"/>
                    <a:pt x="315367" y="50412"/>
                    <a:pt x="308518" y="5095"/>
                  </a:cubicBezTo>
                  <a:cubicBezTo>
                    <a:pt x="296709" y="6275"/>
                    <a:pt x="264117" y="15008"/>
                    <a:pt x="254670" y="28462"/>
                  </a:cubicBezTo>
                  <a:cubicBezTo>
                    <a:pt x="259394" y="56549"/>
                    <a:pt x="271439" y="43567"/>
                    <a:pt x="261047" y="137978"/>
                  </a:cubicBezTo>
                  <a:cubicBezTo>
                    <a:pt x="260102" y="144823"/>
                    <a:pt x="248294" y="264961"/>
                    <a:pt x="238374" y="250327"/>
                  </a:cubicBezTo>
                  <a:lnTo>
                    <a:pt x="224204" y="255756"/>
                  </a:lnTo>
                  <a:cubicBezTo>
                    <a:pt x="223731" y="255756"/>
                    <a:pt x="201531" y="258352"/>
                    <a:pt x="200823" y="258588"/>
                  </a:cubicBezTo>
                  <a:lnTo>
                    <a:pt x="47782" y="261184"/>
                  </a:lnTo>
                  <a:cubicBezTo>
                    <a:pt x="48490" y="178339"/>
                    <a:pt x="41877" y="216339"/>
                    <a:pt x="62897" y="115319"/>
                  </a:cubicBezTo>
                  <a:cubicBezTo>
                    <a:pt x="68329" y="89593"/>
                    <a:pt x="71635" y="67170"/>
                    <a:pt x="76831" y="41443"/>
                  </a:cubicBezTo>
                  <a:cubicBezTo>
                    <a:pt x="83916" y="6983"/>
                    <a:pt x="99504" y="-7415"/>
                    <a:pt x="54158" y="3679"/>
                  </a:cubicBezTo>
                  <a:cubicBezTo>
                    <a:pt x="39988" y="32474"/>
                    <a:pt x="-9845" y="431832"/>
                    <a:pt x="1728" y="452602"/>
                  </a:cubicBezTo>
                  <a:cubicBezTo>
                    <a:pt x="27707" y="428527"/>
                    <a:pt x="20622" y="425459"/>
                    <a:pt x="21566" y="378017"/>
                  </a:cubicBezTo>
                  <a:cubicBezTo>
                    <a:pt x="23928" y="276762"/>
                    <a:pt x="49435" y="286911"/>
                    <a:pt x="131387" y="287855"/>
                  </a:cubicBezTo>
                  <a:cubicBezTo>
                    <a:pt x="156658" y="288091"/>
                    <a:pt x="209561" y="284551"/>
                    <a:pt x="223731" y="289035"/>
                  </a:cubicBezTo>
                  <a:cubicBezTo>
                    <a:pt x="229163" y="300129"/>
                    <a:pt x="220897" y="313582"/>
                    <a:pt x="221842" y="323259"/>
                  </a:cubicBezTo>
                  <a:cubicBezTo>
                    <a:pt x="223731" y="347098"/>
                    <a:pt x="235068" y="318539"/>
                    <a:pt x="229400" y="365744"/>
                  </a:cubicBezTo>
                  <a:cubicBezTo>
                    <a:pt x="225857" y="394539"/>
                    <a:pt x="210742" y="436080"/>
                    <a:pt x="214048" y="458503"/>
                  </a:cubicBezTo>
                  <a:cubicBezTo>
                    <a:pt x="228455" y="457323"/>
                    <a:pt x="238847" y="446937"/>
                    <a:pt x="240736" y="438676"/>
                  </a:cubicBezTo>
                  <a:lnTo>
                    <a:pt x="261519" y="291396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44" name="Forma libre 643">
              <a:extLst>
                <a:ext uri="{FF2B5EF4-FFF2-40B4-BE49-F238E27FC236}">
                  <a16:creationId xmlns:a16="http://schemas.microsoft.com/office/drawing/2014/main" id="{FBFF40EF-AAB5-4040-A1C7-3114170D7701}"/>
                </a:ext>
              </a:extLst>
            </p:cNvPr>
            <p:cNvSpPr/>
            <p:nvPr/>
          </p:nvSpPr>
          <p:spPr>
            <a:xfrm>
              <a:off x="6376870" y="5924985"/>
              <a:ext cx="226432" cy="394902"/>
            </a:xfrm>
            <a:custGeom>
              <a:avLst/>
              <a:gdLst>
                <a:gd name="connsiteX0" fmla="*/ 175418 w 226432"/>
                <a:gd name="connsiteY0" fmla="*/ 346488 h 394902"/>
                <a:gd name="connsiteX1" fmla="*/ 38201 w 226432"/>
                <a:gd name="connsiteY1" fmla="*/ 342947 h 394902"/>
                <a:gd name="connsiteX2" fmla="*/ 58748 w 226432"/>
                <a:gd name="connsiteY2" fmla="*/ 270487 h 394902"/>
                <a:gd name="connsiteX3" fmla="*/ 183448 w 226432"/>
                <a:gd name="connsiteY3" fmla="*/ 224226 h 394902"/>
                <a:gd name="connsiteX4" fmla="*/ 74808 w 226432"/>
                <a:gd name="connsiteY4" fmla="*/ 218325 h 394902"/>
                <a:gd name="connsiteX5" fmla="*/ 106927 w 226432"/>
                <a:gd name="connsiteY5" fmla="*/ 63491 h 394902"/>
                <a:gd name="connsiteX6" fmla="*/ 226432 w 226432"/>
                <a:gd name="connsiteY6" fmla="*/ 34696 h 394902"/>
                <a:gd name="connsiteX7" fmla="*/ 119917 w 226432"/>
                <a:gd name="connsiteY7" fmla="*/ 35168 h 394902"/>
                <a:gd name="connsiteX8" fmla="*/ 114249 w 226432"/>
                <a:gd name="connsiteY8" fmla="*/ 27851 h 394902"/>
                <a:gd name="connsiteX9" fmla="*/ 107164 w 226432"/>
                <a:gd name="connsiteY9" fmla="*/ 17466 h 394902"/>
                <a:gd name="connsiteX10" fmla="*/ 92521 w 226432"/>
                <a:gd name="connsiteY10" fmla="*/ 0 h 394902"/>
                <a:gd name="connsiteX11" fmla="*/ 58748 w 226432"/>
                <a:gd name="connsiteY11" fmla="*/ 54522 h 394902"/>
                <a:gd name="connsiteX12" fmla="*/ 67486 w 226432"/>
                <a:gd name="connsiteY12" fmla="*/ 62783 h 394902"/>
                <a:gd name="connsiteX13" fmla="*/ 74808 w 226432"/>
                <a:gd name="connsiteY13" fmla="*/ 75765 h 394902"/>
                <a:gd name="connsiteX14" fmla="*/ 21669 w 226432"/>
                <a:gd name="connsiteY14" fmla="*/ 308723 h 394902"/>
                <a:gd name="connsiteX15" fmla="*/ 47884 w 226432"/>
                <a:gd name="connsiteY15" fmla="*/ 390389 h 394902"/>
                <a:gd name="connsiteX16" fmla="*/ 175418 w 226432"/>
                <a:gd name="connsiteY16" fmla="*/ 346488 h 394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6432" h="394902">
                  <a:moveTo>
                    <a:pt x="175418" y="346488"/>
                  </a:moveTo>
                  <a:cubicBezTo>
                    <a:pt x="133143" y="357581"/>
                    <a:pt x="77406" y="361829"/>
                    <a:pt x="38201" y="342947"/>
                  </a:cubicBezTo>
                  <a:cubicBezTo>
                    <a:pt x="42452" y="318636"/>
                    <a:pt x="50954" y="292673"/>
                    <a:pt x="58748" y="270487"/>
                  </a:cubicBezTo>
                  <a:cubicBezTo>
                    <a:pt x="140464" y="262934"/>
                    <a:pt x="161956" y="299990"/>
                    <a:pt x="183448" y="224226"/>
                  </a:cubicBezTo>
                  <a:cubicBezTo>
                    <a:pt x="179433" y="222809"/>
                    <a:pt x="91812" y="219505"/>
                    <a:pt x="74808" y="218325"/>
                  </a:cubicBezTo>
                  <a:cubicBezTo>
                    <a:pt x="75516" y="205107"/>
                    <a:pt x="102676" y="75057"/>
                    <a:pt x="106927" y="63491"/>
                  </a:cubicBezTo>
                  <a:cubicBezTo>
                    <a:pt x="184156" y="64907"/>
                    <a:pt x="226668" y="79541"/>
                    <a:pt x="226432" y="34696"/>
                  </a:cubicBezTo>
                  <a:cubicBezTo>
                    <a:pt x="186046" y="24311"/>
                    <a:pt x="163845" y="34932"/>
                    <a:pt x="119917" y="35168"/>
                  </a:cubicBezTo>
                  <a:lnTo>
                    <a:pt x="114249" y="27851"/>
                  </a:lnTo>
                  <a:cubicBezTo>
                    <a:pt x="114013" y="27851"/>
                    <a:pt x="107872" y="18410"/>
                    <a:pt x="107164" y="17466"/>
                  </a:cubicBezTo>
                  <a:cubicBezTo>
                    <a:pt x="94174" y="-1652"/>
                    <a:pt x="109289" y="8969"/>
                    <a:pt x="92521" y="0"/>
                  </a:cubicBezTo>
                  <a:cubicBezTo>
                    <a:pt x="63471" y="15814"/>
                    <a:pt x="99134" y="-4012"/>
                    <a:pt x="58748" y="54522"/>
                  </a:cubicBezTo>
                  <a:cubicBezTo>
                    <a:pt x="73627" y="82137"/>
                    <a:pt x="42924" y="32572"/>
                    <a:pt x="67486" y="62783"/>
                  </a:cubicBezTo>
                  <a:cubicBezTo>
                    <a:pt x="75044" y="71988"/>
                    <a:pt x="72446" y="60423"/>
                    <a:pt x="74808" y="75765"/>
                  </a:cubicBezTo>
                  <a:lnTo>
                    <a:pt x="21669" y="308723"/>
                  </a:lnTo>
                  <a:cubicBezTo>
                    <a:pt x="-2185" y="383780"/>
                    <a:pt x="-20843" y="405494"/>
                    <a:pt x="47884" y="390389"/>
                  </a:cubicBezTo>
                  <a:cubicBezTo>
                    <a:pt x="106455" y="377407"/>
                    <a:pt x="165735" y="403134"/>
                    <a:pt x="175418" y="34648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45" name="Forma libre 644">
              <a:extLst>
                <a:ext uri="{FF2B5EF4-FFF2-40B4-BE49-F238E27FC236}">
                  <a16:creationId xmlns:a16="http://schemas.microsoft.com/office/drawing/2014/main" id="{A4D4576C-A5DF-F544-8272-F2CF2366A620}"/>
                </a:ext>
              </a:extLst>
            </p:cNvPr>
            <p:cNvSpPr/>
            <p:nvPr/>
          </p:nvSpPr>
          <p:spPr>
            <a:xfrm>
              <a:off x="5990131" y="5925221"/>
              <a:ext cx="182604" cy="426130"/>
            </a:xfrm>
            <a:custGeom>
              <a:avLst/>
              <a:gdLst>
                <a:gd name="connsiteX0" fmla="*/ 60995 w 182604"/>
                <a:gd name="connsiteY0" fmla="*/ 387556 h 426130"/>
                <a:gd name="connsiteX1" fmla="*/ 100672 w 182604"/>
                <a:gd name="connsiteY1" fmla="*/ 45553 h 426130"/>
                <a:gd name="connsiteX2" fmla="*/ 90281 w 182604"/>
                <a:gd name="connsiteY2" fmla="*/ 382128 h 426130"/>
                <a:gd name="connsiteX3" fmla="*/ 60995 w 182604"/>
                <a:gd name="connsiteY3" fmla="*/ 387556 h 426130"/>
                <a:gd name="connsiteX4" fmla="*/ 136571 w 182604"/>
                <a:gd name="connsiteY4" fmla="*/ 0 h 426130"/>
                <a:gd name="connsiteX5" fmla="*/ 81778 w 182604"/>
                <a:gd name="connsiteY5" fmla="*/ 21242 h 426130"/>
                <a:gd name="connsiteX6" fmla="*/ 20137 w 182604"/>
                <a:gd name="connsiteY6" fmla="*/ 186697 h 426130"/>
                <a:gd name="connsiteX7" fmla="*/ 11162 w 182604"/>
                <a:gd name="connsiteY7" fmla="*/ 386612 h 426130"/>
                <a:gd name="connsiteX8" fmla="*/ 135154 w 182604"/>
                <a:gd name="connsiteY8" fmla="*/ 363246 h 426130"/>
                <a:gd name="connsiteX9" fmla="*/ 151214 w 182604"/>
                <a:gd name="connsiteY9" fmla="*/ 28559 h 426130"/>
                <a:gd name="connsiteX10" fmla="*/ 136571 w 182604"/>
                <a:gd name="connsiteY10" fmla="*/ 0 h 426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2604" h="426130">
                  <a:moveTo>
                    <a:pt x="60995" y="387556"/>
                  </a:moveTo>
                  <a:cubicBezTo>
                    <a:pt x="-9857" y="374103"/>
                    <a:pt x="50131" y="64435"/>
                    <a:pt x="100672" y="45553"/>
                  </a:cubicBezTo>
                  <a:cubicBezTo>
                    <a:pt x="190182" y="11801"/>
                    <a:pt x="165620" y="328314"/>
                    <a:pt x="90281" y="382128"/>
                  </a:cubicBezTo>
                  <a:lnTo>
                    <a:pt x="60995" y="387556"/>
                  </a:lnTo>
                  <a:close/>
                  <a:moveTo>
                    <a:pt x="136571" y="0"/>
                  </a:moveTo>
                  <a:cubicBezTo>
                    <a:pt x="123817" y="2832"/>
                    <a:pt x="90281" y="12981"/>
                    <a:pt x="81778" y="21242"/>
                  </a:cubicBezTo>
                  <a:cubicBezTo>
                    <a:pt x="43046" y="59007"/>
                    <a:pt x="32890" y="137604"/>
                    <a:pt x="20137" y="186697"/>
                  </a:cubicBezTo>
                  <a:cubicBezTo>
                    <a:pt x="7620" y="233431"/>
                    <a:pt x="-12927" y="337519"/>
                    <a:pt x="11162" y="386612"/>
                  </a:cubicBezTo>
                  <a:cubicBezTo>
                    <a:pt x="43046" y="451284"/>
                    <a:pt x="103979" y="431693"/>
                    <a:pt x="135154" y="363246"/>
                  </a:cubicBezTo>
                  <a:cubicBezTo>
                    <a:pt x="171525" y="283232"/>
                    <a:pt x="212383" y="116361"/>
                    <a:pt x="151214" y="28559"/>
                  </a:cubicBezTo>
                  <a:cubicBezTo>
                    <a:pt x="140586" y="13218"/>
                    <a:pt x="143656" y="16994"/>
                    <a:pt x="13657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46" name="Forma libre 645">
              <a:extLst>
                <a:ext uri="{FF2B5EF4-FFF2-40B4-BE49-F238E27FC236}">
                  <a16:creationId xmlns:a16="http://schemas.microsoft.com/office/drawing/2014/main" id="{B7259AA3-8720-7D48-B79D-7641B33C9AC5}"/>
                </a:ext>
              </a:extLst>
            </p:cNvPr>
            <p:cNvSpPr/>
            <p:nvPr/>
          </p:nvSpPr>
          <p:spPr>
            <a:xfrm>
              <a:off x="6852229" y="5777704"/>
              <a:ext cx="59060" cy="712329"/>
            </a:xfrm>
            <a:custGeom>
              <a:avLst/>
              <a:gdLst>
                <a:gd name="connsiteX0" fmla="*/ 29994 w 59060"/>
                <a:gd name="connsiteY0" fmla="*/ 305419 h 712329"/>
                <a:gd name="connsiteX1" fmla="*/ 25507 w 59060"/>
                <a:gd name="connsiteY1" fmla="*/ 437594 h 712329"/>
                <a:gd name="connsiteX2" fmla="*/ 24090 w 59060"/>
                <a:gd name="connsiteY2" fmla="*/ 335866 h 712329"/>
                <a:gd name="connsiteX3" fmla="*/ 29994 w 59060"/>
                <a:gd name="connsiteY3" fmla="*/ 305419 h 712329"/>
                <a:gd name="connsiteX4" fmla="*/ 47707 w 59060"/>
                <a:gd name="connsiteY4" fmla="*/ 0 h 712329"/>
                <a:gd name="connsiteX5" fmla="*/ 28341 w 59060"/>
                <a:gd name="connsiteY5" fmla="*/ 20298 h 712329"/>
                <a:gd name="connsiteX6" fmla="*/ 21964 w 59060"/>
                <a:gd name="connsiteY6" fmla="*/ 83318 h 712329"/>
                <a:gd name="connsiteX7" fmla="*/ 27396 w 59060"/>
                <a:gd name="connsiteY7" fmla="*/ 130523 h 712329"/>
                <a:gd name="connsiteX8" fmla="*/ 0 w 59060"/>
                <a:gd name="connsiteY8" fmla="*/ 443967 h 712329"/>
                <a:gd name="connsiteX9" fmla="*/ 22437 w 59060"/>
                <a:gd name="connsiteY9" fmla="*/ 440898 h 712329"/>
                <a:gd name="connsiteX10" fmla="*/ 10155 w 59060"/>
                <a:gd name="connsiteY10" fmla="*/ 700528 h 712329"/>
                <a:gd name="connsiteX11" fmla="*/ 11336 w 59060"/>
                <a:gd name="connsiteY11" fmla="*/ 704777 h 712329"/>
                <a:gd name="connsiteX12" fmla="*/ 14407 w 59060"/>
                <a:gd name="connsiteY12" fmla="*/ 712329 h 712329"/>
                <a:gd name="connsiteX13" fmla="*/ 23381 w 59060"/>
                <a:gd name="connsiteY13" fmla="*/ 700056 h 712329"/>
                <a:gd name="connsiteX14" fmla="*/ 25507 w 59060"/>
                <a:gd name="connsiteY14" fmla="*/ 696516 h 712329"/>
                <a:gd name="connsiteX15" fmla="*/ 34954 w 59060"/>
                <a:gd name="connsiteY15" fmla="*/ 684242 h 712329"/>
                <a:gd name="connsiteX16" fmla="*/ 48180 w 59060"/>
                <a:gd name="connsiteY16" fmla="*/ 551123 h 712329"/>
                <a:gd name="connsiteX17" fmla="*/ 56446 w 59060"/>
                <a:gd name="connsiteY17" fmla="*/ 363954 h 712329"/>
                <a:gd name="connsiteX18" fmla="*/ 51014 w 59060"/>
                <a:gd name="connsiteY18" fmla="*/ 283468 h 712329"/>
                <a:gd name="connsiteX19" fmla="*/ 47707 w 59060"/>
                <a:gd name="connsiteY19" fmla="*/ 0 h 712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9060" h="712329">
                  <a:moveTo>
                    <a:pt x="29994" y="305419"/>
                  </a:moveTo>
                  <a:lnTo>
                    <a:pt x="25507" y="437594"/>
                  </a:lnTo>
                  <a:cubicBezTo>
                    <a:pt x="8266" y="412811"/>
                    <a:pt x="19602" y="367730"/>
                    <a:pt x="24090" y="335866"/>
                  </a:cubicBezTo>
                  <a:cubicBezTo>
                    <a:pt x="26688" y="318636"/>
                    <a:pt x="22909" y="319581"/>
                    <a:pt x="29994" y="305419"/>
                  </a:cubicBezTo>
                  <a:close/>
                  <a:moveTo>
                    <a:pt x="47707" y="0"/>
                  </a:moveTo>
                  <a:cubicBezTo>
                    <a:pt x="24562" y="7789"/>
                    <a:pt x="42748" y="-3776"/>
                    <a:pt x="28341" y="20298"/>
                  </a:cubicBezTo>
                  <a:cubicBezTo>
                    <a:pt x="6613" y="56646"/>
                    <a:pt x="29994" y="42249"/>
                    <a:pt x="21964" y="83318"/>
                  </a:cubicBezTo>
                  <a:cubicBezTo>
                    <a:pt x="17005" y="108572"/>
                    <a:pt x="27160" y="90162"/>
                    <a:pt x="27396" y="130523"/>
                  </a:cubicBezTo>
                  <a:cubicBezTo>
                    <a:pt x="28105" y="194722"/>
                    <a:pt x="0" y="443967"/>
                    <a:pt x="0" y="443967"/>
                  </a:cubicBezTo>
                  <a:cubicBezTo>
                    <a:pt x="10864" y="442079"/>
                    <a:pt x="8266" y="434998"/>
                    <a:pt x="22437" y="440898"/>
                  </a:cubicBezTo>
                  <a:lnTo>
                    <a:pt x="10155" y="700528"/>
                  </a:lnTo>
                  <a:cubicBezTo>
                    <a:pt x="10392" y="701944"/>
                    <a:pt x="11100" y="703596"/>
                    <a:pt x="11336" y="704777"/>
                  </a:cubicBezTo>
                  <a:lnTo>
                    <a:pt x="14407" y="712329"/>
                  </a:lnTo>
                  <a:cubicBezTo>
                    <a:pt x="32120" y="697696"/>
                    <a:pt x="14170" y="713982"/>
                    <a:pt x="23381" y="700056"/>
                  </a:cubicBezTo>
                  <a:cubicBezTo>
                    <a:pt x="24090" y="699112"/>
                    <a:pt x="24798" y="697460"/>
                    <a:pt x="25507" y="696516"/>
                  </a:cubicBezTo>
                  <a:lnTo>
                    <a:pt x="34954" y="684242"/>
                  </a:lnTo>
                  <a:cubicBezTo>
                    <a:pt x="59752" y="654267"/>
                    <a:pt x="38969" y="640341"/>
                    <a:pt x="48180" y="551123"/>
                  </a:cubicBezTo>
                  <a:cubicBezTo>
                    <a:pt x="54320" y="489520"/>
                    <a:pt x="47707" y="420128"/>
                    <a:pt x="56446" y="363954"/>
                  </a:cubicBezTo>
                  <a:cubicBezTo>
                    <a:pt x="65420" y="305655"/>
                    <a:pt x="48180" y="355929"/>
                    <a:pt x="51014" y="283468"/>
                  </a:cubicBezTo>
                  <a:lnTo>
                    <a:pt x="47707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47" name="Forma libre 646">
              <a:extLst>
                <a:ext uri="{FF2B5EF4-FFF2-40B4-BE49-F238E27FC236}">
                  <a16:creationId xmlns:a16="http://schemas.microsoft.com/office/drawing/2014/main" id="{561058A4-43C4-EF42-90D9-A5E37D085359}"/>
                </a:ext>
              </a:extLst>
            </p:cNvPr>
            <p:cNvSpPr/>
            <p:nvPr/>
          </p:nvSpPr>
          <p:spPr>
            <a:xfrm>
              <a:off x="6204167" y="5915914"/>
              <a:ext cx="188918" cy="437223"/>
            </a:xfrm>
            <a:custGeom>
              <a:avLst/>
              <a:gdLst>
                <a:gd name="connsiteX0" fmla="*/ 118559 w 188918"/>
                <a:gd name="connsiteY0" fmla="*/ 40934 h 437223"/>
                <a:gd name="connsiteX1" fmla="*/ 183980 w 188918"/>
                <a:gd name="connsiteY1" fmla="*/ 48251 h 437223"/>
                <a:gd name="connsiteX2" fmla="*/ 112655 w 188918"/>
                <a:gd name="connsiteY2" fmla="*/ 10723 h 437223"/>
                <a:gd name="connsiteX3" fmla="*/ 0 w 188918"/>
                <a:gd name="connsiteY3" fmla="*/ 19928 h 437223"/>
                <a:gd name="connsiteX4" fmla="*/ 81244 w 188918"/>
                <a:gd name="connsiteY4" fmla="*/ 41642 h 437223"/>
                <a:gd name="connsiteX5" fmla="*/ 57390 w 188918"/>
                <a:gd name="connsiteY5" fmla="*/ 234713 h 437223"/>
                <a:gd name="connsiteX6" fmla="*/ 32592 w 188918"/>
                <a:gd name="connsiteY6" fmla="*/ 437224 h 437223"/>
                <a:gd name="connsiteX7" fmla="*/ 65420 w 188918"/>
                <a:gd name="connsiteY7" fmla="*/ 386006 h 437223"/>
                <a:gd name="connsiteX8" fmla="*/ 76048 w 188918"/>
                <a:gd name="connsiteY8" fmla="*/ 315906 h 437223"/>
                <a:gd name="connsiteX9" fmla="*/ 85967 w 188918"/>
                <a:gd name="connsiteY9" fmla="*/ 260203 h 437223"/>
                <a:gd name="connsiteX10" fmla="*/ 118559 w 188918"/>
                <a:gd name="connsiteY10" fmla="*/ 40934 h 437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8918" h="437223">
                  <a:moveTo>
                    <a:pt x="118559" y="40934"/>
                  </a:moveTo>
                  <a:cubicBezTo>
                    <a:pt x="150207" y="37630"/>
                    <a:pt x="157292" y="44475"/>
                    <a:pt x="183980" y="48251"/>
                  </a:cubicBezTo>
                  <a:cubicBezTo>
                    <a:pt x="199095" y="-3911"/>
                    <a:pt x="180673" y="17096"/>
                    <a:pt x="112655" y="10723"/>
                  </a:cubicBezTo>
                  <a:cubicBezTo>
                    <a:pt x="59044" y="5530"/>
                    <a:pt x="28341" y="-15004"/>
                    <a:pt x="0" y="19928"/>
                  </a:cubicBezTo>
                  <a:cubicBezTo>
                    <a:pt x="37316" y="58636"/>
                    <a:pt x="44873" y="16624"/>
                    <a:pt x="81244" y="41642"/>
                  </a:cubicBezTo>
                  <a:cubicBezTo>
                    <a:pt x="98012" y="76810"/>
                    <a:pt x="65420" y="192464"/>
                    <a:pt x="57390" y="234713"/>
                  </a:cubicBezTo>
                  <a:lnTo>
                    <a:pt x="32592" y="437224"/>
                  </a:lnTo>
                  <a:cubicBezTo>
                    <a:pt x="65656" y="432739"/>
                    <a:pt x="59044" y="407012"/>
                    <a:pt x="65420" y="386006"/>
                  </a:cubicBezTo>
                  <a:cubicBezTo>
                    <a:pt x="80772" y="333608"/>
                    <a:pt x="65184" y="379397"/>
                    <a:pt x="76048" y="315906"/>
                  </a:cubicBezTo>
                  <a:cubicBezTo>
                    <a:pt x="79591" y="295608"/>
                    <a:pt x="81716" y="280266"/>
                    <a:pt x="85967" y="260203"/>
                  </a:cubicBezTo>
                  <a:cubicBezTo>
                    <a:pt x="102027" y="185383"/>
                    <a:pt x="117615" y="125904"/>
                    <a:pt x="118559" y="40934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48" name="Forma libre 647">
              <a:extLst>
                <a:ext uri="{FF2B5EF4-FFF2-40B4-BE49-F238E27FC236}">
                  <a16:creationId xmlns:a16="http://schemas.microsoft.com/office/drawing/2014/main" id="{C5BF32CB-3C57-A349-994E-F846EE6C40CF}"/>
                </a:ext>
              </a:extLst>
            </p:cNvPr>
            <p:cNvSpPr/>
            <p:nvPr/>
          </p:nvSpPr>
          <p:spPr>
            <a:xfrm>
              <a:off x="6622513" y="5943570"/>
              <a:ext cx="200430" cy="390520"/>
            </a:xfrm>
            <a:custGeom>
              <a:avLst/>
              <a:gdLst>
                <a:gd name="connsiteX0" fmla="*/ 200431 w 200430"/>
                <a:gd name="connsiteY0" fmla="*/ 355754 h 390520"/>
                <a:gd name="connsiteX1" fmla="*/ 32747 w 200430"/>
                <a:gd name="connsiteY1" fmla="*/ 300996 h 390520"/>
                <a:gd name="connsiteX2" fmla="*/ 41958 w 200430"/>
                <a:gd name="connsiteY2" fmla="*/ 231368 h 390520"/>
                <a:gd name="connsiteX3" fmla="*/ 67465 w 200430"/>
                <a:gd name="connsiteY3" fmla="*/ 61 h 390520"/>
                <a:gd name="connsiteX4" fmla="*/ 35581 w 200430"/>
                <a:gd name="connsiteY4" fmla="*/ 136721 h 390520"/>
                <a:gd name="connsiteX5" fmla="*/ 4170 w 200430"/>
                <a:gd name="connsiteY5" fmla="*/ 285654 h 390520"/>
                <a:gd name="connsiteX6" fmla="*/ 20702 w 200430"/>
                <a:gd name="connsiteY6" fmla="*/ 345605 h 390520"/>
                <a:gd name="connsiteX7" fmla="*/ 152960 w 200430"/>
                <a:gd name="connsiteY7" fmla="*/ 387854 h 390520"/>
                <a:gd name="connsiteX8" fmla="*/ 200431 w 200430"/>
                <a:gd name="connsiteY8" fmla="*/ 355754 h 390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0430" h="390520">
                  <a:moveTo>
                    <a:pt x="200431" y="355754"/>
                  </a:moveTo>
                  <a:cubicBezTo>
                    <a:pt x="173979" y="358114"/>
                    <a:pt x="33692" y="322002"/>
                    <a:pt x="32747" y="300996"/>
                  </a:cubicBezTo>
                  <a:lnTo>
                    <a:pt x="41958" y="231368"/>
                  </a:lnTo>
                  <a:cubicBezTo>
                    <a:pt x="50932" y="196908"/>
                    <a:pt x="74550" y="39950"/>
                    <a:pt x="67465" y="61"/>
                  </a:cubicBezTo>
                  <a:cubicBezTo>
                    <a:pt x="20938" y="-1827"/>
                    <a:pt x="58254" y="39714"/>
                    <a:pt x="35581" y="136721"/>
                  </a:cubicBezTo>
                  <a:cubicBezTo>
                    <a:pt x="24009" y="185815"/>
                    <a:pt x="19285" y="237741"/>
                    <a:pt x="4170" y="285654"/>
                  </a:cubicBezTo>
                  <a:cubicBezTo>
                    <a:pt x="-4332" y="311853"/>
                    <a:pt x="-317" y="332860"/>
                    <a:pt x="20702" y="345605"/>
                  </a:cubicBezTo>
                  <a:cubicBezTo>
                    <a:pt x="52349" y="364959"/>
                    <a:pt x="112810" y="374164"/>
                    <a:pt x="152960" y="387854"/>
                  </a:cubicBezTo>
                  <a:cubicBezTo>
                    <a:pt x="179175" y="397059"/>
                    <a:pt x="194999" y="381481"/>
                    <a:pt x="200431" y="355754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49" name="Forma libre 648">
              <a:extLst>
                <a:ext uri="{FF2B5EF4-FFF2-40B4-BE49-F238E27FC236}">
                  <a16:creationId xmlns:a16="http://schemas.microsoft.com/office/drawing/2014/main" id="{05133F47-0BE2-764B-86A0-1DE3FFC5705A}"/>
                </a:ext>
              </a:extLst>
            </p:cNvPr>
            <p:cNvSpPr/>
            <p:nvPr/>
          </p:nvSpPr>
          <p:spPr>
            <a:xfrm>
              <a:off x="5391504" y="6121123"/>
              <a:ext cx="50528" cy="367021"/>
            </a:xfrm>
            <a:custGeom>
              <a:avLst/>
              <a:gdLst>
                <a:gd name="connsiteX0" fmla="*/ 50529 w 50528"/>
                <a:gd name="connsiteY0" fmla="*/ 0 h 367021"/>
                <a:gd name="connsiteX1" fmla="*/ 28801 w 50528"/>
                <a:gd name="connsiteY1" fmla="*/ 26435 h 367021"/>
                <a:gd name="connsiteX2" fmla="*/ 15339 w 50528"/>
                <a:gd name="connsiteY2" fmla="*/ 175604 h 367021"/>
                <a:gd name="connsiteX3" fmla="*/ 932 w 50528"/>
                <a:gd name="connsiteY3" fmla="*/ 367022 h 367021"/>
                <a:gd name="connsiteX4" fmla="*/ 18409 w 50528"/>
                <a:gd name="connsiteY4" fmla="*/ 285357 h 367021"/>
                <a:gd name="connsiteX5" fmla="*/ 27856 w 50528"/>
                <a:gd name="connsiteY5" fmla="*/ 190474 h 367021"/>
                <a:gd name="connsiteX6" fmla="*/ 35178 w 50528"/>
                <a:gd name="connsiteY6" fmla="*/ 92523 h 367021"/>
                <a:gd name="connsiteX7" fmla="*/ 50529 w 50528"/>
                <a:gd name="connsiteY7" fmla="*/ 0 h 367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528" h="367021">
                  <a:moveTo>
                    <a:pt x="50529" y="0"/>
                  </a:moveTo>
                  <a:cubicBezTo>
                    <a:pt x="27620" y="2596"/>
                    <a:pt x="29746" y="3068"/>
                    <a:pt x="28801" y="26435"/>
                  </a:cubicBezTo>
                  <a:lnTo>
                    <a:pt x="15339" y="175604"/>
                  </a:lnTo>
                  <a:cubicBezTo>
                    <a:pt x="12269" y="203927"/>
                    <a:pt x="-4027" y="355221"/>
                    <a:pt x="932" y="367022"/>
                  </a:cubicBezTo>
                  <a:cubicBezTo>
                    <a:pt x="21243" y="360413"/>
                    <a:pt x="12741" y="328786"/>
                    <a:pt x="18409" y="285357"/>
                  </a:cubicBezTo>
                  <a:cubicBezTo>
                    <a:pt x="22897" y="250661"/>
                    <a:pt x="22188" y="224462"/>
                    <a:pt x="27856" y="190474"/>
                  </a:cubicBezTo>
                  <a:cubicBezTo>
                    <a:pt x="32816" y="161915"/>
                    <a:pt x="30690" y="122498"/>
                    <a:pt x="35178" y="92523"/>
                  </a:cubicBezTo>
                  <a:cubicBezTo>
                    <a:pt x="38720" y="67976"/>
                    <a:pt x="50293" y="56883"/>
                    <a:pt x="5052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50" name="Forma libre 649">
              <a:extLst>
                <a:ext uri="{FF2B5EF4-FFF2-40B4-BE49-F238E27FC236}">
                  <a16:creationId xmlns:a16="http://schemas.microsoft.com/office/drawing/2014/main" id="{E5CC588C-1A82-9B41-91AE-A143E5F76E27}"/>
                </a:ext>
              </a:extLst>
            </p:cNvPr>
            <p:cNvSpPr/>
            <p:nvPr/>
          </p:nvSpPr>
          <p:spPr>
            <a:xfrm>
              <a:off x="5447435" y="6194056"/>
              <a:ext cx="17034" cy="174423"/>
            </a:xfrm>
            <a:custGeom>
              <a:avLst/>
              <a:gdLst>
                <a:gd name="connsiteX0" fmla="*/ 17035 w 17034"/>
                <a:gd name="connsiteY0" fmla="*/ 0 h 174423"/>
                <a:gd name="connsiteX1" fmla="*/ 1211 w 17034"/>
                <a:gd name="connsiteY1" fmla="*/ 78833 h 174423"/>
                <a:gd name="connsiteX2" fmla="*/ 8296 w 17034"/>
                <a:gd name="connsiteY2" fmla="*/ 174424 h 174423"/>
                <a:gd name="connsiteX3" fmla="*/ 17035 w 17034"/>
                <a:gd name="connsiteY3" fmla="*/ 0 h 174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34" h="174423">
                  <a:moveTo>
                    <a:pt x="17035" y="0"/>
                  </a:moveTo>
                  <a:cubicBezTo>
                    <a:pt x="-4693" y="4957"/>
                    <a:pt x="4281" y="18646"/>
                    <a:pt x="1211" y="78833"/>
                  </a:cubicBezTo>
                  <a:cubicBezTo>
                    <a:pt x="-1151" y="121554"/>
                    <a:pt x="-678" y="136896"/>
                    <a:pt x="8296" y="174424"/>
                  </a:cubicBezTo>
                  <a:lnTo>
                    <a:pt x="17035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51" name="Forma libre 650">
              <a:extLst>
                <a:ext uri="{FF2B5EF4-FFF2-40B4-BE49-F238E27FC236}">
                  <a16:creationId xmlns:a16="http://schemas.microsoft.com/office/drawing/2014/main" id="{1E86A27F-244E-A14D-BE36-5638F03496D6}"/>
                </a:ext>
              </a:extLst>
            </p:cNvPr>
            <p:cNvSpPr/>
            <p:nvPr/>
          </p:nvSpPr>
          <p:spPr>
            <a:xfrm>
              <a:off x="5749551" y="5966290"/>
              <a:ext cx="30925" cy="115889"/>
            </a:xfrm>
            <a:custGeom>
              <a:avLst/>
              <a:gdLst>
                <a:gd name="connsiteX0" fmla="*/ 30920 w 30925"/>
                <a:gd name="connsiteY0" fmla="*/ 0 h 115889"/>
                <a:gd name="connsiteX1" fmla="*/ 7539 w 30925"/>
                <a:gd name="connsiteY1" fmla="*/ 45081 h 115889"/>
                <a:gd name="connsiteX2" fmla="*/ 1870 w 30925"/>
                <a:gd name="connsiteY2" fmla="*/ 115889 h 115889"/>
                <a:gd name="connsiteX3" fmla="*/ 12262 w 30925"/>
                <a:gd name="connsiteY3" fmla="*/ 89454 h 115889"/>
                <a:gd name="connsiteX4" fmla="*/ 21473 w 30925"/>
                <a:gd name="connsiteY4" fmla="*/ 60659 h 115889"/>
                <a:gd name="connsiteX5" fmla="*/ 30920 w 30925"/>
                <a:gd name="connsiteY5" fmla="*/ 0 h 115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925" h="115889">
                  <a:moveTo>
                    <a:pt x="30920" y="0"/>
                  </a:moveTo>
                  <a:cubicBezTo>
                    <a:pt x="2579" y="3304"/>
                    <a:pt x="8483" y="23839"/>
                    <a:pt x="7539" y="45081"/>
                  </a:cubicBezTo>
                  <a:cubicBezTo>
                    <a:pt x="6594" y="64671"/>
                    <a:pt x="-4270" y="99131"/>
                    <a:pt x="1870" y="115889"/>
                  </a:cubicBezTo>
                  <a:cubicBezTo>
                    <a:pt x="12498" y="103616"/>
                    <a:pt x="8011" y="105976"/>
                    <a:pt x="12262" y="89454"/>
                  </a:cubicBezTo>
                  <a:cubicBezTo>
                    <a:pt x="14388" y="80249"/>
                    <a:pt x="19584" y="70100"/>
                    <a:pt x="21473" y="60659"/>
                  </a:cubicBezTo>
                  <a:cubicBezTo>
                    <a:pt x="24307" y="46025"/>
                    <a:pt x="31156" y="10149"/>
                    <a:pt x="3092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52" name="Forma libre 651">
              <a:extLst>
                <a:ext uri="{FF2B5EF4-FFF2-40B4-BE49-F238E27FC236}">
                  <a16:creationId xmlns:a16="http://schemas.microsoft.com/office/drawing/2014/main" id="{674AE9CD-C906-134C-BBB1-5B7750F6AA80}"/>
                </a:ext>
              </a:extLst>
            </p:cNvPr>
            <p:cNvSpPr/>
            <p:nvPr/>
          </p:nvSpPr>
          <p:spPr>
            <a:xfrm>
              <a:off x="5580785" y="5712225"/>
              <a:ext cx="100209" cy="20869"/>
            </a:xfrm>
            <a:custGeom>
              <a:avLst/>
              <a:gdLst>
                <a:gd name="connsiteX0" fmla="*/ 19957 w 100209"/>
                <a:gd name="connsiteY0" fmla="*/ 20870 h 20869"/>
                <a:gd name="connsiteX1" fmla="*/ 99076 w 100209"/>
                <a:gd name="connsiteY1" fmla="*/ 17093 h 20869"/>
                <a:gd name="connsiteX2" fmla="*/ 80418 w 100209"/>
                <a:gd name="connsiteY2" fmla="*/ 5056 h 20869"/>
                <a:gd name="connsiteX3" fmla="*/ 591 w 100209"/>
                <a:gd name="connsiteY3" fmla="*/ 4584 h 20869"/>
                <a:gd name="connsiteX4" fmla="*/ 19957 w 100209"/>
                <a:gd name="connsiteY4" fmla="*/ 20870 h 20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209" h="20869">
                  <a:moveTo>
                    <a:pt x="19957" y="20870"/>
                  </a:moveTo>
                  <a:lnTo>
                    <a:pt x="99076" y="17093"/>
                  </a:lnTo>
                  <a:cubicBezTo>
                    <a:pt x="88212" y="7888"/>
                    <a:pt x="118206" y="14025"/>
                    <a:pt x="80418" y="5056"/>
                  </a:cubicBezTo>
                  <a:cubicBezTo>
                    <a:pt x="56564" y="-609"/>
                    <a:pt x="20194" y="-2497"/>
                    <a:pt x="591" y="4584"/>
                  </a:cubicBezTo>
                  <a:cubicBezTo>
                    <a:pt x="6496" y="20634"/>
                    <a:pt x="-13343" y="15913"/>
                    <a:pt x="19957" y="2087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53" name="Forma libre 652">
              <a:extLst>
                <a:ext uri="{FF2B5EF4-FFF2-40B4-BE49-F238E27FC236}">
                  <a16:creationId xmlns:a16="http://schemas.microsoft.com/office/drawing/2014/main" id="{DA4EDDD3-335B-9E4D-A2CC-5A2E59FCB020}"/>
                </a:ext>
              </a:extLst>
            </p:cNvPr>
            <p:cNvSpPr/>
            <p:nvPr/>
          </p:nvSpPr>
          <p:spPr>
            <a:xfrm>
              <a:off x="5552442" y="5691082"/>
              <a:ext cx="24210" cy="64907"/>
            </a:xfrm>
            <a:custGeom>
              <a:avLst/>
              <a:gdLst>
                <a:gd name="connsiteX0" fmla="*/ 24211 w 24210"/>
                <a:gd name="connsiteY0" fmla="*/ 0 h 64907"/>
                <a:gd name="connsiteX1" fmla="*/ 2246 w 24210"/>
                <a:gd name="connsiteY1" fmla="*/ 26199 h 64907"/>
                <a:gd name="connsiteX2" fmla="*/ 3427 w 24210"/>
                <a:gd name="connsiteY2" fmla="*/ 64907 h 64907"/>
                <a:gd name="connsiteX3" fmla="*/ 24211 w 24210"/>
                <a:gd name="connsiteY3" fmla="*/ 0 h 64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210" h="64907">
                  <a:moveTo>
                    <a:pt x="24211" y="0"/>
                  </a:moveTo>
                  <a:cubicBezTo>
                    <a:pt x="-2005" y="2596"/>
                    <a:pt x="5789" y="-472"/>
                    <a:pt x="2246" y="26199"/>
                  </a:cubicBezTo>
                  <a:cubicBezTo>
                    <a:pt x="-115" y="42957"/>
                    <a:pt x="-1769" y="48386"/>
                    <a:pt x="3427" y="64907"/>
                  </a:cubicBezTo>
                  <a:cubicBezTo>
                    <a:pt x="22085" y="57355"/>
                    <a:pt x="22557" y="36112"/>
                    <a:pt x="2421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54" name="Forma libre 653">
              <a:extLst>
                <a:ext uri="{FF2B5EF4-FFF2-40B4-BE49-F238E27FC236}">
                  <a16:creationId xmlns:a16="http://schemas.microsoft.com/office/drawing/2014/main" id="{F37057ED-9F75-C344-AC3E-D178D5845A99}"/>
                </a:ext>
              </a:extLst>
            </p:cNvPr>
            <p:cNvSpPr/>
            <p:nvPr/>
          </p:nvSpPr>
          <p:spPr>
            <a:xfrm>
              <a:off x="6939539" y="6317970"/>
              <a:ext cx="23729" cy="71752"/>
            </a:xfrm>
            <a:custGeom>
              <a:avLst/>
              <a:gdLst>
                <a:gd name="connsiteX0" fmla="*/ 23220 w 23729"/>
                <a:gd name="connsiteY0" fmla="*/ 0 h 71752"/>
                <a:gd name="connsiteX1" fmla="*/ 75 w 23729"/>
                <a:gd name="connsiteY1" fmla="*/ 71752 h 71752"/>
                <a:gd name="connsiteX2" fmla="*/ 19677 w 23729"/>
                <a:gd name="connsiteY2" fmla="*/ 48150 h 71752"/>
                <a:gd name="connsiteX3" fmla="*/ 23220 w 23729"/>
                <a:gd name="connsiteY3" fmla="*/ 0 h 7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729" h="71752">
                  <a:moveTo>
                    <a:pt x="23220" y="0"/>
                  </a:moveTo>
                  <a:cubicBezTo>
                    <a:pt x="7160" y="11565"/>
                    <a:pt x="-870" y="44609"/>
                    <a:pt x="75" y="71752"/>
                  </a:cubicBezTo>
                  <a:cubicBezTo>
                    <a:pt x="17315" y="66560"/>
                    <a:pt x="15190" y="67740"/>
                    <a:pt x="19677" y="48150"/>
                  </a:cubicBezTo>
                  <a:cubicBezTo>
                    <a:pt x="22984" y="33280"/>
                    <a:pt x="24637" y="18410"/>
                    <a:pt x="2322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55" name="Forma libre 654">
              <a:extLst>
                <a:ext uri="{FF2B5EF4-FFF2-40B4-BE49-F238E27FC236}">
                  <a16:creationId xmlns:a16="http://schemas.microsoft.com/office/drawing/2014/main" id="{19A42AB6-F16D-5142-8B47-F00ADA4BE293}"/>
                </a:ext>
              </a:extLst>
            </p:cNvPr>
            <p:cNvSpPr/>
            <p:nvPr/>
          </p:nvSpPr>
          <p:spPr>
            <a:xfrm>
              <a:off x="6951865" y="6236686"/>
              <a:ext cx="29267" cy="34314"/>
            </a:xfrm>
            <a:custGeom>
              <a:avLst/>
              <a:gdLst>
                <a:gd name="connsiteX0" fmla="*/ 24356 w 29267"/>
                <a:gd name="connsiteY0" fmla="*/ 2687 h 34314"/>
                <a:gd name="connsiteX1" fmla="*/ 22231 w 29267"/>
                <a:gd name="connsiteY1" fmla="*/ 34314 h 34314"/>
                <a:gd name="connsiteX2" fmla="*/ 29080 w 29267"/>
                <a:gd name="connsiteY2" fmla="*/ 19445 h 34314"/>
                <a:gd name="connsiteX3" fmla="*/ 24356 w 29267"/>
                <a:gd name="connsiteY3" fmla="*/ 2687 h 34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67" h="34314">
                  <a:moveTo>
                    <a:pt x="24356" y="2687"/>
                  </a:moveTo>
                  <a:cubicBezTo>
                    <a:pt x="-8472" y="-11003"/>
                    <a:pt x="-7055" y="31954"/>
                    <a:pt x="22231" y="34314"/>
                  </a:cubicBezTo>
                  <a:cubicBezTo>
                    <a:pt x="31205" y="21569"/>
                    <a:pt x="27663" y="40687"/>
                    <a:pt x="29080" y="19445"/>
                  </a:cubicBezTo>
                  <a:cubicBezTo>
                    <a:pt x="30261" y="91"/>
                    <a:pt x="25537" y="4811"/>
                    <a:pt x="24356" y="268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56" name="Forma libre 655">
              <a:extLst>
                <a:ext uri="{FF2B5EF4-FFF2-40B4-BE49-F238E27FC236}">
                  <a16:creationId xmlns:a16="http://schemas.microsoft.com/office/drawing/2014/main" id="{31C7ACB5-181D-4249-90B1-479C41FC041B}"/>
                </a:ext>
              </a:extLst>
            </p:cNvPr>
            <p:cNvSpPr/>
            <p:nvPr/>
          </p:nvSpPr>
          <p:spPr>
            <a:xfrm>
              <a:off x="5788802" y="6062117"/>
              <a:ext cx="16362" cy="51453"/>
            </a:xfrm>
            <a:custGeom>
              <a:avLst/>
              <a:gdLst>
                <a:gd name="connsiteX0" fmla="*/ 11743 w 16362"/>
                <a:gd name="connsiteY0" fmla="*/ 0 h 51453"/>
                <a:gd name="connsiteX1" fmla="*/ 6784 w 16362"/>
                <a:gd name="connsiteY1" fmla="*/ 51454 h 51453"/>
                <a:gd name="connsiteX2" fmla="*/ 11743 w 16362"/>
                <a:gd name="connsiteY2" fmla="*/ 0 h 51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362" h="51453">
                  <a:moveTo>
                    <a:pt x="11743" y="0"/>
                  </a:moveTo>
                  <a:cubicBezTo>
                    <a:pt x="-7387" y="9205"/>
                    <a:pt x="1352" y="37056"/>
                    <a:pt x="6784" y="51454"/>
                  </a:cubicBezTo>
                  <a:cubicBezTo>
                    <a:pt x="18829" y="39653"/>
                    <a:pt x="18356" y="18882"/>
                    <a:pt x="1174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657" name="Gráfico 626">
            <a:extLst>
              <a:ext uri="{FF2B5EF4-FFF2-40B4-BE49-F238E27FC236}">
                <a16:creationId xmlns:a16="http://schemas.microsoft.com/office/drawing/2014/main" id="{985D70A9-C129-FB45-BC98-543113480486}"/>
              </a:ext>
            </a:extLst>
          </p:cNvPr>
          <p:cNvGrpSpPr/>
          <p:nvPr/>
        </p:nvGrpSpPr>
        <p:grpSpPr>
          <a:xfrm>
            <a:off x="6149350" y="5129875"/>
            <a:ext cx="739998" cy="1029741"/>
            <a:chOff x="7559861" y="5470871"/>
            <a:chExt cx="996838" cy="1387144"/>
          </a:xfrm>
          <a:solidFill>
            <a:srgbClr val="262626"/>
          </a:solidFill>
        </p:grpSpPr>
        <p:sp>
          <p:nvSpPr>
            <p:cNvPr id="658" name="Forma libre 657">
              <a:extLst>
                <a:ext uri="{FF2B5EF4-FFF2-40B4-BE49-F238E27FC236}">
                  <a16:creationId xmlns:a16="http://schemas.microsoft.com/office/drawing/2014/main" id="{B4F11D53-5FF3-B044-B432-A4A4566E4AFE}"/>
                </a:ext>
              </a:extLst>
            </p:cNvPr>
            <p:cNvSpPr/>
            <p:nvPr/>
          </p:nvSpPr>
          <p:spPr>
            <a:xfrm>
              <a:off x="7559861" y="5470871"/>
              <a:ext cx="996838" cy="1387144"/>
            </a:xfrm>
            <a:custGeom>
              <a:avLst/>
              <a:gdLst>
                <a:gd name="connsiteX0" fmla="*/ 488355 w 996838"/>
                <a:gd name="connsiteY0" fmla="*/ 122968 h 1387144"/>
                <a:gd name="connsiteX1" fmla="*/ 468281 w 996838"/>
                <a:gd name="connsiteY1" fmla="*/ 174422 h 1387144"/>
                <a:gd name="connsiteX2" fmla="*/ 461668 w 996838"/>
                <a:gd name="connsiteY2" fmla="*/ 235553 h 1387144"/>
                <a:gd name="connsiteX3" fmla="*/ 483868 w 996838"/>
                <a:gd name="connsiteY3" fmla="*/ 187403 h 1387144"/>
                <a:gd name="connsiteX4" fmla="*/ 488355 w 996838"/>
                <a:gd name="connsiteY4" fmla="*/ 122968 h 1387144"/>
                <a:gd name="connsiteX5" fmla="*/ 224549 w 996838"/>
                <a:gd name="connsiteY5" fmla="*/ 313914 h 1387144"/>
                <a:gd name="connsiteX6" fmla="*/ 204946 w 996838"/>
                <a:gd name="connsiteY6" fmla="*/ 49092 h 1387144"/>
                <a:gd name="connsiteX7" fmla="*/ 270367 w 996838"/>
                <a:gd name="connsiteY7" fmla="*/ 121552 h 1387144"/>
                <a:gd name="connsiteX8" fmla="*/ 280522 w 996838"/>
                <a:gd name="connsiteY8" fmla="*/ 193540 h 1387144"/>
                <a:gd name="connsiteX9" fmla="*/ 289024 w 996838"/>
                <a:gd name="connsiteY9" fmla="*/ 149875 h 1387144"/>
                <a:gd name="connsiteX10" fmla="*/ 309808 w 996838"/>
                <a:gd name="connsiteY10" fmla="*/ 47439 h 1387144"/>
                <a:gd name="connsiteX11" fmla="*/ 354208 w 996838"/>
                <a:gd name="connsiteY11" fmla="*/ 23365 h 1387144"/>
                <a:gd name="connsiteX12" fmla="*/ 377826 w 996838"/>
                <a:gd name="connsiteY12" fmla="*/ 194956 h 1387144"/>
                <a:gd name="connsiteX13" fmla="*/ 392232 w 996838"/>
                <a:gd name="connsiteY13" fmla="*/ 173950 h 1387144"/>
                <a:gd name="connsiteX14" fmla="*/ 419865 w 996838"/>
                <a:gd name="connsiteY14" fmla="*/ 83788 h 1387144"/>
                <a:gd name="connsiteX15" fmla="*/ 487647 w 996838"/>
                <a:gd name="connsiteY15" fmla="*/ 33042 h 1387144"/>
                <a:gd name="connsiteX16" fmla="*/ 498983 w 996838"/>
                <a:gd name="connsiteY16" fmla="*/ 157428 h 1387144"/>
                <a:gd name="connsiteX17" fmla="*/ 492607 w 996838"/>
                <a:gd name="connsiteY17" fmla="*/ 184571 h 1387144"/>
                <a:gd name="connsiteX18" fmla="*/ 477019 w 996838"/>
                <a:gd name="connsiteY18" fmla="*/ 247590 h 1387144"/>
                <a:gd name="connsiteX19" fmla="*/ 419865 w 996838"/>
                <a:gd name="connsiteY19" fmla="*/ 304237 h 1387144"/>
                <a:gd name="connsiteX20" fmla="*/ 224549 w 996838"/>
                <a:gd name="connsiteY20" fmla="*/ 313914 h 1387144"/>
                <a:gd name="connsiteX21" fmla="*/ 973457 w 996838"/>
                <a:gd name="connsiteY21" fmla="*/ 354039 h 1387144"/>
                <a:gd name="connsiteX22" fmla="*/ 942282 w 996838"/>
                <a:gd name="connsiteY22" fmla="*/ 516897 h 1387144"/>
                <a:gd name="connsiteX23" fmla="*/ 894811 w 996838"/>
                <a:gd name="connsiteY23" fmla="*/ 500847 h 1387144"/>
                <a:gd name="connsiteX24" fmla="*/ 751217 w 996838"/>
                <a:gd name="connsiteY24" fmla="*/ 453170 h 1387144"/>
                <a:gd name="connsiteX25" fmla="*/ 565821 w 996838"/>
                <a:gd name="connsiteY25" fmla="*/ 383070 h 1387144"/>
                <a:gd name="connsiteX26" fmla="*/ 578102 w 996838"/>
                <a:gd name="connsiteY26" fmla="*/ 334684 h 1387144"/>
                <a:gd name="connsiteX27" fmla="*/ 628643 w 996838"/>
                <a:gd name="connsiteY27" fmla="*/ 321467 h 1387144"/>
                <a:gd name="connsiteX28" fmla="*/ 853717 w 996838"/>
                <a:gd name="connsiteY28" fmla="*/ 349318 h 1387144"/>
                <a:gd name="connsiteX29" fmla="*/ 973457 w 996838"/>
                <a:gd name="connsiteY29" fmla="*/ 354039 h 1387144"/>
                <a:gd name="connsiteX30" fmla="*/ 334842 w 996838"/>
                <a:gd name="connsiteY30" fmla="*/ 418474 h 1387144"/>
                <a:gd name="connsiteX31" fmla="*/ 270367 w 996838"/>
                <a:gd name="connsiteY31" fmla="*/ 395579 h 1387144"/>
                <a:gd name="connsiteX32" fmla="*/ 176842 w 996838"/>
                <a:gd name="connsiteY32" fmla="*/ 392039 h 1387144"/>
                <a:gd name="connsiteX33" fmla="*/ 238719 w 996838"/>
                <a:gd name="connsiteY33" fmla="*/ 337045 h 1387144"/>
                <a:gd name="connsiteX34" fmla="*/ 349485 w 996838"/>
                <a:gd name="connsiteY34" fmla="*/ 340349 h 1387144"/>
                <a:gd name="connsiteX35" fmla="*/ 546690 w 996838"/>
                <a:gd name="connsiteY35" fmla="*/ 325007 h 1387144"/>
                <a:gd name="connsiteX36" fmla="*/ 544801 w 996838"/>
                <a:gd name="connsiteY36" fmla="*/ 358995 h 1387144"/>
                <a:gd name="connsiteX37" fmla="*/ 461668 w 996838"/>
                <a:gd name="connsiteY37" fmla="*/ 389207 h 1387144"/>
                <a:gd name="connsiteX38" fmla="*/ 494260 w 996838"/>
                <a:gd name="connsiteY38" fmla="*/ 397467 h 1387144"/>
                <a:gd name="connsiteX39" fmla="*/ 545037 w 996838"/>
                <a:gd name="connsiteY39" fmla="*/ 398884 h 1387144"/>
                <a:gd name="connsiteX40" fmla="*/ 492134 w 996838"/>
                <a:gd name="connsiteY40" fmla="*/ 460015 h 1387144"/>
                <a:gd name="connsiteX41" fmla="*/ 446553 w 996838"/>
                <a:gd name="connsiteY41" fmla="*/ 469692 h 1387144"/>
                <a:gd name="connsiteX42" fmla="*/ 163380 w 996838"/>
                <a:gd name="connsiteY42" fmla="*/ 468040 h 1387144"/>
                <a:gd name="connsiteX43" fmla="*/ 226202 w 996838"/>
                <a:gd name="connsiteY43" fmla="*/ 413517 h 1387144"/>
                <a:gd name="connsiteX44" fmla="*/ 280286 w 996838"/>
                <a:gd name="connsiteY44" fmla="*/ 418946 h 1387144"/>
                <a:gd name="connsiteX45" fmla="*/ 309335 w 996838"/>
                <a:gd name="connsiteY45" fmla="*/ 420126 h 1387144"/>
                <a:gd name="connsiteX46" fmla="*/ 331772 w 996838"/>
                <a:gd name="connsiteY46" fmla="*/ 419654 h 1387144"/>
                <a:gd name="connsiteX47" fmla="*/ 334842 w 996838"/>
                <a:gd name="connsiteY47" fmla="*/ 418474 h 1387144"/>
                <a:gd name="connsiteX48" fmla="*/ 854189 w 996838"/>
                <a:gd name="connsiteY48" fmla="*/ 681644 h 1387144"/>
                <a:gd name="connsiteX49" fmla="*/ 806482 w 996838"/>
                <a:gd name="connsiteY49" fmla="*/ 798005 h 1387144"/>
                <a:gd name="connsiteX50" fmla="*/ 644467 w 996838"/>
                <a:gd name="connsiteY50" fmla="*/ 642464 h 1387144"/>
                <a:gd name="connsiteX51" fmla="*/ 506068 w 996838"/>
                <a:gd name="connsiteY51" fmla="*/ 472996 h 1387144"/>
                <a:gd name="connsiteX52" fmla="*/ 567238 w 996838"/>
                <a:gd name="connsiteY52" fmla="*/ 426735 h 1387144"/>
                <a:gd name="connsiteX53" fmla="*/ 728308 w 996838"/>
                <a:gd name="connsiteY53" fmla="*/ 539556 h 1387144"/>
                <a:gd name="connsiteX54" fmla="*/ 854189 w 996838"/>
                <a:gd name="connsiteY54" fmla="*/ 681644 h 1387144"/>
                <a:gd name="connsiteX55" fmla="*/ 597940 w 996838"/>
                <a:gd name="connsiteY55" fmla="*/ 1175176 h 1387144"/>
                <a:gd name="connsiteX56" fmla="*/ 599357 w 996838"/>
                <a:gd name="connsiteY56" fmla="*/ 1197127 h 1387144"/>
                <a:gd name="connsiteX57" fmla="*/ 535118 w 996838"/>
                <a:gd name="connsiteY57" fmla="*/ 1305935 h 1387144"/>
                <a:gd name="connsiteX58" fmla="*/ 633130 w 996838"/>
                <a:gd name="connsiteY58" fmla="*/ 1144493 h 1387144"/>
                <a:gd name="connsiteX59" fmla="*/ 606206 w 996838"/>
                <a:gd name="connsiteY59" fmla="*/ 792341 h 1387144"/>
                <a:gd name="connsiteX60" fmla="*/ 586132 w 996838"/>
                <a:gd name="connsiteY60" fmla="*/ 680936 h 1387144"/>
                <a:gd name="connsiteX61" fmla="*/ 512209 w 996838"/>
                <a:gd name="connsiteY61" fmla="*/ 525158 h 1387144"/>
                <a:gd name="connsiteX62" fmla="*/ 498275 w 996838"/>
                <a:gd name="connsiteY62" fmla="*/ 500139 h 1387144"/>
                <a:gd name="connsiteX63" fmla="*/ 643050 w 996838"/>
                <a:gd name="connsiteY63" fmla="*/ 678340 h 1387144"/>
                <a:gd name="connsiteX64" fmla="*/ 804593 w 996838"/>
                <a:gd name="connsiteY64" fmla="*/ 832937 h 1387144"/>
                <a:gd name="connsiteX65" fmla="*/ 864581 w 996838"/>
                <a:gd name="connsiteY65" fmla="*/ 709731 h 1387144"/>
                <a:gd name="connsiteX66" fmla="*/ 872611 w 996838"/>
                <a:gd name="connsiteY66" fmla="*/ 664650 h 1387144"/>
                <a:gd name="connsiteX67" fmla="*/ 869541 w 996838"/>
                <a:gd name="connsiteY67" fmla="*/ 662998 h 1387144"/>
                <a:gd name="connsiteX68" fmla="*/ 833406 w 996838"/>
                <a:gd name="connsiteY68" fmla="*/ 654265 h 1387144"/>
                <a:gd name="connsiteX69" fmla="*/ 806246 w 996838"/>
                <a:gd name="connsiteY69" fmla="*/ 627830 h 1387144"/>
                <a:gd name="connsiteX70" fmla="*/ 703038 w 996838"/>
                <a:gd name="connsiteY70" fmla="*/ 471580 h 1387144"/>
                <a:gd name="connsiteX71" fmla="*/ 676114 w 996838"/>
                <a:gd name="connsiteY71" fmla="*/ 443021 h 1387144"/>
                <a:gd name="connsiteX72" fmla="*/ 739645 w 996838"/>
                <a:gd name="connsiteY72" fmla="*/ 473940 h 1387144"/>
                <a:gd name="connsiteX73" fmla="*/ 880405 w 996838"/>
                <a:gd name="connsiteY73" fmla="*/ 518549 h 1387144"/>
                <a:gd name="connsiteX74" fmla="*/ 947006 w 996838"/>
                <a:gd name="connsiteY74" fmla="*/ 545928 h 1387144"/>
                <a:gd name="connsiteX75" fmla="*/ 964955 w 996838"/>
                <a:gd name="connsiteY75" fmla="*/ 501791 h 1387144"/>
                <a:gd name="connsiteX76" fmla="*/ 985975 w 996838"/>
                <a:gd name="connsiteY76" fmla="*/ 386138 h 1387144"/>
                <a:gd name="connsiteX77" fmla="*/ 991879 w 996838"/>
                <a:gd name="connsiteY77" fmla="*/ 356635 h 1387144"/>
                <a:gd name="connsiteX78" fmla="*/ 996839 w 996838"/>
                <a:gd name="connsiteY78" fmla="*/ 341293 h 1387144"/>
                <a:gd name="connsiteX79" fmla="*/ 987392 w 996838"/>
                <a:gd name="connsiteY79" fmla="*/ 334684 h 1387144"/>
                <a:gd name="connsiteX80" fmla="*/ 890796 w 996838"/>
                <a:gd name="connsiteY80" fmla="*/ 338933 h 1387144"/>
                <a:gd name="connsiteX81" fmla="*/ 837185 w 996838"/>
                <a:gd name="connsiteY81" fmla="*/ 329020 h 1387144"/>
                <a:gd name="connsiteX82" fmla="*/ 777905 w 996838"/>
                <a:gd name="connsiteY82" fmla="*/ 323591 h 1387144"/>
                <a:gd name="connsiteX83" fmla="*/ 574323 w 996838"/>
                <a:gd name="connsiteY83" fmla="*/ 316274 h 1387144"/>
                <a:gd name="connsiteX84" fmla="*/ 490953 w 996838"/>
                <a:gd name="connsiteY84" fmla="*/ 291491 h 1387144"/>
                <a:gd name="connsiteX85" fmla="*/ 507485 w 996838"/>
                <a:gd name="connsiteY85" fmla="*/ 220683 h 1387144"/>
                <a:gd name="connsiteX86" fmla="*/ 533937 w 996838"/>
                <a:gd name="connsiteY86" fmla="*/ 70570 h 1387144"/>
                <a:gd name="connsiteX87" fmla="*/ 532756 w 996838"/>
                <a:gd name="connsiteY87" fmla="*/ 706 h 1387144"/>
                <a:gd name="connsiteX88" fmla="*/ 458125 w 996838"/>
                <a:gd name="connsiteY88" fmla="*/ 24309 h 1387144"/>
                <a:gd name="connsiteX89" fmla="*/ 402624 w 996838"/>
                <a:gd name="connsiteY89" fmla="*/ 71514 h 1387144"/>
                <a:gd name="connsiteX90" fmla="*/ 329410 w 996838"/>
                <a:gd name="connsiteY90" fmla="*/ 470 h 1387144"/>
                <a:gd name="connsiteX91" fmla="*/ 301778 w 996838"/>
                <a:gd name="connsiteY91" fmla="*/ 33986 h 1387144"/>
                <a:gd name="connsiteX92" fmla="*/ 288788 w 996838"/>
                <a:gd name="connsiteY92" fmla="*/ 55228 h 1387144"/>
                <a:gd name="connsiteX93" fmla="*/ 203765 w 996838"/>
                <a:gd name="connsiteY93" fmla="*/ 17464 h 1387144"/>
                <a:gd name="connsiteX94" fmla="*/ 191248 w 996838"/>
                <a:gd name="connsiteY94" fmla="*/ 97241 h 1387144"/>
                <a:gd name="connsiteX95" fmla="*/ 207544 w 996838"/>
                <a:gd name="connsiteY95" fmla="*/ 317218 h 1387144"/>
                <a:gd name="connsiteX96" fmla="*/ 174244 w 996838"/>
                <a:gd name="connsiteY96" fmla="*/ 337281 h 1387144"/>
                <a:gd name="connsiteX97" fmla="*/ 158184 w 996838"/>
                <a:gd name="connsiteY97" fmla="*/ 374809 h 1387144"/>
                <a:gd name="connsiteX98" fmla="*/ 155113 w 996838"/>
                <a:gd name="connsiteY98" fmla="*/ 424847 h 1387144"/>
                <a:gd name="connsiteX99" fmla="*/ 169048 w 996838"/>
                <a:gd name="connsiteY99" fmla="*/ 502263 h 1387144"/>
                <a:gd name="connsiteX100" fmla="*/ 135511 w 996838"/>
                <a:gd name="connsiteY100" fmla="*/ 572600 h 1387144"/>
                <a:gd name="connsiteX101" fmla="*/ 68201 w 996838"/>
                <a:gd name="connsiteY101" fmla="*/ 710675 h 1387144"/>
                <a:gd name="connsiteX102" fmla="*/ 55920 w 996838"/>
                <a:gd name="connsiteY102" fmla="*/ 747496 h 1387144"/>
                <a:gd name="connsiteX103" fmla="*/ 41277 w 996838"/>
                <a:gd name="connsiteY103" fmla="*/ 786440 h 1387144"/>
                <a:gd name="connsiteX104" fmla="*/ 13173 w 996838"/>
                <a:gd name="connsiteY104" fmla="*/ 1152282 h 1387144"/>
                <a:gd name="connsiteX105" fmla="*/ 83789 w 996838"/>
                <a:gd name="connsiteY105" fmla="*/ 1286581 h 1387144"/>
                <a:gd name="connsiteX106" fmla="*/ 296110 w 996838"/>
                <a:gd name="connsiteY106" fmla="*/ 1386421 h 1387144"/>
                <a:gd name="connsiteX107" fmla="*/ 391996 w 996838"/>
                <a:gd name="connsiteY107" fmla="*/ 1380520 h 1387144"/>
                <a:gd name="connsiteX108" fmla="*/ 529922 w 996838"/>
                <a:gd name="connsiteY108" fmla="*/ 1309712 h 1387144"/>
                <a:gd name="connsiteX109" fmla="*/ 417267 w 996838"/>
                <a:gd name="connsiteY109" fmla="*/ 1359514 h 1387144"/>
                <a:gd name="connsiteX110" fmla="*/ 266588 w 996838"/>
                <a:gd name="connsiteY110" fmla="*/ 1363290 h 1387144"/>
                <a:gd name="connsiteX111" fmla="*/ 69618 w 996838"/>
                <a:gd name="connsiteY111" fmla="*/ 1231587 h 1387144"/>
                <a:gd name="connsiteX112" fmla="*/ 28760 w 996838"/>
                <a:gd name="connsiteY112" fmla="*/ 1109561 h 1387144"/>
                <a:gd name="connsiteX113" fmla="*/ 33956 w 996838"/>
                <a:gd name="connsiteY113" fmla="*/ 1030964 h 1387144"/>
                <a:gd name="connsiteX114" fmla="*/ 96306 w 996838"/>
                <a:gd name="connsiteY114" fmla="*/ 720588 h 1387144"/>
                <a:gd name="connsiteX115" fmla="*/ 114255 w 996838"/>
                <a:gd name="connsiteY115" fmla="*/ 691321 h 1387144"/>
                <a:gd name="connsiteX116" fmla="*/ 114492 w 996838"/>
                <a:gd name="connsiteY116" fmla="*/ 707371 h 1387144"/>
                <a:gd name="connsiteX117" fmla="*/ 108351 w 996838"/>
                <a:gd name="connsiteY117" fmla="*/ 741123 h 1387144"/>
                <a:gd name="connsiteX118" fmla="*/ 136928 w 996838"/>
                <a:gd name="connsiteY118" fmla="*/ 662762 h 1387144"/>
                <a:gd name="connsiteX119" fmla="*/ 154641 w 996838"/>
                <a:gd name="connsiteY119" fmla="*/ 626650 h 1387144"/>
                <a:gd name="connsiteX120" fmla="*/ 169520 w 996838"/>
                <a:gd name="connsiteY120" fmla="*/ 597146 h 1387144"/>
                <a:gd name="connsiteX121" fmla="*/ 178495 w 996838"/>
                <a:gd name="connsiteY121" fmla="*/ 589357 h 1387144"/>
                <a:gd name="connsiteX122" fmla="*/ 169756 w 996838"/>
                <a:gd name="connsiteY122" fmla="*/ 675507 h 1387144"/>
                <a:gd name="connsiteX123" fmla="*/ 204946 w 996838"/>
                <a:gd name="connsiteY123" fmla="*/ 544984 h 1387144"/>
                <a:gd name="connsiteX124" fmla="*/ 219353 w 996838"/>
                <a:gd name="connsiteY124" fmla="*/ 514773 h 1387144"/>
                <a:gd name="connsiteX125" fmla="*/ 283828 w 996838"/>
                <a:gd name="connsiteY125" fmla="*/ 499667 h 1387144"/>
                <a:gd name="connsiteX126" fmla="*/ 462140 w 996838"/>
                <a:gd name="connsiteY126" fmla="*/ 492822 h 1387144"/>
                <a:gd name="connsiteX127" fmla="*/ 482923 w 996838"/>
                <a:gd name="connsiteY127" fmla="*/ 519965 h 1387144"/>
                <a:gd name="connsiteX128" fmla="*/ 506068 w 996838"/>
                <a:gd name="connsiteY128" fmla="*/ 546637 h 1387144"/>
                <a:gd name="connsiteX129" fmla="*/ 584951 w 996838"/>
                <a:gd name="connsiteY129" fmla="*/ 771570 h 1387144"/>
                <a:gd name="connsiteX130" fmla="*/ 606915 w 996838"/>
                <a:gd name="connsiteY130" fmla="*/ 940802 h 1387144"/>
                <a:gd name="connsiteX131" fmla="*/ 613764 w 996838"/>
                <a:gd name="connsiteY131" fmla="*/ 1134344 h 1387144"/>
                <a:gd name="connsiteX132" fmla="*/ 588021 w 996838"/>
                <a:gd name="connsiteY132" fmla="*/ 1129151 h 1387144"/>
                <a:gd name="connsiteX133" fmla="*/ 534173 w 996838"/>
                <a:gd name="connsiteY133" fmla="*/ 1270295 h 1387144"/>
                <a:gd name="connsiteX134" fmla="*/ 524018 w 996838"/>
                <a:gd name="connsiteY134" fmla="*/ 1276904 h 1387144"/>
                <a:gd name="connsiteX135" fmla="*/ 530867 w 996838"/>
                <a:gd name="connsiteY135" fmla="*/ 1266755 h 1387144"/>
                <a:gd name="connsiteX136" fmla="*/ 564404 w 996838"/>
                <a:gd name="connsiteY136" fmla="*/ 1197127 h 1387144"/>
                <a:gd name="connsiteX137" fmla="*/ 559680 w 996838"/>
                <a:gd name="connsiteY137" fmla="*/ 1181785 h 1387144"/>
                <a:gd name="connsiteX138" fmla="*/ 516224 w 996838"/>
                <a:gd name="connsiteY138" fmla="*/ 1266047 h 1387144"/>
                <a:gd name="connsiteX139" fmla="*/ 494732 w 996838"/>
                <a:gd name="connsiteY139" fmla="*/ 1296966 h 1387144"/>
                <a:gd name="connsiteX140" fmla="*/ 528977 w 996838"/>
                <a:gd name="connsiteY140" fmla="*/ 1293426 h 1387144"/>
                <a:gd name="connsiteX141" fmla="*/ 597940 w 996838"/>
                <a:gd name="connsiteY141" fmla="*/ 1175176 h 1387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996838" h="1387144">
                  <a:moveTo>
                    <a:pt x="488355" y="122968"/>
                  </a:moveTo>
                  <a:cubicBezTo>
                    <a:pt x="458834" y="119428"/>
                    <a:pt x="469225" y="145155"/>
                    <a:pt x="468281" y="174422"/>
                  </a:cubicBezTo>
                  <a:cubicBezTo>
                    <a:pt x="467808" y="193068"/>
                    <a:pt x="458361" y="227292"/>
                    <a:pt x="461668" y="235553"/>
                  </a:cubicBezTo>
                  <a:cubicBezTo>
                    <a:pt x="475130" y="231541"/>
                    <a:pt x="476310" y="223280"/>
                    <a:pt x="483868" y="187403"/>
                  </a:cubicBezTo>
                  <a:cubicBezTo>
                    <a:pt x="488119" y="166633"/>
                    <a:pt x="491189" y="151527"/>
                    <a:pt x="488355" y="122968"/>
                  </a:cubicBezTo>
                  <a:close/>
                  <a:moveTo>
                    <a:pt x="224549" y="313914"/>
                  </a:moveTo>
                  <a:lnTo>
                    <a:pt x="204946" y="49092"/>
                  </a:lnTo>
                  <a:cubicBezTo>
                    <a:pt x="225257" y="56408"/>
                    <a:pt x="264935" y="98421"/>
                    <a:pt x="270367" y="121552"/>
                  </a:cubicBezTo>
                  <a:cubicBezTo>
                    <a:pt x="276035" y="146807"/>
                    <a:pt x="271311" y="178434"/>
                    <a:pt x="280522" y="193540"/>
                  </a:cubicBezTo>
                  <a:cubicBezTo>
                    <a:pt x="303903" y="185515"/>
                    <a:pt x="291622" y="180323"/>
                    <a:pt x="289024" y="149875"/>
                  </a:cubicBezTo>
                  <a:cubicBezTo>
                    <a:pt x="282175" y="76707"/>
                    <a:pt x="281467" y="92993"/>
                    <a:pt x="309808" y="47439"/>
                  </a:cubicBezTo>
                  <a:cubicBezTo>
                    <a:pt x="322325" y="27613"/>
                    <a:pt x="324450" y="21004"/>
                    <a:pt x="354208" y="23365"/>
                  </a:cubicBezTo>
                  <a:cubicBezTo>
                    <a:pt x="398373" y="69154"/>
                    <a:pt x="379243" y="121788"/>
                    <a:pt x="377826" y="194956"/>
                  </a:cubicBezTo>
                  <a:cubicBezTo>
                    <a:pt x="391288" y="189764"/>
                    <a:pt x="387037" y="199677"/>
                    <a:pt x="392232" y="173950"/>
                  </a:cubicBezTo>
                  <a:cubicBezTo>
                    <a:pt x="401207" y="130521"/>
                    <a:pt x="391052" y="109279"/>
                    <a:pt x="419865" y="83788"/>
                  </a:cubicBezTo>
                  <a:cubicBezTo>
                    <a:pt x="459778" y="48384"/>
                    <a:pt x="426005" y="62309"/>
                    <a:pt x="487647" y="33042"/>
                  </a:cubicBezTo>
                  <a:cubicBezTo>
                    <a:pt x="532992" y="11327"/>
                    <a:pt x="523782" y="52396"/>
                    <a:pt x="498983" y="157428"/>
                  </a:cubicBezTo>
                  <a:lnTo>
                    <a:pt x="492607" y="184571"/>
                  </a:lnTo>
                  <a:cubicBezTo>
                    <a:pt x="485994" y="232485"/>
                    <a:pt x="489536" y="207230"/>
                    <a:pt x="477019" y="247590"/>
                  </a:cubicBezTo>
                  <a:cubicBezTo>
                    <a:pt x="457417" y="310374"/>
                    <a:pt x="481979" y="288187"/>
                    <a:pt x="419865" y="304237"/>
                  </a:cubicBezTo>
                  <a:cubicBezTo>
                    <a:pt x="265643" y="344125"/>
                    <a:pt x="323978" y="306597"/>
                    <a:pt x="224549" y="313914"/>
                  </a:cubicBezTo>
                  <a:close/>
                  <a:moveTo>
                    <a:pt x="973457" y="354039"/>
                  </a:moveTo>
                  <a:cubicBezTo>
                    <a:pt x="973694" y="385194"/>
                    <a:pt x="952674" y="495183"/>
                    <a:pt x="942282" y="516897"/>
                  </a:cubicBezTo>
                  <a:cubicBezTo>
                    <a:pt x="924805" y="513121"/>
                    <a:pt x="915831" y="507456"/>
                    <a:pt x="894811" y="500847"/>
                  </a:cubicBezTo>
                  <a:cubicBezTo>
                    <a:pt x="847576" y="486450"/>
                    <a:pt x="798452" y="480313"/>
                    <a:pt x="751217" y="453170"/>
                  </a:cubicBezTo>
                  <a:cubicBezTo>
                    <a:pt x="649190" y="394399"/>
                    <a:pt x="574559" y="407381"/>
                    <a:pt x="565821" y="383070"/>
                  </a:cubicBezTo>
                  <a:cubicBezTo>
                    <a:pt x="559680" y="366076"/>
                    <a:pt x="568182" y="343181"/>
                    <a:pt x="578102" y="334684"/>
                  </a:cubicBezTo>
                  <a:cubicBezTo>
                    <a:pt x="588729" y="325715"/>
                    <a:pt x="611166" y="322883"/>
                    <a:pt x="628643" y="321467"/>
                  </a:cubicBezTo>
                  <a:lnTo>
                    <a:pt x="853717" y="349318"/>
                  </a:lnTo>
                  <a:cubicBezTo>
                    <a:pt x="906384" y="361827"/>
                    <a:pt x="920790" y="354275"/>
                    <a:pt x="973457" y="354039"/>
                  </a:cubicBezTo>
                  <a:close/>
                  <a:moveTo>
                    <a:pt x="334842" y="418474"/>
                  </a:moveTo>
                  <a:cubicBezTo>
                    <a:pt x="348068" y="382834"/>
                    <a:pt x="292803" y="397231"/>
                    <a:pt x="270367" y="395579"/>
                  </a:cubicBezTo>
                  <a:cubicBezTo>
                    <a:pt x="242734" y="393455"/>
                    <a:pt x="201640" y="386846"/>
                    <a:pt x="176842" y="392039"/>
                  </a:cubicBezTo>
                  <a:cubicBezTo>
                    <a:pt x="177314" y="356871"/>
                    <a:pt x="188178" y="335864"/>
                    <a:pt x="238719" y="337045"/>
                  </a:cubicBezTo>
                  <a:cubicBezTo>
                    <a:pt x="277216" y="338225"/>
                    <a:pt x="318310" y="345778"/>
                    <a:pt x="349485" y="340349"/>
                  </a:cubicBezTo>
                  <a:cubicBezTo>
                    <a:pt x="417739" y="328312"/>
                    <a:pt x="484340" y="292672"/>
                    <a:pt x="546690" y="325007"/>
                  </a:cubicBezTo>
                  <a:cubicBezTo>
                    <a:pt x="547399" y="337989"/>
                    <a:pt x="548816" y="346958"/>
                    <a:pt x="544801" y="358995"/>
                  </a:cubicBezTo>
                  <a:cubicBezTo>
                    <a:pt x="533701" y="391331"/>
                    <a:pt x="502290" y="375045"/>
                    <a:pt x="461668" y="389207"/>
                  </a:cubicBezTo>
                  <a:cubicBezTo>
                    <a:pt x="468281" y="405728"/>
                    <a:pt x="468517" y="401952"/>
                    <a:pt x="494260" y="397467"/>
                  </a:cubicBezTo>
                  <a:cubicBezTo>
                    <a:pt x="515043" y="393691"/>
                    <a:pt x="527088" y="389679"/>
                    <a:pt x="545037" y="398884"/>
                  </a:cubicBezTo>
                  <a:cubicBezTo>
                    <a:pt x="561333" y="439952"/>
                    <a:pt x="528033" y="452226"/>
                    <a:pt x="492134" y="460015"/>
                  </a:cubicBezTo>
                  <a:cubicBezTo>
                    <a:pt x="458597" y="467331"/>
                    <a:pt x="481034" y="472524"/>
                    <a:pt x="446553" y="469692"/>
                  </a:cubicBezTo>
                  <a:cubicBezTo>
                    <a:pt x="338857" y="460959"/>
                    <a:pt x="220770" y="508164"/>
                    <a:pt x="163380" y="468040"/>
                  </a:cubicBezTo>
                  <a:cubicBezTo>
                    <a:pt x="161963" y="416822"/>
                    <a:pt x="189595" y="412101"/>
                    <a:pt x="226202" y="413517"/>
                  </a:cubicBezTo>
                  <a:cubicBezTo>
                    <a:pt x="244151" y="414225"/>
                    <a:pt x="258794" y="418474"/>
                    <a:pt x="280286" y="418946"/>
                  </a:cubicBezTo>
                  <a:cubicBezTo>
                    <a:pt x="291150" y="419182"/>
                    <a:pt x="298944" y="419182"/>
                    <a:pt x="309335" y="420126"/>
                  </a:cubicBezTo>
                  <a:lnTo>
                    <a:pt x="331772" y="419654"/>
                  </a:lnTo>
                  <a:cubicBezTo>
                    <a:pt x="332480" y="419418"/>
                    <a:pt x="333897" y="419182"/>
                    <a:pt x="334842" y="418474"/>
                  </a:cubicBezTo>
                  <a:close/>
                  <a:moveTo>
                    <a:pt x="854189" y="681644"/>
                  </a:moveTo>
                  <a:cubicBezTo>
                    <a:pt x="845451" y="732862"/>
                    <a:pt x="823723" y="751508"/>
                    <a:pt x="806482" y="798005"/>
                  </a:cubicBezTo>
                  <a:cubicBezTo>
                    <a:pt x="775543" y="788564"/>
                    <a:pt x="664541" y="673383"/>
                    <a:pt x="644467" y="642464"/>
                  </a:cubicBezTo>
                  <a:cubicBezTo>
                    <a:pt x="574323" y="534363"/>
                    <a:pt x="621085" y="542624"/>
                    <a:pt x="506068" y="472996"/>
                  </a:cubicBezTo>
                  <a:cubicBezTo>
                    <a:pt x="528977" y="456946"/>
                    <a:pt x="547635" y="476537"/>
                    <a:pt x="567238" y="426735"/>
                  </a:cubicBezTo>
                  <a:cubicBezTo>
                    <a:pt x="644467" y="436176"/>
                    <a:pt x="688395" y="481021"/>
                    <a:pt x="728308" y="539556"/>
                  </a:cubicBezTo>
                  <a:cubicBezTo>
                    <a:pt x="780975" y="617209"/>
                    <a:pt x="776724" y="651669"/>
                    <a:pt x="854189" y="681644"/>
                  </a:cubicBezTo>
                  <a:close/>
                  <a:moveTo>
                    <a:pt x="597940" y="1175176"/>
                  </a:moveTo>
                  <a:cubicBezTo>
                    <a:pt x="599830" y="1178481"/>
                    <a:pt x="609985" y="1170456"/>
                    <a:pt x="599357" y="1197127"/>
                  </a:cubicBezTo>
                  <a:cubicBezTo>
                    <a:pt x="578102" y="1251885"/>
                    <a:pt x="538897" y="1293426"/>
                    <a:pt x="535118" y="1305935"/>
                  </a:cubicBezTo>
                  <a:cubicBezTo>
                    <a:pt x="585423" y="1289886"/>
                    <a:pt x="624628" y="1191462"/>
                    <a:pt x="633130" y="1144493"/>
                  </a:cubicBezTo>
                  <a:cubicBezTo>
                    <a:pt x="652733" y="1038517"/>
                    <a:pt x="617543" y="899497"/>
                    <a:pt x="606206" y="792341"/>
                  </a:cubicBezTo>
                  <a:cubicBezTo>
                    <a:pt x="602664" y="759061"/>
                    <a:pt x="597232" y="710203"/>
                    <a:pt x="586132" y="680936"/>
                  </a:cubicBezTo>
                  <a:cubicBezTo>
                    <a:pt x="563931" y="622401"/>
                    <a:pt x="547635" y="574488"/>
                    <a:pt x="512209" y="525158"/>
                  </a:cubicBezTo>
                  <a:lnTo>
                    <a:pt x="498275" y="500139"/>
                  </a:lnTo>
                  <a:cubicBezTo>
                    <a:pt x="583061" y="519493"/>
                    <a:pt x="594870" y="618861"/>
                    <a:pt x="643050" y="678340"/>
                  </a:cubicBezTo>
                  <a:cubicBezTo>
                    <a:pt x="656748" y="695098"/>
                    <a:pt x="789478" y="828453"/>
                    <a:pt x="804593" y="832937"/>
                  </a:cubicBezTo>
                  <a:cubicBezTo>
                    <a:pt x="823014" y="808863"/>
                    <a:pt x="856551" y="739471"/>
                    <a:pt x="864581" y="709731"/>
                  </a:cubicBezTo>
                  <a:cubicBezTo>
                    <a:pt x="868124" y="695570"/>
                    <a:pt x="883003" y="674563"/>
                    <a:pt x="872611" y="664650"/>
                  </a:cubicBezTo>
                  <a:cubicBezTo>
                    <a:pt x="871666" y="664178"/>
                    <a:pt x="870249" y="664414"/>
                    <a:pt x="869541" y="662998"/>
                  </a:cubicBezTo>
                  <a:lnTo>
                    <a:pt x="833406" y="654265"/>
                  </a:lnTo>
                  <a:cubicBezTo>
                    <a:pt x="825376" y="650016"/>
                    <a:pt x="812150" y="634911"/>
                    <a:pt x="806246" y="627830"/>
                  </a:cubicBezTo>
                  <a:cubicBezTo>
                    <a:pt x="767513" y="579916"/>
                    <a:pt x="746258" y="517605"/>
                    <a:pt x="703038" y="471580"/>
                  </a:cubicBezTo>
                  <a:cubicBezTo>
                    <a:pt x="690757" y="458835"/>
                    <a:pt x="683199" y="460015"/>
                    <a:pt x="676114" y="443021"/>
                  </a:cubicBezTo>
                  <a:cubicBezTo>
                    <a:pt x="699259" y="451046"/>
                    <a:pt x="719570" y="461667"/>
                    <a:pt x="739645" y="473940"/>
                  </a:cubicBezTo>
                  <a:cubicBezTo>
                    <a:pt x="772001" y="493530"/>
                    <a:pt x="840491" y="509816"/>
                    <a:pt x="880405" y="518549"/>
                  </a:cubicBezTo>
                  <a:cubicBezTo>
                    <a:pt x="913469" y="525866"/>
                    <a:pt x="925278" y="541680"/>
                    <a:pt x="947006" y="545928"/>
                  </a:cubicBezTo>
                  <a:cubicBezTo>
                    <a:pt x="960232" y="524922"/>
                    <a:pt x="960940" y="534599"/>
                    <a:pt x="964955" y="501791"/>
                  </a:cubicBezTo>
                  <a:lnTo>
                    <a:pt x="985975" y="386138"/>
                  </a:lnTo>
                  <a:cubicBezTo>
                    <a:pt x="987155" y="376697"/>
                    <a:pt x="988809" y="366076"/>
                    <a:pt x="991879" y="356635"/>
                  </a:cubicBezTo>
                  <a:lnTo>
                    <a:pt x="996839" y="341293"/>
                  </a:lnTo>
                  <a:cubicBezTo>
                    <a:pt x="996839" y="335628"/>
                    <a:pt x="993532" y="334212"/>
                    <a:pt x="987392" y="334684"/>
                  </a:cubicBezTo>
                  <a:cubicBezTo>
                    <a:pt x="952202" y="336809"/>
                    <a:pt x="932835" y="345542"/>
                    <a:pt x="890796" y="338933"/>
                  </a:cubicBezTo>
                  <a:cubicBezTo>
                    <a:pt x="872847" y="336337"/>
                    <a:pt x="853717" y="331380"/>
                    <a:pt x="837185" y="329020"/>
                  </a:cubicBezTo>
                  <a:cubicBezTo>
                    <a:pt x="817110" y="325951"/>
                    <a:pt x="797271" y="326423"/>
                    <a:pt x="777905" y="323591"/>
                  </a:cubicBezTo>
                  <a:cubicBezTo>
                    <a:pt x="697133" y="311554"/>
                    <a:pt x="653677" y="284411"/>
                    <a:pt x="574323" y="316274"/>
                  </a:cubicBezTo>
                  <a:cubicBezTo>
                    <a:pt x="550942" y="291727"/>
                    <a:pt x="526852" y="285355"/>
                    <a:pt x="490953" y="291491"/>
                  </a:cubicBezTo>
                  <a:cubicBezTo>
                    <a:pt x="492843" y="273553"/>
                    <a:pt x="502762" y="244286"/>
                    <a:pt x="507485" y="220683"/>
                  </a:cubicBezTo>
                  <a:cubicBezTo>
                    <a:pt x="517169" y="172298"/>
                    <a:pt x="522128" y="117776"/>
                    <a:pt x="533937" y="70570"/>
                  </a:cubicBezTo>
                  <a:cubicBezTo>
                    <a:pt x="541495" y="39887"/>
                    <a:pt x="549288" y="23601"/>
                    <a:pt x="532756" y="706"/>
                  </a:cubicBezTo>
                  <a:cubicBezTo>
                    <a:pt x="507722" y="-3542"/>
                    <a:pt x="474893" y="12271"/>
                    <a:pt x="458125" y="24309"/>
                  </a:cubicBezTo>
                  <a:cubicBezTo>
                    <a:pt x="435452" y="40595"/>
                    <a:pt x="427422" y="63017"/>
                    <a:pt x="402624" y="71514"/>
                  </a:cubicBezTo>
                  <a:cubicBezTo>
                    <a:pt x="384203" y="33514"/>
                    <a:pt x="390815" y="-2834"/>
                    <a:pt x="329410" y="470"/>
                  </a:cubicBezTo>
                  <a:cubicBezTo>
                    <a:pt x="315476" y="13216"/>
                    <a:pt x="312169" y="17464"/>
                    <a:pt x="301778" y="33986"/>
                  </a:cubicBezTo>
                  <a:cubicBezTo>
                    <a:pt x="297999" y="40123"/>
                    <a:pt x="292803" y="49328"/>
                    <a:pt x="288788" y="55228"/>
                  </a:cubicBezTo>
                  <a:cubicBezTo>
                    <a:pt x="257141" y="100310"/>
                    <a:pt x="244151" y="26197"/>
                    <a:pt x="203765" y="17464"/>
                  </a:cubicBezTo>
                  <a:cubicBezTo>
                    <a:pt x="166686" y="9203"/>
                    <a:pt x="188886" y="83788"/>
                    <a:pt x="191248" y="97241"/>
                  </a:cubicBezTo>
                  <a:lnTo>
                    <a:pt x="207544" y="317218"/>
                  </a:lnTo>
                  <a:cubicBezTo>
                    <a:pt x="195027" y="323355"/>
                    <a:pt x="184163" y="326187"/>
                    <a:pt x="174244" y="337281"/>
                  </a:cubicBezTo>
                  <a:cubicBezTo>
                    <a:pt x="167158" y="345542"/>
                    <a:pt x="158892" y="359703"/>
                    <a:pt x="158184" y="374809"/>
                  </a:cubicBezTo>
                  <a:cubicBezTo>
                    <a:pt x="157003" y="396287"/>
                    <a:pt x="160309" y="404076"/>
                    <a:pt x="155113" y="424847"/>
                  </a:cubicBezTo>
                  <a:cubicBezTo>
                    <a:pt x="138817" y="487866"/>
                    <a:pt x="144013" y="452226"/>
                    <a:pt x="169048" y="502263"/>
                  </a:cubicBezTo>
                  <a:cubicBezTo>
                    <a:pt x="160309" y="526810"/>
                    <a:pt x="147556" y="551357"/>
                    <a:pt x="135511" y="572600"/>
                  </a:cubicBezTo>
                  <a:cubicBezTo>
                    <a:pt x="112130" y="613668"/>
                    <a:pt x="83553" y="665358"/>
                    <a:pt x="68201" y="710675"/>
                  </a:cubicBezTo>
                  <a:cubicBezTo>
                    <a:pt x="62297" y="728141"/>
                    <a:pt x="63242" y="731918"/>
                    <a:pt x="55920" y="747496"/>
                  </a:cubicBezTo>
                  <a:cubicBezTo>
                    <a:pt x="48363" y="762837"/>
                    <a:pt x="46001" y="768502"/>
                    <a:pt x="41277" y="786440"/>
                  </a:cubicBezTo>
                  <a:cubicBezTo>
                    <a:pt x="13881" y="891000"/>
                    <a:pt x="-18711" y="1030728"/>
                    <a:pt x="13173" y="1152282"/>
                  </a:cubicBezTo>
                  <a:cubicBezTo>
                    <a:pt x="25218" y="1198307"/>
                    <a:pt x="55684" y="1250469"/>
                    <a:pt x="83789" y="1286581"/>
                  </a:cubicBezTo>
                  <a:cubicBezTo>
                    <a:pt x="128662" y="1344408"/>
                    <a:pt x="219589" y="1379340"/>
                    <a:pt x="296110" y="1386421"/>
                  </a:cubicBezTo>
                  <a:cubicBezTo>
                    <a:pt x="326576" y="1389017"/>
                    <a:pt x="362711" y="1384060"/>
                    <a:pt x="391996" y="1380520"/>
                  </a:cubicBezTo>
                  <a:cubicBezTo>
                    <a:pt x="429784" y="1376035"/>
                    <a:pt x="518113" y="1348184"/>
                    <a:pt x="529922" y="1309712"/>
                  </a:cubicBezTo>
                  <a:cubicBezTo>
                    <a:pt x="492370" y="1326942"/>
                    <a:pt x="463085" y="1352669"/>
                    <a:pt x="417267" y="1359514"/>
                  </a:cubicBezTo>
                  <a:cubicBezTo>
                    <a:pt x="371449" y="1366358"/>
                    <a:pt x="311697" y="1374855"/>
                    <a:pt x="266588" y="1363290"/>
                  </a:cubicBezTo>
                  <a:cubicBezTo>
                    <a:pt x="149681" y="1333551"/>
                    <a:pt x="127245" y="1313252"/>
                    <a:pt x="69618" y="1231587"/>
                  </a:cubicBezTo>
                  <a:cubicBezTo>
                    <a:pt x="56393" y="1212705"/>
                    <a:pt x="24273" y="1138356"/>
                    <a:pt x="28760" y="1109561"/>
                  </a:cubicBezTo>
                  <a:cubicBezTo>
                    <a:pt x="32303" y="1085014"/>
                    <a:pt x="34665" y="1064008"/>
                    <a:pt x="33956" y="1030964"/>
                  </a:cubicBezTo>
                  <a:cubicBezTo>
                    <a:pt x="31831" y="905162"/>
                    <a:pt x="57810" y="833409"/>
                    <a:pt x="96306" y="720588"/>
                  </a:cubicBezTo>
                  <a:lnTo>
                    <a:pt x="114255" y="691321"/>
                  </a:lnTo>
                  <a:cubicBezTo>
                    <a:pt x="114728" y="696042"/>
                    <a:pt x="115200" y="702886"/>
                    <a:pt x="114492" y="707371"/>
                  </a:cubicBezTo>
                  <a:cubicBezTo>
                    <a:pt x="111421" y="722949"/>
                    <a:pt x="102210" y="725309"/>
                    <a:pt x="108351" y="741123"/>
                  </a:cubicBezTo>
                  <a:cubicBezTo>
                    <a:pt x="120868" y="717520"/>
                    <a:pt x="124883" y="688253"/>
                    <a:pt x="136928" y="662762"/>
                  </a:cubicBezTo>
                  <a:cubicBezTo>
                    <a:pt x="143069" y="649308"/>
                    <a:pt x="148264" y="641283"/>
                    <a:pt x="154641" y="626650"/>
                  </a:cubicBezTo>
                  <a:lnTo>
                    <a:pt x="169520" y="597146"/>
                  </a:lnTo>
                  <a:cubicBezTo>
                    <a:pt x="175424" y="590066"/>
                    <a:pt x="171410" y="594550"/>
                    <a:pt x="178495" y="589357"/>
                  </a:cubicBezTo>
                  <a:cubicBezTo>
                    <a:pt x="173771" y="625942"/>
                    <a:pt x="168339" y="633258"/>
                    <a:pt x="169756" y="675507"/>
                  </a:cubicBezTo>
                  <a:cubicBezTo>
                    <a:pt x="184635" y="640103"/>
                    <a:pt x="188886" y="581805"/>
                    <a:pt x="204946" y="544984"/>
                  </a:cubicBezTo>
                  <a:lnTo>
                    <a:pt x="219353" y="514773"/>
                  </a:lnTo>
                  <a:cubicBezTo>
                    <a:pt x="232106" y="493294"/>
                    <a:pt x="261156" y="503444"/>
                    <a:pt x="283828" y="499667"/>
                  </a:cubicBezTo>
                  <a:cubicBezTo>
                    <a:pt x="317365" y="493530"/>
                    <a:pt x="438995" y="475828"/>
                    <a:pt x="462140" y="492822"/>
                  </a:cubicBezTo>
                  <a:cubicBezTo>
                    <a:pt x="475130" y="514065"/>
                    <a:pt x="461432" y="502736"/>
                    <a:pt x="482923" y="519965"/>
                  </a:cubicBezTo>
                  <a:cubicBezTo>
                    <a:pt x="493551" y="528462"/>
                    <a:pt x="498275" y="535071"/>
                    <a:pt x="506068" y="546637"/>
                  </a:cubicBezTo>
                  <a:cubicBezTo>
                    <a:pt x="552359" y="616265"/>
                    <a:pt x="567946" y="690613"/>
                    <a:pt x="584951" y="771570"/>
                  </a:cubicBezTo>
                  <a:cubicBezTo>
                    <a:pt x="604081" y="862913"/>
                    <a:pt x="593217" y="862441"/>
                    <a:pt x="606915" y="940802"/>
                  </a:cubicBezTo>
                  <a:cubicBezTo>
                    <a:pt x="617307" y="998392"/>
                    <a:pt x="611638" y="1070853"/>
                    <a:pt x="613764" y="1134344"/>
                  </a:cubicBezTo>
                  <a:cubicBezTo>
                    <a:pt x="603608" y="1128679"/>
                    <a:pt x="604317" y="1128679"/>
                    <a:pt x="588021" y="1129151"/>
                  </a:cubicBezTo>
                  <a:cubicBezTo>
                    <a:pt x="587785" y="1173052"/>
                    <a:pt x="569127" y="1240084"/>
                    <a:pt x="534173" y="1270295"/>
                  </a:cubicBezTo>
                  <a:cubicBezTo>
                    <a:pt x="527560" y="1275960"/>
                    <a:pt x="533229" y="1271475"/>
                    <a:pt x="524018" y="1276904"/>
                  </a:cubicBezTo>
                  <a:cubicBezTo>
                    <a:pt x="529686" y="1267699"/>
                    <a:pt x="525907" y="1273836"/>
                    <a:pt x="530867" y="1266755"/>
                  </a:cubicBezTo>
                  <a:cubicBezTo>
                    <a:pt x="543148" y="1249997"/>
                    <a:pt x="564167" y="1221438"/>
                    <a:pt x="564404" y="1197127"/>
                  </a:cubicBezTo>
                  <a:cubicBezTo>
                    <a:pt x="564404" y="1172108"/>
                    <a:pt x="564640" y="1189810"/>
                    <a:pt x="559680" y="1181785"/>
                  </a:cubicBezTo>
                  <a:cubicBezTo>
                    <a:pt x="525199" y="1190046"/>
                    <a:pt x="569599" y="1194059"/>
                    <a:pt x="516224" y="1266047"/>
                  </a:cubicBezTo>
                  <a:cubicBezTo>
                    <a:pt x="506068" y="1279972"/>
                    <a:pt x="501109" y="1280681"/>
                    <a:pt x="494732" y="1296966"/>
                  </a:cubicBezTo>
                  <a:cubicBezTo>
                    <a:pt x="512918" y="1290122"/>
                    <a:pt x="513154" y="1282805"/>
                    <a:pt x="528977" y="1293426"/>
                  </a:cubicBezTo>
                  <a:lnTo>
                    <a:pt x="597940" y="1175176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59" name="Forma libre 658">
              <a:extLst>
                <a:ext uri="{FF2B5EF4-FFF2-40B4-BE49-F238E27FC236}">
                  <a16:creationId xmlns:a16="http://schemas.microsoft.com/office/drawing/2014/main" id="{6CD7A03E-484F-7742-AC94-2C54A0A49837}"/>
                </a:ext>
              </a:extLst>
            </p:cNvPr>
            <p:cNvSpPr/>
            <p:nvPr/>
          </p:nvSpPr>
          <p:spPr>
            <a:xfrm>
              <a:off x="7766192" y="6051259"/>
              <a:ext cx="289149" cy="677397"/>
            </a:xfrm>
            <a:custGeom>
              <a:avLst/>
              <a:gdLst>
                <a:gd name="connsiteX0" fmla="*/ 122842 w 289149"/>
                <a:gd name="connsiteY0" fmla="*/ 107864 h 677397"/>
                <a:gd name="connsiteX1" fmla="*/ 172911 w 289149"/>
                <a:gd name="connsiteY1" fmla="*/ 122026 h 677397"/>
                <a:gd name="connsiteX2" fmla="*/ 187554 w 289149"/>
                <a:gd name="connsiteY2" fmla="*/ 330438 h 677397"/>
                <a:gd name="connsiteX3" fmla="*/ 130163 w 289149"/>
                <a:gd name="connsiteY3" fmla="*/ 313680 h 677397"/>
                <a:gd name="connsiteX4" fmla="*/ 122842 w 289149"/>
                <a:gd name="connsiteY4" fmla="*/ 107864 h 677397"/>
                <a:gd name="connsiteX5" fmla="*/ 108199 w 289149"/>
                <a:gd name="connsiteY5" fmla="*/ 307779 h 677397"/>
                <a:gd name="connsiteX6" fmla="*/ 25774 w 289149"/>
                <a:gd name="connsiteY6" fmla="*/ 219505 h 677397"/>
                <a:gd name="connsiteX7" fmla="*/ 98752 w 289149"/>
                <a:gd name="connsiteY7" fmla="*/ 121082 h 677397"/>
                <a:gd name="connsiteX8" fmla="*/ 108199 w 289149"/>
                <a:gd name="connsiteY8" fmla="*/ 307779 h 677397"/>
                <a:gd name="connsiteX9" fmla="*/ 187554 w 289149"/>
                <a:gd name="connsiteY9" fmla="*/ 367258 h 677397"/>
                <a:gd name="connsiteX10" fmla="*/ 187790 w 289149"/>
                <a:gd name="connsiteY10" fmla="*/ 470166 h 677397"/>
                <a:gd name="connsiteX11" fmla="*/ 140083 w 289149"/>
                <a:gd name="connsiteY11" fmla="*/ 526576 h 677397"/>
                <a:gd name="connsiteX12" fmla="*/ 132525 w 289149"/>
                <a:gd name="connsiteY12" fmla="*/ 351680 h 677397"/>
                <a:gd name="connsiteX13" fmla="*/ 187554 w 289149"/>
                <a:gd name="connsiteY13" fmla="*/ 367258 h 677397"/>
                <a:gd name="connsiteX14" fmla="*/ 209990 w 289149"/>
                <a:gd name="connsiteY14" fmla="*/ 371270 h 677397"/>
                <a:gd name="connsiteX15" fmla="*/ 204558 w 289149"/>
                <a:gd name="connsiteY15" fmla="*/ 500849 h 677397"/>
                <a:gd name="connsiteX16" fmla="*/ 209990 w 289149"/>
                <a:gd name="connsiteY16" fmla="*/ 371270 h 677397"/>
                <a:gd name="connsiteX17" fmla="*/ 142681 w 289149"/>
                <a:gd name="connsiteY17" fmla="*/ 551831 h 677397"/>
                <a:gd name="connsiteX18" fmla="*/ 182122 w 289149"/>
                <a:gd name="connsiteY18" fmla="*/ 541210 h 677397"/>
                <a:gd name="connsiteX19" fmla="*/ 187081 w 289149"/>
                <a:gd name="connsiteY19" fmla="*/ 622167 h 677397"/>
                <a:gd name="connsiteX20" fmla="*/ 191805 w 289149"/>
                <a:gd name="connsiteY20" fmla="*/ 646950 h 677397"/>
                <a:gd name="connsiteX21" fmla="*/ 204795 w 289149"/>
                <a:gd name="connsiteY21" fmla="*/ 527048 h 677397"/>
                <a:gd name="connsiteX22" fmla="*/ 288873 w 289149"/>
                <a:gd name="connsiteY22" fmla="*/ 430041 h 677397"/>
                <a:gd name="connsiteX23" fmla="*/ 206212 w 289149"/>
                <a:gd name="connsiteY23" fmla="*/ 333034 h 677397"/>
                <a:gd name="connsiteX24" fmla="*/ 190388 w 289149"/>
                <a:gd name="connsiteY24" fmla="*/ 107628 h 677397"/>
                <a:gd name="connsiteX25" fmla="*/ 233844 w 289149"/>
                <a:gd name="connsiteY25" fmla="*/ 121318 h 677397"/>
                <a:gd name="connsiteX26" fmla="*/ 240929 w 289149"/>
                <a:gd name="connsiteY26" fmla="*/ 103380 h 677397"/>
                <a:gd name="connsiteX27" fmla="*/ 190152 w 289149"/>
                <a:gd name="connsiteY27" fmla="*/ 81193 h 677397"/>
                <a:gd name="connsiteX28" fmla="*/ 182830 w 289149"/>
                <a:gd name="connsiteY28" fmla="*/ 15106 h 677397"/>
                <a:gd name="connsiteX29" fmla="*/ 169841 w 289149"/>
                <a:gd name="connsiteY29" fmla="*/ 22659 h 677397"/>
                <a:gd name="connsiteX30" fmla="*/ 167951 w 289149"/>
                <a:gd name="connsiteY30" fmla="*/ 79541 h 677397"/>
                <a:gd name="connsiteX31" fmla="*/ 118591 w 289149"/>
                <a:gd name="connsiteY31" fmla="*/ 84734 h 677397"/>
                <a:gd name="connsiteX32" fmla="*/ 117882 w 289149"/>
                <a:gd name="connsiteY32" fmla="*/ 10857 h 677397"/>
                <a:gd name="connsiteX33" fmla="*/ 97335 w 289149"/>
                <a:gd name="connsiteY33" fmla="*/ 0 h 677397"/>
                <a:gd name="connsiteX34" fmla="*/ 96627 w 289149"/>
                <a:gd name="connsiteY34" fmla="*/ 96299 h 677397"/>
                <a:gd name="connsiteX35" fmla="*/ 6172 w 289149"/>
                <a:gd name="connsiteY35" fmla="*/ 269071 h 677397"/>
                <a:gd name="connsiteX36" fmla="*/ 108672 w 289149"/>
                <a:gd name="connsiteY36" fmla="*/ 337283 h 677397"/>
                <a:gd name="connsiteX37" fmla="*/ 115993 w 289149"/>
                <a:gd name="connsiteY37" fmla="*/ 526340 h 677397"/>
                <a:gd name="connsiteX38" fmla="*/ 12076 w 289149"/>
                <a:gd name="connsiteY38" fmla="*/ 509346 h 677397"/>
                <a:gd name="connsiteX39" fmla="*/ 57658 w 289149"/>
                <a:gd name="connsiteY39" fmla="*/ 539794 h 677397"/>
                <a:gd name="connsiteX40" fmla="*/ 118591 w 289149"/>
                <a:gd name="connsiteY40" fmla="*/ 557260 h 677397"/>
                <a:gd name="connsiteX41" fmla="*/ 120953 w 289149"/>
                <a:gd name="connsiteY41" fmla="*/ 677397 h 677397"/>
                <a:gd name="connsiteX42" fmla="*/ 131817 w 289149"/>
                <a:gd name="connsiteY42" fmla="*/ 660876 h 677397"/>
                <a:gd name="connsiteX43" fmla="*/ 140555 w 289149"/>
                <a:gd name="connsiteY43" fmla="*/ 629484 h 677397"/>
                <a:gd name="connsiteX44" fmla="*/ 142681 w 289149"/>
                <a:gd name="connsiteY44" fmla="*/ 551831 h 677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149" h="677397">
                  <a:moveTo>
                    <a:pt x="122842" y="107864"/>
                  </a:moveTo>
                  <a:cubicBezTo>
                    <a:pt x="154017" y="102436"/>
                    <a:pt x="168660" y="88038"/>
                    <a:pt x="172911" y="122026"/>
                  </a:cubicBezTo>
                  <a:lnTo>
                    <a:pt x="187554" y="330438"/>
                  </a:lnTo>
                  <a:lnTo>
                    <a:pt x="130163" y="313680"/>
                  </a:lnTo>
                  <a:lnTo>
                    <a:pt x="122842" y="107864"/>
                  </a:lnTo>
                  <a:close/>
                  <a:moveTo>
                    <a:pt x="108199" y="307779"/>
                  </a:moveTo>
                  <a:cubicBezTo>
                    <a:pt x="61909" y="292910"/>
                    <a:pt x="29317" y="272139"/>
                    <a:pt x="25774" y="219505"/>
                  </a:cubicBezTo>
                  <a:cubicBezTo>
                    <a:pt x="22704" y="178672"/>
                    <a:pt x="67341" y="124858"/>
                    <a:pt x="98752" y="121082"/>
                  </a:cubicBezTo>
                  <a:lnTo>
                    <a:pt x="108199" y="307779"/>
                  </a:lnTo>
                  <a:close/>
                  <a:moveTo>
                    <a:pt x="187554" y="367258"/>
                  </a:moveTo>
                  <a:cubicBezTo>
                    <a:pt x="188971" y="401718"/>
                    <a:pt x="188735" y="435942"/>
                    <a:pt x="187790" y="470166"/>
                  </a:cubicBezTo>
                  <a:cubicBezTo>
                    <a:pt x="186609" y="518315"/>
                    <a:pt x="191333" y="522564"/>
                    <a:pt x="140083" y="526576"/>
                  </a:cubicBezTo>
                  <a:lnTo>
                    <a:pt x="132525" y="351680"/>
                  </a:lnTo>
                  <a:cubicBezTo>
                    <a:pt x="150947" y="352152"/>
                    <a:pt x="172675" y="357817"/>
                    <a:pt x="187554" y="367258"/>
                  </a:cubicBezTo>
                  <a:close/>
                  <a:moveTo>
                    <a:pt x="209990" y="371270"/>
                  </a:moveTo>
                  <a:cubicBezTo>
                    <a:pt x="282968" y="397233"/>
                    <a:pt x="274466" y="486688"/>
                    <a:pt x="204558" y="500849"/>
                  </a:cubicBezTo>
                  <a:lnTo>
                    <a:pt x="209990" y="371270"/>
                  </a:lnTo>
                  <a:close/>
                  <a:moveTo>
                    <a:pt x="142681" y="551831"/>
                  </a:moveTo>
                  <a:lnTo>
                    <a:pt x="182122" y="541210"/>
                  </a:lnTo>
                  <a:lnTo>
                    <a:pt x="187081" y="622167"/>
                  </a:lnTo>
                  <a:cubicBezTo>
                    <a:pt x="187081" y="629484"/>
                    <a:pt x="186609" y="642938"/>
                    <a:pt x="191805" y="646950"/>
                  </a:cubicBezTo>
                  <a:cubicBezTo>
                    <a:pt x="216839" y="665832"/>
                    <a:pt x="205031" y="558676"/>
                    <a:pt x="204795" y="527048"/>
                  </a:cubicBezTo>
                  <a:cubicBezTo>
                    <a:pt x="248251" y="510054"/>
                    <a:pt x="283677" y="484563"/>
                    <a:pt x="288873" y="430041"/>
                  </a:cubicBezTo>
                  <a:cubicBezTo>
                    <a:pt x="294305" y="373631"/>
                    <a:pt x="218256" y="343183"/>
                    <a:pt x="206212" y="333034"/>
                  </a:cubicBezTo>
                  <a:lnTo>
                    <a:pt x="190388" y="107628"/>
                  </a:lnTo>
                  <a:cubicBezTo>
                    <a:pt x="204322" y="115181"/>
                    <a:pt x="213061" y="121318"/>
                    <a:pt x="233844" y="121318"/>
                  </a:cubicBezTo>
                  <a:lnTo>
                    <a:pt x="240929" y="103380"/>
                  </a:lnTo>
                  <a:cubicBezTo>
                    <a:pt x="224161" y="93231"/>
                    <a:pt x="207392" y="85442"/>
                    <a:pt x="190152" y="81193"/>
                  </a:cubicBezTo>
                  <a:lnTo>
                    <a:pt x="182830" y="15106"/>
                  </a:lnTo>
                  <a:cubicBezTo>
                    <a:pt x="172202" y="18646"/>
                    <a:pt x="176454" y="14634"/>
                    <a:pt x="169841" y="22659"/>
                  </a:cubicBezTo>
                  <a:cubicBezTo>
                    <a:pt x="159685" y="35168"/>
                    <a:pt x="167715" y="52870"/>
                    <a:pt x="167951" y="79541"/>
                  </a:cubicBezTo>
                  <a:lnTo>
                    <a:pt x="118591" y="84734"/>
                  </a:lnTo>
                  <a:lnTo>
                    <a:pt x="117882" y="10857"/>
                  </a:lnTo>
                  <a:cubicBezTo>
                    <a:pt x="106546" y="4721"/>
                    <a:pt x="110325" y="5665"/>
                    <a:pt x="97335" y="0"/>
                  </a:cubicBezTo>
                  <a:cubicBezTo>
                    <a:pt x="76788" y="24547"/>
                    <a:pt x="93084" y="21714"/>
                    <a:pt x="96627" y="96299"/>
                  </a:cubicBezTo>
                  <a:cubicBezTo>
                    <a:pt x="31915" y="120610"/>
                    <a:pt x="-17918" y="199443"/>
                    <a:pt x="6172" y="269071"/>
                  </a:cubicBezTo>
                  <a:cubicBezTo>
                    <a:pt x="18453" y="304003"/>
                    <a:pt x="77497" y="322885"/>
                    <a:pt x="108672" y="337283"/>
                  </a:cubicBezTo>
                  <a:cubicBezTo>
                    <a:pt x="116702" y="424377"/>
                    <a:pt x="112923" y="454116"/>
                    <a:pt x="115993" y="526340"/>
                  </a:cubicBezTo>
                  <a:cubicBezTo>
                    <a:pt x="49156" y="519967"/>
                    <a:pt x="39000" y="489992"/>
                    <a:pt x="12076" y="509346"/>
                  </a:cubicBezTo>
                  <a:cubicBezTo>
                    <a:pt x="18453" y="526340"/>
                    <a:pt x="9242" y="523980"/>
                    <a:pt x="57658" y="539794"/>
                  </a:cubicBezTo>
                  <a:cubicBezTo>
                    <a:pt x="77969" y="546402"/>
                    <a:pt x="99933" y="551595"/>
                    <a:pt x="118591" y="557260"/>
                  </a:cubicBezTo>
                  <a:cubicBezTo>
                    <a:pt x="117646" y="586527"/>
                    <a:pt x="108672" y="659459"/>
                    <a:pt x="120953" y="677397"/>
                  </a:cubicBezTo>
                  <a:cubicBezTo>
                    <a:pt x="128274" y="672441"/>
                    <a:pt x="129455" y="671969"/>
                    <a:pt x="131817" y="660876"/>
                  </a:cubicBezTo>
                  <a:lnTo>
                    <a:pt x="140555" y="629484"/>
                  </a:lnTo>
                  <a:cubicBezTo>
                    <a:pt x="146459" y="611546"/>
                    <a:pt x="141972" y="573782"/>
                    <a:pt x="142681" y="55183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60" name="Forma libre 659">
              <a:extLst>
                <a:ext uri="{FF2B5EF4-FFF2-40B4-BE49-F238E27FC236}">
                  <a16:creationId xmlns:a16="http://schemas.microsoft.com/office/drawing/2014/main" id="{BB74B51B-A50F-1343-BE54-41FDF5D5896F}"/>
                </a:ext>
              </a:extLst>
            </p:cNvPr>
            <p:cNvSpPr/>
            <p:nvPr/>
          </p:nvSpPr>
          <p:spPr>
            <a:xfrm>
              <a:off x="7622822" y="6288702"/>
              <a:ext cx="63615" cy="366785"/>
            </a:xfrm>
            <a:custGeom>
              <a:avLst/>
              <a:gdLst>
                <a:gd name="connsiteX0" fmla="*/ 63575 w 63615"/>
                <a:gd name="connsiteY0" fmla="*/ 0 h 366785"/>
                <a:gd name="connsiteX1" fmla="*/ 26496 w 63615"/>
                <a:gd name="connsiteY1" fmla="*/ 366786 h 366785"/>
                <a:gd name="connsiteX2" fmla="*/ 22245 w 63615"/>
                <a:gd name="connsiteY2" fmla="*/ 334214 h 366785"/>
                <a:gd name="connsiteX3" fmla="*/ 10908 w 63615"/>
                <a:gd name="connsiteY3" fmla="*/ 286773 h 366785"/>
                <a:gd name="connsiteX4" fmla="*/ 12798 w 63615"/>
                <a:gd name="connsiteY4" fmla="*/ 179853 h 366785"/>
                <a:gd name="connsiteX5" fmla="*/ 47043 w 63615"/>
                <a:gd name="connsiteY5" fmla="*/ 38708 h 366785"/>
                <a:gd name="connsiteX6" fmla="*/ 63575 w 63615"/>
                <a:gd name="connsiteY6" fmla="*/ 0 h 366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615" h="366785">
                  <a:moveTo>
                    <a:pt x="63575" y="0"/>
                  </a:moveTo>
                  <a:cubicBezTo>
                    <a:pt x="13506" y="4721"/>
                    <a:pt x="-29714" y="304711"/>
                    <a:pt x="26496" y="366786"/>
                  </a:cubicBezTo>
                  <a:cubicBezTo>
                    <a:pt x="37596" y="357581"/>
                    <a:pt x="29802" y="357345"/>
                    <a:pt x="22245" y="334214"/>
                  </a:cubicBezTo>
                  <a:cubicBezTo>
                    <a:pt x="16576" y="316748"/>
                    <a:pt x="12798" y="305655"/>
                    <a:pt x="10908" y="286773"/>
                  </a:cubicBezTo>
                  <a:cubicBezTo>
                    <a:pt x="6893" y="246648"/>
                    <a:pt x="8546" y="218561"/>
                    <a:pt x="12798" y="179853"/>
                  </a:cubicBezTo>
                  <a:cubicBezTo>
                    <a:pt x="17049" y="140672"/>
                    <a:pt x="30983" y="75057"/>
                    <a:pt x="47043" y="38708"/>
                  </a:cubicBezTo>
                  <a:cubicBezTo>
                    <a:pt x="55545" y="19590"/>
                    <a:pt x="64284" y="20770"/>
                    <a:pt x="63575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61" name="Forma libre 660">
              <a:extLst>
                <a:ext uri="{FF2B5EF4-FFF2-40B4-BE49-F238E27FC236}">
                  <a16:creationId xmlns:a16="http://schemas.microsoft.com/office/drawing/2014/main" id="{45D7FEB8-812B-6B4A-8D6C-4FF30D93312C}"/>
                </a:ext>
              </a:extLst>
            </p:cNvPr>
            <p:cNvSpPr/>
            <p:nvPr/>
          </p:nvSpPr>
          <p:spPr>
            <a:xfrm>
              <a:off x="7678991" y="6484133"/>
              <a:ext cx="15406" cy="115653"/>
            </a:xfrm>
            <a:custGeom>
              <a:avLst/>
              <a:gdLst>
                <a:gd name="connsiteX0" fmla="*/ 5517 w 15406"/>
                <a:gd name="connsiteY0" fmla="*/ 0 h 115653"/>
                <a:gd name="connsiteX1" fmla="*/ 9768 w 15406"/>
                <a:gd name="connsiteY1" fmla="*/ 115653 h 115653"/>
                <a:gd name="connsiteX2" fmla="*/ 5517 w 15406"/>
                <a:gd name="connsiteY2" fmla="*/ 0 h 11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406" h="115653">
                  <a:moveTo>
                    <a:pt x="5517" y="0"/>
                  </a:moveTo>
                  <a:cubicBezTo>
                    <a:pt x="-6056" y="20534"/>
                    <a:pt x="3155" y="92523"/>
                    <a:pt x="9768" y="115653"/>
                  </a:cubicBezTo>
                  <a:cubicBezTo>
                    <a:pt x="18506" y="100075"/>
                    <a:pt x="17089" y="15342"/>
                    <a:pt x="5517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62" name="Forma libre 661">
              <a:extLst>
                <a:ext uri="{FF2B5EF4-FFF2-40B4-BE49-F238E27FC236}">
                  <a16:creationId xmlns:a16="http://schemas.microsoft.com/office/drawing/2014/main" id="{AAD7B275-ECA6-CA44-94F1-5983F7A7769A}"/>
                </a:ext>
              </a:extLst>
            </p:cNvPr>
            <p:cNvSpPr/>
            <p:nvPr/>
          </p:nvSpPr>
          <p:spPr>
            <a:xfrm>
              <a:off x="7992625" y="5684709"/>
              <a:ext cx="13616" cy="66323"/>
            </a:xfrm>
            <a:custGeom>
              <a:avLst/>
              <a:gdLst>
                <a:gd name="connsiteX0" fmla="*/ 9537 w 13616"/>
                <a:gd name="connsiteY0" fmla="*/ 0 h 66323"/>
                <a:gd name="connsiteX1" fmla="*/ 1507 w 13616"/>
                <a:gd name="connsiteY1" fmla="*/ 32808 h 66323"/>
                <a:gd name="connsiteX2" fmla="*/ 5286 w 13616"/>
                <a:gd name="connsiteY2" fmla="*/ 66324 h 66323"/>
                <a:gd name="connsiteX3" fmla="*/ 9537 w 13616"/>
                <a:gd name="connsiteY3" fmla="*/ 0 h 6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616" h="66323">
                  <a:moveTo>
                    <a:pt x="9537" y="0"/>
                  </a:moveTo>
                  <a:cubicBezTo>
                    <a:pt x="-2271" y="11565"/>
                    <a:pt x="-618" y="10385"/>
                    <a:pt x="1507" y="32808"/>
                  </a:cubicBezTo>
                  <a:cubicBezTo>
                    <a:pt x="2924" y="46733"/>
                    <a:pt x="1271" y="58063"/>
                    <a:pt x="5286" y="66324"/>
                  </a:cubicBezTo>
                  <a:cubicBezTo>
                    <a:pt x="15678" y="50038"/>
                    <a:pt x="15442" y="17938"/>
                    <a:pt x="9537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63" name="Forma libre 662">
              <a:extLst>
                <a:ext uri="{FF2B5EF4-FFF2-40B4-BE49-F238E27FC236}">
                  <a16:creationId xmlns:a16="http://schemas.microsoft.com/office/drawing/2014/main" id="{35A0E5BA-7918-A545-A439-DA7E5031CC4F}"/>
                </a:ext>
              </a:extLst>
            </p:cNvPr>
            <p:cNvSpPr/>
            <p:nvPr/>
          </p:nvSpPr>
          <p:spPr>
            <a:xfrm>
              <a:off x="8001926" y="6733613"/>
              <a:ext cx="56681" cy="51217"/>
            </a:xfrm>
            <a:custGeom>
              <a:avLst/>
              <a:gdLst>
                <a:gd name="connsiteX0" fmla="*/ 56682 w 56681"/>
                <a:gd name="connsiteY0" fmla="*/ 0 h 51217"/>
                <a:gd name="connsiteX1" fmla="*/ 0 w 56681"/>
                <a:gd name="connsiteY1" fmla="*/ 51218 h 51217"/>
                <a:gd name="connsiteX2" fmla="*/ 56682 w 56681"/>
                <a:gd name="connsiteY2" fmla="*/ 0 h 51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681" h="51217">
                  <a:moveTo>
                    <a:pt x="56682" y="0"/>
                  </a:moveTo>
                  <a:cubicBezTo>
                    <a:pt x="38969" y="1652"/>
                    <a:pt x="2598" y="32572"/>
                    <a:pt x="0" y="51218"/>
                  </a:cubicBezTo>
                  <a:lnTo>
                    <a:pt x="56682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664" name="Gráfico 626">
            <a:extLst>
              <a:ext uri="{FF2B5EF4-FFF2-40B4-BE49-F238E27FC236}">
                <a16:creationId xmlns:a16="http://schemas.microsoft.com/office/drawing/2014/main" id="{985D70A9-C129-FB45-BC98-543113480486}"/>
              </a:ext>
            </a:extLst>
          </p:cNvPr>
          <p:cNvGrpSpPr/>
          <p:nvPr/>
        </p:nvGrpSpPr>
        <p:grpSpPr>
          <a:xfrm>
            <a:off x="3133662" y="1678714"/>
            <a:ext cx="989282" cy="905973"/>
            <a:chOff x="4378803" y="2098049"/>
            <a:chExt cx="1332642" cy="1220418"/>
          </a:xfrm>
          <a:solidFill>
            <a:srgbClr val="262626"/>
          </a:solidFill>
        </p:grpSpPr>
        <p:sp>
          <p:nvSpPr>
            <p:cNvPr id="665" name="Forma libre 664">
              <a:extLst>
                <a:ext uri="{FF2B5EF4-FFF2-40B4-BE49-F238E27FC236}">
                  <a16:creationId xmlns:a16="http://schemas.microsoft.com/office/drawing/2014/main" id="{87892E69-7830-EC47-BC34-D0864CE856AC}"/>
                </a:ext>
              </a:extLst>
            </p:cNvPr>
            <p:cNvSpPr/>
            <p:nvPr/>
          </p:nvSpPr>
          <p:spPr>
            <a:xfrm>
              <a:off x="4378803" y="2098049"/>
              <a:ext cx="1332642" cy="1220418"/>
            </a:xfrm>
            <a:custGeom>
              <a:avLst/>
              <a:gdLst>
                <a:gd name="connsiteX0" fmla="*/ 1072677 w 1332642"/>
                <a:gd name="connsiteY0" fmla="*/ 350966 h 1220418"/>
                <a:gd name="connsiteX1" fmla="*/ 908299 w 1332642"/>
                <a:gd name="connsiteY1" fmla="*/ 339637 h 1220418"/>
                <a:gd name="connsiteX2" fmla="*/ 663150 w 1332642"/>
                <a:gd name="connsiteY2" fmla="*/ 133821 h 1220418"/>
                <a:gd name="connsiteX3" fmla="*/ 664331 w 1332642"/>
                <a:gd name="connsiteY3" fmla="*/ 23125 h 1220418"/>
                <a:gd name="connsiteX4" fmla="*/ 713456 w 1332642"/>
                <a:gd name="connsiteY4" fmla="*/ 124852 h 1220418"/>
                <a:gd name="connsiteX5" fmla="*/ 722903 w 1332642"/>
                <a:gd name="connsiteY5" fmla="*/ 32566 h 1220418"/>
                <a:gd name="connsiteX6" fmla="*/ 847130 w 1332642"/>
                <a:gd name="connsiteY6" fmla="*/ 40355 h 1220418"/>
                <a:gd name="connsiteX7" fmla="*/ 822096 w 1332642"/>
                <a:gd name="connsiteY7" fmla="*/ 132641 h 1220418"/>
                <a:gd name="connsiteX8" fmla="*/ 856105 w 1332642"/>
                <a:gd name="connsiteY8" fmla="*/ 73871 h 1220418"/>
                <a:gd name="connsiteX9" fmla="*/ 879722 w 1332642"/>
                <a:gd name="connsiteY9" fmla="*/ 42243 h 1220418"/>
                <a:gd name="connsiteX10" fmla="*/ 882084 w 1332642"/>
                <a:gd name="connsiteY10" fmla="*/ 37758 h 1220418"/>
                <a:gd name="connsiteX11" fmla="*/ 950338 w 1332642"/>
                <a:gd name="connsiteY11" fmla="*/ 32802 h 1220418"/>
                <a:gd name="connsiteX12" fmla="*/ 892476 w 1332642"/>
                <a:gd name="connsiteY12" fmla="*/ 171822 h 1220418"/>
                <a:gd name="connsiteX13" fmla="*/ 918691 w 1332642"/>
                <a:gd name="connsiteY13" fmla="*/ 142554 h 1220418"/>
                <a:gd name="connsiteX14" fmla="*/ 938530 w 1332642"/>
                <a:gd name="connsiteY14" fmla="*/ 108094 h 1220418"/>
                <a:gd name="connsiteX15" fmla="*/ 979860 w 1332642"/>
                <a:gd name="connsiteY15" fmla="*/ 38230 h 1220418"/>
                <a:gd name="connsiteX16" fmla="*/ 1058034 w 1332642"/>
                <a:gd name="connsiteY16" fmla="*/ 54988 h 1220418"/>
                <a:gd name="connsiteX17" fmla="*/ 976554 w 1332642"/>
                <a:gd name="connsiteY17" fmla="*/ 173238 h 1220418"/>
                <a:gd name="connsiteX18" fmla="*/ 968051 w 1332642"/>
                <a:gd name="connsiteY18" fmla="*/ 196841 h 1220418"/>
                <a:gd name="connsiteX19" fmla="*/ 1020482 w 1332642"/>
                <a:gd name="connsiteY19" fmla="*/ 146095 h 1220418"/>
                <a:gd name="connsiteX20" fmla="*/ 1068898 w 1332642"/>
                <a:gd name="connsiteY20" fmla="*/ 142790 h 1220418"/>
                <a:gd name="connsiteX21" fmla="*/ 1072677 w 1332642"/>
                <a:gd name="connsiteY21" fmla="*/ 350966 h 1220418"/>
                <a:gd name="connsiteX22" fmla="*/ 888697 w 1332642"/>
                <a:gd name="connsiteY22" fmla="*/ 340817 h 1220418"/>
                <a:gd name="connsiteX23" fmla="*/ 550732 w 1332642"/>
                <a:gd name="connsiteY23" fmla="*/ 328544 h 1220418"/>
                <a:gd name="connsiteX24" fmla="*/ 571987 w 1332642"/>
                <a:gd name="connsiteY24" fmla="*/ 176306 h 1220418"/>
                <a:gd name="connsiteX25" fmla="*/ 728807 w 1332642"/>
                <a:gd name="connsiteY25" fmla="*/ 160964 h 1220418"/>
                <a:gd name="connsiteX26" fmla="*/ 866497 w 1332642"/>
                <a:gd name="connsiteY26" fmla="*/ 197313 h 1220418"/>
                <a:gd name="connsiteX27" fmla="*/ 888697 w 1332642"/>
                <a:gd name="connsiteY27" fmla="*/ 340817 h 1220418"/>
                <a:gd name="connsiteX28" fmla="*/ 517903 w 1332642"/>
                <a:gd name="connsiteY28" fmla="*/ 290307 h 1220418"/>
                <a:gd name="connsiteX29" fmla="*/ 512707 w 1332642"/>
                <a:gd name="connsiteY29" fmla="*/ 328544 h 1220418"/>
                <a:gd name="connsiteX30" fmla="*/ 414931 w 1332642"/>
                <a:gd name="connsiteY30" fmla="*/ 320991 h 1220418"/>
                <a:gd name="connsiteX31" fmla="*/ 405957 w 1332642"/>
                <a:gd name="connsiteY31" fmla="*/ 261040 h 1220418"/>
                <a:gd name="connsiteX32" fmla="*/ 430519 w 1332642"/>
                <a:gd name="connsiteY32" fmla="*/ 55224 h 1220418"/>
                <a:gd name="connsiteX33" fmla="*/ 540576 w 1332642"/>
                <a:gd name="connsiteY33" fmla="*/ 145151 h 1220418"/>
                <a:gd name="connsiteX34" fmla="*/ 458151 w 1332642"/>
                <a:gd name="connsiteY34" fmla="*/ 40355 h 1220418"/>
                <a:gd name="connsiteX35" fmla="*/ 550259 w 1332642"/>
                <a:gd name="connsiteY35" fmla="*/ 26901 h 1220418"/>
                <a:gd name="connsiteX36" fmla="*/ 648980 w 1332642"/>
                <a:gd name="connsiteY36" fmla="*/ 22653 h 1220418"/>
                <a:gd name="connsiteX37" fmla="*/ 648744 w 1332642"/>
                <a:gd name="connsiteY37" fmla="*/ 138778 h 1220418"/>
                <a:gd name="connsiteX38" fmla="*/ 593715 w 1332642"/>
                <a:gd name="connsiteY38" fmla="*/ 139014 h 1220418"/>
                <a:gd name="connsiteX39" fmla="*/ 588283 w 1332642"/>
                <a:gd name="connsiteY39" fmla="*/ 36106 h 1220418"/>
                <a:gd name="connsiteX40" fmla="*/ 583560 w 1332642"/>
                <a:gd name="connsiteY40" fmla="*/ 89212 h 1220418"/>
                <a:gd name="connsiteX41" fmla="*/ 585685 w 1332642"/>
                <a:gd name="connsiteY41" fmla="*/ 124852 h 1220418"/>
                <a:gd name="connsiteX42" fmla="*/ 544119 w 1332642"/>
                <a:gd name="connsiteY42" fmla="*/ 185983 h 1220418"/>
                <a:gd name="connsiteX43" fmla="*/ 534436 w 1332642"/>
                <a:gd name="connsiteY43" fmla="*/ 252779 h 1220418"/>
                <a:gd name="connsiteX44" fmla="*/ 428393 w 1332642"/>
                <a:gd name="connsiteY44" fmla="*/ 201561 h 1220418"/>
                <a:gd name="connsiteX45" fmla="*/ 415876 w 1332642"/>
                <a:gd name="connsiteY45" fmla="*/ 251127 h 1220418"/>
                <a:gd name="connsiteX46" fmla="*/ 517903 w 1332642"/>
                <a:gd name="connsiteY46" fmla="*/ 290307 h 1220418"/>
                <a:gd name="connsiteX47" fmla="*/ 60906 w 1332642"/>
                <a:gd name="connsiteY47" fmla="*/ 481725 h 1220418"/>
                <a:gd name="connsiteX48" fmla="*/ 79800 w 1332642"/>
                <a:gd name="connsiteY48" fmla="*/ 374805 h 1220418"/>
                <a:gd name="connsiteX49" fmla="*/ 302749 w 1332642"/>
                <a:gd name="connsiteY49" fmla="*/ 329960 h 1220418"/>
                <a:gd name="connsiteX50" fmla="*/ 560887 w 1332642"/>
                <a:gd name="connsiteY50" fmla="*/ 350258 h 1220418"/>
                <a:gd name="connsiteX51" fmla="*/ 958132 w 1332642"/>
                <a:gd name="connsiteY51" fmla="*/ 365128 h 1220418"/>
                <a:gd name="connsiteX52" fmla="*/ 1084722 w 1332642"/>
                <a:gd name="connsiteY52" fmla="*/ 374097 h 1220418"/>
                <a:gd name="connsiteX53" fmla="*/ 1287359 w 1332642"/>
                <a:gd name="connsiteY53" fmla="*/ 456942 h 1220418"/>
                <a:gd name="connsiteX54" fmla="*/ 1302002 w 1332642"/>
                <a:gd name="connsiteY54" fmla="*/ 719876 h 1220418"/>
                <a:gd name="connsiteX55" fmla="*/ 1306725 w 1332642"/>
                <a:gd name="connsiteY55" fmla="*/ 996972 h 1220418"/>
                <a:gd name="connsiteX56" fmla="*/ 1211311 w 1332642"/>
                <a:gd name="connsiteY56" fmla="*/ 1184378 h 1220418"/>
                <a:gd name="connsiteX57" fmla="*/ 1227843 w 1332642"/>
                <a:gd name="connsiteY57" fmla="*/ 1145669 h 1220418"/>
                <a:gd name="connsiteX58" fmla="*/ 1146835 w 1332642"/>
                <a:gd name="connsiteY58" fmla="*/ 1195707 h 1220418"/>
                <a:gd name="connsiteX59" fmla="*/ 965690 w 1332642"/>
                <a:gd name="connsiteY59" fmla="*/ 1163607 h 1220418"/>
                <a:gd name="connsiteX60" fmla="*/ 778640 w 1332642"/>
                <a:gd name="connsiteY60" fmla="*/ 1144253 h 1220418"/>
                <a:gd name="connsiteX61" fmla="*/ 647327 w 1332642"/>
                <a:gd name="connsiteY61" fmla="*/ 1145669 h 1220418"/>
                <a:gd name="connsiteX62" fmla="*/ 517431 w 1332642"/>
                <a:gd name="connsiteY62" fmla="*/ 1155346 h 1220418"/>
                <a:gd name="connsiteX63" fmla="*/ 277950 w 1332642"/>
                <a:gd name="connsiteY63" fmla="*/ 1127967 h 1220418"/>
                <a:gd name="connsiteX64" fmla="*/ 163642 w 1332642"/>
                <a:gd name="connsiteY64" fmla="*/ 1133868 h 1220418"/>
                <a:gd name="connsiteX65" fmla="*/ 25008 w 1332642"/>
                <a:gd name="connsiteY65" fmla="*/ 1007829 h 1220418"/>
                <a:gd name="connsiteX66" fmla="*/ 29495 w 1332642"/>
                <a:gd name="connsiteY66" fmla="*/ 939382 h 1220418"/>
                <a:gd name="connsiteX67" fmla="*/ 48861 w 1332642"/>
                <a:gd name="connsiteY67" fmla="*/ 610832 h 1220418"/>
                <a:gd name="connsiteX68" fmla="*/ 60906 w 1332642"/>
                <a:gd name="connsiteY68" fmla="*/ 481725 h 1220418"/>
                <a:gd name="connsiteX69" fmla="*/ 28786 w 1332642"/>
                <a:gd name="connsiteY69" fmla="*/ 600211 h 1220418"/>
                <a:gd name="connsiteX70" fmla="*/ 25244 w 1332642"/>
                <a:gd name="connsiteY70" fmla="*/ 649304 h 1220418"/>
                <a:gd name="connsiteX71" fmla="*/ 27842 w 1332642"/>
                <a:gd name="connsiteY71" fmla="*/ 697926 h 1220418"/>
                <a:gd name="connsiteX72" fmla="*/ 20048 w 1332642"/>
                <a:gd name="connsiteY72" fmla="*/ 902325 h 1220418"/>
                <a:gd name="connsiteX73" fmla="*/ 4933 w 1332642"/>
                <a:gd name="connsiteY73" fmla="*/ 1091383 h 1220418"/>
                <a:gd name="connsiteX74" fmla="*/ 147346 w 1332642"/>
                <a:gd name="connsiteY74" fmla="*/ 1148029 h 1220418"/>
                <a:gd name="connsiteX75" fmla="*/ 202138 w 1332642"/>
                <a:gd name="connsiteY75" fmla="*/ 1148501 h 1220418"/>
                <a:gd name="connsiteX76" fmla="*/ 240162 w 1332642"/>
                <a:gd name="connsiteY76" fmla="*/ 1148973 h 1220418"/>
                <a:gd name="connsiteX77" fmla="*/ 528531 w 1332642"/>
                <a:gd name="connsiteY77" fmla="*/ 1170452 h 1220418"/>
                <a:gd name="connsiteX78" fmla="*/ 727862 w 1332642"/>
                <a:gd name="connsiteY78" fmla="*/ 1167620 h 1220418"/>
                <a:gd name="connsiteX79" fmla="*/ 923887 w 1332642"/>
                <a:gd name="connsiteY79" fmla="*/ 1177297 h 1220418"/>
                <a:gd name="connsiteX80" fmla="*/ 1006784 w 1332642"/>
                <a:gd name="connsiteY80" fmla="*/ 1196887 h 1220418"/>
                <a:gd name="connsiteX81" fmla="*/ 1102907 w 1332642"/>
                <a:gd name="connsiteY81" fmla="*/ 1210577 h 1220418"/>
                <a:gd name="connsiteX82" fmla="*/ 1230441 w 1332642"/>
                <a:gd name="connsiteY82" fmla="*/ 1197831 h 1220418"/>
                <a:gd name="connsiteX83" fmla="*/ 1317117 w 1332642"/>
                <a:gd name="connsiteY83" fmla="*/ 1128203 h 1220418"/>
                <a:gd name="connsiteX84" fmla="*/ 1325147 w 1332642"/>
                <a:gd name="connsiteY84" fmla="*/ 926872 h 1220418"/>
                <a:gd name="connsiteX85" fmla="*/ 1331996 w 1332642"/>
                <a:gd name="connsiteY85" fmla="*/ 567403 h 1220418"/>
                <a:gd name="connsiteX86" fmla="*/ 1326092 w 1332642"/>
                <a:gd name="connsiteY86" fmla="*/ 526098 h 1220418"/>
                <a:gd name="connsiteX87" fmla="*/ 1318534 w 1332642"/>
                <a:gd name="connsiteY87" fmla="*/ 433812 h 1220418"/>
                <a:gd name="connsiteX88" fmla="*/ 1277912 w 1332642"/>
                <a:gd name="connsiteY88" fmla="*/ 373389 h 1220418"/>
                <a:gd name="connsiteX89" fmla="*/ 1086611 w 1332642"/>
                <a:gd name="connsiteY89" fmla="*/ 350966 h 1220418"/>
                <a:gd name="connsiteX90" fmla="*/ 1092752 w 1332642"/>
                <a:gd name="connsiteY90" fmla="*/ 214307 h 1220418"/>
                <a:gd name="connsiteX91" fmla="*/ 1100781 w 1332642"/>
                <a:gd name="connsiteY91" fmla="*/ 209822 h 1220418"/>
                <a:gd name="connsiteX92" fmla="*/ 1103143 w 1332642"/>
                <a:gd name="connsiteY92" fmla="*/ 208406 h 1220418"/>
                <a:gd name="connsiteX93" fmla="*/ 1108811 w 1332642"/>
                <a:gd name="connsiteY93" fmla="*/ 88976 h 1220418"/>
                <a:gd name="connsiteX94" fmla="*/ 1072441 w 1332642"/>
                <a:gd name="connsiteY94" fmla="*/ 22181 h 1220418"/>
                <a:gd name="connsiteX95" fmla="*/ 950575 w 1332642"/>
                <a:gd name="connsiteY95" fmla="*/ 5895 h 1220418"/>
                <a:gd name="connsiteX96" fmla="*/ 827764 w 1332642"/>
                <a:gd name="connsiteY96" fmla="*/ 12504 h 1220418"/>
                <a:gd name="connsiteX97" fmla="*/ 595368 w 1332642"/>
                <a:gd name="connsiteY97" fmla="*/ 938 h 1220418"/>
                <a:gd name="connsiteX98" fmla="*/ 401706 w 1332642"/>
                <a:gd name="connsiteY98" fmla="*/ 75995 h 1220418"/>
                <a:gd name="connsiteX99" fmla="*/ 371239 w 1332642"/>
                <a:gd name="connsiteY99" fmla="*/ 317450 h 1220418"/>
                <a:gd name="connsiteX100" fmla="*/ 201902 w 1332642"/>
                <a:gd name="connsiteY100" fmla="*/ 296916 h 1220418"/>
                <a:gd name="connsiteX101" fmla="*/ 128452 w 1332642"/>
                <a:gd name="connsiteY101" fmla="*/ 320519 h 1220418"/>
                <a:gd name="connsiteX102" fmla="*/ 71534 w 1332642"/>
                <a:gd name="connsiteY102" fmla="*/ 357811 h 1220418"/>
                <a:gd name="connsiteX103" fmla="*/ 66810 w 1332642"/>
                <a:gd name="connsiteY103" fmla="*/ 350258 h 1220418"/>
                <a:gd name="connsiteX104" fmla="*/ 52876 w 1332642"/>
                <a:gd name="connsiteY104" fmla="*/ 342705 h 1220418"/>
                <a:gd name="connsiteX105" fmla="*/ 25480 w 1332642"/>
                <a:gd name="connsiteY105" fmla="*/ 390383 h 1220418"/>
                <a:gd name="connsiteX106" fmla="*/ 28786 w 1332642"/>
                <a:gd name="connsiteY106" fmla="*/ 600211 h 1220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1332642" h="1220418">
                  <a:moveTo>
                    <a:pt x="1072677" y="350966"/>
                  </a:moveTo>
                  <a:lnTo>
                    <a:pt x="908299" y="339637"/>
                  </a:lnTo>
                  <a:cubicBezTo>
                    <a:pt x="909953" y="127685"/>
                    <a:pt x="901214" y="143026"/>
                    <a:pt x="663150" y="133821"/>
                  </a:cubicBezTo>
                  <a:lnTo>
                    <a:pt x="664331" y="23125"/>
                  </a:lnTo>
                  <a:cubicBezTo>
                    <a:pt x="746756" y="21945"/>
                    <a:pt x="681808" y="88740"/>
                    <a:pt x="713456" y="124852"/>
                  </a:cubicBezTo>
                  <a:lnTo>
                    <a:pt x="722903" y="32566"/>
                  </a:lnTo>
                  <a:lnTo>
                    <a:pt x="847130" y="40355"/>
                  </a:lnTo>
                  <a:cubicBezTo>
                    <a:pt x="840754" y="68442"/>
                    <a:pt x="810996" y="105970"/>
                    <a:pt x="822096" y="132641"/>
                  </a:cubicBezTo>
                  <a:cubicBezTo>
                    <a:pt x="846658" y="110219"/>
                    <a:pt x="830126" y="96765"/>
                    <a:pt x="856105" y="73871"/>
                  </a:cubicBezTo>
                  <a:cubicBezTo>
                    <a:pt x="875943" y="56169"/>
                    <a:pt x="864843" y="71982"/>
                    <a:pt x="879722" y="42243"/>
                  </a:cubicBezTo>
                  <a:cubicBezTo>
                    <a:pt x="880195" y="41063"/>
                    <a:pt x="880903" y="38939"/>
                    <a:pt x="882084" y="37758"/>
                  </a:cubicBezTo>
                  <a:lnTo>
                    <a:pt x="950338" y="32802"/>
                  </a:lnTo>
                  <a:cubicBezTo>
                    <a:pt x="950811" y="100542"/>
                    <a:pt x="905465" y="119896"/>
                    <a:pt x="892476" y="171822"/>
                  </a:cubicBezTo>
                  <a:cubicBezTo>
                    <a:pt x="912078" y="163797"/>
                    <a:pt x="908536" y="160964"/>
                    <a:pt x="918691" y="142554"/>
                  </a:cubicBezTo>
                  <a:cubicBezTo>
                    <a:pt x="924832" y="130989"/>
                    <a:pt x="930972" y="121548"/>
                    <a:pt x="938530" y="108094"/>
                  </a:cubicBezTo>
                  <a:lnTo>
                    <a:pt x="979860" y="38230"/>
                  </a:lnTo>
                  <a:lnTo>
                    <a:pt x="1058034" y="54988"/>
                  </a:lnTo>
                  <a:cubicBezTo>
                    <a:pt x="1047878" y="120368"/>
                    <a:pt x="1062521" y="92989"/>
                    <a:pt x="976554" y="173238"/>
                  </a:cubicBezTo>
                  <a:cubicBezTo>
                    <a:pt x="918455" y="227288"/>
                    <a:pt x="897199" y="260332"/>
                    <a:pt x="968051" y="196841"/>
                  </a:cubicBezTo>
                  <a:cubicBezTo>
                    <a:pt x="987418" y="179611"/>
                    <a:pt x="998990" y="165685"/>
                    <a:pt x="1020482" y="146095"/>
                  </a:cubicBezTo>
                  <a:cubicBezTo>
                    <a:pt x="1066064" y="104082"/>
                    <a:pt x="1064411" y="108330"/>
                    <a:pt x="1068898" y="142790"/>
                  </a:cubicBezTo>
                  <a:cubicBezTo>
                    <a:pt x="1076692" y="202741"/>
                    <a:pt x="1074094" y="286059"/>
                    <a:pt x="1072677" y="350966"/>
                  </a:cubicBezTo>
                  <a:close/>
                  <a:moveTo>
                    <a:pt x="888697" y="340817"/>
                  </a:moveTo>
                  <a:cubicBezTo>
                    <a:pt x="771082" y="338929"/>
                    <a:pt x="662678" y="333264"/>
                    <a:pt x="550732" y="328544"/>
                  </a:cubicBezTo>
                  <a:cubicBezTo>
                    <a:pt x="549078" y="291959"/>
                    <a:pt x="553093" y="194008"/>
                    <a:pt x="571987" y="176306"/>
                  </a:cubicBezTo>
                  <a:cubicBezTo>
                    <a:pt x="594424" y="155300"/>
                    <a:pt x="688657" y="157660"/>
                    <a:pt x="728807" y="160964"/>
                  </a:cubicBezTo>
                  <a:cubicBezTo>
                    <a:pt x="785016" y="165921"/>
                    <a:pt x="837919" y="159076"/>
                    <a:pt x="866497" y="197313"/>
                  </a:cubicBezTo>
                  <a:cubicBezTo>
                    <a:pt x="887988" y="226344"/>
                    <a:pt x="887516" y="301873"/>
                    <a:pt x="888697" y="340817"/>
                  </a:cubicBezTo>
                  <a:close/>
                  <a:moveTo>
                    <a:pt x="517903" y="290307"/>
                  </a:moveTo>
                  <a:cubicBezTo>
                    <a:pt x="515542" y="299984"/>
                    <a:pt x="513652" y="313438"/>
                    <a:pt x="512707" y="328544"/>
                  </a:cubicBezTo>
                  <a:lnTo>
                    <a:pt x="414931" y="320991"/>
                  </a:lnTo>
                  <a:cubicBezTo>
                    <a:pt x="409972" y="295028"/>
                    <a:pt x="402414" y="288183"/>
                    <a:pt x="405957" y="261040"/>
                  </a:cubicBezTo>
                  <a:cubicBezTo>
                    <a:pt x="409499" y="230356"/>
                    <a:pt x="387299" y="122964"/>
                    <a:pt x="430519" y="55224"/>
                  </a:cubicBezTo>
                  <a:cubicBezTo>
                    <a:pt x="510818" y="91337"/>
                    <a:pt x="498301" y="113051"/>
                    <a:pt x="540576" y="145151"/>
                  </a:cubicBezTo>
                  <a:cubicBezTo>
                    <a:pt x="527823" y="106678"/>
                    <a:pt x="468071" y="56405"/>
                    <a:pt x="458151" y="40355"/>
                  </a:cubicBezTo>
                  <a:cubicBezTo>
                    <a:pt x="482713" y="24069"/>
                    <a:pt x="521446" y="26429"/>
                    <a:pt x="550259" y="26901"/>
                  </a:cubicBezTo>
                  <a:cubicBezTo>
                    <a:pt x="587339" y="27373"/>
                    <a:pt x="616152" y="23597"/>
                    <a:pt x="648980" y="22653"/>
                  </a:cubicBezTo>
                  <a:cubicBezTo>
                    <a:pt x="641895" y="43423"/>
                    <a:pt x="649452" y="104790"/>
                    <a:pt x="648744" y="138778"/>
                  </a:cubicBezTo>
                  <a:lnTo>
                    <a:pt x="593715" y="139014"/>
                  </a:lnTo>
                  <a:cubicBezTo>
                    <a:pt x="593715" y="107386"/>
                    <a:pt x="599620" y="62305"/>
                    <a:pt x="588283" y="36106"/>
                  </a:cubicBezTo>
                  <a:cubicBezTo>
                    <a:pt x="570098" y="43895"/>
                    <a:pt x="580489" y="27845"/>
                    <a:pt x="583560" y="89212"/>
                  </a:cubicBezTo>
                  <a:cubicBezTo>
                    <a:pt x="584032" y="98889"/>
                    <a:pt x="585449" y="117063"/>
                    <a:pt x="585685" y="124852"/>
                  </a:cubicBezTo>
                  <a:cubicBezTo>
                    <a:pt x="586394" y="161437"/>
                    <a:pt x="557817" y="146567"/>
                    <a:pt x="544119" y="185983"/>
                  </a:cubicBezTo>
                  <a:cubicBezTo>
                    <a:pt x="539159" y="200617"/>
                    <a:pt x="536797" y="235313"/>
                    <a:pt x="534436" y="252779"/>
                  </a:cubicBezTo>
                  <a:cubicBezTo>
                    <a:pt x="513888" y="243102"/>
                    <a:pt x="457207" y="197313"/>
                    <a:pt x="428393" y="201561"/>
                  </a:cubicBezTo>
                  <a:lnTo>
                    <a:pt x="415876" y="251127"/>
                  </a:lnTo>
                  <a:cubicBezTo>
                    <a:pt x="429338" y="257972"/>
                    <a:pt x="478935" y="264344"/>
                    <a:pt x="517903" y="290307"/>
                  </a:cubicBezTo>
                  <a:close/>
                  <a:moveTo>
                    <a:pt x="60906" y="481725"/>
                  </a:moveTo>
                  <a:cubicBezTo>
                    <a:pt x="69172" y="434284"/>
                    <a:pt x="45319" y="408793"/>
                    <a:pt x="79800" y="374805"/>
                  </a:cubicBezTo>
                  <a:cubicBezTo>
                    <a:pt x="139552" y="315798"/>
                    <a:pt x="200249" y="312966"/>
                    <a:pt x="302749" y="329960"/>
                  </a:cubicBezTo>
                  <a:cubicBezTo>
                    <a:pt x="384465" y="343177"/>
                    <a:pt x="475628" y="345774"/>
                    <a:pt x="560887" y="350258"/>
                  </a:cubicBezTo>
                  <a:lnTo>
                    <a:pt x="958132" y="365128"/>
                  </a:lnTo>
                  <a:cubicBezTo>
                    <a:pt x="1002297" y="367960"/>
                    <a:pt x="1046461" y="369848"/>
                    <a:pt x="1084722" y="374097"/>
                  </a:cubicBezTo>
                  <a:cubicBezTo>
                    <a:pt x="1235637" y="391091"/>
                    <a:pt x="1260435" y="357103"/>
                    <a:pt x="1287359" y="456942"/>
                  </a:cubicBezTo>
                  <a:cubicBezTo>
                    <a:pt x="1306725" y="527750"/>
                    <a:pt x="1303891" y="636795"/>
                    <a:pt x="1302002" y="719876"/>
                  </a:cubicBezTo>
                  <a:cubicBezTo>
                    <a:pt x="1300113" y="811927"/>
                    <a:pt x="1313338" y="907754"/>
                    <a:pt x="1306725" y="996972"/>
                  </a:cubicBezTo>
                  <a:cubicBezTo>
                    <a:pt x="1296098" y="1138824"/>
                    <a:pt x="1307670" y="1171396"/>
                    <a:pt x="1211311" y="1184378"/>
                  </a:cubicBezTo>
                  <a:cubicBezTo>
                    <a:pt x="1220049" y="1157470"/>
                    <a:pt x="1224301" y="1167148"/>
                    <a:pt x="1227843" y="1145669"/>
                  </a:cubicBezTo>
                  <a:cubicBezTo>
                    <a:pt x="1192653" y="1174464"/>
                    <a:pt x="1203281" y="1206092"/>
                    <a:pt x="1146835" y="1195707"/>
                  </a:cubicBezTo>
                  <a:cubicBezTo>
                    <a:pt x="1092988" y="1186030"/>
                    <a:pt x="1013397" y="1182253"/>
                    <a:pt x="965690" y="1163607"/>
                  </a:cubicBezTo>
                  <a:cubicBezTo>
                    <a:pt x="926721" y="1148265"/>
                    <a:pt x="817372" y="1144017"/>
                    <a:pt x="778640" y="1144253"/>
                  </a:cubicBezTo>
                  <a:cubicBezTo>
                    <a:pt x="729752" y="1144489"/>
                    <a:pt x="699757" y="1150154"/>
                    <a:pt x="647327" y="1145669"/>
                  </a:cubicBezTo>
                  <a:cubicBezTo>
                    <a:pt x="590173" y="1140477"/>
                    <a:pt x="564430" y="1148737"/>
                    <a:pt x="517431" y="1155346"/>
                  </a:cubicBezTo>
                  <a:cubicBezTo>
                    <a:pt x="442800" y="1165731"/>
                    <a:pt x="352109" y="1136700"/>
                    <a:pt x="277950" y="1127967"/>
                  </a:cubicBezTo>
                  <a:cubicBezTo>
                    <a:pt x="195998" y="1118290"/>
                    <a:pt x="241579" y="1142601"/>
                    <a:pt x="163642" y="1133868"/>
                  </a:cubicBezTo>
                  <a:cubicBezTo>
                    <a:pt x="23118" y="1118054"/>
                    <a:pt x="22174" y="1116166"/>
                    <a:pt x="25008" y="1007829"/>
                  </a:cubicBezTo>
                  <a:cubicBezTo>
                    <a:pt x="25716" y="982102"/>
                    <a:pt x="23827" y="962984"/>
                    <a:pt x="29495" y="939382"/>
                  </a:cubicBezTo>
                  <a:cubicBezTo>
                    <a:pt x="52640" y="839306"/>
                    <a:pt x="30440" y="693205"/>
                    <a:pt x="48861" y="610832"/>
                  </a:cubicBezTo>
                  <a:cubicBezTo>
                    <a:pt x="58072" y="569763"/>
                    <a:pt x="53585" y="524210"/>
                    <a:pt x="60906" y="481725"/>
                  </a:cubicBezTo>
                  <a:close/>
                  <a:moveTo>
                    <a:pt x="28786" y="600211"/>
                  </a:moveTo>
                  <a:cubicBezTo>
                    <a:pt x="28314" y="615789"/>
                    <a:pt x="25244" y="639391"/>
                    <a:pt x="25244" y="649304"/>
                  </a:cubicBezTo>
                  <a:cubicBezTo>
                    <a:pt x="25244" y="659217"/>
                    <a:pt x="27842" y="681168"/>
                    <a:pt x="27842" y="697926"/>
                  </a:cubicBezTo>
                  <a:lnTo>
                    <a:pt x="20048" y="902325"/>
                  </a:lnTo>
                  <a:cubicBezTo>
                    <a:pt x="13671" y="945990"/>
                    <a:pt x="-10182" y="1029308"/>
                    <a:pt x="4933" y="1091383"/>
                  </a:cubicBezTo>
                  <a:cubicBezTo>
                    <a:pt x="20520" y="1156762"/>
                    <a:pt x="108613" y="1150862"/>
                    <a:pt x="147346" y="1148029"/>
                  </a:cubicBezTo>
                  <a:cubicBezTo>
                    <a:pt x="162225" y="1147085"/>
                    <a:pt x="187495" y="1147321"/>
                    <a:pt x="202138" y="1148501"/>
                  </a:cubicBezTo>
                  <a:lnTo>
                    <a:pt x="240162" y="1148973"/>
                  </a:lnTo>
                  <a:cubicBezTo>
                    <a:pt x="319517" y="1141893"/>
                    <a:pt x="444925" y="1191458"/>
                    <a:pt x="528531" y="1170452"/>
                  </a:cubicBezTo>
                  <a:cubicBezTo>
                    <a:pt x="599147" y="1152514"/>
                    <a:pt x="675432" y="1172576"/>
                    <a:pt x="727862" y="1167620"/>
                  </a:cubicBezTo>
                  <a:cubicBezTo>
                    <a:pt x="777459" y="1163135"/>
                    <a:pt x="877361" y="1169036"/>
                    <a:pt x="923887" y="1177297"/>
                  </a:cubicBezTo>
                  <a:cubicBezTo>
                    <a:pt x="954117" y="1182725"/>
                    <a:pt x="977026" y="1191694"/>
                    <a:pt x="1006784" y="1196887"/>
                  </a:cubicBezTo>
                  <a:cubicBezTo>
                    <a:pt x="1038668" y="1202552"/>
                    <a:pt x="1070315" y="1204204"/>
                    <a:pt x="1102907" y="1210577"/>
                  </a:cubicBezTo>
                  <a:cubicBezTo>
                    <a:pt x="1226190" y="1234179"/>
                    <a:pt x="1187694" y="1209396"/>
                    <a:pt x="1230441" y="1197831"/>
                  </a:cubicBezTo>
                  <a:cubicBezTo>
                    <a:pt x="1262325" y="1189098"/>
                    <a:pt x="1310032" y="1180837"/>
                    <a:pt x="1317117" y="1128203"/>
                  </a:cubicBezTo>
                  <a:cubicBezTo>
                    <a:pt x="1323494" y="1081706"/>
                    <a:pt x="1328690" y="977854"/>
                    <a:pt x="1325147" y="926872"/>
                  </a:cubicBezTo>
                  <a:cubicBezTo>
                    <a:pt x="1319715" y="852288"/>
                    <a:pt x="1326564" y="654733"/>
                    <a:pt x="1331996" y="567403"/>
                  </a:cubicBezTo>
                  <a:cubicBezTo>
                    <a:pt x="1334594" y="527514"/>
                    <a:pt x="1328690" y="533887"/>
                    <a:pt x="1326092" y="526098"/>
                  </a:cubicBezTo>
                  <a:cubicBezTo>
                    <a:pt x="1321841" y="512645"/>
                    <a:pt x="1324438" y="460719"/>
                    <a:pt x="1318534" y="433812"/>
                  </a:cubicBezTo>
                  <a:cubicBezTo>
                    <a:pt x="1313574" y="411625"/>
                    <a:pt x="1293972" y="383302"/>
                    <a:pt x="1277912" y="373389"/>
                  </a:cubicBezTo>
                  <a:cubicBezTo>
                    <a:pt x="1236582" y="347898"/>
                    <a:pt x="1166674" y="365128"/>
                    <a:pt x="1086611" y="350966"/>
                  </a:cubicBezTo>
                  <a:cubicBezTo>
                    <a:pt x="1106922" y="282518"/>
                    <a:pt x="1097003" y="311786"/>
                    <a:pt x="1092752" y="214307"/>
                  </a:cubicBezTo>
                  <a:lnTo>
                    <a:pt x="1100781" y="209822"/>
                  </a:lnTo>
                  <a:cubicBezTo>
                    <a:pt x="1101254" y="209586"/>
                    <a:pt x="1102671" y="208642"/>
                    <a:pt x="1103143" y="208406"/>
                  </a:cubicBezTo>
                  <a:cubicBezTo>
                    <a:pt x="1116369" y="199673"/>
                    <a:pt x="1109284" y="109275"/>
                    <a:pt x="1108811" y="88976"/>
                  </a:cubicBezTo>
                  <a:cubicBezTo>
                    <a:pt x="1108339" y="47908"/>
                    <a:pt x="1100545" y="55460"/>
                    <a:pt x="1072441" y="22181"/>
                  </a:cubicBezTo>
                  <a:cubicBezTo>
                    <a:pt x="1028040" y="21473"/>
                    <a:pt x="988362" y="9199"/>
                    <a:pt x="950575" y="5895"/>
                  </a:cubicBezTo>
                  <a:cubicBezTo>
                    <a:pt x="917983" y="2826"/>
                    <a:pt x="865788" y="12504"/>
                    <a:pt x="827764" y="12504"/>
                  </a:cubicBezTo>
                  <a:cubicBezTo>
                    <a:pt x="711330" y="12267"/>
                    <a:pt x="731877" y="-4018"/>
                    <a:pt x="595368" y="938"/>
                  </a:cubicBezTo>
                  <a:cubicBezTo>
                    <a:pt x="505858" y="4007"/>
                    <a:pt x="422253" y="-9683"/>
                    <a:pt x="401706" y="75995"/>
                  </a:cubicBezTo>
                  <a:cubicBezTo>
                    <a:pt x="384701" y="147039"/>
                    <a:pt x="395329" y="268121"/>
                    <a:pt x="371239" y="317450"/>
                  </a:cubicBezTo>
                  <a:cubicBezTo>
                    <a:pt x="339356" y="307773"/>
                    <a:pt x="240162" y="296208"/>
                    <a:pt x="201902" y="296916"/>
                  </a:cubicBezTo>
                  <a:cubicBezTo>
                    <a:pt x="167185" y="297624"/>
                    <a:pt x="154431" y="310134"/>
                    <a:pt x="128452" y="320519"/>
                  </a:cubicBezTo>
                  <a:cubicBezTo>
                    <a:pt x="100583" y="331612"/>
                    <a:pt x="89247" y="340345"/>
                    <a:pt x="71534" y="357811"/>
                  </a:cubicBezTo>
                  <a:lnTo>
                    <a:pt x="66810" y="350258"/>
                  </a:lnTo>
                  <a:cubicBezTo>
                    <a:pt x="57600" y="339873"/>
                    <a:pt x="60670" y="342941"/>
                    <a:pt x="52876" y="342705"/>
                  </a:cubicBezTo>
                  <a:cubicBezTo>
                    <a:pt x="55238" y="389675"/>
                    <a:pt x="53821" y="370084"/>
                    <a:pt x="25480" y="390383"/>
                  </a:cubicBezTo>
                  <a:lnTo>
                    <a:pt x="28786" y="600211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66" name="Forma libre 665">
              <a:extLst>
                <a:ext uri="{FF2B5EF4-FFF2-40B4-BE49-F238E27FC236}">
                  <a16:creationId xmlns:a16="http://schemas.microsoft.com/office/drawing/2014/main" id="{F97B503C-06E1-6443-91BE-F12F848135BB}"/>
                </a:ext>
              </a:extLst>
            </p:cNvPr>
            <p:cNvSpPr/>
            <p:nvPr/>
          </p:nvSpPr>
          <p:spPr>
            <a:xfrm>
              <a:off x="4819194" y="2614586"/>
              <a:ext cx="482724" cy="473326"/>
            </a:xfrm>
            <a:custGeom>
              <a:avLst/>
              <a:gdLst>
                <a:gd name="connsiteX0" fmla="*/ 72316 w 482724"/>
                <a:gd name="connsiteY0" fmla="*/ 219153 h 473326"/>
                <a:gd name="connsiteX1" fmla="*/ 122858 w 482724"/>
                <a:gd name="connsiteY1" fmla="*/ 102556 h 473326"/>
                <a:gd name="connsiteX2" fmla="*/ 224413 w 482724"/>
                <a:gd name="connsiteY2" fmla="*/ 29624 h 473326"/>
                <a:gd name="connsiteX3" fmla="*/ 252990 w 482724"/>
                <a:gd name="connsiteY3" fmla="*/ 36940 h 473326"/>
                <a:gd name="connsiteX4" fmla="*/ 283928 w 482724"/>
                <a:gd name="connsiteY4" fmla="*/ 30096 h 473326"/>
                <a:gd name="connsiteX5" fmla="*/ 341791 w 482724"/>
                <a:gd name="connsiteY5" fmla="*/ 47562 h 473326"/>
                <a:gd name="connsiteX6" fmla="*/ 354545 w 482724"/>
                <a:gd name="connsiteY6" fmla="*/ 53462 h 473326"/>
                <a:gd name="connsiteX7" fmla="*/ 395403 w 482724"/>
                <a:gd name="connsiteY7" fmla="*/ 70220 h 473326"/>
                <a:gd name="connsiteX8" fmla="*/ 420909 w 482724"/>
                <a:gd name="connsiteY8" fmla="*/ 131351 h 473326"/>
                <a:gd name="connsiteX9" fmla="*/ 451376 w 482724"/>
                <a:gd name="connsiteY9" fmla="*/ 167227 h 473326"/>
                <a:gd name="connsiteX10" fmla="*/ 463421 w 482724"/>
                <a:gd name="connsiteY10" fmla="*/ 241576 h 473326"/>
                <a:gd name="connsiteX11" fmla="*/ 406031 w 482724"/>
                <a:gd name="connsiteY11" fmla="*/ 407267 h 473326"/>
                <a:gd name="connsiteX12" fmla="*/ 379107 w 482724"/>
                <a:gd name="connsiteY12" fmla="*/ 424025 h 473326"/>
                <a:gd name="connsiteX13" fmla="*/ 157339 w 482724"/>
                <a:gd name="connsiteY13" fmla="*/ 439839 h 473326"/>
                <a:gd name="connsiteX14" fmla="*/ 79874 w 482724"/>
                <a:gd name="connsiteY14" fmla="*/ 97363 h 473326"/>
                <a:gd name="connsiteX15" fmla="*/ 188514 w 482724"/>
                <a:gd name="connsiteY15" fmla="*/ 22307 h 473326"/>
                <a:gd name="connsiteX16" fmla="*/ 109868 w 482724"/>
                <a:gd name="connsiteY16" fmla="*/ 105152 h 473326"/>
                <a:gd name="connsiteX17" fmla="*/ 68301 w 482724"/>
                <a:gd name="connsiteY17" fmla="*/ 204284 h 473326"/>
                <a:gd name="connsiteX18" fmla="*/ 69482 w 482724"/>
                <a:gd name="connsiteY18" fmla="*/ 212072 h 473326"/>
                <a:gd name="connsiteX19" fmla="*/ 70663 w 482724"/>
                <a:gd name="connsiteY19" fmla="*/ 215613 h 473326"/>
                <a:gd name="connsiteX20" fmla="*/ 72316 w 482724"/>
                <a:gd name="connsiteY20" fmla="*/ 219153 h 473326"/>
                <a:gd name="connsiteX21" fmla="*/ 370841 w 482724"/>
                <a:gd name="connsiteY21" fmla="*/ 159674 h 473326"/>
                <a:gd name="connsiteX22" fmla="*/ 425161 w 482724"/>
                <a:gd name="connsiteY22" fmla="*/ 258098 h 473326"/>
                <a:gd name="connsiteX23" fmla="*/ 403433 w 482724"/>
                <a:gd name="connsiteY23" fmla="*/ 393577 h 473326"/>
                <a:gd name="connsiteX24" fmla="*/ 423271 w 482724"/>
                <a:gd name="connsiteY24" fmla="*/ 369975 h 473326"/>
                <a:gd name="connsiteX25" fmla="*/ 433899 w 482724"/>
                <a:gd name="connsiteY25" fmla="*/ 331738 h 473326"/>
                <a:gd name="connsiteX26" fmla="*/ 370841 w 482724"/>
                <a:gd name="connsiteY26" fmla="*/ 159674 h 473326"/>
                <a:gd name="connsiteX27" fmla="*/ 292903 w 482724"/>
                <a:gd name="connsiteY27" fmla="*/ 468870 h 473326"/>
                <a:gd name="connsiteX28" fmla="*/ 385720 w 482724"/>
                <a:gd name="connsiteY28" fmla="*/ 440311 h 473326"/>
                <a:gd name="connsiteX29" fmla="*/ 449250 w 482724"/>
                <a:gd name="connsiteY29" fmla="*/ 385316 h 473326"/>
                <a:gd name="connsiteX30" fmla="*/ 391624 w 482724"/>
                <a:gd name="connsiteY30" fmla="*/ 36468 h 473326"/>
                <a:gd name="connsiteX31" fmla="*/ 305420 w 482724"/>
                <a:gd name="connsiteY31" fmla="*/ 2481 h 473326"/>
                <a:gd name="connsiteX32" fmla="*/ 193237 w 482724"/>
                <a:gd name="connsiteY32" fmla="*/ 4605 h 473326"/>
                <a:gd name="connsiteX33" fmla="*/ 47 w 482724"/>
                <a:gd name="connsiteY33" fmla="*/ 290669 h 473326"/>
                <a:gd name="connsiteX34" fmla="*/ 86723 w 482724"/>
                <a:gd name="connsiteY34" fmla="*/ 443379 h 473326"/>
                <a:gd name="connsiteX35" fmla="*/ 292903 w 482724"/>
                <a:gd name="connsiteY35" fmla="*/ 468870 h 473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482724" h="473326">
                  <a:moveTo>
                    <a:pt x="72316" y="219153"/>
                  </a:moveTo>
                  <a:cubicBezTo>
                    <a:pt x="89085" y="179029"/>
                    <a:pt x="74206" y="167463"/>
                    <a:pt x="122858" y="102556"/>
                  </a:cubicBezTo>
                  <a:cubicBezTo>
                    <a:pt x="142696" y="75649"/>
                    <a:pt x="183082" y="29388"/>
                    <a:pt x="224413" y="29624"/>
                  </a:cubicBezTo>
                  <a:cubicBezTo>
                    <a:pt x="252990" y="29624"/>
                    <a:pt x="233387" y="34580"/>
                    <a:pt x="252990" y="36940"/>
                  </a:cubicBezTo>
                  <a:cubicBezTo>
                    <a:pt x="275662" y="39537"/>
                    <a:pt x="259366" y="30804"/>
                    <a:pt x="283928" y="30096"/>
                  </a:cubicBezTo>
                  <a:cubicBezTo>
                    <a:pt x="301169" y="29388"/>
                    <a:pt x="325967" y="37176"/>
                    <a:pt x="341791" y="47562"/>
                  </a:cubicBezTo>
                  <a:cubicBezTo>
                    <a:pt x="352891" y="55115"/>
                    <a:pt x="341083" y="51102"/>
                    <a:pt x="354545" y="53462"/>
                  </a:cubicBezTo>
                  <a:cubicBezTo>
                    <a:pt x="362574" y="54642"/>
                    <a:pt x="366117" y="44729"/>
                    <a:pt x="395403" y="70220"/>
                  </a:cubicBezTo>
                  <a:cubicBezTo>
                    <a:pt x="416658" y="88866"/>
                    <a:pt x="419965" y="95003"/>
                    <a:pt x="420909" y="131351"/>
                  </a:cubicBezTo>
                  <a:cubicBezTo>
                    <a:pt x="429176" y="125687"/>
                    <a:pt x="437678" y="96891"/>
                    <a:pt x="451376" y="167227"/>
                  </a:cubicBezTo>
                  <a:cubicBezTo>
                    <a:pt x="456099" y="190122"/>
                    <a:pt x="462004" y="219861"/>
                    <a:pt x="463421" y="241576"/>
                  </a:cubicBezTo>
                  <a:cubicBezTo>
                    <a:pt x="466491" y="292794"/>
                    <a:pt x="444763" y="377763"/>
                    <a:pt x="406031" y="407267"/>
                  </a:cubicBezTo>
                  <a:cubicBezTo>
                    <a:pt x="400126" y="411987"/>
                    <a:pt x="385483" y="420484"/>
                    <a:pt x="379107" y="424025"/>
                  </a:cubicBezTo>
                  <a:cubicBezTo>
                    <a:pt x="307310" y="464149"/>
                    <a:pt x="234804" y="454000"/>
                    <a:pt x="157339" y="439839"/>
                  </a:cubicBezTo>
                  <a:cubicBezTo>
                    <a:pt x="17760" y="414584"/>
                    <a:pt x="-25932" y="236383"/>
                    <a:pt x="79874" y="97363"/>
                  </a:cubicBezTo>
                  <a:cubicBezTo>
                    <a:pt x="109632" y="58655"/>
                    <a:pt x="136083" y="33872"/>
                    <a:pt x="188514" y="22307"/>
                  </a:cubicBezTo>
                  <a:cubicBezTo>
                    <a:pt x="166077" y="46382"/>
                    <a:pt x="136083" y="60543"/>
                    <a:pt x="109868" y="105152"/>
                  </a:cubicBezTo>
                  <a:cubicBezTo>
                    <a:pt x="97351" y="126631"/>
                    <a:pt x="68065" y="174308"/>
                    <a:pt x="68301" y="204284"/>
                  </a:cubicBezTo>
                  <a:lnTo>
                    <a:pt x="69482" y="212072"/>
                  </a:lnTo>
                  <a:cubicBezTo>
                    <a:pt x="69718" y="213017"/>
                    <a:pt x="70663" y="214905"/>
                    <a:pt x="70663" y="215613"/>
                  </a:cubicBezTo>
                  <a:cubicBezTo>
                    <a:pt x="70899" y="216321"/>
                    <a:pt x="71608" y="217973"/>
                    <a:pt x="72316" y="219153"/>
                  </a:cubicBezTo>
                  <a:close/>
                  <a:moveTo>
                    <a:pt x="370841" y="159674"/>
                  </a:moveTo>
                  <a:cubicBezTo>
                    <a:pt x="380051" y="185401"/>
                    <a:pt x="415714" y="182569"/>
                    <a:pt x="425161" y="258098"/>
                  </a:cubicBezTo>
                  <a:cubicBezTo>
                    <a:pt x="434371" y="329378"/>
                    <a:pt x="409337" y="368558"/>
                    <a:pt x="403433" y="393577"/>
                  </a:cubicBezTo>
                  <a:cubicBezTo>
                    <a:pt x="420909" y="387913"/>
                    <a:pt x="416658" y="390273"/>
                    <a:pt x="423271" y="369975"/>
                  </a:cubicBezTo>
                  <a:cubicBezTo>
                    <a:pt x="427759" y="356049"/>
                    <a:pt x="430356" y="345428"/>
                    <a:pt x="433899" y="331738"/>
                  </a:cubicBezTo>
                  <a:cubicBezTo>
                    <a:pt x="459878" y="232607"/>
                    <a:pt x="397056" y="106096"/>
                    <a:pt x="370841" y="159674"/>
                  </a:cubicBezTo>
                  <a:close/>
                  <a:moveTo>
                    <a:pt x="292903" y="468870"/>
                  </a:moveTo>
                  <a:cubicBezTo>
                    <a:pt x="346278" y="459429"/>
                    <a:pt x="326204" y="467690"/>
                    <a:pt x="385720" y="440311"/>
                  </a:cubicBezTo>
                  <a:cubicBezTo>
                    <a:pt x="427522" y="420956"/>
                    <a:pt x="425633" y="422845"/>
                    <a:pt x="449250" y="385316"/>
                  </a:cubicBezTo>
                  <a:cubicBezTo>
                    <a:pt x="515143" y="281936"/>
                    <a:pt x="477355" y="71400"/>
                    <a:pt x="391624" y="36468"/>
                  </a:cubicBezTo>
                  <a:cubicBezTo>
                    <a:pt x="361866" y="24431"/>
                    <a:pt x="340374" y="5549"/>
                    <a:pt x="305420" y="2481"/>
                  </a:cubicBezTo>
                  <a:cubicBezTo>
                    <a:pt x="272120" y="-352"/>
                    <a:pt x="227247" y="-2004"/>
                    <a:pt x="193237" y="4605"/>
                  </a:cubicBezTo>
                  <a:cubicBezTo>
                    <a:pt x="68065" y="29152"/>
                    <a:pt x="-2079" y="167227"/>
                    <a:pt x="47" y="290669"/>
                  </a:cubicBezTo>
                  <a:cubicBezTo>
                    <a:pt x="519" y="324893"/>
                    <a:pt x="39488" y="420484"/>
                    <a:pt x="86723" y="443379"/>
                  </a:cubicBezTo>
                  <a:cubicBezTo>
                    <a:pt x="138917" y="468634"/>
                    <a:pt x="229372" y="480435"/>
                    <a:pt x="292903" y="46887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67" name="Forma libre 666">
              <a:extLst>
                <a:ext uri="{FF2B5EF4-FFF2-40B4-BE49-F238E27FC236}">
                  <a16:creationId xmlns:a16="http://schemas.microsoft.com/office/drawing/2014/main" id="{9D5C3C8B-E96F-C143-AD36-4FDDC9ED20D5}"/>
                </a:ext>
              </a:extLst>
            </p:cNvPr>
            <p:cNvSpPr/>
            <p:nvPr/>
          </p:nvSpPr>
          <p:spPr>
            <a:xfrm>
              <a:off x="4498106" y="2451915"/>
              <a:ext cx="140462" cy="163971"/>
            </a:xfrm>
            <a:custGeom>
              <a:avLst/>
              <a:gdLst>
                <a:gd name="connsiteX0" fmla="*/ 140463 w 140462"/>
                <a:gd name="connsiteY0" fmla="*/ 7250 h 163971"/>
                <a:gd name="connsiteX1" fmla="*/ 89449 w 140462"/>
                <a:gd name="connsiteY1" fmla="*/ 14095 h 163971"/>
                <a:gd name="connsiteX2" fmla="*/ 6552 w 140462"/>
                <a:gd name="connsiteY2" fmla="*/ 163972 h 163971"/>
                <a:gd name="connsiteX3" fmla="*/ 24501 w 140462"/>
                <a:gd name="connsiteY3" fmla="*/ 106853 h 163971"/>
                <a:gd name="connsiteX4" fmla="*/ 95589 w 140462"/>
                <a:gd name="connsiteY4" fmla="*/ 29672 h 163971"/>
                <a:gd name="connsiteX5" fmla="*/ 140463 w 140462"/>
                <a:gd name="connsiteY5" fmla="*/ 7250 h 163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0462" h="163971">
                  <a:moveTo>
                    <a:pt x="140463" y="7250"/>
                  </a:moveTo>
                  <a:cubicBezTo>
                    <a:pt x="124403" y="-8092"/>
                    <a:pt x="107634" y="4181"/>
                    <a:pt x="89449" y="14095"/>
                  </a:cubicBezTo>
                  <a:cubicBezTo>
                    <a:pt x="65595" y="27312"/>
                    <a:pt x="-24859" y="116766"/>
                    <a:pt x="6552" y="163972"/>
                  </a:cubicBezTo>
                  <a:cubicBezTo>
                    <a:pt x="26154" y="153823"/>
                    <a:pt x="8677" y="136829"/>
                    <a:pt x="24501" y="106853"/>
                  </a:cubicBezTo>
                  <a:cubicBezTo>
                    <a:pt x="35837" y="85375"/>
                    <a:pt x="72917" y="36753"/>
                    <a:pt x="95589" y="29672"/>
                  </a:cubicBezTo>
                  <a:cubicBezTo>
                    <a:pt x="122749" y="21411"/>
                    <a:pt x="133377" y="37461"/>
                    <a:pt x="140463" y="725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68" name="Forma libre 667">
              <a:extLst>
                <a:ext uri="{FF2B5EF4-FFF2-40B4-BE49-F238E27FC236}">
                  <a16:creationId xmlns:a16="http://schemas.microsoft.com/office/drawing/2014/main" id="{5D497CDA-4674-2F47-A32F-A56BF5D758EA}"/>
                </a:ext>
              </a:extLst>
            </p:cNvPr>
            <p:cNvSpPr/>
            <p:nvPr/>
          </p:nvSpPr>
          <p:spPr>
            <a:xfrm>
              <a:off x="4916507" y="2677725"/>
              <a:ext cx="143868" cy="203220"/>
            </a:xfrm>
            <a:custGeom>
              <a:avLst/>
              <a:gdLst>
                <a:gd name="connsiteX0" fmla="*/ 143868 w 143868"/>
                <a:gd name="connsiteY0" fmla="*/ 9678 h 203220"/>
                <a:gd name="connsiteX1" fmla="*/ 127336 w 143868"/>
                <a:gd name="connsiteY1" fmla="*/ 1 h 203220"/>
                <a:gd name="connsiteX2" fmla="*/ 38298 w 143868"/>
                <a:gd name="connsiteY2" fmla="*/ 67977 h 203220"/>
                <a:gd name="connsiteX3" fmla="*/ 2872 w 143868"/>
                <a:gd name="connsiteY3" fmla="*/ 203220 h 203220"/>
                <a:gd name="connsiteX4" fmla="*/ 44439 w 143868"/>
                <a:gd name="connsiteY4" fmla="*/ 79778 h 203220"/>
                <a:gd name="connsiteX5" fmla="*/ 85533 w 143868"/>
                <a:gd name="connsiteY5" fmla="*/ 33517 h 203220"/>
                <a:gd name="connsiteX6" fmla="*/ 143868 w 143868"/>
                <a:gd name="connsiteY6" fmla="*/ 9678 h 203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3868" h="203220">
                  <a:moveTo>
                    <a:pt x="143868" y="9678"/>
                  </a:moveTo>
                  <a:cubicBezTo>
                    <a:pt x="140326" y="4958"/>
                    <a:pt x="150481" y="473"/>
                    <a:pt x="127336" y="1"/>
                  </a:cubicBezTo>
                  <a:cubicBezTo>
                    <a:pt x="107025" y="-235"/>
                    <a:pt x="53886" y="41778"/>
                    <a:pt x="38298" y="67977"/>
                  </a:cubicBezTo>
                  <a:cubicBezTo>
                    <a:pt x="24364" y="91579"/>
                    <a:pt x="-10117" y="175133"/>
                    <a:pt x="2872" y="203220"/>
                  </a:cubicBezTo>
                  <a:cubicBezTo>
                    <a:pt x="16334" y="178673"/>
                    <a:pt x="11611" y="138785"/>
                    <a:pt x="44439" y="79778"/>
                  </a:cubicBezTo>
                  <a:cubicBezTo>
                    <a:pt x="55067" y="60660"/>
                    <a:pt x="66403" y="45082"/>
                    <a:pt x="85533" y="33517"/>
                  </a:cubicBezTo>
                  <a:cubicBezTo>
                    <a:pt x="137019" y="2833"/>
                    <a:pt x="124030" y="41306"/>
                    <a:pt x="143868" y="967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69" name="Forma libre 668">
              <a:extLst>
                <a:ext uri="{FF2B5EF4-FFF2-40B4-BE49-F238E27FC236}">
                  <a16:creationId xmlns:a16="http://schemas.microsoft.com/office/drawing/2014/main" id="{18556955-699F-E841-B246-64DEEA540340}"/>
                </a:ext>
              </a:extLst>
            </p:cNvPr>
            <p:cNvSpPr/>
            <p:nvPr/>
          </p:nvSpPr>
          <p:spPr>
            <a:xfrm>
              <a:off x="4469573" y="2925790"/>
              <a:ext cx="21793" cy="199442"/>
            </a:xfrm>
            <a:custGeom>
              <a:avLst/>
              <a:gdLst>
                <a:gd name="connsiteX0" fmla="*/ 18788 w 21793"/>
                <a:gd name="connsiteY0" fmla="*/ 0 h 199442"/>
                <a:gd name="connsiteX1" fmla="*/ 3437 w 21793"/>
                <a:gd name="connsiteY1" fmla="*/ 98659 h 199442"/>
                <a:gd name="connsiteX2" fmla="*/ 2492 w 21793"/>
                <a:gd name="connsiteY2" fmla="*/ 199443 h 199442"/>
                <a:gd name="connsiteX3" fmla="*/ 18788 w 21793"/>
                <a:gd name="connsiteY3" fmla="*/ 0 h 199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793" h="199442">
                  <a:moveTo>
                    <a:pt x="18788" y="0"/>
                  </a:moveTo>
                  <a:cubicBezTo>
                    <a:pt x="-7427" y="9677"/>
                    <a:pt x="5326" y="13218"/>
                    <a:pt x="3437" y="98659"/>
                  </a:cubicBezTo>
                  <a:cubicBezTo>
                    <a:pt x="2965" y="122026"/>
                    <a:pt x="-3412" y="186933"/>
                    <a:pt x="2492" y="199443"/>
                  </a:cubicBezTo>
                  <a:cubicBezTo>
                    <a:pt x="15718" y="185517"/>
                    <a:pt x="27527" y="17230"/>
                    <a:pt x="1878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70" name="Forma libre 669">
              <a:extLst>
                <a:ext uri="{FF2B5EF4-FFF2-40B4-BE49-F238E27FC236}">
                  <a16:creationId xmlns:a16="http://schemas.microsoft.com/office/drawing/2014/main" id="{A259748C-6897-E84C-AA2E-C9FD862B8179}"/>
                </a:ext>
              </a:extLst>
            </p:cNvPr>
            <p:cNvSpPr/>
            <p:nvPr/>
          </p:nvSpPr>
          <p:spPr>
            <a:xfrm>
              <a:off x="5600506" y="2994638"/>
              <a:ext cx="25775" cy="207539"/>
            </a:xfrm>
            <a:custGeom>
              <a:avLst/>
              <a:gdLst>
                <a:gd name="connsiteX0" fmla="*/ 0 w 25775"/>
                <a:gd name="connsiteY0" fmla="*/ 207540 h 207539"/>
                <a:gd name="connsiteX1" fmla="*/ 9447 w 25775"/>
                <a:gd name="connsiteY1" fmla="*/ 194322 h 207539"/>
                <a:gd name="connsiteX2" fmla="*/ 12753 w 25775"/>
                <a:gd name="connsiteY2" fmla="*/ 165763 h 207539"/>
                <a:gd name="connsiteX3" fmla="*/ 13462 w 25775"/>
                <a:gd name="connsiteY3" fmla="*/ 72 h 207539"/>
                <a:gd name="connsiteX4" fmla="*/ 8030 w 25775"/>
                <a:gd name="connsiteY4" fmla="*/ 94955 h 207539"/>
                <a:gd name="connsiteX5" fmla="*/ 0 w 25775"/>
                <a:gd name="connsiteY5" fmla="*/ 207540 h 207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775" h="207539">
                  <a:moveTo>
                    <a:pt x="0" y="207540"/>
                  </a:moveTo>
                  <a:cubicBezTo>
                    <a:pt x="11573" y="202347"/>
                    <a:pt x="3306" y="216981"/>
                    <a:pt x="9447" y="194322"/>
                  </a:cubicBezTo>
                  <a:cubicBezTo>
                    <a:pt x="10864" y="189129"/>
                    <a:pt x="12045" y="174496"/>
                    <a:pt x="12753" y="165763"/>
                  </a:cubicBezTo>
                  <a:cubicBezTo>
                    <a:pt x="15115" y="132247"/>
                    <a:pt x="40386" y="2668"/>
                    <a:pt x="13462" y="72"/>
                  </a:cubicBezTo>
                  <a:cubicBezTo>
                    <a:pt x="-8975" y="-2052"/>
                    <a:pt x="8502" y="43265"/>
                    <a:pt x="8030" y="94955"/>
                  </a:cubicBezTo>
                  <a:cubicBezTo>
                    <a:pt x="7794" y="134607"/>
                    <a:pt x="5668" y="172135"/>
                    <a:pt x="0" y="20754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71" name="Forma libre 670">
              <a:extLst>
                <a:ext uri="{FF2B5EF4-FFF2-40B4-BE49-F238E27FC236}">
                  <a16:creationId xmlns:a16="http://schemas.microsoft.com/office/drawing/2014/main" id="{9FCEA9E2-AC7C-3740-882E-93D80A085DB2}"/>
                </a:ext>
              </a:extLst>
            </p:cNvPr>
            <p:cNvSpPr/>
            <p:nvPr/>
          </p:nvSpPr>
          <p:spPr>
            <a:xfrm>
              <a:off x="4519341" y="2997070"/>
              <a:ext cx="19879" cy="135715"/>
            </a:xfrm>
            <a:custGeom>
              <a:avLst/>
              <a:gdLst>
                <a:gd name="connsiteX0" fmla="*/ 12713 w 19879"/>
                <a:gd name="connsiteY0" fmla="*/ 0 h 135715"/>
                <a:gd name="connsiteX1" fmla="*/ 3030 w 19879"/>
                <a:gd name="connsiteY1" fmla="*/ 98187 h 135715"/>
                <a:gd name="connsiteX2" fmla="*/ 7281 w 19879"/>
                <a:gd name="connsiteY2" fmla="*/ 135716 h 135715"/>
                <a:gd name="connsiteX3" fmla="*/ 19798 w 19879"/>
                <a:gd name="connsiteY3" fmla="*/ 12745 h 135715"/>
                <a:gd name="connsiteX4" fmla="*/ 12713 w 19879"/>
                <a:gd name="connsiteY4" fmla="*/ 0 h 135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879" h="135715">
                  <a:moveTo>
                    <a:pt x="12713" y="0"/>
                  </a:moveTo>
                  <a:cubicBezTo>
                    <a:pt x="-11141" y="14162"/>
                    <a:pt x="6572" y="31156"/>
                    <a:pt x="3030" y="98187"/>
                  </a:cubicBezTo>
                  <a:lnTo>
                    <a:pt x="7281" y="135716"/>
                  </a:lnTo>
                  <a:cubicBezTo>
                    <a:pt x="21687" y="120138"/>
                    <a:pt x="19798" y="12745"/>
                    <a:pt x="19798" y="12745"/>
                  </a:cubicBezTo>
                  <a:cubicBezTo>
                    <a:pt x="15547" y="-7317"/>
                    <a:pt x="16728" y="5665"/>
                    <a:pt x="1271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72" name="Forma libre 671">
              <a:extLst>
                <a:ext uri="{FF2B5EF4-FFF2-40B4-BE49-F238E27FC236}">
                  <a16:creationId xmlns:a16="http://schemas.microsoft.com/office/drawing/2014/main" id="{423F99BC-292C-B94C-B3A2-9898AA9BC0EB}"/>
                </a:ext>
              </a:extLst>
            </p:cNvPr>
            <p:cNvSpPr/>
            <p:nvPr/>
          </p:nvSpPr>
          <p:spPr>
            <a:xfrm>
              <a:off x="5332920" y="2319143"/>
              <a:ext cx="107579" cy="96120"/>
            </a:xfrm>
            <a:custGeom>
              <a:avLst/>
              <a:gdLst>
                <a:gd name="connsiteX0" fmla="*/ 106987 w 107579"/>
                <a:gd name="connsiteY0" fmla="*/ 4778 h 96120"/>
                <a:gd name="connsiteX1" fmla="*/ 84078 w 107579"/>
                <a:gd name="connsiteY1" fmla="*/ 18467 h 96120"/>
                <a:gd name="connsiteX2" fmla="*/ 58099 w 107579"/>
                <a:gd name="connsiteY2" fmla="*/ 47735 h 96120"/>
                <a:gd name="connsiteX3" fmla="*/ 26688 w 107579"/>
                <a:gd name="connsiteY3" fmla="*/ 70393 h 96120"/>
                <a:gd name="connsiteX4" fmla="*/ 0 w 107579"/>
                <a:gd name="connsiteY4" fmla="*/ 96120 h 96120"/>
                <a:gd name="connsiteX5" fmla="*/ 62350 w 107579"/>
                <a:gd name="connsiteY5" fmla="*/ 56940 h 96120"/>
                <a:gd name="connsiteX6" fmla="*/ 106987 w 107579"/>
                <a:gd name="connsiteY6" fmla="*/ 4778 h 96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7579" h="96120">
                  <a:moveTo>
                    <a:pt x="106987" y="4778"/>
                  </a:moveTo>
                  <a:cubicBezTo>
                    <a:pt x="106515" y="4542"/>
                    <a:pt x="109349" y="-12216"/>
                    <a:pt x="84078" y="18467"/>
                  </a:cubicBezTo>
                  <a:cubicBezTo>
                    <a:pt x="73686" y="30977"/>
                    <a:pt x="71088" y="37821"/>
                    <a:pt x="58099" y="47735"/>
                  </a:cubicBezTo>
                  <a:cubicBezTo>
                    <a:pt x="45345" y="57648"/>
                    <a:pt x="38496" y="60952"/>
                    <a:pt x="26688" y="70393"/>
                  </a:cubicBezTo>
                  <a:cubicBezTo>
                    <a:pt x="16768" y="78182"/>
                    <a:pt x="4960" y="82431"/>
                    <a:pt x="0" y="96120"/>
                  </a:cubicBezTo>
                  <a:cubicBezTo>
                    <a:pt x="15588" y="93996"/>
                    <a:pt x="47943" y="68505"/>
                    <a:pt x="62350" y="56940"/>
                  </a:cubicBezTo>
                  <a:cubicBezTo>
                    <a:pt x="72978" y="48443"/>
                    <a:pt x="112891" y="17759"/>
                    <a:pt x="106987" y="477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73" name="Forma libre 672">
              <a:extLst>
                <a:ext uri="{FF2B5EF4-FFF2-40B4-BE49-F238E27FC236}">
                  <a16:creationId xmlns:a16="http://schemas.microsoft.com/office/drawing/2014/main" id="{4E81AAD9-B85F-514B-B492-AE41F28E646F}"/>
                </a:ext>
              </a:extLst>
            </p:cNvPr>
            <p:cNvSpPr/>
            <p:nvPr/>
          </p:nvSpPr>
          <p:spPr>
            <a:xfrm>
              <a:off x="5134770" y="2891330"/>
              <a:ext cx="28914" cy="122970"/>
            </a:xfrm>
            <a:custGeom>
              <a:avLst/>
              <a:gdLst>
                <a:gd name="connsiteX0" fmla="*/ 17241 w 28914"/>
                <a:gd name="connsiteY0" fmla="*/ 0 h 122970"/>
                <a:gd name="connsiteX1" fmla="*/ 14407 w 28914"/>
                <a:gd name="connsiteY1" fmla="*/ 59007 h 122970"/>
                <a:gd name="connsiteX2" fmla="*/ 0 w 28914"/>
                <a:gd name="connsiteY2" fmla="*/ 122970 h 122970"/>
                <a:gd name="connsiteX3" fmla="*/ 14643 w 28914"/>
                <a:gd name="connsiteY3" fmla="*/ 98187 h 122970"/>
                <a:gd name="connsiteX4" fmla="*/ 17241 w 28914"/>
                <a:gd name="connsiteY4" fmla="*/ 0 h 1229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914" h="122970">
                  <a:moveTo>
                    <a:pt x="17241" y="0"/>
                  </a:moveTo>
                  <a:cubicBezTo>
                    <a:pt x="4960" y="16994"/>
                    <a:pt x="19839" y="30211"/>
                    <a:pt x="14407" y="59007"/>
                  </a:cubicBezTo>
                  <a:cubicBezTo>
                    <a:pt x="9919" y="82137"/>
                    <a:pt x="4015" y="101020"/>
                    <a:pt x="0" y="122970"/>
                  </a:cubicBezTo>
                  <a:lnTo>
                    <a:pt x="14643" y="98187"/>
                  </a:lnTo>
                  <a:cubicBezTo>
                    <a:pt x="23854" y="72932"/>
                    <a:pt x="40150" y="19118"/>
                    <a:pt x="1724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74" name="Forma libre 673">
              <a:extLst>
                <a:ext uri="{FF2B5EF4-FFF2-40B4-BE49-F238E27FC236}">
                  <a16:creationId xmlns:a16="http://schemas.microsoft.com/office/drawing/2014/main" id="{E07231A2-22A2-374B-91C8-0AE98A95AB27}"/>
                </a:ext>
              </a:extLst>
            </p:cNvPr>
            <p:cNvSpPr/>
            <p:nvPr/>
          </p:nvSpPr>
          <p:spPr>
            <a:xfrm>
              <a:off x="5545037" y="2906908"/>
              <a:ext cx="12957" cy="179380"/>
            </a:xfrm>
            <a:custGeom>
              <a:avLst/>
              <a:gdLst>
                <a:gd name="connsiteX0" fmla="*/ 12958 w 12957"/>
                <a:gd name="connsiteY0" fmla="*/ 0 h 179380"/>
                <a:gd name="connsiteX1" fmla="*/ 2094 w 12957"/>
                <a:gd name="connsiteY1" fmla="*/ 136660 h 179380"/>
                <a:gd name="connsiteX2" fmla="*/ 6109 w 12957"/>
                <a:gd name="connsiteY2" fmla="*/ 179381 h 179380"/>
                <a:gd name="connsiteX3" fmla="*/ 12958 w 12957"/>
                <a:gd name="connsiteY3" fmla="*/ 0 h 179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957" h="179380">
                  <a:moveTo>
                    <a:pt x="12958" y="0"/>
                  </a:moveTo>
                  <a:cubicBezTo>
                    <a:pt x="-8298" y="46733"/>
                    <a:pt x="6109" y="105976"/>
                    <a:pt x="2094" y="136660"/>
                  </a:cubicBezTo>
                  <a:cubicBezTo>
                    <a:pt x="-1449" y="165691"/>
                    <a:pt x="-741" y="161442"/>
                    <a:pt x="6109" y="179381"/>
                  </a:cubicBezTo>
                  <a:lnTo>
                    <a:pt x="12958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75" name="Forma libre 674">
              <a:extLst>
                <a:ext uri="{FF2B5EF4-FFF2-40B4-BE49-F238E27FC236}">
                  <a16:creationId xmlns:a16="http://schemas.microsoft.com/office/drawing/2014/main" id="{CEE308B5-8A90-1A45-9C26-95B373548783}"/>
                </a:ext>
              </a:extLst>
            </p:cNvPr>
            <p:cNvSpPr/>
            <p:nvPr/>
          </p:nvSpPr>
          <p:spPr>
            <a:xfrm>
              <a:off x="4591333" y="2509979"/>
              <a:ext cx="46762" cy="68379"/>
            </a:xfrm>
            <a:custGeom>
              <a:avLst/>
              <a:gdLst>
                <a:gd name="connsiteX0" fmla="*/ 46763 w 46762"/>
                <a:gd name="connsiteY0" fmla="*/ 640 h 68379"/>
                <a:gd name="connsiteX1" fmla="*/ 17477 w 46762"/>
                <a:gd name="connsiteY1" fmla="*/ 25423 h 68379"/>
                <a:gd name="connsiteX2" fmla="*/ 0 w 46762"/>
                <a:gd name="connsiteY2" fmla="*/ 68380 h 68379"/>
                <a:gd name="connsiteX3" fmla="*/ 46763 w 46762"/>
                <a:gd name="connsiteY3" fmla="*/ 640 h 68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762" h="68379">
                  <a:moveTo>
                    <a:pt x="46763" y="640"/>
                  </a:moveTo>
                  <a:cubicBezTo>
                    <a:pt x="24090" y="-2664"/>
                    <a:pt x="23617" y="7013"/>
                    <a:pt x="17477" y="25423"/>
                  </a:cubicBezTo>
                  <a:cubicBezTo>
                    <a:pt x="11336" y="44305"/>
                    <a:pt x="4251" y="53038"/>
                    <a:pt x="0" y="68380"/>
                  </a:cubicBezTo>
                  <a:cubicBezTo>
                    <a:pt x="25507" y="61535"/>
                    <a:pt x="46290" y="3708"/>
                    <a:pt x="46763" y="64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76" name="Forma libre 675">
              <a:extLst>
                <a:ext uri="{FF2B5EF4-FFF2-40B4-BE49-F238E27FC236}">
                  <a16:creationId xmlns:a16="http://schemas.microsoft.com/office/drawing/2014/main" id="{BDF91CB1-4908-DD4C-8144-F563B62E106A}"/>
                </a:ext>
              </a:extLst>
            </p:cNvPr>
            <p:cNvSpPr/>
            <p:nvPr/>
          </p:nvSpPr>
          <p:spPr>
            <a:xfrm>
              <a:off x="5050989" y="2741689"/>
              <a:ext cx="26528" cy="79319"/>
            </a:xfrm>
            <a:custGeom>
              <a:avLst/>
              <a:gdLst>
                <a:gd name="connsiteX0" fmla="*/ 24974 w 26528"/>
                <a:gd name="connsiteY0" fmla="*/ 0 h 79319"/>
                <a:gd name="connsiteX1" fmla="*/ 11749 w 26528"/>
                <a:gd name="connsiteY1" fmla="*/ 18882 h 79319"/>
                <a:gd name="connsiteX2" fmla="*/ 11512 w 26528"/>
                <a:gd name="connsiteY2" fmla="*/ 79305 h 79319"/>
                <a:gd name="connsiteX3" fmla="*/ 24974 w 26528"/>
                <a:gd name="connsiteY3" fmla="*/ 0 h 79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528" h="79319">
                  <a:moveTo>
                    <a:pt x="24974" y="0"/>
                  </a:moveTo>
                  <a:cubicBezTo>
                    <a:pt x="20959" y="2832"/>
                    <a:pt x="16708" y="1652"/>
                    <a:pt x="11749" y="18882"/>
                  </a:cubicBezTo>
                  <a:cubicBezTo>
                    <a:pt x="-2422" y="68920"/>
                    <a:pt x="-5256" y="79777"/>
                    <a:pt x="11512" y="79305"/>
                  </a:cubicBezTo>
                  <a:cubicBezTo>
                    <a:pt x="12693" y="51690"/>
                    <a:pt x="32060" y="20534"/>
                    <a:pt x="24974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77" name="Forma libre 676">
              <a:extLst>
                <a:ext uri="{FF2B5EF4-FFF2-40B4-BE49-F238E27FC236}">
                  <a16:creationId xmlns:a16="http://schemas.microsoft.com/office/drawing/2014/main" id="{FC3597AA-D39F-684C-B7EB-D85F385F7256}"/>
                </a:ext>
              </a:extLst>
            </p:cNvPr>
            <p:cNvSpPr/>
            <p:nvPr/>
          </p:nvSpPr>
          <p:spPr>
            <a:xfrm>
              <a:off x="5599325" y="2875780"/>
              <a:ext cx="28813" cy="37697"/>
            </a:xfrm>
            <a:custGeom>
              <a:avLst/>
              <a:gdLst>
                <a:gd name="connsiteX0" fmla="*/ 28813 w 28813"/>
                <a:gd name="connsiteY0" fmla="*/ 7289 h 37697"/>
                <a:gd name="connsiteX1" fmla="*/ 0 w 28813"/>
                <a:gd name="connsiteY1" fmla="*/ 18146 h 37697"/>
                <a:gd name="connsiteX2" fmla="*/ 28813 w 28813"/>
                <a:gd name="connsiteY2" fmla="*/ 37028 h 37697"/>
                <a:gd name="connsiteX3" fmla="*/ 28813 w 28813"/>
                <a:gd name="connsiteY3" fmla="*/ 7289 h 37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13" h="37697">
                  <a:moveTo>
                    <a:pt x="28813" y="7289"/>
                  </a:moveTo>
                  <a:cubicBezTo>
                    <a:pt x="26452" y="7289"/>
                    <a:pt x="20783" y="-14898"/>
                    <a:pt x="0" y="18146"/>
                  </a:cubicBezTo>
                  <a:cubicBezTo>
                    <a:pt x="5432" y="33724"/>
                    <a:pt x="8266" y="39861"/>
                    <a:pt x="28813" y="37028"/>
                  </a:cubicBezTo>
                  <a:lnTo>
                    <a:pt x="28813" y="7289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78" name="Forma libre 677">
              <a:extLst>
                <a:ext uri="{FF2B5EF4-FFF2-40B4-BE49-F238E27FC236}">
                  <a16:creationId xmlns:a16="http://schemas.microsoft.com/office/drawing/2014/main" id="{0C1B3ADB-2908-1546-9D5C-FD85C0C8F424}"/>
                </a:ext>
              </a:extLst>
            </p:cNvPr>
            <p:cNvSpPr/>
            <p:nvPr/>
          </p:nvSpPr>
          <p:spPr>
            <a:xfrm>
              <a:off x="5594700" y="2808798"/>
              <a:ext cx="26192" cy="32549"/>
            </a:xfrm>
            <a:custGeom>
              <a:avLst/>
              <a:gdLst>
                <a:gd name="connsiteX0" fmla="*/ 17615 w 26192"/>
                <a:gd name="connsiteY0" fmla="*/ 28954 h 32549"/>
                <a:gd name="connsiteX1" fmla="*/ 5334 w 26192"/>
                <a:gd name="connsiteY1" fmla="*/ 5352 h 32549"/>
                <a:gd name="connsiteX2" fmla="*/ 17615 w 26192"/>
                <a:gd name="connsiteY2" fmla="*/ 28954 h 32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192" h="32549">
                  <a:moveTo>
                    <a:pt x="17615" y="28954"/>
                  </a:moveTo>
                  <a:cubicBezTo>
                    <a:pt x="36509" y="12196"/>
                    <a:pt x="20449" y="-10462"/>
                    <a:pt x="5334" y="5352"/>
                  </a:cubicBezTo>
                  <a:cubicBezTo>
                    <a:pt x="-6475" y="17389"/>
                    <a:pt x="2972" y="41700"/>
                    <a:pt x="17615" y="28954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79" name="Forma libre 678">
              <a:extLst>
                <a:ext uri="{FF2B5EF4-FFF2-40B4-BE49-F238E27FC236}">
                  <a16:creationId xmlns:a16="http://schemas.microsoft.com/office/drawing/2014/main" id="{BC32D057-7784-BF4F-B1E2-DF5CE72A850A}"/>
                </a:ext>
              </a:extLst>
            </p:cNvPr>
            <p:cNvSpPr/>
            <p:nvPr/>
          </p:nvSpPr>
          <p:spPr>
            <a:xfrm>
              <a:off x="4565401" y="3101630"/>
              <a:ext cx="17205" cy="50509"/>
            </a:xfrm>
            <a:custGeom>
              <a:avLst/>
              <a:gdLst>
                <a:gd name="connsiteX0" fmla="*/ 4676 w 17205"/>
                <a:gd name="connsiteY0" fmla="*/ 0 h 50509"/>
                <a:gd name="connsiteX1" fmla="*/ 11998 w 17205"/>
                <a:gd name="connsiteY1" fmla="*/ 50510 h 50509"/>
                <a:gd name="connsiteX2" fmla="*/ 4676 w 17205"/>
                <a:gd name="connsiteY2" fmla="*/ 0 h 50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205" h="50509">
                  <a:moveTo>
                    <a:pt x="4676" y="0"/>
                  </a:moveTo>
                  <a:cubicBezTo>
                    <a:pt x="-5951" y="16994"/>
                    <a:pt x="3732" y="38000"/>
                    <a:pt x="11998" y="50510"/>
                  </a:cubicBezTo>
                  <a:cubicBezTo>
                    <a:pt x="18847" y="41541"/>
                    <a:pt x="21209" y="8733"/>
                    <a:pt x="4676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680" name="Gráfico 626">
            <a:extLst>
              <a:ext uri="{FF2B5EF4-FFF2-40B4-BE49-F238E27FC236}">
                <a16:creationId xmlns:a16="http://schemas.microsoft.com/office/drawing/2014/main" id="{985D70A9-C129-FB45-BC98-543113480486}"/>
              </a:ext>
            </a:extLst>
          </p:cNvPr>
          <p:cNvGrpSpPr/>
          <p:nvPr/>
        </p:nvGrpSpPr>
        <p:grpSpPr>
          <a:xfrm>
            <a:off x="4483019" y="3362964"/>
            <a:ext cx="552557" cy="906244"/>
            <a:chOff x="5728160" y="3844101"/>
            <a:chExt cx="744338" cy="1220782"/>
          </a:xfrm>
          <a:solidFill>
            <a:srgbClr val="262626"/>
          </a:solidFill>
        </p:grpSpPr>
        <p:sp>
          <p:nvSpPr>
            <p:cNvPr id="681" name="Forma libre 680">
              <a:extLst>
                <a:ext uri="{FF2B5EF4-FFF2-40B4-BE49-F238E27FC236}">
                  <a16:creationId xmlns:a16="http://schemas.microsoft.com/office/drawing/2014/main" id="{3A8F18C3-3117-374E-8F04-E31FA5248586}"/>
                </a:ext>
              </a:extLst>
            </p:cNvPr>
            <p:cNvSpPr/>
            <p:nvPr/>
          </p:nvSpPr>
          <p:spPr>
            <a:xfrm>
              <a:off x="5728160" y="3844101"/>
              <a:ext cx="744338" cy="1220782"/>
            </a:xfrm>
            <a:custGeom>
              <a:avLst/>
              <a:gdLst>
                <a:gd name="connsiteX0" fmla="*/ 212673 w 744338"/>
                <a:gd name="connsiteY0" fmla="*/ 49400 h 1220782"/>
                <a:gd name="connsiteX1" fmla="*/ 318479 w 744338"/>
                <a:gd name="connsiteY1" fmla="*/ 26505 h 1220782"/>
                <a:gd name="connsiteX2" fmla="*/ 437275 w 744338"/>
                <a:gd name="connsiteY2" fmla="*/ 23201 h 1220782"/>
                <a:gd name="connsiteX3" fmla="*/ 616295 w 744338"/>
                <a:gd name="connsiteY3" fmla="*/ 95189 h 1220782"/>
                <a:gd name="connsiteX4" fmla="*/ 711473 w 744338"/>
                <a:gd name="connsiteY4" fmla="*/ 250967 h 1220782"/>
                <a:gd name="connsiteX5" fmla="*/ 706041 w 744338"/>
                <a:gd name="connsiteY5" fmla="*/ 470000 h 1220782"/>
                <a:gd name="connsiteX6" fmla="*/ 607792 w 744338"/>
                <a:gd name="connsiteY6" fmla="*/ 622001 h 1220782"/>
                <a:gd name="connsiteX7" fmla="*/ 509072 w 744338"/>
                <a:gd name="connsiteY7" fmla="*/ 772586 h 1220782"/>
                <a:gd name="connsiteX8" fmla="*/ 469631 w 744338"/>
                <a:gd name="connsiteY8" fmla="*/ 920103 h 1220782"/>
                <a:gd name="connsiteX9" fmla="*/ 465616 w 744338"/>
                <a:gd name="connsiteY9" fmla="*/ 969433 h 1220782"/>
                <a:gd name="connsiteX10" fmla="*/ 412004 w 744338"/>
                <a:gd name="connsiteY10" fmla="*/ 978638 h 1220782"/>
                <a:gd name="connsiteX11" fmla="*/ 274314 w 744338"/>
                <a:gd name="connsiteY11" fmla="*/ 999408 h 1220782"/>
                <a:gd name="connsiteX12" fmla="*/ 311158 w 744338"/>
                <a:gd name="connsiteY12" fmla="*/ 979818 h 1220782"/>
                <a:gd name="connsiteX13" fmla="*/ 297459 w 744338"/>
                <a:gd name="connsiteY13" fmla="*/ 975806 h 1220782"/>
                <a:gd name="connsiteX14" fmla="*/ 271244 w 744338"/>
                <a:gd name="connsiteY14" fmla="*/ 956924 h 1220782"/>
                <a:gd name="connsiteX15" fmla="*/ 242903 w 744338"/>
                <a:gd name="connsiteY15" fmla="*/ 904289 h 1220782"/>
                <a:gd name="connsiteX16" fmla="*/ 242195 w 744338"/>
                <a:gd name="connsiteY16" fmla="*/ 866289 h 1220782"/>
                <a:gd name="connsiteX17" fmla="*/ 228733 w 744338"/>
                <a:gd name="connsiteY17" fmla="*/ 928600 h 1220782"/>
                <a:gd name="connsiteX18" fmla="*/ 252114 w 744338"/>
                <a:gd name="connsiteY18" fmla="*/ 971085 h 1220782"/>
                <a:gd name="connsiteX19" fmla="*/ 254948 w 744338"/>
                <a:gd name="connsiteY19" fmla="*/ 974862 h 1220782"/>
                <a:gd name="connsiteX20" fmla="*/ 261325 w 744338"/>
                <a:gd name="connsiteY20" fmla="*/ 983123 h 1220782"/>
                <a:gd name="connsiteX21" fmla="*/ 210547 w 744338"/>
                <a:gd name="connsiteY21" fmla="*/ 942290 h 1220782"/>
                <a:gd name="connsiteX22" fmla="*/ 215979 w 744338"/>
                <a:gd name="connsiteY22" fmla="*/ 866525 h 1220782"/>
                <a:gd name="connsiteX23" fmla="*/ 120801 w 744338"/>
                <a:gd name="connsiteY23" fmla="*/ 617281 h 1220782"/>
                <a:gd name="connsiteX24" fmla="*/ 34834 w 744338"/>
                <a:gd name="connsiteY24" fmla="*/ 229960 h 1220782"/>
                <a:gd name="connsiteX25" fmla="*/ 103324 w 744338"/>
                <a:gd name="connsiteY25" fmla="*/ 123512 h 1220782"/>
                <a:gd name="connsiteX26" fmla="*/ 151031 w 744338"/>
                <a:gd name="connsiteY26" fmla="*/ 84096 h 1220782"/>
                <a:gd name="connsiteX27" fmla="*/ 177247 w 744338"/>
                <a:gd name="connsiteY27" fmla="*/ 66866 h 1220782"/>
                <a:gd name="connsiteX28" fmla="*/ 193070 w 744338"/>
                <a:gd name="connsiteY28" fmla="*/ 59785 h 1220782"/>
                <a:gd name="connsiteX29" fmla="*/ 198030 w 744338"/>
                <a:gd name="connsiteY29" fmla="*/ 57897 h 1220782"/>
                <a:gd name="connsiteX30" fmla="*/ 168744 w 744338"/>
                <a:gd name="connsiteY30" fmla="*/ 91177 h 1220782"/>
                <a:gd name="connsiteX31" fmla="*/ 134972 w 744338"/>
                <a:gd name="connsiteY31" fmla="*/ 127761 h 1220782"/>
                <a:gd name="connsiteX32" fmla="*/ 68134 w 744338"/>
                <a:gd name="connsiteY32" fmla="*/ 202109 h 1220782"/>
                <a:gd name="connsiteX33" fmla="*/ 57506 w 744338"/>
                <a:gd name="connsiteY33" fmla="*/ 413589 h 1220782"/>
                <a:gd name="connsiteX34" fmla="*/ 49476 w 744338"/>
                <a:gd name="connsiteY34" fmla="*/ 288023 h 1220782"/>
                <a:gd name="connsiteX35" fmla="*/ 90571 w 744338"/>
                <a:gd name="connsiteY35" fmla="*/ 187003 h 1220782"/>
                <a:gd name="connsiteX36" fmla="*/ 202281 w 744338"/>
                <a:gd name="connsiteY36" fmla="*/ 85748 h 1220782"/>
                <a:gd name="connsiteX37" fmla="*/ 242431 w 744338"/>
                <a:gd name="connsiteY37" fmla="*/ 66630 h 1220782"/>
                <a:gd name="connsiteX38" fmla="*/ 229914 w 744338"/>
                <a:gd name="connsiteY38" fmla="*/ 58133 h 1220782"/>
                <a:gd name="connsiteX39" fmla="*/ 212673 w 744338"/>
                <a:gd name="connsiteY39" fmla="*/ 49400 h 1220782"/>
                <a:gd name="connsiteX40" fmla="*/ 513323 w 744338"/>
                <a:gd name="connsiteY40" fmla="*/ 1152826 h 1220782"/>
                <a:gd name="connsiteX41" fmla="*/ 476952 w 744338"/>
                <a:gd name="connsiteY41" fmla="*/ 1176901 h 1220782"/>
                <a:gd name="connsiteX42" fmla="*/ 410587 w 744338"/>
                <a:gd name="connsiteY42" fmla="*/ 1203336 h 1220782"/>
                <a:gd name="connsiteX43" fmla="*/ 339262 w 744338"/>
                <a:gd name="connsiteY43" fmla="*/ 1202864 h 1220782"/>
                <a:gd name="connsiteX44" fmla="*/ 356503 w 744338"/>
                <a:gd name="connsiteY44" fmla="*/ 1181149 h 1220782"/>
                <a:gd name="connsiteX45" fmla="*/ 223065 w 744338"/>
                <a:gd name="connsiteY45" fmla="*/ 1174068 h 1220782"/>
                <a:gd name="connsiteX46" fmla="*/ 200864 w 744338"/>
                <a:gd name="connsiteY46" fmla="*/ 1042365 h 1220782"/>
                <a:gd name="connsiteX47" fmla="*/ 228260 w 744338"/>
                <a:gd name="connsiteY47" fmla="*/ 1017110 h 1220782"/>
                <a:gd name="connsiteX48" fmla="*/ 202517 w 744338"/>
                <a:gd name="connsiteY48" fmla="*/ 1132528 h 1220782"/>
                <a:gd name="connsiteX49" fmla="*/ 229441 w 744338"/>
                <a:gd name="connsiteY49" fmla="*/ 1059831 h 1220782"/>
                <a:gd name="connsiteX50" fmla="*/ 232512 w 744338"/>
                <a:gd name="connsiteY50" fmla="*/ 1099720 h 1220782"/>
                <a:gd name="connsiteX51" fmla="*/ 247154 w 744338"/>
                <a:gd name="connsiteY51" fmla="*/ 1125919 h 1220782"/>
                <a:gd name="connsiteX52" fmla="*/ 274787 w 744338"/>
                <a:gd name="connsiteY52" fmla="*/ 1039769 h 1220782"/>
                <a:gd name="connsiteX53" fmla="*/ 256601 w 744338"/>
                <a:gd name="connsiteY53" fmla="*/ 1016402 h 1220782"/>
                <a:gd name="connsiteX54" fmla="*/ 404919 w 744338"/>
                <a:gd name="connsiteY54" fmla="*/ 1007433 h 1220782"/>
                <a:gd name="connsiteX55" fmla="*/ 412476 w 744338"/>
                <a:gd name="connsiteY55" fmla="*/ 1014278 h 1220782"/>
                <a:gd name="connsiteX56" fmla="*/ 470575 w 744338"/>
                <a:gd name="connsiteY56" fmla="*/ 984303 h 1220782"/>
                <a:gd name="connsiteX57" fmla="*/ 490178 w 744338"/>
                <a:gd name="connsiteY57" fmla="*/ 997992 h 1220782"/>
                <a:gd name="connsiteX58" fmla="*/ 518282 w 744338"/>
                <a:gd name="connsiteY58" fmla="*/ 1119074 h 1220782"/>
                <a:gd name="connsiteX59" fmla="*/ 486399 w 744338"/>
                <a:gd name="connsiteY59" fmla="*/ 1152118 h 1220782"/>
                <a:gd name="connsiteX60" fmla="*/ 502223 w 744338"/>
                <a:gd name="connsiteY60" fmla="*/ 1153770 h 1220782"/>
                <a:gd name="connsiteX61" fmla="*/ 513323 w 744338"/>
                <a:gd name="connsiteY61" fmla="*/ 1152826 h 1220782"/>
                <a:gd name="connsiteX62" fmla="*/ 488288 w 744338"/>
                <a:gd name="connsiteY62" fmla="*/ 1165099 h 1220782"/>
                <a:gd name="connsiteX63" fmla="*/ 481439 w 744338"/>
                <a:gd name="connsiteY63" fmla="*/ 1162031 h 1220782"/>
                <a:gd name="connsiteX64" fmla="*/ 488288 w 744338"/>
                <a:gd name="connsiteY64" fmla="*/ 1165099 h 1220782"/>
                <a:gd name="connsiteX65" fmla="*/ 362644 w 744338"/>
                <a:gd name="connsiteY65" fmla="*/ 1183037 h 1220782"/>
                <a:gd name="connsiteX66" fmla="*/ 360518 w 744338"/>
                <a:gd name="connsiteY66" fmla="*/ 1180205 h 1220782"/>
                <a:gd name="connsiteX67" fmla="*/ 362644 w 744338"/>
                <a:gd name="connsiteY67" fmla="*/ 1183037 h 1220782"/>
                <a:gd name="connsiteX68" fmla="*/ 152212 w 744338"/>
                <a:gd name="connsiteY68" fmla="*/ 1121198 h 1220782"/>
                <a:gd name="connsiteX69" fmla="*/ 187875 w 744338"/>
                <a:gd name="connsiteY69" fmla="*/ 1180205 h 1220782"/>
                <a:gd name="connsiteX70" fmla="*/ 213381 w 744338"/>
                <a:gd name="connsiteY70" fmla="*/ 1187286 h 1220782"/>
                <a:gd name="connsiteX71" fmla="*/ 310921 w 744338"/>
                <a:gd name="connsiteY71" fmla="*/ 1209708 h 1220782"/>
                <a:gd name="connsiteX72" fmla="*/ 521353 w 744338"/>
                <a:gd name="connsiteY72" fmla="*/ 999408 h 1220782"/>
                <a:gd name="connsiteX73" fmla="*/ 510961 w 744338"/>
                <a:gd name="connsiteY73" fmla="*/ 977222 h 1220782"/>
                <a:gd name="connsiteX74" fmla="*/ 604014 w 744338"/>
                <a:gd name="connsiteY74" fmla="*/ 656933 h 1220782"/>
                <a:gd name="connsiteX75" fmla="*/ 656681 w 744338"/>
                <a:gd name="connsiteY75" fmla="*/ 579280 h 1220782"/>
                <a:gd name="connsiteX76" fmla="*/ 741703 w 744338"/>
                <a:gd name="connsiteY76" fmla="*/ 403912 h 1220782"/>
                <a:gd name="connsiteX77" fmla="*/ 707930 w 744338"/>
                <a:gd name="connsiteY77" fmla="*/ 177562 h 1220782"/>
                <a:gd name="connsiteX78" fmla="*/ 581105 w 744338"/>
                <a:gd name="connsiteY78" fmla="*/ 38070 h 1220782"/>
                <a:gd name="connsiteX79" fmla="*/ 252350 w 744338"/>
                <a:gd name="connsiteY79" fmla="*/ 17536 h 1220782"/>
                <a:gd name="connsiteX80" fmla="*/ 125997 w 744338"/>
                <a:gd name="connsiteY80" fmla="*/ 86220 h 1220782"/>
                <a:gd name="connsiteX81" fmla="*/ 3659 w 744338"/>
                <a:gd name="connsiteY81" fmla="*/ 414533 h 1220782"/>
                <a:gd name="connsiteX82" fmla="*/ 135208 w 744338"/>
                <a:gd name="connsiteY82" fmla="*/ 674163 h 1220782"/>
                <a:gd name="connsiteX83" fmla="*/ 173704 w 744338"/>
                <a:gd name="connsiteY83" fmla="*/ 766214 h 1220782"/>
                <a:gd name="connsiteX84" fmla="*/ 198502 w 744338"/>
                <a:gd name="connsiteY84" fmla="*/ 978874 h 1220782"/>
                <a:gd name="connsiteX85" fmla="*/ 152212 w 744338"/>
                <a:gd name="connsiteY85" fmla="*/ 1121198 h 1220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744338" h="1220782">
                  <a:moveTo>
                    <a:pt x="212673" y="49400"/>
                  </a:moveTo>
                  <a:cubicBezTo>
                    <a:pt x="255657" y="37126"/>
                    <a:pt x="264867" y="28393"/>
                    <a:pt x="318479" y="26505"/>
                  </a:cubicBezTo>
                  <a:cubicBezTo>
                    <a:pt x="360046" y="24853"/>
                    <a:pt x="392874" y="18480"/>
                    <a:pt x="437275" y="23201"/>
                  </a:cubicBezTo>
                  <a:cubicBezTo>
                    <a:pt x="504584" y="30282"/>
                    <a:pt x="579688" y="53648"/>
                    <a:pt x="616295" y="95189"/>
                  </a:cubicBezTo>
                  <a:cubicBezTo>
                    <a:pt x="649831" y="133189"/>
                    <a:pt x="696358" y="190072"/>
                    <a:pt x="711473" y="250967"/>
                  </a:cubicBezTo>
                  <a:cubicBezTo>
                    <a:pt x="727060" y="315402"/>
                    <a:pt x="732256" y="411465"/>
                    <a:pt x="706041" y="470000"/>
                  </a:cubicBezTo>
                  <a:lnTo>
                    <a:pt x="607792" y="622001"/>
                  </a:lnTo>
                  <a:cubicBezTo>
                    <a:pt x="574728" y="664958"/>
                    <a:pt x="531272" y="717592"/>
                    <a:pt x="509072" y="772586"/>
                  </a:cubicBezTo>
                  <a:cubicBezTo>
                    <a:pt x="499625" y="795953"/>
                    <a:pt x="470103" y="891544"/>
                    <a:pt x="469631" y="920103"/>
                  </a:cubicBezTo>
                  <a:cubicBezTo>
                    <a:pt x="469394" y="934265"/>
                    <a:pt x="480967" y="948191"/>
                    <a:pt x="465616" y="969433"/>
                  </a:cubicBezTo>
                  <a:cubicBezTo>
                    <a:pt x="455224" y="984067"/>
                    <a:pt x="433968" y="984067"/>
                    <a:pt x="412004" y="978638"/>
                  </a:cubicBezTo>
                  <a:cubicBezTo>
                    <a:pt x="361463" y="966129"/>
                    <a:pt x="325564" y="1004365"/>
                    <a:pt x="274314" y="999408"/>
                  </a:cubicBezTo>
                  <a:lnTo>
                    <a:pt x="311158" y="979818"/>
                  </a:lnTo>
                  <a:cubicBezTo>
                    <a:pt x="288957" y="964476"/>
                    <a:pt x="313519" y="985011"/>
                    <a:pt x="297459" y="975806"/>
                  </a:cubicBezTo>
                  <a:lnTo>
                    <a:pt x="271244" y="956924"/>
                  </a:lnTo>
                  <a:cubicBezTo>
                    <a:pt x="251878" y="947010"/>
                    <a:pt x="241722" y="934265"/>
                    <a:pt x="242903" y="904289"/>
                  </a:cubicBezTo>
                  <a:cubicBezTo>
                    <a:pt x="243376" y="894848"/>
                    <a:pt x="249044" y="877854"/>
                    <a:pt x="242195" y="866289"/>
                  </a:cubicBezTo>
                  <a:cubicBezTo>
                    <a:pt x="228969" y="877618"/>
                    <a:pt x="225426" y="907122"/>
                    <a:pt x="228733" y="928600"/>
                  </a:cubicBezTo>
                  <a:cubicBezTo>
                    <a:pt x="232748" y="953619"/>
                    <a:pt x="241250" y="958340"/>
                    <a:pt x="252114" y="971085"/>
                  </a:cubicBezTo>
                  <a:cubicBezTo>
                    <a:pt x="252823" y="972029"/>
                    <a:pt x="254240" y="973917"/>
                    <a:pt x="254948" y="974862"/>
                  </a:cubicBezTo>
                  <a:lnTo>
                    <a:pt x="261325" y="983123"/>
                  </a:lnTo>
                  <a:cubicBezTo>
                    <a:pt x="228260" y="980526"/>
                    <a:pt x="210311" y="976514"/>
                    <a:pt x="210547" y="942290"/>
                  </a:cubicBezTo>
                  <a:cubicBezTo>
                    <a:pt x="210784" y="923644"/>
                    <a:pt x="216216" y="886351"/>
                    <a:pt x="215979" y="866525"/>
                  </a:cubicBezTo>
                  <a:cubicBezTo>
                    <a:pt x="214798" y="783444"/>
                    <a:pt x="159770" y="681952"/>
                    <a:pt x="120801" y="617281"/>
                  </a:cubicBezTo>
                  <a:cubicBezTo>
                    <a:pt x="24914" y="458435"/>
                    <a:pt x="-10984" y="417130"/>
                    <a:pt x="34834" y="229960"/>
                  </a:cubicBezTo>
                  <a:cubicBezTo>
                    <a:pt x="46879" y="180631"/>
                    <a:pt x="71441" y="153724"/>
                    <a:pt x="103324" y="123512"/>
                  </a:cubicBezTo>
                  <a:cubicBezTo>
                    <a:pt x="118676" y="108879"/>
                    <a:pt x="132374" y="97549"/>
                    <a:pt x="151031" y="84096"/>
                  </a:cubicBezTo>
                  <a:cubicBezTo>
                    <a:pt x="159534" y="77959"/>
                    <a:pt x="165674" y="73002"/>
                    <a:pt x="177247" y="66866"/>
                  </a:cubicBezTo>
                  <a:lnTo>
                    <a:pt x="193070" y="59785"/>
                  </a:lnTo>
                  <a:cubicBezTo>
                    <a:pt x="194724" y="59077"/>
                    <a:pt x="196613" y="58369"/>
                    <a:pt x="198030" y="57897"/>
                  </a:cubicBezTo>
                  <a:lnTo>
                    <a:pt x="168744" y="91177"/>
                  </a:lnTo>
                  <a:cubicBezTo>
                    <a:pt x="155283" y="103922"/>
                    <a:pt x="148197" y="114307"/>
                    <a:pt x="134972" y="127761"/>
                  </a:cubicBezTo>
                  <a:cubicBezTo>
                    <a:pt x="109701" y="152780"/>
                    <a:pt x="86792" y="172134"/>
                    <a:pt x="68134" y="202109"/>
                  </a:cubicBezTo>
                  <a:cubicBezTo>
                    <a:pt x="34125" y="255687"/>
                    <a:pt x="7674" y="363080"/>
                    <a:pt x="57506" y="413589"/>
                  </a:cubicBezTo>
                  <a:cubicBezTo>
                    <a:pt x="46406" y="353402"/>
                    <a:pt x="38140" y="356943"/>
                    <a:pt x="49476" y="288023"/>
                  </a:cubicBezTo>
                  <a:cubicBezTo>
                    <a:pt x="56562" y="245302"/>
                    <a:pt x="67190" y="214147"/>
                    <a:pt x="90571" y="187003"/>
                  </a:cubicBezTo>
                  <a:cubicBezTo>
                    <a:pt x="103797" y="171898"/>
                    <a:pt x="187166" y="90232"/>
                    <a:pt x="202281" y="85748"/>
                  </a:cubicBezTo>
                  <a:cubicBezTo>
                    <a:pt x="229677" y="77723"/>
                    <a:pt x="230858" y="99673"/>
                    <a:pt x="242431" y="66630"/>
                  </a:cubicBezTo>
                  <a:cubicBezTo>
                    <a:pt x="234165" y="54592"/>
                    <a:pt x="242431" y="65214"/>
                    <a:pt x="229914" y="58133"/>
                  </a:cubicBezTo>
                  <a:lnTo>
                    <a:pt x="212673" y="49400"/>
                  </a:lnTo>
                  <a:close/>
                  <a:moveTo>
                    <a:pt x="513323" y="1152826"/>
                  </a:moveTo>
                  <a:cubicBezTo>
                    <a:pt x="501750" y="1161795"/>
                    <a:pt x="494901" y="1169112"/>
                    <a:pt x="476952" y="1176901"/>
                  </a:cubicBezTo>
                  <a:lnTo>
                    <a:pt x="410587" y="1203336"/>
                  </a:lnTo>
                  <a:cubicBezTo>
                    <a:pt x="390040" y="1209236"/>
                    <a:pt x="360282" y="1205460"/>
                    <a:pt x="339262" y="1202864"/>
                  </a:cubicBezTo>
                  <a:lnTo>
                    <a:pt x="356503" y="1181149"/>
                  </a:lnTo>
                  <a:cubicBezTo>
                    <a:pt x="271953" y="1203572"/>
                    <a:pt x="311394" y="1192951"/>
                    <a:pt x="223065" y="1174068"/>
                  </a:cubicBezTo>
                  <a:cubicBezTo>
                    <a:pt x="127414" y="1153298"/>
                    <a:pt x="185749" y="1080366"/>
                    <a:pt x="200864" y="1042365"/>
                  </a:cubicBezTo>
                  <a:cubicBezTo>
                    <a:pt x="211256" y="1016638"/>
                    <a:pt x="203934" y="1023955"/>
                    <a:pt x="228260" y="1017110"/>
                  </a:cubicBezTo>
                  <a:cubicBezTo>
                    <a:pt x="220703" y="1055347"/>
                    <a:pt x="194487" y="1086502"/>
                    <a:pt x="202517" y="1132528"/>
                  </a:cubicBezTo>
                  <a:cubicBezTo>
                    <a:pt x="214798" y="1121670"/>
                    <a:pt x="218577" y="1088391"/>
                    <a:pt x="229441" y="1059831"/>
                  </a:cubicBezTo>
                  <a:cubicBezTo>
                    <a:pt x="242195" y="1075173"/>
                    <a:pt x="232748" y="1072577"/>
                    <a:pt x="232512" y="1099720"/>
                  </a:cubicBezTo>
                  <a:cubicBezTo>
                    <a:pt x="232275" y="1120490"/>
                    <a:pt x="230858" y="1119310"/>
                    <a:pt x="247154" y="1125919"/>
                  </a:cubicBezTo>
                  <a:cubicBezTo>
                    <a:pt x="259908" y="1077061"/>
                    <a:pt x="234873" y="1111285"/>
                    <a:pt x="274787" y="1039769"/>
                  </a:cubicBezTo>
                  <a:cubicBezTo>
                    <a:pt x="265104" y="1026079"/>
                    <a:pt x="262978" y="1034576"/>
                    <a:pt x="256601" y="1016402"/>
                  </a:cubicBezTo>
                  <a:cubicBezTo>
                    <a:pt x="302419" y="1014750"/>
                    <a:pt x="373744" y="989259"/>
                    <a:pt x="404919" y="1007433"/>
                  </a:cubicBezTo>
                  <a:cubicBezTo>
                    <a:pt x="415783" y="1014042"/>
                    <a:pt x="400431" y="1008613"/>
                    <a:pt x="412476" y="1014278"/>
                  </a:cubicBezTo>
                  <a:cubicBezTo>
                    <a:pt x="438692" y="1001297"/>
                    <a:pt x="446722" y="1000352"/>
                    <a:pt x="470575" y="984303"/>
                  </a:cubicBezTo>
                  <a:cubicBezTo>
                    <a:pt x="471520" y="985011"/>
                    <a:pt x="487580" y="995868"/>
                    <a:pt x="490178" y="997992"/>
                  </a:cubicBezTo>
                  <a:cubicBezTo>
                    <a:pt x="515212" y="1021359"/>
                    <a:pt x="528910" y="1092875"/>
                    <a:pt x="518282" y="1119074"/>
                  </a:cubicBezTo>
                  <a:cubicBezTo>
                    <a:pt x="512142" y="1133944"/>
                    <a:pt x="497971" y="1142913"/>
                    <a:pt x="486399" y="1152118"/>
                  </a:cubicBezTo>
                  <a:cubicBezTo>
                    <a:pt x="500097" y="1161795"/>
                    <a:pt x="479786" y="1155186"/>
                    <a:pt x="502223" y="1153770"/>
                  </a:cubicBezTo>
                  <a:cubicBezTo>
                    <a:pt x="514267" y="1153062"/>
                    <a:pt x="493484" y="1145037"/>
                    <a:pt x="513323" y="1152826"/>
                  </a:cubicBezTo>
                  <a:close/>
                  <a:moveTo>
                    <a:pt x="488288" y="1165099"/>
                  </a:moveTo>
                  <a:cubicBezTo>
                    <a:pt x="496554" y="1156602"/>
                    <a:pt x="481675" y="1162031"/>
                    <a:pt x="481439" y="1162031"/>
                  </a:cubicBezTo>
                  <a:cubicBezTo>
                    <a:pt x="467505" y="1156602"/>
                    <a:pt x="482856" y="1170528"/>
                    <a:pt x="488288" y="1165099"/>
                  </a:cubicBezTo>
                  <a:close/>
                  <a:moveTo>
                    <a:pt x="362644" y="1183037"/>
                  </a:moveTo>
                  <a:cubicBezTo>
                    <a:pt x="363352" y="1182093"/>
                    <a:pt x="360754" y="1180441"/>
                    <a:pt x="360518" y="1180205"/>
                  </a:cubicBezTo>
                  <a:lnTo>
                    <a:pt x="362644" y="1183037"/>
                  </a:lnTo>
                  <a:close/>
                  <a:moveTo>
                    <a:pt x="152212" y="1121198"/>
                  </a:moveTo>
                  <a:cubicBezTo>
                    <a:pt x="155991" y="1150230"/>
                    <a:pt x="162604" y="1171708"/>
                    <a:pt x="187875" y="1180205"/>
                  </a:cubicBezTo>
                  <a:cubicBezTo>
                    <a:pt x="194724" y="1182565"/>
                    <a:pt x="204171" y="1184454"/>
                    <a:pt x="213381" y="1187286"/>
                  </a:cubicBezTo>
                  <a:cubicBezTo>
                    <a:pt x="270772" y="1205224"/>
                    <a:pt x="280219" y="1195075"/>
                    <a:pt x="310921" y="1209708"/>
                  </a:cubicBezTo>
                  <a:cubicBezTo>
                    <a:pt x="387442" y="1245821"/>
                    <a:pt x="615822" y="1198143"/>
                    <a:pt x="521353" y="999408"/>
                  </a:cubicBezTo>
                  <a:cubicBezTo>
                    <a:pt x="516393" y="988787"/>
                    <a:pt x="515684" y="990675"/>
                    <a:pt x="510961" y="977222"/>
                  </a:cubicBezTo>
                  <a:cubicBezTo>
                    <a:pt x="467269" y="852600"/>
                    <a:pt x="535759" y="748040"/>
                    <a:pt x="604014" y="656933"/>
                  </a:cubicBezTo>
                  <a:cubicBezTo>
                    <a:pt x="623616" y="630498"/>
                    <a:pt x="637787" y="606659"/>
                    <a:pt x="656681" y="579280"/>
                  </a:cubicBezTo>
                  <a:cubicBezTo>
                    <a:pt x="690926" y="529951"/>
                    <a:pt x="734618" y="480385"/>
                    <a:pt x="741703" y="403912"/>
                  </a:cubicBezTo>
                  <a:cubicBezTo>
                    <a:pt x="748789" y="328620"/>
                    <a:pt x="742884" y="226892"/>
                    <a:pt x="707930" y="177562"/>
                  </a:cubicBezTo>
                  <a:cubicBezTo>
                    <a:pt x="660223" y="110531"/>
                    <a:pt x="653374" y="82916"/>
                    <a:pt x="581105" y="38070"/>
                  </a:cubicBezTo>
                  <a:cubicBezTo>
                    <a:pt x="507182" y="-7719"/>
                    <a:pt x="337845" y="-9135"/>
                    <a:pt x="252350" y="17536"/>
                  </a:cubicBezTo>
                  <a:cubicBezTo>
                    <a:pt x="161187" y="45859"/>
                    <a:pt x="172996" y="50816"/>
                    <a:pt x="125997" y="86220"/>
                  </a:cubicBezTo>
                  <a:cubicBezTo>
                    <a:pt x="18538" y="167177"/>
                    <a:pt x="-11456" y="264420"/>
                    <a:pt x="3659" y="414533"/>
                  </a:cubicBezTo>
                  <a:cubicBezTo>
                    <a:pt x="10980" y="488646"/>
                    <a:pt x="116786" y="634039"/>
                    <a:pt x="135208" y="674163"/>
                  </a:cubicBezTo>
                  <a:lnTo>
                    <a:pt x="173704" y="766214"/>
                  </a:lnTo>
                  <a:cubicBezTo>
                    <a:pt x="223773" y="869830"/>
                    <a:pt x="144655" y="917271"/>
                    <a:pt x="198502" y="978874"/>
                  </a:cubicBezTo>
                  <a:cubicBezTo>
                    <a:pt x="172996" y="1052987"/>
                    <a:pt x="144891" y="1066204"/>
                    <a:pt x="152212" y="112119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82" name="Forma libre 681">
              <a:extLst>
                <a:ext uri="{FF2B5EF4-FFF2-40B4-BE49-F238E27FC236}">
                  <a16:creationId xmlns:a16="http://schemas.microsoft.com/office/drawing/2014/main" id="{947EA47D-D4C2-C347-8EED-DA7C0E2F0C3B}"/>
                </a:ext>
              </a:extLst>
            </p:cNvPr>
            <p:cNvSpPr/>
            <p:nvPr/>
          </p:nvSpPr>
          <p:spPr>
            <a:xfrm>
              <a:off x="5992463" y="3970295"/>
              <a:ext cx="186862" cy="509777"/>
            </a:xfrm>
            <a:custGeom>
              <a:avLst/>
              <a:gdLst>
                <a:gd name="connsiteX0" fmla="*/ 125973 w 186862"/>
                <a:gd name="connsiteY0" fmla="*/ 38387 h 509777"/>
                <a:gd name="connsiteX1" fmla="*/ 50397 w 186862"/>
                <a:gd name="connsiteY1" fmla="*/ 454738 h 509777"/>
                <a:gd name="connsiteX2" fmla="*/ 34337 w 186862"/>
                <a:gd name="connsiteY2" fmla="*/ 399744 h 509777"/>
                <a:gd name="connsiteX3" fmla="*/ 32448 w 186862"/>
                <a:gd name="connsiteY3" fmla="*/ 120288 h 509777"/>
                <a:gd name="connsiteX4" fmla="*/ 57482 w 186862"/>
                <a:gd name="connsiteY4" fmla="*/ 46884 h 509777"/>
                <a:gd name="connsiteX5" fmla="*/ 62678 w 186862"/>
                <a:gd name="connsiteY5" fmla="*/ 41219 h 509777"/>
                <a:gd name="connsiteX6" fmla="*/ 82281 w 186862"/>
                <a:gd name="connsiteY6" fmla="*/ 21629 h 509777"/>
                <a:gd name="connsiteX7" fmla="*/ 51578 w 186862"/>
                <a:gd name="connsiteY7" fmla="*/ 105182 h 509777"/>
                <a:gd name="connsiteX8" fmla="*/ 67874 w 186862"/>
                <a:gd name="connsiteY8" fmla="*/ 199593 h 509777"/>
                <a:gd name="connsiteX9" fmla="*/ 125973 w 186862"/>
                <a:gd name="connsiteY9" fmla="*/ 38387 h 509777"/>
                <a:gd name="connsiteX10" fmla="*/ 100702 w 186862"/>
                <a:gd name="connsiteY10" fmla="*/ 503596 h 509777"/>
                <a:gd name="connsiteX11" fmla="*/ 166359 w 186862"/>
                <a:gd name="connsiteY11" fmla="*/ 395732 h 509777"/>
                <a:gd name="connsiteX12" fmla="*/ 72597 w 186862"/>
                <a:gd name="connsiteY12" fmla="*/ 3219 h 509777"/>
                <a:gd name="connsiteX13" fmla="*/ 1509 w 186862"/>
                <a:gd name="connsiteY13" fmla="*/ 190860 h 509777"/>
                <a:gd name="connsiteX14" fmla="*/ 92 w 186862"/>
                <a:gd name="connsiteY14" fmla="*/ 271817 h 509777"/>
                <a:gd name="connsiteX15" fmla="*/ 42131 w 186862"/>
                <a:gd name="connsiteY15" fmla="*/ 484950 h 509777"/>
                <a:gd name="connsiteX16" fmla="*/ 66693 w 186862"/>
                <a:gd name="connsiteY16" fmla="*/ 504304 h 509777"/>
                <a:gd name="connsiteX17" fmla="*/ 82281 w 186862"/>
                <a:gd name="connsiteY17" fmla="*/ 509497 h 509777"/>
                <a:gd name="connsiteX18" fmla="*/ 100702 w 186862"/>
                <a:gd name="connsiteY18" fmla="*/ 503596 h 509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862" h="509777">
                  <a:moveTo>
                    <a:pt x="125973" y="38387"/>
                  </a:moveTo>
                  <a:cubicBezTo>
                    <a:pt x="225402" y="153804"/>
                    <a:pt x="138962" y="603671"/>
                    <a:pt x="50397" y="454738"/>
                  </a:cubicBezTo>
                  <a:cubicBezTo>
                    <a:pt x="36699" y="431608"/>
                    <a:pt x="38352" y="431372"/>
                    <a:pt x="34337" y="399744"/>
                  </a:cubicBezTo>
                  <a:cubicBezTo>
                    <a:pt x="21820" y="301793"/>
                    <a:pt x="19458" y="219183"/>
                    <a:pt x="32448" y="120288"/>
                  </a:cubicBezTo>
                  <a:cubicBezTo>
                    <a:pt x="38588" y="73791"/>
                    <a:pt x="38352" y="68126"/>
                    <a:pt x="57482" y="46884"/>
                  </a:cubicBezTo>
                  <a:lnTo>
                    <a:pt x="62678" y="41219"/>
                  </a:lnTo>
                  <a:cubicBezTo>
                    <a:pt x="76612" y="24697"/>
                    <a:pt x="57482" y="33194"/>
                    <a:pt x="82281" y="21629"/>
                  </a:cubicBezTo>
                  <a:cubicBezTo>
                    <a:pt x="76612" y="50188"/>
                    <a:pt x="57482" y="68126"/>
                    <a:pt x="51578" y="105182"/>
                  </a:cubicBezTo>
                  <a:lnTo>
                    <a:pt x="67874" y="199593"/>
                  </a:lnTo>
                  <a:cubicBezTo>
                    <a:pt x="69999" y="181891"/>
                    <a:pt x="44965" y="32014"/>
                    <a:pt x="125973" y="38387"/>
                  </a:cubicBezTo>
                  <a:close/>
                  <a:moveTo>
                    <a:pt x="100702" y="503596"/>
                  </a:moveTo>
                  <a:cubicBezTo>
                    <a:pt x="139671" y="475745"/>
                    <a:pt x="149118" y="464651"/>
                    <a:pt x="166359" y="395732"/>
                  </a:cubicBezTo>
                  <a:cubicBezTo>
                    <a:pt x="192102" y="293532"/>
                    <a:pt x="219734" y="-35962"/>
                    <a:pt x="72597" y="3219"/>
                  </a:cubicBezTo>
                  <a:cubicBezTo>
                    <a:pt x="19931" y="17144"/>
                    <a:pt x="1981" y="147431"/>
                    <a:pt x="1509" y="190860"/>
                  </a:cubicBezTo>
                  <a:lnTo>
                    <a:pt x="92" y="271817"/>
                  </a:lnTo>
                  <a:cubicBezTo>
                    <a:pt x="-380" y="327284"/>
                    <a:pt x="-617" y="443645"/>
                    <a:pt x="42131" y="484950"/>
                  </a:cubicBezTo>
                  <a:cubicBezTo>
                    <a:pt x="47091" y="489434"/>
                    <a:pt x="62442" y="501944"/>
                    <a:pt x="66693" y="504304"/>
                  </a:cubicBezTo>
                  <a:cubicBezTo>
                    <a:pt x="70708" y="506428"/>
                    <a:pt x="77085" y="509260"/>
                    <a:pt x="82281" y="509497"/>
                  </a:cubicBezTo>
                  <a:cubicBezTo>
                    <a:pt x="109677" y="510913"/>
                    <a:pt x="96215" y="506664"/>
                    <a:pt x="100702" y="50359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83" name="Forma libre 682">
              <a:extLst>
                <a:ext uri="{FF2B5EF4-FFF2-40B4-BE49-F238E27FC236}">
                  <a16:creationId xmlns:a16="http://schemas.microsoft.com/office/drawing/2014/main" id="{640D777F-D244-EC44-86CC-B7790E0C636A}"/>
                </a:ext>
              </a:extLst>
            </p:cNvPr>
            <p:cNvSpPr/>
            <p:nvPr/>
          </p:nvSpPr>
          <p:spPr>
            <a:xfrm>
              <a:off x="6016792" y="4562233"/>
              <a:ext cx="137314" cy="153869"/>
            </a:xfrm>
            <a:custGeom>
              <a:avLst/>
              <a:gdLst>
                <a:gd name="connsiteX0" fmla="*/ 110383 w 137314"/>
                <a:gd name="connsiteY0" fmla="*/ 50678 h 153869"/>
                <a:gd name="connsiteX1" fmla="*/ 78027 w 137314"/>
                <a:gd name="connsiteY1" fmla="*/ 126207 h 153869"/>
                <a:gd name="connsiteX2" fmla="*/ 26068 w 137314"/>
                <a:gd name="connsiteY2" fmla="*/ 63424 h 153869"/>
                <a:gd name="connsiteX3" fmla="*/ 53228 w 137314"/>
                <a:gd name="connsiteY3" fmla="*/ 58703 h 153869"/>
                <a:gd name="connsiteX4" fmla="*/ 47324 w 137314"/>
                <a:gd name="connsiteY4" fmla="*/ 88679 h 153869"/>
                <a:gd name="connsiteX5" fmla="*/ 48741 w 137314"/>
                <a:gd name="connsiteY5" fmla="*/ 101424 h 153869"/>
                <a:gd name="connsiteX6" fmla="*/ 51575 w 137314"/>
                <a:gd name="connsiteY6" fmla="*/ 108269 h 153869"/>
                <a:gd name="connsiteX7" fmla="*/ 73303 w 137314"/>
                <a:gd name="connsiteY7" fmla="*/ 65784 h 153869"/>
                <a:gd name="connsiteX8" fmla="*/ 89127 w 137314"/>
                <a:gd name="connsiteY8" fmla="*/ 50678 h 153869"/>
                <a:gd name="connsiteX9" fmla="*/ 89599 w 137314"/>
                <a:gd name="connsiteY9" fmla="*/ 38877 h 153869"/>
                <a:gd name="connsiteX10" fmla="*/ 110383 w 137314"/>
                <a:gd name="connsiteY10" fmla="*/ 50678 h 153869"/>
                <a:gd name="connsiteX11" fmla="*/ 94086 w 137314"/>
                <a:gd name="connsiteY11" fmla="*/ 146741 h 153869"/>
                <a:gd name="connsiteX12" fmla="*/ 131166 w 137314"/>
                <a:gd name="connsiteY12" fmla="*/ 113225 h 153869"/>
                <a:gd name="connsiteX13" fmla="*/ 133291 w 137314"/>
                <a:gd name="connsiteY13" fmla="*/ 48318 h 153869"/>
                <a:gd name="connsiteX14" fmla="*/ 64092 w 137314"/>
                <a:gd name="connsiteY14" fmla="*/ 9846 h 153869"/>
                <a:gd name="connsiteX15" fmla="*/ 6938 w 137314"/>
                <a:gd name="connsiteY15" fmla="*/ 43125 h 153869"/>
                <a:gd name="connsiteX16" fmla="*/ 31264 w 137314"/>
                <a:gd name="connsiteY16" fmla="*/ 145561 h 153869"/>
                <a:gd name="connsiteX17" fmla="*/ 78027 w 137314"/>
                <a:gd name="connsiteY17" fmla="*/ 153114 h 153869"/>
                <a:gd name="connsiteX18" fmla="*/ 94086 w 137314"/>
                <a:gd name="connsiteY18" fmla="*/ 146741 h 15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7314" h="153869">
                  <a:moveTo>
                    <a:pt x="110383" y="50678"/>
                  </a:moveTo>
                  <a:cubicBezTo>
                    <a:pt x="119121" y="91275"/>
                    <a:pt x="116995" y="121958"/>
                    <a:pt x="78027" y="126207"/>
                  </a:cubicBezTo>
                  <a:cubicBezTo>
                    <a:pt x="26777" y="131872"/>
                    <a:pt x="27249" y="107797"/>
                    <a:pt x="26068" y="63424"/>
                  </a:cubicBezTo>
                  <a:cubicBezTo>
                    <a:pt x="43781" y="64132"/>
                    <a:pt x="40711" y="64840"/>
                    <a:pt x="53228" y="58703"/>
                  </a:cubicBezTo>
                  <a:cubicBezTo>
                    <a:pt x="50394" y="73573"/>
                    <a:pt x="47796" y="74989"/>
                    <a:pt x="47324" y="88679"/>
                  </a:cubicBezTo>
                  <a:cubicBezTo>
                    <a:pt x="47088" y="93399"/>
                    <a:pt x="48033" y="97412"/>
                    <a:pt x="48741" y="101424"/>
                  </a:cubicBezTo>
                  <a:lnTo>
                    <a:pt x="51575" y="108269"/>
                  </a:lnTo>
                  <a:cubicBezTo>
                    <a:pt x="66454" y="93871"/>
                    <a:pt x="56299" y="84902"/>
                    <a:pt x="73303" y="65784"/>
                  </a:cubicBezTo>
                  <a:cubicBezTo>
                    <a:pt x="81805" y="56343"/>
                    <a:pt x="84403" y="58703"/>
                    <a:pt x="89127" y="50678"/>
                  </a:cubicBezTo>
                  <a:cubicBezTo>
                    <a:pt x="92906" y="44306"/>
                    <a:pt x="88182" y="41709"/>
                    <a:pt x="89599" y="38877"/>
                  </a:cubicBezTo>
                  <a:cubicBezTo>
                    <a:pt x="100936" y="43125"/>
                    <a:pt x="102353" y="45250"/>
                    <a:pt x="110383" y="50678"/>
                  </a:cubicBezTo>
                  <a:close/>
                  <a:moveTo>
                    <a:pt x="94086" y="146741"/>
                  </a:moveTo>
                  <a:cubicBezTo>
                    <a:pt x="116995" y="136828"/>
                    <a:pt x="120538" y="141785"/>
                    <a:pt x="131166" y="113225"/>
                  </a:cubicBezTo>
                  <a:cubicBezTo>
                    <a:pt x="137779" y="95287"/>
                    <a:pt x="139904" y="69796"/>
                    <a:pt x="133291" y="48318"/>
                  </a:cubicBezTo>
                  <a:cubicBezTo>
                    <a:pt x="123372" y="15274"/>
                    <a:pt x="93142" y="26604"/>
                    <a:pt x="64092" y="9846"/>
                  </a:cubicBezTo>
                  <a:cubicBezTo>
                    <a:pt x="64092" y="9846"/>
                    <a:pt x="35279" y="-27447"/>
                    <a:pt x="6938" y="43125"/>
                  </a:cubicBezTo>
                  <a:cubicBezTo>
                    <a:pt x="-3690" y="69560"/>
                    <a:pt x="-6524" y="126915"/>
                    <a:pt x="31264" y="145561"/>
                  </a:cubicBezTo>
                  <a:cubicBezTo>
                    <a:pt x="42837" y="151226"/>
                    <a:pt x="62675" y="155710"/>
                    <a:pt x="78027" y="153114"/>
                  </a:cubicBezTo>
                  <a:cubicBezTo>
                    <a:pt x="97157" y="149810"/>
                    <a:pt x="89363" y="148866"/>
                    <a:pt x="94086" y="14674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84" name="Forma libre 683">
              <a:extLst>
                <a:ext uri="{FF2B5EF4-FFF2-40B4-BE49-F238E27FC236}">
                  <a16:creationId xmlns:a16="http://schemas.microsoft.com/office/drawing/2014/main" id="{C4501416-9A73-B942-99C0-A80394C32197}"/>
                </a:ext>
              </a:extLst>
            </p:cNvPr>
            <p:cNvSpPr/>
            <p:nvPr/>
          </p:nvSpPr>
          <p:spPr>
            <a:xfrm>
              <a:off x="6369093" y="4024492"/>
              <a:ext cx="59339" cy="218092"/>
            </a:xfrm>
            <a:custGeom>
              <a:avLst/>
              <a:gdLst>
                <a:gd name="connsiteX0" fmla="*/ 50465 w 59339"/>
                <a:gd name="connsiteY0" fmla="*/ 210539 h 218092"/>
                <a:gd name="connsiteX1" fmla="*/ 58495 w 59339"/>
                <a:gd name="connsiteY1" fmla="*/ 92526 h 218092"/>
                <a:gd name="connsiteX2" fmla="*/ 14566 w 59339"/>
                <a:gd name="connsiteY2" fmla="*/ 3 h 218092"/>
                <a:gd name="connsiteX3" fmla="*/ 43143 w 59339"/>
                <a:gd name="connsiteY3" fmla="*/ 81905 h 218092"/>
                <a:gd name="connsiteX4" fmla="*/ 47395 w 59339"/>
                <a:gd name="connsiteY4" fmla="*/ 218092 h 218092"/>
                <a:gd name="connsiteX5" fmla="*/ 50465 w 59339"/>
                <a:gd name="connsiteY5" fmla="*/ 210539 h 218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339" h="218092">
                  <a:moveTo>
                    <a:pt x="50465" y="210539"/>
                  </a:moveTo>
                  <a:cubicBezTo>
                    <a:pt x="50937" y="209123"/>
                    <a:pt x="62510" y="140675"/>
                    <a:pt x="58495" y="92526"/>
                  </a:cubicBezTo>
                  <a:cubicBezTo>
                    <a:pt x="56133" y="65147"/>
                    <a:pt x="34169" y="239"/>
                    <a:pt x="14566" y="3"/>
                  </a:cubicBezTo>
                  <a:cubicBezTo>
                    <a:pt x="-27945" y="-469"/>
                    <a:pt x="35350" y="48389"/>
                    <a:pt x="43143" y="81905"/>
                  </a:cubicBezTo>
                  <a:cubicBezTo>
                    <a:pt x="51882" y="118017"/>
                    <a:pt x="52354" y="177024"/>
                    <a:pt x="47395" y="218092"/>
                  </a:cubicBezTo>
                  <a:lnTo>
                    <a:pt x="50465" y="210539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85" name="Forma libre 684">
              <a:extLst>
                <a:ext uri="{FF2B5EF4-FFF2-40B4-BE49-F238E27FC236}">
                  <a16:creationId xmlns:a16="http://schemas.microsoft.com/office/drawing/2014/main" id="{2485E9CB-C9C0-B34E-AD5D-969AA30109DC}"/>
                </a:ext>
              </a:extLst>
            </p:cNvPr>
            <p:cNvSpPr/>
            <p:nvPr/>
          </p:nvSpPr>
          <p:spPr>
            <a:xfrm>
              <a:off x="6083305" y="4015054"/>
              <a:ext cx="28212" cy="153889"/>
            </a:xfrm>
            <a:custGeom>
              <a:avLst/>
              <a:gdLst>
                <a:gd name="connsiteX0" fmla="*/ 28046 w 28212"/>
                <a:gd name="connsiteY0" fmla="*/ 0 h 153889"/>
                <a:gd name="connsiteX1" fmla="*/ 7499 w 28212"/>
                <a:gd name="connsiteY1" fmla="*/ 26199 h 153889"/>
                <a:gd name="connsiteX2" fmla="*/ 6791 w 28212"/>
                <a:gd name="connsiteY2" fmla="*/ 153890 h 153889"/>
                <a:gd name="connsiteX3" fmla="*/ 13876 w 28212"/>
                <a:gd name="connsiteY3" fmla="*/ 72224 h 153889"/>
                <a:gd name="connsiteX4" fmla="*/ 28046 w 28212"/>
                <a:gd name="connsiteY4" fmla="*/ 0 h 15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212" h="153889">
                  <a:moveTo>
                    <a:pt x="28046" y="0"/>
                  </a:moveTo>
                  <a:cubicBezTo>
                    <a:pt x="9388" y="3776"/>
                    <a:pt x="12223" y="2124"/>
                    <a:pt x="7499" y="26199"/>
                  </a:cubicBezTo>
                  <a:cubicBezTo>
                    <a:pt x="1831" y="55230"/>
                    <a:pt x="-5727" y="131939"/>
                    <a:pt x="6791" y="153890"/>
                  </a:cubicBezTo>
                  <a:cubicBezTo>
                    <a:pt x="19308" y="132883"/>
                    <a:pt x="9388" y="96771"/>
                    <a:pt x="13876" y="72224"/>
                  </a:cubicBezTo>
                  <a:cubicBezTo>
                    <a:pt x="18599" y="46969"/>
                    <a:pt x="29699" y="25963"/>
                    <a:pt x="28046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86" name="Forma libre 685">
              <a:extLst>
                <a:ext uri="{FF2B5EF4-FFF2-40B4-BE49-F238E27FC236}">
                  <a16:creationId xmlns:a16="http://schemas.microsoft.com/office/drawing/2014/main" id="{799F620F-C8AB-1D4F-83B9-E1546260705E}"/>
                </a:ext>
              </a:extLst>
            </p:cNvPr>
            <p:cNvSpPr/>
            <p:nvPr/>
          </p:nvSpPr>
          <p:spPr>
            <a:xfrm>
              <a:off x="5852966" y="3979650"/>
              <a:ext cx="65245" cy="137367"/>
            </a:xfrm>
            <a:custGeom>
              <a:avLst/>
              <a:gdLst>
                <a:gd name="connsiteX0" fmla="*/ 65194 w 65245"/>
                <a:gd name="connsiteY0" fmla="*/ 0 h 137367"/>
                <a:gd name="connsiteX1" fmla="*/ 20557 w 65245"/>
                <a:gd name="connsiteY1" fmla="*/ 56883 h 137367"/>
                <a:gd name="connsiteX2" fmla="*/ 3316 w 65245"/>
                <a:gd name="connsiteY2" fmla="*/ 137368 h 137367"/>
                <a:gd name="connsiteX3" fmla="*/ 51496 w 65245"/>
                <a:gd name="connsiteY3" fmla="*/ 28087 h 137367"/>
                <a:gd name="connsiteX4" fmla="*/ 65194 w 65245"/>
                <a:gd name="connsiteY4" fmla="*/ 0 h 137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245" h="137367">
                  <a:moveTo>
                    <a:pt x="65194" y="0"/>
                  </a:moveTo>
                  <a:cubicBezTo>
                    <a:pt x="43230" y="9677"/>
                    <a:pt x="31893" y="31156"/>
                    <a:pt x="20557" y="56883"/>
                  </a:cubicBezTo>
                  <a:cubicBezTo>
                    <a:pt x="11818" y="76945"/>
                    <a:pt x="-7784" y="114709"/>
                    <a:pt x="3316" y="137368"/>
                  </a:cubicBezTo>
                  <a:cubicBezTo>
                    <a:pt x="13472" y="117069"/>
                    <a:pt x="22446" y="64907"/>
                    <a:pt x="51496" y="28087"/>
                  </a:cubicBezTo>
                  <a:cubicBezTo>
                    <a:pt x="59289" y="18410"/>
                    <a:pt x="65902" y="14162"/>
                    <a:pt x="65194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87" name="Forma libre 686">
              <a:extLst>
                <a:ext uri="{FF2B5EF4-FFF2-40B4-BE49-F238E27FC236}">
                  <a16:creationId xmlns:a16="http://schemas.microsoft.com/office/drawing/2014/main" id="{9DCAE6AA-C598-8F45-BFF1-E99CC6DB9D7B}"/>
                </a:ext>
              </a:extLst>
            </p:cNvPr>
            <p:cNvSpPr/>
            <p:nvPr/>
          </p:nvSpPr>
          <p:spPr>
            <a:xfrm>
              <a:off x="6207626" y="4020719"/>
              <a:ext cx="29497" cy="53578"/>
            </a:xfrm>
            <a:custGeom>
              <a:avLst/>
              <a:gdLst>
                <a:gd name="connsiteX0" fmla="*/ 3391 w 29497"/>
                <a:gd name="connsiteY0" fmla="*/ 0 h 53578"/>
                <a:gd name="connsiteX1" fmla="*/ 18506 w 29497"/>
                <a:gd name="connsiteY1" fmla="*/ 53578 h 53578"/>
                <a:gd name="connsiteX2" fmla="*/ 3391 w 29497"/>
                <a:gd name="connsiteY2" fmla="*/ 0 h 53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497" h="53578">
                  <a:moveTo>
                    <a:pt x="3391" y="0"/>
                  </a:moveTo>
                  <a:cubicBezTo>
                    <a:pt x="-5584" y="21714"/>
                    <a:pt x="4572" y="37528"/>
                    <a:pt x="18506" y="53578"/>
                  </a:cubicBezTo>
                  <a:cubicBezTo>
                    <a:pt x="30315" y="39889"/>
                    <a:pt x="40942" y="2360"/>
                    <a:pt x="339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88" name="Forma libre 687">
              <a:extLst>
                <a:ext uri="{FF2B5EF4-FFF2-40B4-BE49-F238E27FC236}">
                  <a16:creationId xmlns:a16="http://schemas.microsoft.com/office/drawing/2014/main" id="{A465A79A-9809-9F48-8F01-61E642969C80}"/>
                </a:ext>
              </a:extLst>
            </p:cNvPr>
            <p:cNvSpPr/>
            <p:nvPr/>
          </p:nvSpPr>
          <p:spPr>
            <a:xfrm>
              <a:off x="6024203" y="4873249"/>
              <a:ext cx="20476" cy="71280"/>
            </a:xfrm>
            <a:custGeom>
              <a:avLst/>
              <a:gdLst>
                <a:gd name="connsiteX0" fmla="*/ 0 w 20476"/>
                <a:gd name="connsiteY0" fmla="*/ 71280 h 71280"/>
                <a:gd name="connsiteX1" fmla="*/ 17477 w 20476"/>
                <a:gd name="connsiteY1" fmla="*/ 34224 h 71280"/>
                <a:gd name="connsiteX2" fmla="*/ 11573 w 20476"/>
                <a:gd name="connsiteY2" fmla="*/ 0 h 71280"/>
                <a:gd name="connsiteX3" fmla="*/ 0 w 20476"/>
                <a:gd name="connsiteY3" fmla="*/ 71280 h 71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76" h="71280">
                  <a:moveTo>
                    <a:pt x="0" y="71280"/>
                  </a:moveTo>
                  <a:cubicBezTo>
                    <a:pt x="12281" y="62547"/>
                    <a:pt x="12281" y="57119"/>
                    <a:pt x="17477" y="34224"/>
                  </a:cubicBezTo>
                  <a:cubicBezTo>
                    <a:pt x="26452" y="-5429"/>
                    <a:pt x="12517" y="944"/>
                    <a:pt x="11573" y="0"/>
                  </a:cubicBezTo>
                  <a:cubicBezTo>
                    <a:pt x="-2362" y="12273"/>
                    <a:pt x="709" y="45081"/>
                    <a:pt x="0" y="7128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89" name="Forma libre 688">
              <a:extLst>
                <a:ext uri="{FF2B5EF4-FFF2-40B4-BE49-F238E27FC236}">
                  <a16:creationId xmlns:a16="http://schemas.microsoft.com/office/drawing/2014/main" id="{C2640021-1CEC-F442-B03A-D6E4B32CF881}"/>
                </a:ext>
              </a:extLst>
            </p:cNvPr>
            <p:cNvSpPr/>
            <p:nvPr/>
          </p:nvSpPr>
          <p:spPr>
            <a:xfrm>
              <a:off x="5983344" y="4738632"/>
              <a:ext cx="35662" cy="29820"/>
            </a:xfrm>
            <a:custGeom>
              <a:avLst/>
              <a:gdLst>
                <a:gd name="connsiteX0" fmla="*/ 0 w 35662"/>
                <a:gd name="connsiteY0" fmla="*/ 81 h 29820"/>
                <a:gd name="connsiteX1" fmla="*/ 35662 w 35662"/>
                <a:gd name="connsiteY1" fmla="*/ 29821 h 29820"/>
                <a:gd name="connsiteX2" fmla="*/ 25507 w 35662"/>
                <a:gd name="connsiteY2" fmla="*/ 8814 h 29820"/>
                <a:gd name="connsiteX3" fmla="*/ 0 w 35662"/>
                <a:gd name="connsiteY3" fmla="*/ 81 h 29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62" h="29820">
                  <a:moveTo>
                    <a:pt x="0" y="81"/>
                  </a:moveTo>
                  <a:cubicBezTo>
                    <a:pt x="1181" y="24864"/>
                    <a:pt x="16060" y="24628"/>
                    <a:pt x="35662" y="29821"/>
                  </a:cubicBezTo>
                  <a:cubicBezTo>
                    <a:pt x="34954" y="12827"/>
                    <a:pt x="36607" y="18727"/>
                    <a:pt x="25507" y="8814"/>
                  </a:cubicBezTo>
                  <a:cubicBezTo>
                    <a:pt x="16532" y="1025"/>
                    <a:pt x="14407" y="-391"/>
                    <a:pt x="0" y="8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90" name="Forma libre 689">
              <a:extLst>
                <a:ext uri="{FF2B5EF4-FFF2-40B4-BE49-F238E27FC236}">
                  <a16:creationId xmlns:a16="http://schemas.microsoft.com/office/drawing/2014/main" id="{AA160F8A-7391-5749-85F3-DF1313A57EE0}"/>
                </a:ext>
              </a:extLst>
            </p:cNvPr>
            <p:cNvSpPr/>
            <p:nvPr/>
          </p:nvSpPr>
          <p:spPr>
            <a:xfrm>
              <a:off x="6233330" y="4125279"/>
              <a:ext cx="12875" cy="59478"/>
            </a:xfrm>
            <a:custGeom>
              <a:avLst/>
              <a:gdLst>
                <a:gd name="connsiteX0" fmla="*/ 11931 w 12875"/>
                <a:gd name="connsiteY0" fmla="*/ 0 h 59478"/>
                <a:gd name="connsiteX1" fmla="*/ 122 w 12875"/>
                <a:gd name="connsiteY1" fmla="*/ 30211 h 59478"/>
                <a:gd name="connsiteX2" fmla="*/ 12876 w 12875"/>
                <a:gd name="connsiteY2" fmla="*/ 59479 h 59478"/>
                <a:gd name="connsiteX3" fmla="*/ 11931 w 12875"/>
                <a:gd name="connsiteY3" fmla="*/ 0 h 59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75" h="59478">
                  <a:moveTo>
                    <a:pt x="11931" y="0"/>
                  </a:moveTo>
                  <a:cubicBezTo>
                    <a:pt x="6972" y="17230"/>
                    <a:pt x="1303" y="8497"/>
                    <a:pt x="122" y="30211"/>
                  </a:cubicBezTo>
                  <a:cubicBezTo>
                    <a:pt x="-586" y="44609"/>
                    <a:pt x="1540" y="55466"/>
                    <a:pt x="12876" y="59479"/>
                  </a:cubicBezTo>
                  <a:lnTo>
                    <a:pt x="11931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691" name="Gráfico 626">
            <a:extLst>
              <a:ext uri="{FF2B5EF4-FFF2-40B4-BE49-F238E27FC236}">
                <a16:creationId xmlns:a16="http://schemas.microsoft.com/office/drawing/2014/main" id="{985D70A9-C129-FB45-BC98-543113480486}"/>
              </a:ext>
            </a:extLst>
          </p:cNvPr>
          <p:cNvGrpSpPr/>
          <p:nvPr/>
        </p:nvGrpSpPr>
        <p:grpSpPr>
          <a:xfrm>
            <a:off x="9294193" y="3410335"/>
            <a:ext cx="667513" cy="1205513"/>
            <a:chOff x="8817537" y="57"/>
            <a:chExt cx="1051941" cy="1899782"/>
          </a:xfrm>
          <a:solidFill>
            <a:srgbClr val="262626"/>
          </a:solidFill>
        </p:grpSpPr>
        <p:sp>
          <p:nvSpPr>
            <p:cNvPr id="692" name="Forma libre 691">
              <a:extLst>
                <a:ext uri="{FF2B5EF4-FFF2-40B4-BE49-F238E27FC236}">
                  <a16:creationId xmlns:a16="http://schemas.microsoft.com/office/drawing/2014/main" id="{B4534EDB-13FF-5D44-A489-7FB438A73B66}"/>
                </a:ext>
              </a:extLst>
            </p:cNvPr>
            <p:cNvSpPr/>
            <p:nvPr/>
          </p:nvSpPr>
          <p:spPr>
            <a:xfrm>
              <a:off x="9173168" y="57"/>
              <a:ext cx="474412" cy="1220438"/>
            </a:xfrm>
            <a:custGeom>
              <a:avLst/>
              <a:gdLst>
                <a:gd name="connsiteX0" fmla="*/ 655 w 474412"/>
                <a:gd name="connsiteY0" fmla="*/ 324480 h 1220438"/>
                <a:gd name="connsiteX1" fmla="*/ 10102 w 474412"/>
                <a:gd name="connsiteY1" fmla="*/ 476717 h 1220438"/>
                <a:gd name="connsiteX2" fmla="*/ 13172 w 474412"/>
                <a:gd name="connsiteY2" fmla="*/ 620458 h 1220438"/>
                <a:gd name="connsiteX3" fmla="*/ 24509 w 474412"/>
                <a:gd name="connsiteY3" fmla="*/ 771279 h 1220438"/>
                <a:gd name="connsiteX4" fmla="*/ 48126 w 474412"/>
                <a:gd name="connsiteY4" fmla="*/ 1220439 h 1220438"/>
                <a:gd name="connsiteX5" fmla="*/ 49307 w 474412"/>
                <a:gd name="connsiteY5" fmla="*/ 1159308 h 1220438"/>
                <a:gd name="connsiteX6" fmla="*/ 50960 w 474412"/>
                <a:gd name="connsiteY6" fmla="*/ 1096524 h 1220438"/>
                <a:gd name="connsiteX7" fmla="*/ 65839 w 474412"/>
                <a:gd name="connsiteY7" fmla="*/ 841615 h 1220438"/>
                <a:gd name="connsiteX8" fmla="*/ 62296 w 474412"/>
                <a:gd name="connsiteY8" fmla="*/ 786621 h 1220438"/>
                <a:gd name="connsiteX9" fmla="*/ 44347 w 474412"/>
                <a:gd name="connsiteY9" fmla="*/ 740360 h 1220438"/>
                <a:gd name="connsiteX10" fmla="*/ 34900 w 474412"/>
                <a:gd name="connsiteY10" fmla="*/ 645477 h 1220438"/>
                <a:gd name="connsiteX11" fmla="*/ 33247 w 474412"/>
                <a:gd name="connsiteY11" fmla="*/ 598743 h 1220438"/>
                <a:gd name="connsiteX12" fmla="*/ 17660 w 474412"/>
                <a:gd name="connsiteY12" fmla="*/ 384431 h 1220438"/>
                <a:gd name="connsiteX13" fmla="*/ 16715 w 474412"/>
                <a:gd name="connsiteY13" fmla="*/ 286480 h 1220438"/>
                <a:gd name="connsiteX14" fmla="*/ 26398 w 474412"/>
                <a:gd name="connsiteY14" fmla="*/ 210007 h 1220438"/>
                <a:gd name="connsiteX15" fmla="*/ 36081 w 474412"/>
                <a:gd name="connsiteY15" fmla="*/ 35583 h 1220438"/>
                <a:gd name="connsiteX16" fmla="*/ 79537 w 474412"/>
                <a:gd name="connsiteY16" fmla="*/ 40304 h 1220438"/>
                <a:gd name="connsiteX17" fmla="*/ 111893 w 474412"/>
                <a:gd name="connsiteY17" fmla="*/ 34639 h 1220438"/>
                <a:gd name="connsiteX18" fmla="*/ 150389 w 474412"/>
                <a:gd name="connsiteY18" fmla="*/ 24254 h 1220438"/>
                <a:gd name="connsiteX19" fmla="*/ 247929 w 474412"/>
                <a:gd name="connsiteY19" fmla="*/ 37235 h 1220438"/>
                <a:gd name="connsiteX20" fmla="*/ 248638 w 474412"/>
                <a:gd name="connsiteY20" fmla="*/ 246827 h 1220438"/>
                <a:gd name="connsiteX21" fmla="*/ 270602 w 474412"/>
                <a:gd name="connsiteY21" fmla="*/ 231485 h 1220438"/>
                <a:gd name="connsiteX22" fmla="*/ 297762 w 474412"/>
                <a:gd name="connsiteY22" fmla="*/ 226293 h 1220438"/>
                <a:gd name="connsiteX23" fmla="*/ 382313 w 474412"/>
                <a:gd name="connsiteY23" fmla="*/ 210007 h 1220438"/>
                <a:gd name="connsiteX24" fmla="*/ 450567 w 474412"/>
                <a:gd name="connsiteY24" fmla="*/ 197734 h 1220438"/>
                <a:gd name="connsiteX25" fmla="*/ 448441 w 474412"/>
                <a:gd name="connsiteY25" fmla="*/ 301113 h 1220438"/>
                <a:gd name="connsiteX26" fmla="*/ 450803 w 474412"/>
                <a:gd name="connsiteY26" fmla="*/ 386083 h 1220438"/>
                <a:gd name="connsiteX27" fmla="*/ 352319 w 474412"/>
                <a:gd name="connsiteY27" fmla="*/ 385847 h 1220438"/>
                <a:gd name="connsiteX28" fmla="*/ 302958 w 474412"/>
                <a:gd name="connsiteY28" fmla="*/ 396468 h 1220438"/>
                <a:gd name="connsiteX29" fmla="*/ 255487 w 474412"/>
                <a:gd name="connsiteY29" fmla="*/ 401661 h 1220438"/>
                <a:gd name="connsiteX30" fmla="*/ 266351 w 474412"/>
                <a:gd name="connsiteY30" fmla="*/ 558855 h 1220438"/>
                <a:gd name="connsiteX31" fmla="*/ 282175 w 474412"/>
                <a:gd name="connsiteY31" fmla="*/ 579153 h 1220438"/>
                <a:gd name="connsiteX32" fmla="*/ 371685 w 474412"/>
                <a:gd name="connsiteY32" fmla="*/ 553190 h 1220438"/>
                <a:gd name="connsiteX33" fmla="*/ 293275 w 474412"/>
                <a:gd name="connsiteY33" fmla="*/ 546345 h 1220438"/>
                <a:gd name="connsiteX34" fmla="*/ 279813 w 474412"/>
                <a:gd name="connsiteY34" fmla="*/ 421723 h 1220438"/>
                <a:gd name="connsiteX35" fmla="*/ 444426 w 474412"/>
                <a:gd name="connsiteY35" fmla="*/ 400953 h 1220438"/>
                <a:gd name="connsiteX36" fmla="*/ 452456 w 474412"/>
                <a:gd name="connsiteY36" fmla="*/ 391748 h 1220438"/>
                <a:gd name="connsiteX37" fmla="*/ 460722 w 474412"/>
                <a:gd name="connsiteY37" fmla="*/ 383723 h 1220438"/>
                <a:gd name="connsiteX38" fmla="*/ 465682 w 474412"/>
                <a:gd name="connsiteY38" fmla="*/ 183100 h 1220438"/>
                <a:gd name="connsiteX39" fmla="*/ 449150 w 474412"/>
                <a:gd name="connsiteY39" fmla="*/ 186640 h 1220438"/>
                <a:gd name="connsiteX40" fmla="*/ 362710 w 474412"/>
                <a:gd name="connsiteY40" fmla="*/ 190653 h 1220438"/>
                <a:gd name="connsiteX41" fmla="*/ 304375 w 474412"/>
                <a:gd name="connsiteY41" fmla="*/ 195373 h 1220438"/>
                <a:gd name="connsiteX42" fmla="*/ 258557 w 474412"/>
                <a:gd name="connsiteY42" fmla="*/ 211423 h 1220438"/>
                <a:gd name="connsiteX43" fmla="*/ 266823 w 474412"/>
                <a:gd name="connsiteY43" fmla="*/ 164218 h 1220438"/>
                <a:gd name="connsiteX44" fmla="*/ 272728 w 474412"/>
                <a:gd name="connsiteY44" fmla="*/ 63198 h 1220438"/>
                <a:gd name="connsiteX45" fmla="*/ 287843 w 474412"/>
                <a:gd name="connsiteY45" fmla="*/ 20241 h 1220438"/>
                <a:gd name="connsiteX46" fmla="*/ 226910 w 474412"/>
                <a:gd name="connsiteY46" fmla="*/ 1123 h 1220438"/>
                <a:gd name="connsiteX47" fmla="*/ 11519 w 474412"/>
                <a:gd name="connsiteY47" fmla="*/ 22602 h 1220438"/>
                <a:gd name="connsiteX48" fmla="*/ 655 w 474412"/>
                <a:gd name="connsiteY48" fmla="*/ 324480 h 1220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474412" h="1220438">
                  <a:moveTo>
                    <a:pt x="655" y="324480"/>
                  </a:moveTo>
                  <a:cubicBezTo>
                    <a:pt x="-2651" y="462556"/>
                    <a:pt x="7504" y="389387"/>
                    <a:pt x="10102" y="476717"/>
                  </a:cubicBezTo>
                  <a:lnTo>
                    <a:pt x="13172" y="620458"/>
                  </a:lnTo>
                  <a:cubicBezTo>
                    <a:pt x="21675" y="693390"/>
                    <a:pt x="4198" y="697639"/>
                    <a:pt x="24509" y="771279"/>
                  </a:cubicBezTo>
                  <a:cubicBezTo>
                    <a:pt x="30413" y="792758"/>
                    <a:pt x="16006" y="1146562"/>
                    <a:pt x="48126" y="1220439"/>
                  </a:cubicBezTo>
                  <a:cubicBezTo>
                    <a:pt x="56392" y="1202973"/>
                    <a:pt x="51905" y="1179606"/>
                    <a:pt x="49307" y="1159308"/>
                  </a:cubicBezTo>
                  <a:cubicBezTo>
                    <a:pt x="46000" y="1133581"/>
                    <a:pt x="50488" y="1119655"/>
                    <a:pt x="50960" y="1096524"/>
                  </a:cubicBezTo>
                  <a:cubicBezTo>
                    <a:pt x="53086" y="1011083"/>
                    <a:pt x="69382" y="907231"/>
                    <a:pt x="65839" y="841615"/>
                  </a:cubicBezTo>
                  <a:cubicBezTo>
                    <a:pt x="64894" y="823677"/>
                    <a:pt x="63477" y="812112"/>
                    <a:pt x="62296" y="786621"/>
                  </a:cubicBezTo>
                  <a:cubicBezTo>
                    <a:pt x="59935" y="742248"/>
                    <a:pt x="44347" y="740360"/>
                    <a:pt x="44347" y="740360"/>
                  </a:cubicBezTo>
                  <a:cubicBezTo>
                    <a:pt x="39624" y="750509"/>
                    <a:pt x="35373" y="654682"/>
                    <a:pt x="34900" y="645477"/>
                  </a:cubicBezTo>
                  <a:cubicBezTo>
                    <a:pt x="34428" y="626123"/>
                    <a:pt x="37262" y="617390"/>
                    <a:pt x="33247" y="598743"/>
                  </a:cubicBezTo>
                  <a:cubicBezTo>
                    <a:pt x="19549" y="535016"/>
                    <a:pt x="19313" y="450754"/>
                    <a:pt x="17660" y="384431"/>
                  </a:cubicBezTo>
                  <a:cubicBezTo>
                    <a:pt x="16715" y="352567"/>
                    <a:pt x="16243" y="318343"/>
                    <a:pt x="16715" y="286480"/>
                  </a:cubicBezTo>
                  <a:cubicBezTo>
                    <a:pt x="17896" y="209535"/>
                    <a:pt x="24509" y="235970"/>
                    <a:pt x="26398" y="210007"/>
                  </a:cubicBezTo>
                  <a:cubicBezTo>
                    <a:pt x="29941" y="156665"/>
                    <a:pt x="31594" y="94826"/>
                    <a:pt x="36081" y="35583"/>
                  </a:cubicBezTo>
                  <a:cubicBezTo>
                    <a:pt x="66311" y="32515"/>
                    <a:pt x="58990" y="35583"/>
                    <a:pt x="79537" y="40304"/>
                  </a:cubicBezTo>
                  <a:lnTo>
                    <a:pt x="111893" y="34639"/>
                  </a:lnTo>
                  <a:cubicBezTo>
                    <a:pt x="137164" y="30154"/>
                    <a:pt x="119214" y="28266"/>
                    <a:pt x="150389" y="24254"/>
                  </a:cubicBezTo>
                  <a:cubicBezTo>
                    <a:pt x="248874" y="11508"/>
                    <a:pt x="158656" y="42428"/>
                    <a:pt x="247929" y="37235"/>
                  </a:cubicBezTo>
                  <a:cubicBezTo>
                    <a:pt x="250291" y="83496"/>
                    <a:pt x="233523" y="223460"/>
                    <a:pt x="248638" y="246827"/>
                  </a:cubicBezTo>
                  <a:cubicBezTo>
                    <a:pt x="268240" y="235970"/>
                    <a:pt x="244151" y="242343"/>
                    <a:pt x="270602" y="231485"/>
                  </a:cubicBezTo>
                  <a:cubicBezTo>
                    <a:pt x="276270" y="229125"/>
                    <a:pt x="291622" y="227001"/>
                    <a:pt x="297762" y="226293"/>
                  </a:cubicBezTo>
                  <a:cubicBezTo>
                    <a:pt x="387508" y="215672"/>
                    <a:pt x="359640" y="241871"/>
                    <a:pt x="382313" y="210007"/>
                  </a:cubicBezTo>
                  <a:cubicBezTo>
                    <a:pt x="410654" y="208827"/>
                    <a:pt x="432145" y="207411"/>
                    <a:pt x="450567" y="197734"/>
                  </a:cubicBezTo>
                  <a:cubicBezTo>
                    <a:pt x="452456" y="230069"/>
                    <a:pt x="452693" y="269250"/>
                    <a:pt x="448441" y="301113"/>
                  </a:cubicBezTo>
                  <a:cubicBezTo>
                    <a:pt x="436869" y="385139"/>
                    <a:pt x="449622" y="320704"/>
                    <a:pt x="450803" y="386083"/>
                  </a:cubicBezTo>
                  <a:cubicBezTo>
                    <a:pt x="404513" y="370977"/>
                    <a:pt x="402387" y="377114"/>
                    <a:pt x="352319" y="385847"/>
                  </a:cubicBezTo>
                  <a:cubicBezTo>
                    <a:pt x="331535" y="389387"/>
                    <a:pt x="323269" y="394344"/>
                    <a:pt x="302958" y="396468"/>
                  </a:cubicBezTo>
                  <a:cubicBezTo>
                    <a:pt x="284773" y="398356"/>
                    <a:pt x="270130" y="397648"/>
                    <a:pt x="255487" y="401661"/>
                  </a:cubicBezTo>
                  <a:cubicBezTo>
                    <a:pt x="251000" y="466804"/>
                    <a:pt x="278868" y="461376"/>
                    <a:pt x="266351" y="558855"/>
                  </a:cubicBezTo>
                  <a:lnTo>
                    <a:pt x="282175" y="579153"/>
                  </a:lnTo>
                  <a:cubicBezTo>
                    <a:pt x="331299" y="550122"/>
                    <a:pt x="357987" y="586470"/>
                    <a:pt x="371685" y="553190"/>
                  </a:cubicBezTo>
                  <a:cubicBezTo>
                    <a:pt x="358223" y="546581"/>
                    <a:pt x="320435" y="551302"/>
                    <a:pt x="293275" y="546345"/>
                  </a:cubicBezTo>
                  <a:cubicBezTo>
                    <a:pt x="288315" y="455003"/>
                    <a:pt x="278632" y="493947"/>
                    <a:pt x="279813" y="421723"/>
                  </a:cubicBezTo>
                  <a:cubicBezTo>
                    <a:pt x="341218" y="412282"/>
                    <a:pt x="382549" y="389860"/>
                    <a:pt x="444426" y="400953"/>
                  </a:cubicBezTo>
                  <a:cubicBezTo>
                    <a:pt x="444899" y="400245"/>
                    <a:pt x="450567" y="394108"/>
                    <a:pt x="452456" y="391748"/>
                  </a:cubicBezTo>
                  <a:cubicBezTo>
                    <a:pt x="460722" y="383251"/>
                    <a:pt x="454818" y="391748"/>
                    <a:pt x="460722" y="383723"/>
                  </a:cubicBezTo>
                  <a:cubicBezTo>
                    <a:pt x="474421" y="365313"/>
                    <a:pt x="480797" y="211187"/>
                    <a:pt x="465682" y="183100"/>
                  </a:cubicBezTo>
                  <a:cubicBezTo>
                    <a:pt x="454346" y="180268"/>
                    <a:pt x="459542" y="185224"/>
                    <a:pt x="449150" y="186640"/>
                  </a:cubicBezTo>
                  <a:lnTo>
                    <a:pt x="362710" y="190653"/>
                  </a:lnTo>
                  <a:cubicBezTo>
                    <a:pt x="354208" y="191125"/>
                    <a:pt x="308390" y="194193"/>
                    <a:pt x="304375" y="195373"/>
                  </a:cubicBezTo>
                  <a:cubicBezTo>
                    <a:pt x="281230" y="202454"/>
                    <a:pt x="305792" y="210479"/>
                    <a:pt x="258557" y="211423"/>
                  </a:cubicBezTo>
                  <a:cubicBezTo>
                    <a:pt x="258793" y="179559"/>
                    <a:pt x="261391" y="189001"/>
                    <a:pt x="266823" y="164218"/>
                  </a:cubicBezTo>
                  <a:cubicBezTo>
                    <a:pt x="272728" y="137783"/>
                    <a:pt x="270130" y="91757"/>
                    <a:pt x="272728" y="63198"/>
                  </a:cubicBezTo>
                  <a:cubicBezTo>
                    <a:pt x="275090" y="34403"/>
                    <a:pt x="279341" y="49981"/>
                    <a:pt x="287843" y="20241"/>
                  </a:cubicBezTo>
                  <a:cubicBezTo>
                    <a:pt x="267532" y="-3125"/>
                    <a:pt x="268477" y="-765"/>
                    <a:pt x="226910" y="1123"/>
                  </a:cubicBezTo>
                  <a:cubicBezTo>
                    <a:pt x="73869" y="7732"/>
                    <a:pt x="187705" y="-6902"/>
                    <a:pt x="11519" y="22602"/>
                  </a:cubicBezTo>
                  <a:lnTo>
                    <a:pt x="655" y="32448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93" name="Forma libre 692">
              <a:extLst>
                <a:ext uri="{FF2B5EF4-FFF2-40B4-BE49-F238E27FC236}">
                  <a16:creationId xmlns:a16="http://schemas.microsoft.com/office/drawing/2014/main" id="{548E0F5C-D659-7643-8588-9851F8BD674D}"/>
                </a:ext>
              </a:extLst>
            </p:cNvPr>
            <p:cNvSpPr/>
            <p:nvPr/>
          </p:nvSpPr>
          <p:spPr>
            <a:xfrm>
              <a:off x="8817537" y="1223354"/>
              <a:ext cx="1015920" cy="676485"/>
            </a:xfrm>
            <a:custGeom>
              <a:avLst/>
              <a:gdLst>
                <a:gd name="connsiteX0" fmla="*/ 1015921 w 1015920"/>
                <a:gd name="connsiteY0" fmla="*/ 645036 h 676485"/>
                <a:gd name="connsiteX1" fmla="*/ 848945 w 1015920"/>
                <a:gd name="connsiteY1" fmla="*/ 625917 h 676485"/>
                <a:gd name="connsiteX2" fmla="*/ 772425 w 1015920"/>
                <a:gd name="connsiteY2" fmla="*/ 643855 h 676485"/>
                <a:gd name="connsiteX3" fmla="*/ 685985 w 1015920"/>
                <a:gd name="connsiteY3" fmla="*/ 651172 h 676485"/>
                <a:gd name="connsiteX4" fmla="*/ 548296 w 1015920"/>
                <a:gd name="connsiteY4" fmla="*/ 650464 h 676485"/>
                <a:gd name="connsiteX5" fmla="*/ 533889 w 1015920"/>
                <a:gd name="connsiteY5" fmla="*/ 654949 h 676485"/>
                <a:gd name="connsiteX6" fmla="*/ 342588 w 1015920"/>
                <a:gd name="connsiteY6" fmla="*/ 639607 h 676485"/>
                <a:gd name="connsiteX7" fmla="*/ 389350 w 1015920"/>
                <a:gd name="connsiteY7" fmla="*/ 628750 h 676485"/>
                <a:gd name="connsiteX8" fmla="*/ 76656 w 1015920"/>
                <a:gd name="connsiteY8" fmla="*/ 628986 h 676485"/>
                <a:gd name="connsiteX9" fmla="*/ 47134 w 1015920"/>
                <a:gd name="connsiteY9" fmla="*/ 500351 h 676485"/>
                <a:gd name="connsiteX10" fmla="*/ 28004 w 1015920"/>
                <a:gd name="connsiteY10" fmla="*/ 498227 h 676485"/>
                <a:gd name="connsiteX11" fmla="*/ 28476 w 1015920"/>
                <a:gd name="connsiteY11" fmla="*/ 429071 h 676485"/>
                <a:gd name="connsiteX12" fmla="*/ 30129 w 1015920"/>
                <a:gd name="connsiteY12" fmla="*/ 369828 h 676485"/>
                <a:gd name="connsiteX13" fmla="*/ 29657 w 1015920"/>
                <a:gd name="connsiteY13" fmla="*/ 309877 h 676485"/>
                <a:gd name="connsiteX14" fmla="*/ 54691 w 1015920"/>
                <a:gd name="connsiteY14" fmla="*/ 20272 h 676485"/>
                <a:gd name="connsiteX15" fmla="*/ 250716 w 1015920"/>
                <a:gd name="connsiteY15" fmla="*/ 14844 h 676485"/>
                <a:gd name="connsiteX16" fmla="*/ 169000 w 1015920"/>
                <a:gd name="connsiteY16" fmla="*/ 36322 h 676485"/>
                <a:gd name="connsiteX17" fmla="*/ 394782 w 1015920"/>
                <a:gd name="connsiteY17" fmla="*/ 18148 h 676485"/>
                <a:gd name="connsiteX18" fmla="*/ 196632 w 1015920"/>
                <a:gd name="connsiteY18" fmla="*/ 2806 h 676485"/>
                <a:gd name="connsiteX19" fmla="*/ 138533 w 1015920"/>
                <a:gd name="connsiteY19" fmla="*/ 7055 h 676485"/>
                <a:gd name="connsiteX20" fmla="*/ 2261 w 1015920"/>
                <a:gd name="connsiteY20" fmla="*/ 15316 h 676485"/>
                <a:gd name="connsiteX21" fmla="*/ 3914 w 1015920"/>
                <a:gd name="connsiteY21" fmla="*/ 176522 h 676485"/>
                <a:gd name="connsiteX22" fmla="*/ 4859 w 1015920"/>
                <a:gd name="connsiteY22" fmla="*/ 579892 h 676485"/>
                <a:gd name="connsiteX23" fmla="*/ 7220 w 1015920"/>
                <a:gd name="connsiteY23" fmla="*/ 615768 h 676485"/>
                <a:gd name="connsiteX24" fmla="*/ 5803 w 1015920"/>
                <a:gd name="connsiteY24" fmla="*/ 644800 h 676485"/>
                <a:gd name="connsiteX25" fmla="*/ 136408 w 1015920"/>
                <a:gd name="connsiteY25" fmla="*/ 644800 h 676485"/>
                <a:gd name="connsiteX26" fmla="*/ 203009 w 1015920"/>
                <a:gd name="connsiteY26" fmla="*/ 648812 h 676485"/>
                <a:gd name="connsiteX27" fmla="*/ 529638 w 1015920"/>
                <a:gd name="connsiteY27" fmla="*/ 669582 h 676485"/>
                <a:gd name="connsiteX28" fmla="*/ 587737 w 1015920"/>
                <a:gd name="connsiteY28" fmla="*/ 672179 h 676485"/>
                <a:gd name="connsiteX29" fmla="*/ 919798 w 1015920"/>
                <a:gd name="connsiteY29" fmla="*/ 649048 h 676485"/>
                <a:gd name="connsiteX30" fmla="*/ 1015921 w 1015920"/>
                <a:gd name="connsiteY30" fmla="*/ 645036 h 676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015920" h="676485">
                  <a:moveTo>
                    <a:pt x="1015921" y="645036"/>
                  </a:moveTo>
                  <a:cubicBezTo>
                    <a:pt x="981911" y="629694"/>
                    <a:pt x="892638" y="627098"/>
                    <a:pt x="848945" y="625917"/>
                  </a:cubicBezTo>
                  <a:cubicBezTo>
                    <a:pt x="788012" y="624265"/>
                    <a:pt x="802419" y="639371"/>
                    <a:pt x="772425" y="643855"/>
                  </a:cubicBezTo>
                  <a:cubicBezTo>
                    <a:pt x="749280" y="647396"/>
                    <a:pt x="709130" y="649520"/>
                    <a:pt x="685985" y="651172"/>
                  </a:cubicBezTo>
                  <a:lnTo>
                    <a:pt x="548296" y="650464"/>
                  </a:lnTo>
                  <a:cubicBezTo>
                    <a:pt x="529165" y="655657"/>
                    <a:pt x="553019" y="653297"/>
                    <a:pt x="533889" y="654949"/>
                  </a:cubicBezTo>
                  <a:lnTo>
                    <a:pt x="342588" y="639607"/>
                  </a:lnTo>
                  <a:cubicBezTo>
                    <a:pt x="360065" y="629222"/>
                    <a:pt x="372818" y="637483"/>
                    <a:pt x="389350" y="628750"/>
                  </a:cubicBezTo>
                  <a:cubicBezTo>
                    <a:pt x="376833" y="623557"/>
                    <a:pt x="133574" y="631818"/>
                    <a:pt x="76656" y="628986"/>
                  </a:cubicBezTo>
                  <a:lnTo>
                    <a:pt x="47134" y="500351"/>
                  </a:lnTo>
                  <a:cubicBezTo>
                    <a:pt x="29184" y="500115"/>
                    <a:pt x="37214" y="504127"/>
                    <a:pt x="28004" y="498227"/>
                  </a:cubicBezTo>
                  <a:cubicBezTo>
                    <a:pt x="27059" y="475568"/>
                    <a:pt x="24697" y="450549"/>
                    <a:pt x="28476" y="429071"/>
                  </a:cubicBezTo>
                  <a:cubicBezTo>
                    <a:pt x="33199" y="402636"/>
                    <a:pt x="33436" y="397679"/>
                    <a:pt x="30129" y="369828"/>
                  </a:cubicBezTo>
                  <a:cubicBezTo>
                    <a:pt x="27767" y="351418"/>
                    <a:pt x="24461" y="326871"/>
                    <a:pt x="29657" y="309877"/>
                  </a:cubicBezTo>
                  <a:cubicBezTo>
                    <a:pt x="43591" y="263144"/>
                    <a:pt x="32727" y="145130"/>
                    <a:pt x="54691" y="20272"/>
                  </a:cubicBezTo>
                  <a:lnTo>
                    <a:pt x="250716" y="14844"/>
                  </a:lnTo>
                  <a:cubicBezTo>
                    <a:pt x="224264" y="30185"/>
                    <a:pt x="188366" y="10595"/>
                    <a:pt x="169000" y="36322"/>
                  </a:cubicBezTo>
                  <a:cubicBezTo>
                    <a:pt x="182934" y="44347"/>
                    <a:pt x="390059" y="20508"/>
                    <a:pt x="394782" y="18148"/>
                  </a:cubicBezTo>
                  <a:cubicBezTo>
                    <a:pt x="385808" y="13663"/>
                    <a:pt x="212456" y="2806"/>
                    <a:pt x="196632" y="2806"/>
                  </a:cubicBezTo>
                  <a:cubicBezTo>
                    <a:pt x="175376" y="2806"/>
                    <a:pt x="158844" y="3986"/>
                    <a:pt x="138533" y="7055"/>
                  </a:cubicBezTo>
                  <a:cubicBezTo>
                    <a:pt x="78309" y="16260"/>
                    <a:pt x="58942" y="-18908"/>
                    <a:pt x="2261" y="15316"/>
                  </a:cubicBezTo>
                  <a:cubicBezTo>
                    <a:pt x="-2227" y="55676"/>
                    <a:pt x="844" y="134037"/>
                    <a:pt x="3914" y="176522"/>
                  </a:cubicBezTo>
                  <a:cubicBezTo>
                    <a:pt x="10763" y="267628"/>
                    <a:pt x="4622" y="471556"/>
                    <a:pt x="4859" y="579892"/>
                  </a:cubicBezTo>
                  <a:cubicBezTo>
                    <a:pt x="4859" y="594762"/>
                    <a:pt x="5803" y="601843"/>
                    <a:pt x="7220" y="615768"/>
                  </a:cubicBezTo>
                  <a:cubicBezTo>
                    <a:pt x="8637" y="631346"/>
                    <a:pt x="6276" y="625209"/>
                    <a:pt x="5803" y="644800"/>
                  </a:cubicBezTo>
                  <a:lnTo>
                    <a:pt x="136408" y="644800"/>
                  </a:lnTo>
                  <a:cubicBezTo>
                    <a:pt x="162859" y="645272"/>
                    <a:pt x="181517" y="641731"/>
                    <a:pt x="203009" y="648812"/>
                  </a:cubicBezTo>
                  <a:cubicBezTo>
                    <a:pt x="243631" y="662502"/>
                    <a:pt x="463037" y="651644"/>
                    <a:pt x="529638" y="669582"/>
                  </a:cubicBezTo>
                  <a:cubicBezTo>
                    <a:pt x="580651" y="683272"/>
                    <a:pt x="541683" y="672415"/>
                    <a:pt x="587737" y="672179"/>
                  </a:cubicBezTo>
                  <a:lnTo>
                    <a:pt x="919798" y="649048"/>
                  </a:lnTo>
                  <a:cubicBezTo>
                    <a:pt x="1006946" y="650936"/>
                    <a:pt x="1011197" y="684216"/>
                    <a:pt x="1015921" y="64503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94" name="Forma libre 693">
              <a:extLst>
                <a:ext uri="{FF2B5EF4-FFF2-40B4-BE49-F238E27FC236}">
                  <a16:creationId xmlns:a16="http://schemas.microsoft.com/office/drawing/2014/main" id="{FF2BC29E-CAEF-F049-BC6F-8CE56EB1D81F}"/>
                </a:ext>
              </a:extLst>
            </p:cNvPr>
            <p:cNvSpPr/>
            <p:nvPr/>
          </p:nvSpPr>
          <p:spPr>
            <a:xfrm>
              <a:off x="8986536" y="1400112"/>
              <a:ext cx="696312" cy="322176"/>
            </a:xfrm>
            <a:custGeom>
              <a:avLst/>
              <a:gdLst>
                <a:gd name="connsiteX0" fmla="*/ 21020 w 696312"/>
                <a:gd name="connsiteY0" fmla="*/ 314388 h 322176"/>
                <a:gd name="connsiteX1" fmla="*/ 27160 w 696312"/>
                <a:gd name="connsiteY1" fmla="*/ 322177 h 322176"/>
                <a:gd name="connsiteX2" fmla="*/ 53848 w 696312"/>
                <a:gd name="connsiteY2" fmla="*/ 309195 h 322176"/>
                <a:gd name="connsiteX3" fmla="*/ 81716 w 696312"/>
                <a:gd name="connsiteY3" fmla="*/ 312972 h 322176"/>
                <a:gd name="connsiteX4" fmla="*/ 277505 w 696312"/>
                <a:gd name="connsiteY4" fmla="*/ 309903 h 322176"/>
                <a:gd name="connsiteX5" fmla="*/ 519820 w 696312"/>
                <a:gd name="connsiteY5" fmla="*/ 282760 h 322176"/>
                <a:gd name="connsiteX6" fmla="*/ 510136 w 696312"/>
                <a:gd name="connsiteY6" fmla="*/ 302823 h 322176"/>
                <a:gd name="connsiteX7" fmla="*/ 578863 w 696312"/>
                <a:gd name="connsiteY7" fmla="*/ 305891 h 322176"/>
                <a:gd name="connsiteX8" fmla="*/ 674750 w 696312"/>
                <a:gd name="connsiteY8" fmla="*/ 299754 h 322176"/>
                <a:gd name="connsiteX9" fmla="*/ 661052 w 696312"/>
                <a:gd name="connsiteY9" fmla="*/ 286537 h 322176"/>
                <a:gd name="connsiteX10" fmla="*/ 605551 w 696312"/>
                <a:gd name="connsiteY10" fmla="*/ 276624 h 322176"/>
                <a:gd name="connsiteX11" fmla="*/ 364417 w 696312"/>
                <a:gd name="connsiteY11" fmla="*/ 284413 h 322176"/>
                <a:gd name="connsiteX12" fmla="*/ 192010 w 696312"/>
                <a:gd name="connsiteY12" fmla="*/ 291729 h 322176"/>
                <a:gd name="connsiteX13" fmla="*/ 37316 w 696312"/>
                <a:gd name="connsiteY13" fmla="*/ 288897 h 322176"/>
                <a:gd name="connsiteX14" fmla="*/ 43692 w 696312"/>
                <a:gd name="connsiteY14" fmla="*/ 231070 h 322176"/>
                <a:gd name="connsiteX15" fmla="*/ 64712 w 696312"/>
                <a:gd name="connsiteY15" fmla="*/ 71516 h 322176"/>
                <a:gd name="connsiteX16" fmla="*/ 44401 w 696312"/>
                <a:gd name="connsiteY16" fmla="*/ 66088 h 322176"/>
                <a:gd name="connsiteX17" fmla="*/ 40386 w 696312"/>
                <a:gd name="connsiteY17" fmla="*/ 64671 h 322176"/>
                <a:gd name="connsiteX18" fmla="*/ 36607 w 696312"/>
                <a:gd name="connsiteY18" fmla="*/ 62783 h 322176"/>
                <a:gd name="connsiteX19" fmla="*/ 32828 w 696312"/>
                <a:gd name="connsiteY19" fmla="*/ 60659 h 322176"/>
                <a:gd name="connsiteX20" fmla="*/ 54084 w 696312"/>
                <a:gd name="connsiteY20" fmla="*/ 31392 h 322176"/>
                <a:gd name="connsiteX21" fmla="*/ 302775 w 696312"/>
                <a:gd name="connsiteY21" fmla="*/ 39889 h 322176"/>
                <a:gd name="connsiteX22" fmla="*/ 597993 w 696312"/>
                <a:gd name="connsiteY22" fmla="*/ 47913 h 322176"/>
                <a:gd name="connsiteX23" fmla="*/ 667192 w 696312"/>
                <a:gd name="connsiteY23" fmla="*/ 82373 h 322176"/>
                <a:gd name="connsiteX24" fmla="*/ 655856 w 696312"/>
                <a:gd name="connsiteY24" fmla="*/ 198971 h 322176"/>
                <a:gd name="connsiteX25" fmla="*/ 662469 w 696312"/>
                <a:gd name="connsiteY25" fmla="*/ 202511 h 322176"/>
                <a:gd name="connsiteX26" fmla="*/ 667901 w 696312"/>
                <a:gd name="connsiteY26" fmla="*/ 205580 h 322176"/>
                <a:gd name="connsiteX27" fmla="*/ 671207 w 696312"/>
                <a:gd name="connsiteY27" fmla="*/ 207232 h 322176"/>
                <a:gd name="connsiteX28" fmla="*/ 690810 w 696312"/>
                <a:gd name="connsiteY28" fmla="*/ 291021 h 322176"/>
                <a:gd name="connsiteX29" fmla="*/ 689865 w 696312"/>
                <a:gd name="connsiteY29" fmla="*/ 223990 h 322176"/>
                <a:gd name="connsiteX30" fmla="*/ 679946 w 696312"/>
                <a:gd name="connsiteY30" fmla="*/ 0 h 322176"/>
                <a:gd name="connsiteX31" fmla="*/ 661760 w 696312"/>
                <a:gd name="connsiteY31" fmla="*/ 7081 h 322176"/>
                <a:gd name="connsiteX32" fmla="*/ 642394 w 696312"/>
                <a:gd name="connsiteY32" fmla="*/ 7553 h 322176"/>
                <a:gd name="connsiteX33" fmla="*/ 604606 w 696312"/>
                <a:gd name="connsiteY33" fmla="*/ 23839 h 322176"/>
                <a:gd name="connsiteX34" fmla="*/ 305137 w 696312"/>
                <a:gd name="connsiteY34" fmla="*/ 17938 h 322176"/>
                <a:gd name="connsiteX35" fmla="*/ 367487 w 696312"/>
                <a:gd name="connsiteY35" fmla="*/ 11565 h 322176"/>
                <a:gd name="connsiteX36" fmla="*/ 275615 w 696312"/>
                <a:gd name="connsiteY36" fmla="*/ 10621 h 322176"/>
                <a:gd name="connsiteX37" fmla="*/ 17713 w 696312"/>
                <a:gd name="connsiteY37" fmla="*/ 2832 h 322176"/>
                <a:gd name="connsiteX38" fmla="*/ 5196 w 696312"/>
                <a:gd name="connsiteY38" fmla="*/ 33516 h 322176"/>
                <a:gd name="connsiteX39" fmla="*/ 16060 w 696312"/>
                <a:gd name="connsiteY39" fmla="*/ 157902 h 322176"/>
                <a:gd name="connsiteX40" fmla="*/ 22673 w 696312"/>
                <a:gd name="connsiteY40" fmla="*/ 272611 h 322176"/>
                <a:gd name="connsiteX41" fmla="*/ 0 w 696312"/>
                <a:gd name="connsiteY41" fmla="*/ 288897 h 322176"/>
                <a:gd name="connsiteX42" fmla="*/ 21020 w 696312"/>
                <a:gd name="connsiteY42" fmla="*/ 314388 h 322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696312" h="322176">
                  <a:moveTo>
                    <a:pt x="21020" y="314388"/>
                  </a:moveTo>
                  <a:cubicBezTo>
                    <a:pt x="27869" y="325245"/>
                    <a:pt x="20547" y="315804"/>
                    <a:pt x="27160" y="322177"/>
                  </a:cubicBezTo>
                  <a:cubicBezTo>
                    <a:pt x="48416" y="301170"/>
                    <a:pt x="22673" y="308723"/>
                    <a:pt x="53848" y="309195"/>
                  </a:cubicBezTo>
                  <a:cubicBezTo>
                    <a:pt x="60224" y="309431"/>
                    <a:pt x="69199" y="312500"/>
                    <a:pt x="81716" y="312972"/>
                  </a:cubicBezTo>
                  <a:cubicBezTo>
                    <a:pt x="170282" y="317220"/>
                    <a:pt x="199331" y="310612"/>
                    <a:pt x="277505" y="309903"/>
                  </a:cubicBezTo>
                  <a:cubicBezTo>
                    <a:pt x="408345" y="308487"/>
                    <a:pt x="382838" y="292201"/>
                    <a:pt x="519820" y="282760"/>
                  </a:cubicBezTo>
                  <a:cubicBezTo>
                    <a:pt x="507775" y="304947"/>
                    <a:pt x="505177" y="291257"/>
                    <a:pt x="510136" y="302823"/>
                  </a:cubicBezTo>
                  <a:cubicBezTo>
                    <a:pt x="515568" y="314860"/>
                    <a:pt x="567999" y="307307"/>
                    <a:pt x="578863" y="305891"/>
                  </a:cubicBezTo>
                  <a:cubicBezTo>
                    <a:pt x="656801" y="295506"/>
                    <a:pt x="656564" y="321233"/>
                    <a:pt x="674750" y="299754"/>
                  </a:cubicBezTo>
                  <a:cubicBezTo>
                    <a:pt x="667665" y="282524"/>
                    <a:pt x="684433" y="294326"/>
                    <a:pt x="661052" y="286537"/>
                  </a:cubicBezTo>
                  <a:lnTo>
                    <a:pt x="605551" y="276624"/>
                  </a:lnTo>
                  <a:cubicBezTo>
                    <a:pt x="520764" y="256561"/>
                    <a:pt x="445189" y="273791"/>
                    <a:pt x="364417" y="284413"/>
                  </a:cubicBezTo>
                  <a:cubicBezTo>
                    <a:pt x="309152" y="291729"/>
                    <a:pt x="244677" y="284177"/>
                    <a:pt x="192010" y="291729"/>
                  </a:cubicBezTo>
                  <a:cubicBezTo>
                    <a:pt x="129896" y="300698"/>
                    <a:pt x="96123" y="302115"/>
                    <a:pt x="37316" y="288897"/>
                  </a:cubicBezTo>
                  <a:cubicBezTo>
                    <a:pt x="33064" y="240039"/>
                    <a:pt x="40150" y="243816"/>
                    <a:pt x="43692" y="231070"/>
                  </a:cubicBezTo>
                  <a:cubicBezTo>
                    <a:pt x="56918" y="183629"/>
                    <a:pt x="21492" y="150585"/>
                    <a:pt x="64712" y="71516"/>
                  </a:cubicBezTo>
                  <a:lnTo>
                    <a:pt x="44401" y="66088"/>
                  </a:lnTo>
                  <a:cubicBezTo>
                    <a:pt x="43220" y="65616"/>
                    <a:pt x="41330" y="64907"/>
                    <a:pt x="40386" y="64671"/>
                  </a:cubicBezTo>
                  <a:cubicBezTo>
                    <a:pt x="39441" y="64199"/>
                    <a:pt x="37079" y="61603"/>
                    <a:pt x="36607" y="62783"/>
                  </a:cubicBezTo>
                  <a:cubicBezTo>
                    <a:pt x="35898" y="63963"/>
                    <a:pt x="34009" y="61367"/>
                    <a:pt x="32828" y="60659"/>
                  </a:cubicBezTo>
                  <a:cubicBezTo>
                    <a:pt x="32120" y="36820"/>
                    <a:pt x="26452" y="36348"/>
                    <a:pt x="54084" y="31392"/>
                  </a:cubicBezTo>
                  <a:cubicBezTo>
                    <a:pt x="82897" y="26435"/>
                    <a:pt x="270656" y="34460"/>
                    <a:pt x="302775" y="39889"/>
                  </a:cubicBezTo>
                  <a:cubicBezTo>
                    <a:pt x="396064" y="55938"/>
                    <a:pt x="501398" y="62783"/>
                    <a:pt x="597993" y="47913"/>
                  </a:cubicBezTo>
                  <a:cubicBezTo>
                    <a:pt x="627515" y="43193"/>
                    <a:pt x="666248" y="472"/>
                    <a:pt x="667192" y="82373"/>
                  </a:cubicBezTo>
                  <a:lnTo>
                    <a:pt x="655856" y="198971"/>
                  </a:lnTo>
                  <a:cubicBezTo>
                    <a:pt x="658926" y="201331"/>
                    <a:pt x="661524" y="202039"/>
                    <a:pt x="662469" y="202511"/>
                  </a:cubicBezTo>
                  <a:cubicBezTo>
                    <a:pt x="663414" y="202983"/>
                    <a:pt x="663650" y="188114"/>
                    <a:pt x="667901" y="205580"/>
                  </a:cubicBezTo>
                  <a:cubicBezTo>
                    <a:pt x="668373" y="206996"/>
                    <a:pt x="670026" y="206760"/>
                    <a:pt x="671207" y="207232"/>
                  </a:cubicBezTo>
                  <a:cubicBezTo>
                    <a:pt x="673569" y="241456"/>
                    <a:pt x="675222" y="264350"/>
                    <a:pt x="690810" y="291021"/>
                  </a:cubicBezTo>
                  <a:cubicBezTo>
                    <a:pt x="700021" y="273791"/>
                    <a:pt x="696242" y="239567"/>
                    <a:pt x="689865" y="223990"/>
                  </a:cubicBezTo>
                  <a:cubicBezTo>
                    <a:pt x="678765" y="196374"/>
                    <a:pt x="680418" y="32808"/>
                    <a:pt x="679946" y="0"/>
                  </a:cubicBezTo>
                  <a:cubicBezTo>
                    <a:pt x="659635" y="3776"/>
                    <a:pt x="667192" y="5665"/>
                    <a:pt x="661760" y="7081"/>
                  </a:cubicBezTo>
                  <a:cubicBezTo>
                    <a:pt x="651132" y="9913"/>
                    <a:pt x="656801" y="6609"/>
                    <a:pt x="642394" y="7553"/>
                  </a:cubicBezTo>
                  <a:cubicBezTo>
                    <a:pt x="623264" y="8969"/>
                    <a:pt x="620430" y="18410"/>
                    <a:pt x="604606" y="23839"/>
                  </a:cubicBezTo>
                  <a:cubicBezTo>
                    <a:pt x="565401" y="37292"/>
                    <a:pt x="343161" y="42249"/>
                    <a:pt x="305137" y="17938"/>
                  </a:cubicBezTo>
                  <a:cubicBezTo>
                    <a:pt x="324740" y="16994"/>
                    <a:pt x="352844" y="20298"/>
                    <a:pt x="367487" y="11565"/>
                  </a:cubicBezTo>
                  <a:cubicBezTo>
                    <a:pt x="349066" y="-1180"/>
                    <a:pt x="299705" y="7081"/>
                    <a:pt x="275615" y="10621"/>
                  </a:cubicBezTo>
                  <a:cubicBezTo>
                    <a:pt x="196497" y="22187"/>
                    <a:pt x="94470" y="18410"/>
                    <a:pt x="17713" y="2832"/>
                  </a:cubicBezTo>
                  <a:lnTo>
                    <a:pt x="5196" y="33516"/>
                  </a:lnTo>
                  <a:cubicBezTo>
                    <a:pt x="20547" y="77417"/>
                    <a:pt x="24090" y="80485"/>
                    <a:pt x="16060" y="157902"/>
                  </a:cubicBezTo>
                  <a:cubicBezTo>
                    <a:pt x="10392" y="214076"/>
                    <a:pt x="26215" y="225642"/>
                    <a:pt x="22673" y="272611"/>
                  </a:cubicBezTo>
                  <a:cubicBezTo>
                    <a:pt x="10155" y="281344"/>
                    <a:pt x="8502" y="276860"/>
                    <a:pt x="0" y="288897"/>
                  </a:cubicBezTo>
                  <a:lnTo>
                    <a:pt x="21020" y="314388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95" name="Forma libre 694">
              <a:extLst>
                <a:ext uri="{FF2B5EF4-FFF2-40B4-BE49-F238E27FC236}">
                  <a16:creationId xmlns:a16="http://schemas.microsoft.com/office/drawing/2014/main" id="{A3E3D3D9-B922-7340-8704-77090DB7C886}"/>
                </a:ext>
              </a:extLst>
            </p:cNvPr>
            <p:cNvSpPr/>
            <p:nvPr/>
          </p:nvSpPr>
          <p:spPr>
            <a:xfrm>
              <a:off x="9444435" y="534365"/>
              <a:ext cx="425042" cy="1332372"/>
            </a:xfrm>
            <a:custGeom>
              <a:avLst/>
              <a:gdLst>
                <a:gd name="connsiteX0" fmla="*/ 403665 w 425042"/>
                <a:gd name="connsiteY0" fmla="*/ 1151812 h 1332372"/>
                <a:gd name="connsiteX1" fmla="*/ 407443 w 425042"/>
                <a:gd name="connsiteY1" fmla="*/ 1251887 h 1332372"/>
                <a:gd name="connsiteX2" fmla="*/ 412403 w 425042"/>
                <a:gd name="connsiteY2" fmla="*/ 1332372 h 1332372"/>
                <a:gd name="connsiteX3" fmla="*/ 417599 w 425042"/>
                <a:gd name="connsiteY3" fmla="*/ 1290360 h 1332372"/>
                <a:gd name="connsiteX4" fmla="*/ 421614 w 425042"/>
                <a:gd name="connsiteY4" fmla="*/ 1252123 h 1332372"/>
                <a:gd name="connsiteX5" fmla="*/ 412403 w 425042"/>
                <a:gd name="connsiteY5" fmla="*/ 1089501 h 1332372"/>
                <a:gd name="connsiteX6" fmla="*/ 415473 w 425042"/>
                <a:gd name="connsiteY6" fmla="*/ 1007835 h 1332372"/>
                <a:gd name="connsiteX7" fmla="*/ 407207 w 425042"/>
                <a:gd name="connsiteY7" fmla="*/ 746317 h 1332372"/>
                <a:gd name="connsiteX8" fmla="*/ 405790 w 425042"/>
                <a:gd name="connsiteY8" fmla="*/ 743013 h 1332372"/>
                <a:gd name="connsiteX9" fmla="*/ 408860 w 425042"/>
                <a:gd name="connsiteY9" fmla="*/ 717522 h 1332372"/>
                <a:gd name="connsiteX10" fmla="*/ 409805 w 425042"/>
                <a:gd name="connsiteY10" fmla="*/ 701944 h 1332372"/>
                <a:gd name="connsiteX11" fmla="*/ 386660 w 425042"/>
                <a:gd name="connsiteY11" fmla="*/ 682590 h 1332372"/>
                <a:gd name="connsiteX12" fmla="*/ 370836 w 425042"/>
                <a:gd name="connsiteY12" fmla="*/ 689435 h 1332372"/>
                <a:gd name="connsiteX13" fmla="*/ 64755 w 425042"/>
                <a:gd name="connsiteY13" fmla="*/ 686839 h 1332372"/>
                <a:gd name="connsiteX14" fmla="*/ 63810 w 425042"/>
                <a:gd name="connsiteY14" fmla="*/ 594788 h 1332372"/>
                <a:gd name="connsiteX15" fmla="*/ 48222 w 425042"/>
                <a:gd name="connsiteY15" fmla="*/ 589359 h 1332372"/>
                <a:gd name="connsiteX16" fmla="*/ 48222 w 425042"/>
                <a:gd name="connsiteY16" fmla="*/ 523980 h 1332372"/>
                <a:gd name="connsiteX17" fmla="*/ 34052 w 425042"/>
                <a:gd name="connsiteY17" fmla="*/ 519495 h 1332372"/>
                <a:gd name="connsiteX18" fmla="*/ 24841 w 425042"/>
                <a:gd name="connsiteY18" fmla="*/ 518551 h 1332372"/>
                <a:gd name="connsiteX19" fmla="*/ 36177 w 425042"/>
                <a:gd name="connsiteY19" fmla="*/ 213132 h 1332372"/>
                <a:gd name="connsiteX20" fmla="*/ 128049 w 425042"/>
                <a:gd name="connsiteY20" fmla="*/ 94411 h 1332372"/>
                <a:gd name="connsiteX21" fmla="*/ 116477 w 425042"/>
                <a:gd name="connsiteY21" fmla="*/ 0 h 1332372"/>
                <a:gd name="connsiteX22" fmla="*/ 111281 w 425042"/>
                <a:gd name="connsiteY22" fmla="*/ 53814 h 1332372"/>
                <a:gd name="connsiteX23" fmla="*/ 105377 w 425042"/>
                <a:gd name="connsiteY23" fmla="*/ 141616 h 1332372"/>
                <a:gd name="connsiteX24" fmla="*/ 107738 w 425042"/>
                <a:gd name="connsiteY24" fmla="*/ 191654 h 1332372"/>
                <a:gd name="connsiteX25" fmla="*/ 42554 w 425042"/>
                <a:gd name="connsiteY25" fmla="*/ 193306 h 1332372"/>
                <a:gd name="connsiteX26" fmla="*/ 26258 w 425042"/>
                <a:gd name="connsiteY26" fmla="*/ 177964 h 1332372"/>
                <a:gd name="connsiteX27" fmla="*/ 4294 w 425042"/>
                <a:gd name="connsiteY27" fmla="*/ 235083 h 1332372"/>
                <a:gd name="connsiteX28" fmla="*/ 10907 w 425042"/>
                <a:gd name="connsiteY28" fmla="*/ 251369 h 1332372"/>
                <a:gd name="connsiteX29" fmla="*/ 13741 w 425042"/>
                <a:gd name="connsiteY29" fmla="*/ 254437 h 1332372"/>
                <a:gd name="connsiteX30" fmla="*/ 17284 w 425042"/>
                <a:gd name="connsiteY30" fmla="*/ 257741 h 1332372"/>
                <a:gd name="connsiteX31" fmla="*/ 20826 w 425042"/>
                <a:gd name="connsiteY31" fmla="*/ 559856 h 1332372"/>
                <a:gd name="connsiteX32" fmla="*/ 31454 w 425042"/>
                <a:gd name="connsiteY32" fmla="*/ 534601 h 1332372"/>
                <a:gd name="connsiteX33" fmla="*/ 42554 w 425042"/>
                <a:gd name="connsiteY33" fmla="*/ 708081 h 1332372"/>
                <a:gd name="connsiteX34" fmla="*/ 86246 w 425042"/>
                <a:gd name="connsiteY34" fmla="*/ 701944 h 1332372"/>
                <a:gd name="connsiteX35" fmla="*/ 119311 w 425042"/>
                <a:gd name="connsiteY35" fmla="*/ 708789 h 1332372"/>
                <a:gd name="connsiteX36" fmla="*/ 179535 w 425042"/>
                <a:gd name="connsiteY36" fmla="*/ 708317 h 1332372"/>
                <a:gd name="connsiteX37" fmla="*/ 192525 w 425042"/>
                <a:gd name="connsiteY37" fmla="*/ 711621 h 1332372"/>
                <a:gd name="connsiteX38" fmla="*/ 371545 w 425042"/>
                <a:gd name="connsiteY38" fmla="*/ 712565 h 1332372"/>
                <a:gd name="connsiteX39" fmla="*/ 375560 w 425042"/>
                <a:gd name="connsiteY39" fmla="*/ 714218 h 1332372"/>
                <a:gd name="connsiteX40" fmla="*/ 351942 w 425042"/>
                <a:gd name="connsiteY40" fmla="*/ 730740 h 1332372"/>
                <a:gd name="connsiteX41" fmla="*/ 130175 w 425042"/>
                <a:gd name="connsiteY41" fmla="*/ 748206 h 1332372"/>
                <a:gd name="connsiteX42" fmla="*/ 376741 w 425042"/>
                <a:gd name="connsiteY42" fmla="*/ 743721 h 1332372"/>
                <a:gd name="connsiteX43" fmla="*/ 262669 w 425042"/>
                <a:gd name="connsiteY43" fmla="*/ 767088 h 1332372"/>
                <a:gd name="connsiteX44" fmla="*/ 234564 w 425042"/>
                <a:gd name="connsiteY44" fmla="*/ 777473 h 1332372"/>
                <a:gd name="connsiteX45" fmla="*/ 317461 w 425042"/>
                <a:gd name="connsiteY45" fmla="*/ 771808 h 1332372"/>
                <a:gd name="connsiteX46" fmla="*/ 387605 w 425042"/>
                <a:gd name="connsiteY46" fmla="*/ 790454 h 1332372"/>
                <a:gd name="connsiteX47" fmla="*/ 316989 w 425042"/>
                <a:gd name="connsiteY47" fmla="*/ 820430 h 1332372"/>
                <a:gd name="connsiteX48" fmla="*/ 387841 w 425042"/>
                <a:gd name="connsiteY48" fmla="*/ 804380 h 1332372"/>
                <a:gd name="connsiteX49" fmla="*/ 392564 w 425042"/>
                <a:gd name="connsiteY49" fmla="*/ 964170 h 1332372"/>
                <a:gd name="connsiteX50" fmla="*/ 401775 w 425042"/>
                <a:gd name="connsiteY50" fmla="*/ 1035214 h 1332372"/>
                <a:gd name="connsiteX51" fmla="*/ 401539 w 425042"/>
                <a:gd name="connsiteY51" fmla="*/ 1111215 h 1332372"/>
                <a:gd name="connsiteX52" fmla="*/ 398233 w 425042"/>
                <a:gd name="connsiteY52" fmla="*/ 1113575 h 1332372"/>
                <a:gd name="connsiteX53" fmla="*/ 395162 w 425042"/>
                <a:gd name="connsiteY53" fmla="*/ 1116172 h 1332372"/>
                <a:gd name="connsiteX54" fmla="*/ 382409 w 425042"/>
                <a:gd name="connsiteY54" fmla="*/ 1144967 h 1332372"/>
                <a:gd name="connsiteX55" fmla="*/ 403665 w 425042"/>
                <a:gd name="connsiteY55" fmla="*/ 1151812 h 1332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425042" h="1332372">
                  <a:moveTo>
                    <a:pt x="403665" y="1151812"/>
                  </a:moveTo>
                  <a:cubicBezTo>
                    <a:pt x="403901" y="1186508"/>
                    <a:pt x="411931" y="1213887"/>
                    <a:pt x="407443" y="1251887"/>
                  </a:cubicBezTo>
                  <a:cubicBezTo>
                    <a:pt x="405318" y="1269117"/>
                    <a:pt x="395162" y="1321751"/>
                    <a:pt x="412403" y="1332372"/>
                  </a:cubicBezTo>
                  <a:cubicBezTo>
                    <a:pt x="421850" y="1319155"/>
                    <a:pt x="416890" y="1310894"/>
                    <a:pt x="417599" y="1290360"/>
                  </a:cubicBezTo>
                  <a:cubicBezTo>
                    <a:pt x="418071" y="1275490"/>
                    <a:pt x="420433" y="1266285"/>
                    <a:pt x="421614" y="1252123"/>
                  </a:cubicBezTo>
                  <a:cubicBezTo>
                    <a:pt x="433186" y="1124669"/>
                    <a:pt x="411695" y="1157004"/>
                    <a:pt x="412403" y="1089501"/>
                  </a:cubicBezTo>
                  <a:cubicBezTo>
                    <a:pt x="412875" y="1059997"/>
                    <a:pt x="415001" y="1037811"/>
                    <a:pt x="415473" y="1007835"/>
                  </a:cubicBezTo>
                  <a:lnTo>
                    <a:pt x="407207" y="746317"/>
                  </a:lnTo>
                  <a:cubicBezTo>
                    <a:pt x="406735" y="745373"/>
                    <a:pt x="406026" y="743957"/>
                    <a:pt x="405790" y="743013"/>
                  </a:cubicBezTo>
                  <a:cubicBezTo>
                    <a:pt x="403192" y="732864"/>
                    <a:pt x="406971" y="736404"/>
                    <a:pt x="408860" y="717522"/>
                  </a:cubicBezTo>
                  <a:lnTo>
                    <a:pt x="409805" y="701944"/>
                  </a:lnTo>
                  <a:cubicBezTo>
                    <a:pt x="408624" y="682590"/>
                    <a:pt x="401775" y="680466"/>
                    <a:pt x="386660" y="682590"/>
                  </a:cubicBezTo>
                  <a:cubicBezTo>
                    <a:pt x="367766" y="685422"/>
                    <a:pt x="392328" y="682590"/>
                    <a:pt x="370836" y="689435"/>
                  </a:cubicBezTo>
                  <a:lnTo>
                    <a:pt x="64755" y="686839"/>
                  </a:lnTo>
                  <a:cubicBezTo>
                    <a:pt x="62629" y="651435"/>
                    <a:pt x="71604" y="633496"/>
                    <a:pt x="63810" y="594788"/>
                  </a:cubicBezTo>
                  <a:lnTo>
                    <a:pt x="48222" y="589359"/>
                  </a:lnTo>
                  <a:lnTo>
                    <a:pt x="48222" y="523980"/>
                  </a:lnTo>
                  <a:lnTo>
                    <a:pt x="34052" y="519495"/>
                  </a:lnTo>
                  <a:cubicBezTo>
                    <a:pt x="6892" y="513831"/>
                    <a:pt x="44207" y="526812"/>
                    <a:pt x="24841" y="518551"/>
                  </a:cubicBezTo>
                  <a:lnTo>
                    <a:pt x="36177" y="213132"/>
                  </a:lnTo>
                  <a:cubicBezTo>
                    <a:pt x="137024" y="210536"/>
                    <a:pt x="118602" y="239331"/>
                    <a:pt x="128049" y="94411"/>
                  </a:cubicBezTo>
                  <a:cubicBezTo>
                    <a:pt x="131120" y="48858"/>
                    <a:pt x="145054" y="2596"/>
                    <a:pt x="116477" y="0"/>
                  </a:cubicBezTo>
                  <a:cubicBezTo>
                    <a:pt x="111753" y="25255"/>
                    <a:pt x="118602" y="29503"/>
                    <a:pt x="111281" y="53814"/>
                  </a:cubicBezTo>
                  <a:lnTo>
                    <a:pt x="105377" y="141616"/>
                  </a:lnTo>
                  <a:cubicBezTo>
                    <a:pt x="108211" y="162859"/>
                    <a:pt x="111989" y="164511"/>
                    <a:pt x="107738" y="191654"/>
                  </a:cubicBezTo>
                  <a:lnTo>
                    <a:pt x="42554" y="193306"/>
                  </a:lnTo>
                  <a:lnTo>
                    <a:pt x="26258" y="177964"/>
                  </a:lnTo>
                  <a:cubicBezTo>
                    <a:pt x="-12238" y="196138"/>
                    <a:pt x="2405" y="186697"/>
                    <a:pt x="4294" y="235083"/>
                  </a:cubicBezTo>
                  <a:cubicBezTo>
                    <a:pt x="5239" y="257741"/>
                    <a:pt x="1696" y="240748"/>
                    <a:pt x="10907" y="251369"/>
                  </a:cubicBezTo>
                  <a:cubicBezTo>
                    <a:pt x="11379" y="251841"/>
                    <a:pt x="13505" y="252549"/>
                    <a:pt x="13741" y="254437"/>
                  </a:cubicBezTo>
                  <a:cubicBezTo>
                    <a:pt x="14213" y="256325"/>
                    <a:pt x="16103" y="256561"/>
                    <a:pt x="17284" y="257741"/>
                  </a:cubicBezTo>
                  <a:lnTo>
                    <a:pt x="20826" y="559856"/>
                  </a:lnTo>
                  <a:lnTo>
                    <a:pt x="31454" y="534601"/>
                  </a:lnTo>
                  <a:cubicBezTo>
                    <a:pt x="39248" y="585347"/>
                    <a:pt x="24841" y="668900"/>
                    <a:pt x="42554" y="708081"/>
                  </a:cubicBezTo>
                  <a:cubicBezTo>
                    <a:pt x="54363" y="705957"/>
                    <a:pt x="71131" y="700056"/>
                    <a:pt x="86246" y="701944"/>
                  </a:cubicBezTo>
                  <a:cubicBezTo>
                    <a:pt x="113170" y="705485"/>
                    <a:pt x="91678" y="712565"/>
                    <a:pt x="119311" y="708789"/>
                  </a:cubicBezTo>
                  <a:lnTo>
                    <a:pt x="179535" y="708317"/>
                  </a:lnTo>
                  <a:cubicBezTo>
                    <a:pt x="189218" y="711621"/>
                    <a:pt x="171505" y="712329"/>
                    <a:pt x="192525" y="711621"/>
                  </a:cubicBezTo>
                  <a:cubicBezTo>
                    <a:pt x="219921" y="710441"/>
                    <a:pt x="367530" y="703596"/>
                    <a:pt x="371545" y="712565"/>
                  </a:cubicBezTo>
                  <a:cubicBezTo>
                    <a:pt x="372253" y="714218"/>
                    <a:pt x="374379" y="713746"/>
                    <a:pt x="375560" y="714218"/>
                  </a:cubicBezTo>
                  <a:cubicBezTo>
                    <a:pt x="373671" y="717050"/>
                    <a:pt x="374379" y="726255"/>
                    <a:pt x="351942" y="730740"/>
                  </a:cubicBezTo>
                  <a:cubicBezTo>
                    <a:pt x="311793" y="739001"/>
                    <a:pt x="157099" y="734280"/>
                    <a:pt x="130175" y="748206"/>
                  </a:cubicBezTo>
                  <a:lnTo>
                    <a:pt x="376741" y="743721"/>
                  </a:lnTo>
                  <a:cubicBezTo>
                    <a:pt x="355485" y="768740"/>
                    <a:pt x="315572" y="758827"/>
                    <a:pt x="262669" y="767088"/>
                  </a:cubicBezTo>
                  <a:cubicBezTo>
                    <a:pt x="230785" y="772044"/>
                    <a:pt x="237870" y="770628"/>
                    <a:pt x="234564" y="777473"/>
                  </a:cubicBezTo>
                  <a:cubicBezTo>
                    <a:pt x="263613" y="777001"/>
                    <a:pt x="295733" y="771336"/>
                    <a:pt x="317461" y="771808"/>
                  </a:cubicBezTo>
                  <a:cubicBezTo>
                    <a:pt x="387132" y="773460"/>
                    <a:pt x="383117" y="754342"/>
                    <a:pt x="387605" y="790454"/>
                  </a:cubicBezTo>
                  <a:cubicBezTo>
                    <a:pt x="351234" y="813349"/>
                    <a:pt x="319114" y="794703"/>
                    <a:pt x="316989" y="820430"/>
                  </a:cubicBezTo>
                  <a:cubicBezTo>
                    <a:pt x="337300" y="812877"/>
                    <a:pt x="361153" y="815237"/>
                    <a:pt x="387841" y="804380"/>
                  </a:cubicBezTo>
                  <a:cubicBezTo>
                    <a:pt x="391620" y="856070"/>
                    <a:pt x="389022" y="911536"/>
                    <a:pt x="392564" y="964170"/>
                  </a:cubicBezTo>
                  <a:cubicBezTo>
                    <a:pt x="394218" y="988245"/>
                    <a:pt x="399414" y="1012792"/>
                    <a:pt x="401775" y="1035214"/>
                  </a:cubicBezTo>
                  <a:cubicBezTo>
                    <a:pt x="404373" y="1057637"/>
                    <a:pt x="401067" y="1086904"/>
                    <a:pt x="401539" y="1111215"/>
                  </a:cubicBezTo>
                  <a:cubicBezTo>
                    <a:pt x="400594" y="1112159"/>
                    <a:pt x="398941" y="1113103"/>
                    <a:pt x="398233" y="1113575"/>
                  </a:cubicBezTo>
                  <a:cubicBezTo>
                    <a:pt x="397760" y="1114047"/>
                    <a:pt x="395871" y="1115464"/>
                    <a:pt x="395162" y="1116172"/>
                  </a:cubicBezTo>
                  <a:cubicBezTo>
                    <a:pt x="383117" y="1126557"/>
                    <a:pt x="383590" y="1126321"/>
                    <a:pt x="382409" y="1144967"/>
                  </a:cubicBezTo>
                  <a:lnTo>
                    <a:pt x="403665" y="1151812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96" name="Forma libre 695">
              <a:extLst>
                <a:ext uri="{FF2B5EF4-FFF2-40B4-BE49-F238E27FC236}">
                  <a16:creationId xmlns:a16="http://schemas.microsoft.com/office/drawing/2014/main" id="{1C7E87CE-9944-4142-995F-DD2BF5368CBE}"/>
                </a:ext>
              </a:extLst>
            </p:cNvPr>
            <p:cNvSpPr/>
            <p:nvPr/>
          </p:nvSpPr>
          <p:spPr>
            <a:xfrm>
              <a:off x="8887880" y="1255899"/>
              <a:ext cx="17701" cy="337990"/>
            </a:xfrm>
            <a:custGeom>
              <a:avLst/>
              <a:gdLst>
                <a:gd name="connsiteX0" fmla="*/ 11744 w 17701"/>
                <a:gd name="connsiteY0" fmla="*/ 0 h 337990"/>
                <a:gd name="connsiteX1" fmla="*/ 2769 w 17701"/>
                <a:gd name="connsiteY1" fmla="*/ 35876 h 337990"/>
                <a:gd name="connsiteX2" fmla="*/ 5840 w 17701"/>
                <a:gd name="connsiteY2" fmla="*/ 166635 h 337990"/>
                <a:gd name="connsiteX3" fmla="*/ 6312 w 17701"/>
                <a:gd name="connsiteY3" fmla="*/ 337991 h 337990"/>
                <a:gd name="connsiteX4" fmla="*/ 10327 w 17701"/>
                <a:gd name="connsiteY4" fmla="*/ 253493 h 337990"/>
                <a:gd name="connsiteX5" fmla="*/ 11744 w 17701"/>
                <a:gd name="connsiteY5" fmla="*/ 0 h 337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701" h="337990">
                  <a:moveTo>
                    <a:pt x="11744" y="0"/>
                  </a:moveTo>
                  <a:cubicBezTo>
                    <a:pt x="-4788" y="6609"/>
                    <a:pt x="171" y="11093"/>
                    <a:pt x="2769" y="35876"/>
                  </a:cubicBezTo>
                  <a:lnTo>
                    <a:pt x="5840" y="166635"/>
                  </a:lnTo>
                  <a:cubicBezTo>
                    <a:pt x="4423" y="185753"/>
                    <a:pt x="-65" y="325245"/>
                    <a:pt x="6312" y="337991"/>
                  </a:cubicBezTo>
                  <a:cubicBezTo>
                    <a:pt x="11508" y="324537"/>
                    <a:pt x="11035" y="272611"/>
                    <a:pt x="10327" y="253493"/>
                  </a:cubicBezTo>
                  <a:cubicBezTo>
                    <a:pt x="7020" y="178436"/>
                    <a:pt x="27331" y="26199"/>
                    <a:pt x="11744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97" name="Forma libre 696">
              <a:extLst>
                <a:ext uri="{FF2B5EF4-FFF2-40B4-BE49-F238E27FC236}">
                  <a16:creationId xmlns:a16="http://schemas.microsoft.com/office/drawing/2014/main" id="{51E41AC0-D134-2043-9DAC-CEC5572A4753}"/>
                </a:ext>
              </a:extLst>
            </p:cNvPr>
            <p:cNvSpPr/>
            <p:nvPr/>
          </p:nvSpPr>
          <p:spPr>
            <a:xfrm>
              <a:off x="9254356" y="546552"/>
              <a:ext cx="36613" cy="134621"/>
            </a:xfrm>
            <a:custGeom>
              <a:avLst/>
              <a:gdLst>
                <a:gd name="connsiteX0" fmla="*/ 25981 w 36613"/>
                <a:gd name="connsiteY0" fmla="*/ 134622 h 134621"/>
                <a:gd name="connsiteX1" fmla="*/ 35428 w 36613"/>
                <a:gd name="connsiteY1" fmla="*/ 93317 h 134621"/>
                <a:gd name="connsiteX2" fmla="*/ 29996 w 36613"/>
                <a:gd name="connsiteY2" fmla="*/ 50124 h 134621"/>
                <a:gd name="connsiteX3" fmla="*/ 2 w 36613"/>
                <a:gd name="connsiteY3" fmla="*/ 6223 h 134621"/>
                <a:gd name="connsiteX4" fmla="*/ 25981 w 36613"/>
                <a:gd name="connsiteY4" fmla="*/ 134622 h 134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613" h="134621">
                  <a:moveTo>
                    <a:pt x="25981" y="134622"/>
                  </a:moveTo>
                  <a:cubicBezTo>
                    <a:pt x="39443" y="124945"/>
                    <a:pt x="36845" y="116212"/>
                    <a:pt x="35428" y="93317"/>
                  </a:cubicBezTo>
                  <a:cubicBezTo>
                    <a:pt x="34247" y="76087"/>
                    <a:pt x="31177" y="64050"/>
                    <a:pt x="29996" y="50124"/>
                  </a:cubicBezTo>
                  <a:cubicBezTo>
                    <a:pt x="26926" y="14956"/>
                    <a:pt x="36373" y="-12895"/>
                    <a:pt x="2" y="6223"/>
                  </a:cubicBezTo>
                  <a:cubicBezTo>
                    <a:pt x="-234" y="18260"/>
                    <a:pt x="22202" y="129193"/>
                    <a:pt x="25981" y="13462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98" name="Forma libre 697">
              <a:extLst>
                <a:ext uri="{FF2B5EF4-FFF2-40B4-BE49-F238E27FC236}">
                  <a16:creationId xmlns:a16="http://schemas.microsoft.com/office/drawing/2014/main" id="{8F20345C-A004-DF44-8AF7-5ABF9EFE8189}"/>
                </a:ext>
              </a:extLst>
            </p:cNvPr>
            <p:cNvSpPr/>
            <p:nvPr/>
          </p:nvSpPr>
          <p:spPr>
            <a:xfrm>
              <a:off x="9224364" y="135853"/>
              <a:ext cx="146191" cy="142181"/>
            </a:xfrm>
            <a:custGeom>
              <a:avLst/>
              <a:gdLst>
                <a:gd name="connsiteX0" fmla="*/ 96123 w 146191"/>
                <a:gd name="connsiteY0" fmla="*/ 49664 h 142181"/>
                <a:gd name="connsiteX1" fmla="*/ 82661 w 146191"/>
                <a:gd name="connsiteY1" fmla="*/ 63589 h 142181"/>
                <a:gd name="connsiteX2" fmla="*/ 53375 w 146191"/>
                <a:gd name="connsiteY2" fmla="*/ 88608 h 142181"/>
                <a:gd name="connsiteX3" fmla="*/ 25507 w 146191"/>
                <a:gd name="connsiteY3" fmla="*/ 114335 h 142181"/>
                <a:gd name="connsiteX4" fmla="*/ 0 w 146191"/>
                <a:gd name="connsiteY4" fmla="*/ 139826 h 142181"/>
                <a:gd name="connsiteX5" fmla="*/ 68254 w 146191"/>
                <a:gd name="connsiteY5" fmla="*/ 86248 h 142181"/>
                <a:gd name="connsiteX6" fmla="*/ 146192 w 146191"/>
                <a:gd name="connsiteY6" fmla="*/ 570 h 142181"/>
                <a:gd name="connsiteX7" fmla="*/ 107459 w 146191"/>
                <a:gd name="connsiteY7" fmla="*/ 17564 h 142181"/>
                <a:gd name="connsiteX8" fmla="*/ 113127 w 146191"/>
                <a:gd name="connsiteY8" fmla="*/ 33378 h 142181"/>
                <a:gd name="connsiteX9" fmla="*/ 96123 w 146191"/>
                <a:gd name="connsiteY9" fmla="*/ 49664 h 142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6191" h="142181">
                  <a:moveTo>
                    <a:pt x="96123" y="49664"/>
                  </a:moveTo>
                  <a:cubicBezTo>
                    <a:pt x="88802" y="56981"/>
                    <a:pt x="90455" y="56745"/>
                    <a:pt x="82661" y="63589"/>
                  </a:cubicBezTo>
                  <a:cubicBezTo>
                    <a:pt x="71561" y="73503"/>
                    <a:pt x="63059" y="80583"/>
                    <a:pt x="53375" y="88608"/>
                  </a:cubicBezTo>
                  <a:cubicBezTo>
                    <a:pt x="41567" y="98758"/>
                    <a:pt x="34481" y="103478"/>
                    <a:pt x="25507" y="114335"/>
                  </a:cubicBezTo>
                  <a:lnTo>
                    <a:pt x="0" y="139826"/>
                  </a:lnTo>
                  <a:cubicBezTo>
                    <a:pt x="20547" y="151864"/>
                    <a:pt x="28813" y="115279"/>
                    <a:pt x="68254" y="86248"/>
                  </a:cubicBezTo>
                  <a:cubicBezTo>
                    <a:pt x="91399" y="69018"/>
                    <a:pt x="145011" y="31962"/>
                    <a:pt x="146192" y="570"/>
                  </a:cubicBezTo>
                  <a:cubicBezTo>
                    <a:pt x="117615" y="-2026"/>
                    <a:pt x="123283" y="4347"/>
                    <a:pt x="107459" y="17564"/>
                  </a:cubicBezTo>
                  <a:lnTo>
                    <a:pt x="113127" y="33378"/>
                  </a:lnTo>
                  <a:lnTo>
                    <a:pt x="96123" y="49664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99" name="Forma libre 698">
              <a:extLst>
                <a:ext uri="{FF2B5EF4-FFF2-40B4-BE49-F238E27FC236}">
                  <a16:creationId xmlns:a16="http://schemas.microsoft.com/office/drawing/2014/main" id="{F10FC835-4E83-104D-B46F-F7BBD2F07678}"/>
                </a:ext>
              </a:extLst>
            </p:cNvPr>
            <p:cNvSpPr/>
            <p:nvPr/>
          </p:nvSpPr>
          <p:spPr>
            <a:xfrm>
              <a:off x="9462427" y="1786724"/>
              <a:ext cx="160620" cy="42043"/>
            </a:xfrm>
            <a:custGeom>
              <a:avLst/>
              <a:gdLst>
                <a:gd name="connsiteX0" fmla="*/ 160599 w 160620"/>
                <a:gd name="connsiteY0" fmla="*/ 0 h 42043"/>
                <a:gd name="connsiteX1" fmla="*/ 125881 w 160620"/>
                <a:gd name="connsiteY1" fmla="*/ 20534 h 42043"/>
                <a:gd name="connsiteX2" fmla="*/ 0 w 160620"/>
                <a:gd name="connsiteY2" fmla="*/ 38236 h 42043"/>
                <a:gd name="connsiteX3" fmla="*/ 96123 w 160620"/>
                <a:gd name="connsiteY3" fmla="*/ 38236 h 42043"/>
                <a:gd name="connsiteX4" fmla="*/ 160599 w 160620"/>
                <a:gd name="connsiteY4" fmla="*/ 0 h 42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0620" h="42043">
                  <a:moveTo>
                    <a:pt x="160599" y="0"/>
                  </a:moveTo>
                  <a:cubicBezTo>
                    <a:pt x="130132" y="4485"/>
                    <a:pt x="150679" y="7789"/>
                    <a:pt x="125881" y="20534"/>
                  </a:cubicBezTo>
                  <a:cubicBezTo>
                    <a:pt x="94470" y="37056"/>
                    <a:pt x="24562" y="22423"/>
                    <a:pt x="0" y="38236"/>
                  </a:cubicBezTo>
                  <a:cubicBezTo>
                    <a:pt x="16060" y="45317"/>
                    <a:pt x="75103" y="40833"/>
                    <a:pt x="96123" y="38236"/>
                  </a:cubicBezTo>
                  <a:cubicBezTo>
                    <a:pt x="144775" y="32336"/>
                    <a:pt x="161307" y="34460"/>
                    <a:pt x="16059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00" name="Forma libre 699">
              <a:extLst>
                <a:ext uri="{FF2B5EF4-FFF2-40B4-BE49-F238E27FC236}">
                  <a16:creationId xmlns:a16="http://schemas.microsoft.com/office/drawing/2014/main" id="{44AD2AF3-C30A-0C41-859F-B6E9052A69F9}"/>
                </a:ext>
              </a:extLst>
            </p:cNvPr>
            <p:cNvSpPr/>
            <p:nvPr/>
          </p:nvSpPr>
          <p:spPr>
            <a:xfrm>
              <a:off x="9238534" y="80013"/>
              <a:ext cx="142347" cy="123678"/>
            </a:xfrm>
            <a:custGeom>
              <a:avLst/>
              <a:gdLst>
                <a:gd name="connsiteX0" fmla="*/ 66601 w 142347"/>
                <a:gd name="connsiteY0" fmla="*/ 57591 h 123678"/>
                <a:gd name="connsiteX1" fmla="*/ 0 w 142347"/>
                <a:gd name="connsiteY1" fmla="*/ 123678 h 123678"/>
                <a:gd name="connsiteX2" fmla="*/ 21728 w 142347"/>
                <a:gd name="connsiteY2" fmla="*/ 110697 h 123678"/>
                <a:gd name="connsiteX3" fmla="*/ 76520 w 142347"/>
                <a:gd name="connsiteY3" fmla="*/ 61131 h 123678"/>
                <a:gd name="connsiteX4" fmla="*/ 133438 w 142347"/>
                <a:gd name="connsiteY4" fmla="*/ 14870 h 123678"/>
                <a:gd name="connsiteX5" fmla="*/ 140051 w 142347"/>
                <a:gd name="connsiteY5" fmla="*/ 7081 h 123678"/>
                <a:gd name="connsiteX6" fmla="*/ 139107 w 142347"/>
                <a:gd name="connsiteY6" fmla="*/ 0 h 123678"/>
                <a:gd name="connsiteX7" fmla="*/ 66601 w 142347"/>
                <a:gd name="connsiteY7" fmla="*/ 57591 h 123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2347" h="123678">
                  <a:moveTo>
                    <a:pt x="66601" y="57591"/>
                  </a:moveTo>
                  <a:cubicBezTo>
                    <a:pt x="49833" y="70100"/>
                    <a:pt x="4251" y="105032"/>
                    <a:pt x="0" y="123678"/>
                  </a:cubicBezTo>
                  <a:cubicBezTo>
                    <a:pt x="22200" y="122498"/>
                    <a:pt x="5668" y="127455"/>
                    <a:pt x="21728" y="110697"/>
                  </a:cubicBezTo>
                  <a:lnTo>
                    <a:pt x="76520" y="61131"/>
                  </a:lnTo>
                  <a:cubicBezTo>
                    <a:pt x="102027" y="41305"/>
                    <a:pt x="105806" y="44845"/>
                    <a:pt x="133438" y="14870"/>
                  </a:cubicBezTo>
                  <a:cubicBezTo>
                    <a:pt x="135092" y="12981"/>
                    <a:pt x="139107" y="8733"/>
                    <a:pt x="140051" y="7081"/>
                  </a:cubicBezTo>
                  <a:cubicBezTo>
                    <a:pt x="144539" y="-1652"/>
                    <a:pt x="141468" y="5193"/>
                    <a:pt x="139107" y="0"/>
                  </a:cubicBezTo>
                  <a:lnTo>
                    <a:pt x="66601" y="57591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01" name="Forma libre 700">
              <a:extLst>
                <a:ext uri="{FF2B5EF4-FFF2-40B4-BE49-F238E27FC236}">
                  <a16:creationId xmlns:a16="http://schemas.microsoft.com/office/drawing/2014/main" id="{3D81C05E-6434-9049-BABA-1B9F9621840D}"/>
                </a:ext>
              </a:extLst>
            </p:cNvPr>
            <p:cNvSpPr/>
            <p:nvPr/>
          </p:nvSpPr>
          <p:spPr>
            <a:xfrm>
              <a:off x="9236645" y="89218"/>
              <a:ext cx="99395" cy="71752"/>
            </a:xfrm>
            <a:custGeom>
              <a:avLst/>
              <a:gdLst>
                <a:gd name="connsiteX0" fmla="*/ 93525 w 99395"/>
                <a:gd name="connsiteY0" fmla="*/ 708 h 71752"/>
                <a:gd name="connsiteX1" fmla="*/ 90927 w 99395"/>
                <a:gd name="connsiteY1" fmla="*/ 236 h 71752"/>
                <a:gd name="connsiteX2" fmla="*/ 88329 w 99395"/>
                <a:gd name="connsiteY2" fmla="*/ 0 h 71752"/>
                <a:gd name="connsiteX3" fmla="*/ 19839 w 99395"/>
                <a:gd name="connsiteY3" fmla="*/ 48386 h 71752"/>
                <a:gd name="connsiteX4" fmla="*/ 0 w 99395"/>
                <a:gd name="connsiteY4" fmla="*/ 71752 h 71752"/>
                <a:gd name="connsiteX5" fmla="*/ 27396 w 99395"/>
                <a:gd name="connsiteY5" fmla="*/ 55702 h 71752"/>
                <a:gd name="connsiteX6" fmla="*/ 79591 w 99395"/>
                <a:gd name="connsiteY6" fmla="*/ 21242 h 71752"/>
                <a:gd name="connsiteX7" fmla="*/ 93525 w 99395"/>
                <a:gd name="connsiteY7" fmla="*/ 708 h 71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9395" h="71752">
                  <a:moveTo>
                    <a:pt x="93525" y="708"/>
                  </a:moveTo>
                  <a:cubicBezTo>
                    <a:pt x="92816" y="472"/>
                    <a:pt x="91399" y="0"/>
                    <a:pt x="90927" y="236"/>
                  </a:cubicBezTo>
                  <a:cubicBezTo>
                    <a:pt x="90691" y="236"/>
                    <a:pt x="88802" y="0"/>
                    <a:pt x="88329" y="0"/>
                  </a:cubicBezTo>
                  <a:lnTo>
                    <a:pt x="19839" y="48386"/>
                  </a:lnTo>
                  <a:cubicBezTo>
                    <a:pt x="472" y="60895"/>
                    <a:pt x="3779" y="49802"/>
                    <a:pt x="0" y="71752"/>
                  </a:cubicBezTo>
                  <a:cubicBezTo>
                    <a:pt x="22673" y="67268"/>
                    <a:pt x="9683" y="69156"/>
                    <a:pt x="27396" y="55702"/>
                  </a:cubicBezTo>
                  <a:lnTo>
                    <a:pt x="79591" y="21242"/>
                  </a:lnTo>
                  <a:cubicBezTo>
                    <a:pt x="113364" y="-2124"/>
                    <a:pt x="93761" y="944"/>
                    <a:pt x="93525" y="70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02" name="Forma libre 701">
              <a:extLst>
                <a:ext uri="{FF2B5EF4-FFF2-40B4-BE49-F238E27FC236}">
                  <a16:creationId xmlns:a16="http://schemas.microsoft.com/office/drawing/2014/main" id="{80F0D34E-9468-234F-B6AF-A3FB3A275834}"/>
                </a:ext>
              </a:extLst>
            </p:cNvPr>
            <p:cNvSpPr/>
            <p:nvPr/>
          </p:nvSpPr>
          <p:spPr>
            <a:xfrm>
              <a:off x="9421569" y="1773978"/>
              <a:ext cx="134146" cy="18289"/>
            </a:xfrm>
            <a:custGeom>
              <a:avLst/>
              <a:gdLst>
                <a:gd name="connsiteX0" fmla="*/ 0 w 134146"/>
                <a:gd name="connsiteY0" fmla="*/ 13926 h 18289"/>
                <a:gd name="connsiteX1" fmla="*/ 76284 w 134146"/>
                <a:gd name="connsiteY1" fmla="*/ 16758 h 18289"/>
                <a:gd name="connsiteX2" fmla="*/ 134147 w 134146"/>
                <a:gd name="connsiteY2" fmla="*/ 0 h 18289"/>
                <a:gd name="connsiteX3" fmla="*/ 0 w 134146"/>
                <a:gd name="connsiteY3" fmla="*/ 13926 h 18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4146" h="18289">
                  <a:moveTo>
                    <a:pt x="0" y="13926"/>
                  </a:moveTo>
                  <a:cubicBezTo>
                    <a:pt x="17949" y="22187"/>
                    <a:pt x="52195" y="16050"/>
                    <a:pt x="76284" y="16758"/>
                  </a:cubicBezTo>
                  <a:cubicBezTo>
                    <a:pt x="128243" y="18174"/>
                    <a:pt x="129660" y="17938"/>
                    <a:pt x="134147" y="0"/>
                  </a:cubicBezTo>
                  <a:lnTo>
                    <a:pt x="0" y="13926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03" name="Forma libre 702">
              <a:extLst>
                <a:ext uri="{FF2B5EF4-FFF2-40B4-BE49-F238E27FC236}">
                  <a16:creationId xmlns:a16="http://schemas.microsoft.com/office/drawing/2014/main" id="{4AF39BB4-CDFE-924C-93B5-4E86B34A237D}"/>
                </a:ext>
              </a:extLst>
            </p:cNvPr>
            <p:cNvSpPr/>
            <p:nvPr/>
          </p:nvSpPr>
          <p:spPr>
            <a:xfrm>
              <a:off x="9229921" y="333627"/>
              <a:ext cx="62277" cy="80128"/>
            </a:xfrm>
            <a:custGeom>
              <a:avLst/>
              <a:gdLst>
                <a:gd name="connsiteX0" fmla="*/ 4598 w 62277"/>
                <a:gd name="connsiteY0" fmla="*/ 80128 h 80128"/>
                <a:gd name="connsiteX1" fmla="*/ 59155 w 62277"/>
                <a:gd name="connsiteY1" fmla="*/ 115 h 80128"/>
                <a:gd name="connsiteX2" fmla="*/ 24909 w 62277"/>
                <a:gd name="connsiteY2" fmla="*/ 41656 h 80128"/>
                <a:gd name="connsiteX3" fmla="*/ 4598 w 62277"/>
                <a:gd name="connsiteY3" fmla="*/ 80128 h 80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77" h="80128">
                  <a:moveTo>
                    <a:pt x="4598" y="80128"/>
                  </a:moveTo>
                  <a:cubicBezTo>
                    <a:pt x="12156" y="65258"/>
                    <a:pt x="77104" y="4363"/>
                    <a:pt x="59155" y="115"/>
                  </a:cubicBezTo>
                  <a:cubicBezTo>
                    <a:pt x="49235" y="-2245"/>
                    <a:pt x="31995" y="32451"/>
                    <a:pt x="24909" y="41656"/>
                  </a:cubicBezTo>
                  <a:cubicBezTo>
                    <a:pt x="7905" y="63842"/>
                    <a:pt x="-8155" y="61246"/>
                    <a:pt x="4598" y="8012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04" name="Forma libre 703">
              <a:extLst>
                <a:ext uri="{FF2B5EF4-FFF2-40B4-BE49-F238E27FC236}">
                  <a16:creationId xmlns:a16="http://schemas.microsoft.com/office/drawing/2014/main" id="{FCA57D05-D13E-614C-B8BB-046E0AC12CF8}"/>
                </a:ext>
              </a:extLst>
            </p:cNvPr>
            <p:cNvSpPr/>
            <p:nvPr/>
          </p:nvSpPr>
          <p:spPr>
            <a:xfrm>
              <a:off x="9269473" y="230126"/>
              <a:ext cx="63991" cy="67267"/>
            </a:xfrm>
            <a:custGeom>
              <a:avLst/>
              <a:gdLst>
                <a:gd name="connsiteX0" fmla="*/ 54320 w 63991"/>
                <a:gd name="connsiteY0" fmla="*/ 0 h 67267"/>
                <a:gd name="connsiteX1" fmla="*/ 43220 w 63991"/>
                <a:gd name="connsiteY1" fmla="*/ 16994 h 67267"/>
                <a:gd name="connsiteX2" fmla="*/ 0 w 63991"/>
                <a:gd name="connsiteY2" fmla="*/ 67268 h 67267"/>
                <a:gd name="connsiteX3" fmla="*/ 44165 w 63991"/>
                <a:gd name="connsiteY3" fmla="*/ 34932 h 67267"/>
                <a:gd name="connsiteX4" fmla="*/ 54320 w 63991"/>
                <a:gd name="connsiteY4" fmla="*/ 0 h 67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91" h="67267">
                  <a:moveTo>
                    <a:pt x="54320" y="0"/>
                  </a:moveTo>
                  <a:cubicBezTo>
                    <a:pt x="41330" y="12745"/>
                    <a:pt x="51722" y="2596"/>
                    <a:pt x="43220" y="16994"/>
                  </a:cubicBezTo>
                  <a:cubicBezTo>
                    <a:pt x="29758" y="40361"/>
                    <a:pt x="10155" y="47677"/>
                    <a:pt x="0" y="67268"/>
                  </a:cubicBezTo>
                  <a:cubicBezTo>
                    <a:pt x="20783" y="61603"/>
                    <a:pt x="27396" y="48622"/>
                    <a:pt x="44165" y="34932"/>
                  </a:cubicBezTo>
                  <a:cubicBezTo>
                    <a:pt x="60224" y="21714"/>
                    <a:pt x="73923" y="16050"/>
                    <a:pt x="5432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05" name="Forma libre 704">
              <a:extLst>
                <a:ext uri="{FF2B5EF4-FFF2-40B4-BE49-F238E27FC236}">
                  <a16:creationId xmlns:a16="http://schemas.microsoft.com/office/drawing/2014/main" id="{D4253E05-8207-744A-BE30-A93E9C79AAC8}"/>
                </a:ext>
              </a:extLst>
            </p:cNvPr>
            <p:cNvSpPr/>
            <p:nvPr/>
          </p:nvSpPr>
          <p:spPr>
            <a:xfrm>
              <a:off x="9638141" y="1757449"/>
              <a:ext cx="76048" cy="33693"/>
            </a:xfrm>
            <a:custGeom>
              <a:avLst/>
              <a:gdLst>
                <a:gd name="connsiteX0" fmla="*/ 76048 w 76048"/>
                <a:gd name="connsiteY0" fmla="*/ 2132 h 33693"/>
                <a:gd name="connsiteX1" fmla="*/ 42039 w 76048"/>
                <a:gd name="connsiteY1" fmla="*/ 16058 h 33693"/>
                <a:gd name="connsiteX2" fmla="*/ 0 w 76048"/>
                <a:gd name="connsiteY2" fmla="*/ 33288 h 33693"/>
                <a:gd name="connsiteX3" fmla="*/ 76048 w 76048"/>
                <a:gd name="connsiteY3" fmla="*/ 2132 h 33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048" h="33693">
                  <a:moveTo>
                    <a:pt x="76048" y="2132"/>
                  </a:moveTo>
                  <a:cubicBezTo>
                    <a:pt x="57863" y="-5421"/>
                    <a:pt x="56209" y="8977"/>
                    <a:pt x="42039" y="16058"/>
                  </a:cubicBezTo>
                  <a:cubicBezTo>
                    <a:pt x="25743" y="24555"/>
                    <a:pt x="11100" y="24791"/>
                    <a:pt x="0" y="33288"/>
                  </a:cubicBezTo>
                  <a:cubicBezTo>
                    <a:pt x="12517" y="35176"/>
                    <a:pt x="69435" y="31399"/>
                    <a:pt x="76048" y="213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06" name="Forma libre 705">
              <a:extLst>
                <a:ext uri="{FF2B5EF4-FFF2-40B4-BE49-F238E27FC236}">
                  <a16:creationId xmlns:a16="http://schemas.microsoft.com/office/drawing/2014/main" id="{C58422B6-CF73-7143-A2DD-22C2B8F9E0D1}"/>
                </a:ext>
              </a:extLst>
            </p:cNvPr>
            <p:cNvSpPr/>
            <p:nvPr/>
          </p:nvSpPr>
          <p:spPr>
            <a:xfrm>
              <a:off x="9269709" y="724366"/>
              <a:ext cx="25270" cy="28404"/>
            </a:xfrm>
            <a:custGeom>
              <a:avLst/>
              <a:gdLst>
                <a:gd name="connsiteX0" fmla="*/ 0 w 25270"/>
                <a:gd name="connsiteY0" fmla="*/ 8025 h 28404"/>
                <a:gd name="connsiteX1" fmla="*/ 25271 w 25270"/>
                <a:gd name="connsiteY1" fmla="*/ 28087 h 28404"/>
                <a:gd name="connsiteX2" fmla="*/ 11809 w 25270"/>
                <a:gd name="connsiteY2" fmla="*/ 0 h 28404"/>
                <a:gd name="connsiteX3" fmla="*/ 0 w 25270"/>
                <a:gd name="connsiteY3" fmla="*/ 8025 h 28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270" h="28404">
                  <a:moveTo>
                    <a:pt x="0" y="8025"/>
                  </a:moveTo>
                  <a:cubicBezTo>
                    <a:pt x="6613" y="28087"/>
                    <a:pt x="3543" y="29267"/>
                    <a:pt x="25271" y="28087"/>
                  </a:cubicBezTo>
                  <a:cubicBezTo>
                    <a:pt x="23617" y="7789"/>
                    <a:pt x="25743" y="8261"/>
                    <a:pt x="11809" y="0"/>
                  </a:cubicBezTo>
                  <a:lnTo>
                    <a:pt x="0" y="8025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707" name="Gráfico 626">
            <a:extLst>
              <a:ext uri="{FF2B5EF4-FFF2-40B4-BE49-F238E27FC236}">
                <a16:creationId xmlns:a16="http://schemas.microsoft.com/office/drawing/2014/main" id="{985D70A9-C129-FB45-BC98-543113480486}"/>
              </a:ext>
            </a:extLst>
          </p:cNvPr>
          <p:cNvGrpSpPr/>
          <p:nvPr/>
        </p:nvGrpSpPr>
        <p:grpSpPr>
          <a:xfrm>
            <a:off x="10625886" y="3608270"/>
            <a:ext cx="647139" cy="829835"/>
            <a:chOff x="9166737" y="2335765"/>
            <a:chExt cx="871748" cy="1117854"/>
          </a:xfrm>
          <a:solidFill>
            <a:srgbClr val="262626"/>
          </a:solidFill>
        </p:grpSpPr>
        <p:sp>
          <p:nvSpPr>
            <p:cNvPr id="708" name="Forma libre 707">
              <a:extLst>
                <a:ext uri="{FF2B5EF4-FFF2-40B4-BE49-F238E27FC236}">
                  <a16:creationId xmlns:a16="http://schemas.microsoft.com/office/drawing/2014/main" id="{2E1AC0D0-2DAD-7D4E-A06D-53455B2FDBEC}"/>
                </a:ext>
              </a:extLst>
            </p:cNvPr>
            <p:cNvSpPr/>
            <p:nvPr/>
          </p:nvSpPr>
          <p:spPr>
            <a:xfrm>
              <a:off x="9166737" y="2335765"/>
              <a:ext cx="871748" cy="1117854"/>
            </a:xfrm>
            <a:custGeom>
              <a:avLst/>
              <a:gdLst>
                <a:gd name="connsiteX0" fmla="*/ 585948 w 871748"/>
                <a:gd name="connsiteY0" fmla="*/ 176034 h 1117854"/>
                <a:gd name="connsiteX1" fmla="*/ 333478 w 871748"/>
                <a:gd name="connsiteY1" fmla="*/ 221115 h 1117854"/>
                <a:gd name="connsiteX2" fmla="*/ 92816 w 871748"/>
                <a:gd name="connsiteY2" fmla="*/ 152431 h 1117854"/>
                <a:gd name="connsiteX3" fmla="*/ 353317 w 871748"/>
                <a:gd name="connsiteY3" fmla="*/ 29697 h 1117854"/>
                <a:gd name="connsiteX4" fmla="*/ 585948 w 871748"/>
                <a:gd name="connsiteY4" fmla="*/ 176034 h 1117854"/>
                <a:gd name="connsiteX5" fmla="*/ 582406 w 871748"/>
                <a:gd name="connsiteY5" fmla="*/ 313638 h 1117854"/>
                <a:gd name="connsiteX6" fmla="*/ 529267 w 871748"/>
                <a:gd name="connsiteY6" fmla="*/ 337240 h 1117854"/>
                <a:gd name="connsiteX7" fmla="*/ 476364 w 871748"/>
                <a:gd name="connsiteY7" fmla="*/ 360135 h 1117854"/>
                <a:gd name="connsiteX8" fmla="*/ 74631 w 871748"/>
                <a:gd name="connsiteY8" fmla="*/ 373588 h 1117854"/>
                <a:gd name="connsiteX9" fmla="*/ 86676 w 871748"/>
                <a:gd name="connsiteY9" fmla="*/ 180754 h 1117854"/>
                <a:gd name="connsiteX10" fmla="*/ 123519 w 871748"/>
                <a:gd name="connsiteY10" fmla="*/ 194916 h 1117854"/>
                <a:gd name="connsiteX11" fmla="*/ 116198 w 871748"/>
                <a:gd name="connsiteY11" fmla="*/ 302072 h 1117854"/>
                <a:gd name="connsiteX12" fmla="*/ 135328 w 871748"/>
                <a:gd name="connsiteY12" fmla="*/ 198692 h 1117854"/>
                <a:gd name="connsiteX13" fmla="*/ 360874 w 871748"/>
                <a:gd name="connsiteY13" fmla="*/ 246842 h 1117854"/>
                <a:gd name="connsiteX14" fmla="*/ 582406 w 871748"/>
                <a:gd name="connsiteY14" fmla="*/ 313638 h 1117854"/>
                <a:gd name="connsiteX15" fmla="*/ 582642 w 871748"/>
                <a:gd name="connsiteY15" fmla="*/ 351166 h 1117854"/>
                <a:gd name="connsiteX16" fmla="*/ 566346 w 871748"/>
                <a:gd name="connsiteY16" fmla="*/ 433775 h 1117854"/>
                <a:gd name="connsiteX17" fmla="*/ 441174 w 871748"/>
                <a:gd name="connsiteY17" fmla="*/ 601826 h 1117854"/>
                <a:gd name="connsiteX18" fmla="*/ 232159 w 871748"/>
                <a:gd name="connsiteY18" fmla="*/ 595218 h 1117854"/>
                <a:gd name="connsiteX19" fmla="*/ 139815 w 871748"/>
                <a:gd name="connsiteY19" fmla="*/ 577280 h 1117854"/>
                <a:gd name="connsiteX20" fmla="*/ 99193 w 871748"/>
                <a:gd name="connsiteY20" fmla="*/ 563590 h 1117854"/>
                <a:gd name="connsiteX21" fmla="*/ 63767 w 871748"/>
                <a:gd name="connsiteY21" fmla="*/ 547540 h 1117854"/>
                <a:gd name="connsiteX22" fmla="*/ 76048 w 871748"/>
                <a:gd name="connsiteY22" fmla="*/ 387278 h 1117854"/>
                <a:gd name="connsiteX23" fmla="*/ 215155 w 871748"/>
                <a:gd name="connsiteY23" fmla="*/ 397899 h 1117854"/>
                <a:gd name="connsiteX24" fmla="*/ 472112 w 871748"/>
                <a:gd name="connsiteY24" fmla="*/ 380669 h 1117854"/>
                <a:gd name="connsiteX25" fmla="*/ 582642 w 871748"/>
                <a:gd name="connsiteY25" fmla="*/ 351166 h 1117854"/>
                <a:gd name="connsiteX26" fmla="*/ 660579 w 871748"/>
                <a:gd name="connsiteY26" fmla="*/ 898040 h 1117854"/>
                <a:gd name="connsiteX27" fmla="*/ 501870 w 871748"/>
                <a:gd name="connsiteY27" fmla="*/ 839978 h 1117854"/>
                <a:gd name="connsiteX28" fmla="*/ 450621 w 871748"/>
                <a:gd name="connsiteY28" fmla="*/ 666734 h 1117854"/>
                <a:gd name="connsiteX29" fmla="*/ 461721 w 871748"/>
                <a:gd name="connsiteY29" fmla="*/ 617640 h 1117854"/>
                <a:gd name="connsiteX30" fmla="*/ 564693 w 871748"/>
                <a:gd name="connsiteY30" fmla="*/ 458322 h 1117854"/>
                <a:gd name="connsiteX31" fmla="*/ 596104 w 871748"/>
                <a:gd name="connsiteY31" fmla="*/ 446049 h 1117854"/>
                <a:gd name="connsiteX32" fmla="*/ 656801 w 871748"/>
                <a:gd name="connsiteY32" fmla="*/ 423390 h 1117854"/>
                <a:gd name="connsiteX33" fmla="*/ 798741 w 871748"/>
                <a:gd name="connsiteY33" fmla="*/ 472720 h 1117854"/>
                <a:gd name="connsiteX34" fmla="*/ 852117 w 871748"/>
                <a:gd name="connsiteY34" fmla="*/ 645255 h 1117854"/>
                <a:gd name="connsiteX35" fmla="*/ 660579 w 871748"/>
                <a:gd name="connsiteY35" fmla="*/ 898040 h 1117854"/>
                <a:gd name="connsiteX36" fmla="*/ 335840 w 871748"/>
                <a:gd name="connsiteY36" fmla="*/ 624957 h 1117854"/>
                <a:gd name="connsiteX37" fmla="*/ 434797 w 871748"/>
                <a:gd name="connsiteY37" fmla="*/ 624249 h 1117854"/>
                <a:gd name="connsiteX38" fmla="*/ 430546 w 871748"/>
                <a:gd name="connsiteY38" fmla="*/ 726685 h 1117854"/>
                <a:gd name="connsiteX39" fmla="*/ 454635 w 871748"/>
                <a:gd name="connsiteY39" fmla="*/ 826760 h 1117854"/>
                <a:gd name="connsiteX40" fmla="*/ 235230 w 871748"/>
                <a:gd name="connsiteY40" fmla="*/ 825816 h 1117854"/>
                <a:gd name="connsiteX41" fmla="*/ 132966 w 871748"/>
                <a:gd name="connsiteY41" fmla="*/ 807878 h 1117854"/>
                <a:gd name="connsiteX42" fmla="*/ 39205 w 871748"/>
                <a:gd name="connsiteY42" fmla="*/ 786400 h 1117854"/>
                <a:gd name="connsiteX43" fmla="*/ 52195 w 871748"/>
                <a:gd name="connsiteY43" fmla="*/ 676411 h 1117854"/>
                <a:gd name="connsiteX44" fmla="*/ 64476 w 871748"/>
                <a:gd name="connsiteY44" fmla="*/ 568075 h 1117854"/>
                <a:gd name="connsiteX45" fmla="*/ 234993 w 871748"/>
                <a:gd name="connsiteY45" fmla="*/ 615280 h 1117854"/>
                <a:gd name="connsiteX46" fmla="*/ 335840 w 871748"/>
                <a:gd name="connsiteY46" fmla="*/ 624957 h 1117854"/>
                <a:gd name="connsiteX47" fmla="*/ 606732 w 871748"/>
                <a:gd name="connsiteY47" fmla="*/ 933444 h 1117854"/>
                <a:gd name="connsiteX48" fmla="*/ 577210 w 871748"/>
                <a:gd name="connsiteY48" fmla="*/ 1037296 h 1117854"/>
                <a:gd name="connsiteX49" fmla="*/ 359930 w 871748"/>
                <a:gd name="connsiteY49" fmla="*/ 1092763 h 1117854"/>
                <a:gd name="connsiteX50" fmla="*/ 46526 w 871748"/>
                <a:gd name="connsiteY50" fmla="*/ 1050750 h 1117854"/>
                <a:gd name="connsiteX51" fmla="*/ 15351 w 871748"/>
                <a:gd name="connsiteY51" fmla="*/ 1031160 h 1117854"/>
                <a:gd name="connsiteX52" fmla="*/ 26688 w 871748"/>
                <a:gd name="connsiteY52" fmla="*/ 857444 h 1117854"/>
                <a:gd name="connsiteX53" fmla="*/ 34954 w 871748"/>
                <a:gd name="connsiteY53" fmla="*/ 814959 h 1117854"/>
                <a:gd name="connsiteX54" fmla="*/ 36843 w 871748"/>
                <a:gd name="connsiteY54" fmla="*/ 810710 h 1117854"/>
                <a:gd name="connsiteX55" fmla="*/ 38733 w 871748"/>
                <a:gd name="connsiteY55" fmla="*/ 806226 h 1117854"/>
                <a:gd name="connsiteX56" fmla="*/ 359693 w 871748"/>
                <a:gd name="connsiteY56" fmla="*/ 860512 h 1117854"/>
                <a:gd name="connsiteX57" fmla="*/ 464555 w 871748"/>
                <a:gd name="connsiteY57" fmla="*/ 845170 h 1117854"/>
                <a:gd name="connsiteX58" fmla="*/ 517694 w 871748"/>
                <a:gd name="connsiteY58" fmla="*/ 905829 h 1117854"/>
                <a:gd name="connsiteX59" fmla="*/ 561150 w 871748"/>
                <a:gd name="connsiteY59" fmla="*/ 920935 h 1117854"/>
                <a:gd name="connsiteX60" fmla="*/ 606732 w 871748"/>
                <a:gd name="connsiteY60" fmla="*/ 933444 h 1117854"/>
                <a:gd name="connsiteX61" fmla="*/ 609093 w 871748"/>
                <a:gd name="connsiteY61" fmla="*/ 1047445 h 1117854"/>
                <a:gd name="connsiteX62" fmla="*/ 626098 w 871748"/>
                <a:gd name="connsiteY62" fmla="*/ 928016 h 1117854"/>
                <a:gd name="connsiteX63" fmla="*/ 830625 w 871748"/>
                <a:gd name="connsiteY63" fmla="*/ 806462 h 1117854"/>
                <a:gd name="connsiteX64" fmla="*/ 847866 w 871748"/>
                <a:gd name="connsiteY64" fmla="*/ 758548 h 1117854"/>
                <a:gd name="connsiteX65" fmla="*/ 854479 w 871748"/>
                <a:gd name="connsiteY65" fmla="*/ 530546 h 1117854"/>
                <a:gd name="connsiteX66" fmla="*/ 715372 w 871748"/>
                <a:gd name="connsiteY66" fmla="*/ 404744 h 1117854"/>
                <a:gd name="connsiteX67" fmla="*/ 603425 w 871748"/>
                <a:gd name="connsiteY67" fmla="*/ 412533 h 1117854"/>
                <a:gd name="connsiteX68" fmla="*/ 603425 w 871748"/>
                <a:gd name="connsiteY68" fmla="*/ 216394 h 1117854"/>
                <a:gd name="connsiteX69" fmla="*/ 488172 w 871748"/>
                <a:gd name="connsiteY69" fmla="*/ 16952 h 1117854"/>
                <a:gd name="connsiteX70" fmla="*/ 268530 w 871748"/>
                <a:gd name="connsiteY70" fmla="*/ 21908 h 1117854"/>
                <a:gd name="connsiteX71" fmla="*/ 173824 w 871748"/>
                <a:gd name="connsiteY71" fmla="*/ 57312 h 1117854"/>
                <a:gd name="connsiteX72" fmla="*/ 70380 w 871748"/>
                <a:gd name="connsiteY72" fmla="*/ 148183 h 1117854"/>
                <a:gd name="connsiteX73" fmla="*/ 57863 w 871748"/>
                <a:gd name="connsiteY73" fmla="*/ 327327 h 1117854"/>
                <a:gd name="connsiteX74" fmla="*/ 0 w 871748"/>
                <a:gd name="connsiteY74" fmla="*/ 1047445 h 1117854"/>
                <a:gd name="connsiteX75" fmla="*/ 7321 w 871748"/>
                <a:gd name="connsiteY75" fmla="*/ 1051694 h 1117854"/>
                <a:gd name="connsiteX76" fmla="*/ 136745 w 871748"/>
                <a:gd name="connsiteY76" fmla="*/ 1095595 h 1117854"/>
                <a:gd name="connsiteX77" fmla="*/ 542728 w 871748"/>
                <a:gd name="connsiteY77" fmla="*/ 1077893 h 1117854"/>
                <a:gd name="connsiteX78" fmla="*/ 609093 w 871748"/>
                <a:gd name="connsiteY78" fmla="*/ 1047445 h 111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71748" h="1117854">
                  <a:moveTo>
                    <a:pt x="585948" y="176034"/>
                  </a:moveTo>
                  <a:cubicBezTo>
                    <a:pt x="503524" y="217102"/>
                    <a:pt x="455580" y="239289"/>
                    <a:pt x="333478" y="221115"/>
                  </a:cubicBezTo>
                  <a:cubicBezTo>
                    <a:pt x="232868" y="206245"/>
                    <a:pt x="182090" y="213326"/>
                    <a:pt x="92816" y="152431"/>
                  </a:cubicBezTo>
                  <a:cubicBezTo>
                    <a:pt x="112419" y="86580"/>
                    <a:pt x="300178" y="36306"/>
                    <a:pt x="353317" y="29697"/>
                  </a:cubicBezTo>
                  <a:cubicBezTo>
                    <a:pt x="461957" y="16480"/>
                    <a:pt x="580989" y="65101"/>
                    <a:pt x="585948" y="176034"/>
                  </a:cubicBezTo>
                  <a:close/>
                  <a:moveTo>
                    <a:pt x="582406" y="313638"/>
                  </a:moveTo>
                  <a:cubicBezTo>
                    <a:pt x="557135" y="331812"/>
                    <a:pt x="549578" y="326383"/>
                    <a:pt x="529267" y="337240"/>
                  </a:cubicBezTo>
                  <a:cubicBezTo>
                    <a:pt x="514624" y="345265"/>
                    <a:pt x="529030" y="348333"/>
                    <a:pt x="476364" y="360135"/>
                  </a:cubicBezTo>
                  <a:cubicBezTo>
                    <a:pt x="215863" y="418197"/>
                    <a:pt x="175714" y="349750"/>
                    <a:pt x="74631" y="373588"/>
                  </a:cubicBezTo>
                  <a:lnTo>
                    <a:pt x="86676" y="180754"/>
                  </a:lnTo>
                  <a:cubicBezTo>
                    <a:pt x="100138" y="181934"/>
                    <a:pt x="119268" y="183351"/>
                    <a:pt x="123519" y="194916"/>
                  </a:cubicBezTo>
                  <a:cubicBezTo>
                    <a:pt x="131785" y="216158"/>
                    <a:pt x="95887" y="280594"/>
                    <a:pt x="116198" y="302072"/>
                  </a:cubicBezTo>
                  <a:lnTo>
                    <a:pt x="135328" y="198692"/>
                  </a:lnTo>
                  <a:cubicBezTo>
                    <a:pt x="226255" y="239761"/>
                    <a:pt x="259319" y="229140"/>
                    <a:pt x="360874" y="246842"/>
                  </a:cubicBezTo>
                  <a:cubicBezTo>
                    <a:pt x="587838" y="286494"/>
                    <a:pt x="582878" y="109002"/>
                    <a:pt x="582406" y="313638"/>
                  </a:cubicBezTo>
                  <a:close/>
                  <a:moveTo>
                    <a:pt x="582642" y="351166"/>
                  </a:moveTo>
                  <a:cubicBezTo>
                    <a:pt x="581933" y="391526"/>
                    <a:pt x="592089" y="413005"/>
                    <a:pt x="566346" y="433775"/>
                  </a:cubicBezTo>
                  <a:cubicBezTo>
                    <a:pt x="529030" y="463751"/>
                    <a:pt x="452510" y="505055"/>
                    <a:pt x="441174" y="601826"/>
                  </a:cubicBezTo>
                  <a:cubicBezTo>
                    <a:pt x="364417" y="603007"/>
                    <a:pt x="301831" y="603243"/>
                    <a:pt x="232159" y="595218"/>
                  </a:cubicBezTo>
                  <a:cubicBezTo>
                    <a:pt x="197678" y="590969"/>
                    <a:pt x="170045" y="587193"/>
                    <a:pt x="139815" y="577280"/>
                  </a:cubicBezTo>
                  <a:cubicBezTo>
                    <a:pt x="124700" y="572559"/>
                    <a:pt x="114072" y="570199"/>
                    <a:pt x="99193" y="563590"/>
                  </a:cubicBezTo>
                  <a:lnTo>
                    <a:pt x="63767" y="547540"/>
                  </a:lnTo>
                  <a:lnTo>
                    <a:pt x="76048" y="387278"/>
                  </a:lnTo>
                  <a:cubicBezTo>
                    <a:pt x="120213" y="391762"/>
                    <a:pt x="173588" y="389638"/>
                    <a:pt x="215155" y="397899"/>
                  </a:cubicBezTo>
                  <a:cubicBezTo>
                    <a:pt x="289786" y="413241"/>
                    <a:pt x="397481" y="393415"/>
                    <a:pt x="472112" y="380669"/>
                  </a:cubicBezTo>
                  <a:cubicBezTo>
                    <a:pt x="506121" y="374768"/>
                    <a:pt x="546507" y="349750"/>
                    <a:pt x="582642" y="351166"/>
                  </a:cubicBezTo>
                  <a:close/>
                  <a:moveTo>
                    <a:pt x="660579" y="898040"/>
                  </a:moveTo>
                  <a:cubicBezTo>
                    <a:pt x="575321" y="922823"/>
                    <a:pt x="532573" y="888835"/>
                    <a:pt x="501870" y="839978"/>
                  </a:cubicBezTo>
                  <a:cubicBezTo>
                    <a:pt x="469987" y="789232"/>
                    <a:pt x="447078" y="747691"/>
                    <a:pt x="450621" y="666734"/>
                  </a:cubicBezTo>
                  <a:cubicBezTo>
                    <a:pt x="451801" y="636522"/>
                    <a:pt x="454163" y="638175"/>
                    <a:pt x="461721" y="617640"/>
                  </a:cubicBezTo>
                  <a:cubicBezTo>
                    <a:pt x="470931" y="592857"/>
                    <a:pt x="459831" y="529838"/>
                    <a:pt x="564693" y="458322"/>
                  </a:cubicBezTo>
                  <a:cubicBezTo>
                    <a:pt x="591617" y="439676"/>
                    <a:pt x="578155" y="459030"/>
                    <a:pt x="596104" y="446049"/>
                  </a:cubicBezTo>
                  <a:cubicBezTo>
                    <a:pt x="601300" y="442272"/>
                    <a:pt x="617123" y="414893"/>
                    <a:pt x="656801" y="423390"/>
                  </a:cubicBezTo>
                  <a:cubicBezTo>
                    <a:pt x="703327" y="433303"/>
                    <a:pt x="767803" y="442980"/>
                    <a:pt x="798741" y="472720"/>
                  </a:cubicBezTo>
                  <a:cubicBezTo>
                    <a:pt x="829916" y="502695"/>
                    <a:pt x="854242" y="581528"/>
                    <a:pt x="852117" y="645255"/>
                  </a:cubicBezTo>
                  <a:cubicBezTo>
                    <a:pt x="847866" y="785691"/>
                    <a:pt x="788350" y="860984"/>
                    <a:pt x="660579" y="898040"/>
                  </a:cubicBezTo>
                  <a:close/>
                  <a:moveTo>
                    <a:pt x="335840" y="624957"/>
                  </a:moveTo>
                  <a:cubicBezTo>
                    <a:pt x="373155" y="628734"/>
                    <a:pt x="403386" y="624721"/>
                    <a:pt x="434797" y="624249"/>
                  </a:cubicBezTo>
                  <a:cubicBezTo>
                    <a:pt x="430310" y="656585"/>
                    <a:pt x="426295" y="696709"/>
                    <a:pt x="430546" y="726685"/>
                  </a:cubicBezTo>
                  <a:cubicBezTo>
                    <a:pt x="439993" y="790412"/>
                    <a:pt x="451565" y="809294"/>
                    <a:pt x="454635" y="826760"/>
                  </a:cubicBezTo>
                  <a:cubicBezTo>
                    <a:pt x="366070" y="840214"/>
                    <a:pt x="327338" y="837145"/>
                    <a:pt x="235230" y="825816"/>
                  </a:cubicBezTo>
                  <a:cubicBezTo>
                    <a:pt x="200512" y="821332"/>
                    <a:pt x="168628" y="814959"/>
                    <a:pt x="132966" y="807878"/>
                  </a:cubicBezTo>
                  <a:cubicBezTo>
                    <a:pt x="94470" y="800089"/>
                    <a:pt x="79355" y="786636"/>
                    <a:pt x="39205" y="786400"/>
                  </a:cubicBezTo>
                  <a:cubicBezTo>
                    <a:pt x="44165" y="750051"/>
                    <a:pt x="46999" y="711107"/>
                    <a:pt x="52195" y="676411"/>
                  </a:cubicBezTo>
                  <a:cubicBezTo>
                    <a:pt x="57390" y="641715"/>
                    <a:pt x="61405" y="603479"/>
                    <a:pt x="64476" y="568075"/>
                  </a:cubicBezTo>
                  <a:cubicBezTo>
                    <a:pt x="121157" y="588373"/>
                    <a:pt x="172171" y="611032"/>
                    <a:pt x="234993" y="615280"/>
                  </a:cubicBezTo>
                  <a:cubicBezTo>
                    <a:pt x="268294" y="617640"/>
                    <a:pt x="301122" y="621181"/>
                    <a:pt x="335840" y="624957"/>
                  </a:cubicBezTo>
                  <a:close/>
                  <a:moveTo>
                    <a:pt x="606732" y="933444"/>
                  </a:moveTo>
                  <a:cubicBezTo>
                    <a:pt x="604134" y="1007085"/>
                    <a:pt x="606732" y="1026439"/>
                    <a:pt x="577210" y="1037296"/>
                  </a:cubicBezTo>
                  <a:cubicBezTo>
                    <a:pt x="494077" y="1068216"/>
                    <a:pt x="471876" y="1082141"/>
                    <a:pt x="359930" y="1092763"/>
                  </a:cubicBezTo>
                  <a:cubicBezTo>
                    <a:pt x="300414" y="1098427"/>
                    <a:pt x="105098" y="1081433"/>
                    <a:pt x="46526" y="1050750"/>
                  </a:cubicBezTo>
                  <a:lnTo>
                    <a:pt x="15351" y="1031160"/>
                  </a:lnTo>
                  <a:cubicBezTo>
                    <a:pt x="10392" y="943121"/>
                    <a:pt x="18422" y="931792"/>
                    <a:pt x="26688" y="857444"/>
                  </a:cubicBezTo>
                  <a:lnTo>
                    <a:pt x="34954" y="814959"/>
                  </a:lnTo>
                  <a:cubicBezTo>
                    <a:pt x="35190" y="814015"/>
                    <a:pt x="36371" y="809766"/>
                    <a:pt x="36843" y="810710"/>
                  </a:cubicBezTo>
                  <a:cubicBezTo>
                    <a:pt x="37079" y="811418"/>
                    <a:pt x="38024" y="807642"/>
                    <a:pt x="38733" y="806226"/>
                  </a:cubicBezTo>
                  <a:cubicBezTo>
                    <a:pt x="42039" y="806462"/>
                    <a:pt x="234993" y="860276"/>
                    <a:pt x="359693" y="860512"/>
                  </a:cubicBezTo>
                  <a:cubicBezTo>
                    <a:pt x="415667" y="860512"/>
                    <a:pt x="421571" y="849891"/>
                    <a:pt x="464555" y="845170"/>
                  </a:cubicBezTo>
                  <a:cubicBezTo>
                    <a:pt x="477072" y="870189"/>
                    <a:pt x="491715" y="891904"/>
                    <a:pt x="517694" y="905829"/>
                  </a:cubicBezTo>
                  <a:cubicBezTo>
                    <a:pt x="529030" y="911730"/>
                    <a:pt x="548160" y="917867"/>
                    <a:pt x="561150" y="920935"/>
                  </a:cubicBezTo>
                  <a:lnTo>
                    <a:pt x="606732" y="933444"/>
                  </a:lnTo>
                  <a:close/>
                  <a:moveTo>
                    <a:pt x="609093" y="1047445"/>
                  </a:moveTo>
                  <a:cubicBezTo>
                    <a:pt x="608857" y="1011805"/>
                    <a:pt x="620430" y="966960"/>
                    <a:pt x="626098" y="928016"/>
                  </a:cubicBezTo>
                  <a:cubicBezTo>
                    <a:pt x="690810" y="924711"/>
                    <a:pt x="793782" y="871605"/>
                    <a:pt x="830625" y="806462"/>
                  </a:cubicBezTo>
                  <a:cubicBezTo>
                    <a:pt x="839363" y="791356"/>
                    <a:pt x="841725" y="774362"/>
                    <a:pt x="847866" y="758548"/>
                  </a:cubicBezTo>
                  <a:cubicBezTo>
                    <a:pt x="877624" y="681840"/>
                    <a:pt x="879277" y="614572"/>
                    <a:pt x="854479" y="530546"/>
                  </a:cubicBezTo>
                  <a:cubicBezTo>
                    <a:pt x="833459" y="459030"/>
                    <a:pt x="780084" y="427875"/>
                    <a:pt x="715372" y="404744"/>
                  </a:cubicBezTo>
                  <a:cubicBezTo>
                    <a:pt x="658218" y="384446"/>
                    <a:pt x="646173" y="404744"/>
                    <a:pt x="603425" y="412533"/>
                  </a:cubicBezTo>
                  <a:lnTo>
                    <a:pt x="603425" y="216394"/>
                  </a:lnTo>
                  <a:cubicBezTo>
                    <a:pt x="616887" y="122692"/>
                    <a:pt x="595632" y="51884"/>
                    <a:pt x="488172" y="16952"/>
                  </a:cubicBezTo>
                  <a:cubicBezTo>
                    <a:pt x="406928" y="-9247"/>
                    <a:pt x="347176" y="-3111"/>
                    <a:pt x="268530" y="21908"/>
                  </a:cubicBezTo>
                  <a:cubicBezTo>
                    <a:pt x="252470" y="27101"/>
                    <a:pt x="185869" y="50231"/>
                    <a:pt x="173824" y="57312"/>
                  </a:cubicBezTo>
                  <a:cubicBezTo>
                    <a:pt x="147609" y="73362"/>
                    <a:pt x="79355" y="112070"/>
                    <a:pt x="70380" y="148183"/>
                  </a:cubicBezTo>
                  <a:lnTo>
                    <a:pt x="57863" y="327327"/>
                  </a:lnTo>
                  <a:cubicBezTo>
                    <a:pt x="80299" y="459502"/>
                    <a:pt x="472" y="860984"/>
                    <a:pt x="0" y="1047445"/>
                  </a:cubicBezTo>
                  <a:lnTo>
                    <a:pt x="7321" y="1051694"/>
                  </a:lnTo>
                  <a:cubicBezTo>
                    <a:pt x="47235" y="1073880"/>
                    <a:pt x="89038" y="1091346"/>
                    <a:pt x="136745" y="1095595"/>
                  </a:cubicBezTo>
                  <a:cubicBezTo>
                    <a:pt x="274435" y="1108104"/>
                    <a:pt x="374336" y="1147049"/>
                    <a:pt x="542728" y="1077893"/>
                  </a:cubicBezTo>
                  <a:cubicBezTo>
                    <a:pt x="577682" y="1063495"/>
                    <a:pt x="580280" y="1069160"/>
                    <a:pt x="609093" y="104744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09" name="Forma libre 708">
              <a:extLst>
                <a:ext uri="{FF2B5EF4-FFF2-40B4-BE49-F238E27FC236}">
                  <a16:creationId xmlns:a16="http://schemas.microsoft.com/office/drawing/2014/main" id="{907691B3-D143-D84B-816E-E255FC3639A7}"/>
                </a:ext>
              </a:extLst>
            </p:cNvPr>
            <p:cNvSpPr/>
            <p:nvPr/>
          </p:nvSpPr>
          <p:spPr>
            <a:xfrm>
              <a:off x="9707977" y="2804236"/>
              <a:ext cx="225317" cy="404550"/>
            </a:xfrm>
            <a:custGeom>
              <a:avLst/>
              <a:gdLst>
                <a:gd name="connsiteX0" fmla="*/ 80607 w 225317"/>
                <a:gd name="connsiteY0" fmla="*/ 62075 h 404550"/>
                <a:gd name="connsiteX1" fmla="*/ 86276 w 225317"/>
                <a:gd name="connsiteY1" fmla="*/ 202747 h 404550"/>
                <a:gd name="connsiteX2" fmla="*/ 22272 w 225317"/>
                <a:gd name="connsiteY2" fmla="*/ 138784 h 404550"/>
                <a:gd name="connsiteX3" fmla="*/ 80607 w 225317"/>
                <a:gd name="connsiteY3" fmla="*/ 62075 h 404550"/>
                <a:gd name="connsiteX4" fmla="*/ 101391 w 225317"/>
                <a:gd name="connsiteY4" fmla="*/ 197791 h 404550"/>
                <a:gd name="connsiteX5" fmla="*/ 101155 w 225317"/>
                <a:gd name="connsiteY5" fmla="*/ 53814 h 404550"/>
                <a:gd name="connsiteX6" fmla="*/ 128551 w 225317"/>
                <a:gd name="connsiteY6" fmla="*/ 54286 h 404550"/>
                <a:gd name="connsiteX7" fmla="*/ 140360 w 225317"/>
                <a:gd name="connsiteY7" fmla="*/ 144449 h 404550"/>
                <a:gd name="connsiteX8" fmla="*/ 101391 w 225317"/>
                <a:gd name="connsiteY8" fmla="*/ 197791 h 404550"/>
                <a:gd name="connsiteX9" fmla="*/ 160198 w 225317"/>
                <a:gd name="connsiteY9" fmla="*/ 223990 h 404550"/>
                <a:gd name="connsiteX10" fmla="*/ 200112 w 225317"/>
                <a:gd name="connsiteY10" fmla="*/ 263878 h 404550"/>
                <a:gd name="connsiteX11" fmla="*/ 155947 w 225317"/>
                <a:gd name="connsiteY11" fmla="*/ 307543 h 404550"/>
                <a:gd name="connsiteX12" fmla="*/ 160198 w 225317"/>
                <a:gd name="connsiteY12" fmla="*/ 223990 h 404550"/>
                <a:gd name="connsiteX13" fmla="*/ 139415 w 225317"/>
                <a:gd name="connsiteY13" fmla="*/ 219269 h 404550"/>
                <a:gd name="connsiteX14" fmla="*/ 138470 w 225317"/>
                <a:gd name="connsiteY14" fmla="*/ 322177 h 404550"/>
                <a:gd name="connsiteX15" fmla="*/ 102099 w 225317"/>
                <a:gd name="connsiteY15" fmla="*/ 329494 h 404550"/>
                <a:gd name="connsiteX16" fmla="*/ 101391 w 225317"/>
                <a:gd name="connsiteY16" fmla="*/ 262698 h 404550"/>
                <a:gd name="connsiteX17" fmla="*/ 139415 w 225317"/>
                <a:gd name="connsiteY17" fmla="*/ 219269 h 404550"/>
                <a:gd name="connsiteX18" fmla="*/ 159962 w 225317"/>
                <a:gd name="connsiteY18" fmla="*/ 333270 h 404550"/>
                <a:gd name="connsiteX19" fmla="*/ 160671 w 225317"/>
                <a:gd name="connsiteY19" fmla="*/ 199443 h 404550"/>
                <a:gd name="connsiteX20" fmla="*/ 159254 w 225317"/>
                <a:gd name="connsiteY20" fmla="*/ 73640 h 404550"/>
                <a:gd name="connsiteX21" fmla="*/ 167283 w 225317"/>
                <a:gd name="connsiteY21" fmla="*/ 58535 h 404550"/>
                <a:gd name="connsiteX22" fmla="*/ 175077 w 225317"/>
                <a:gd name="connsiteY22" fmla="*/ 46261 h 404550"/>
                <a:gd name="connsiteX23" fmla="*/ 157128 w 225317"/>
                <a:gd name="connsiteY23" fmla="*/ 28323 h 404550"/>
                <a:gd name="connsiteX24" fmla="*/ 148390 w 225317"/>
                <a:gd name="connsiteY24" fmla="*/ 0 h 404550"/>
                <a:gd name="connsiteX25" fmla="*/ 129259 w 225317"/>
                <a:gd name="connsiteY25" fmla="*/ 24547 h 404550"/>
                <a:gd name="connsiteX26" fmla="*/ 121229 w 225317"/>
                <a:gd name="connsiteY26" fmla="*/ 34224 h 404550"/>
                <a:gd name="connsiteX27" fmla="*/ 102099 w 225317"/>
                <a:gd name="connsiteY27" fmla="*/ 24311 h 404550"/>
                <a:gd name="connsiteX28" fmla="*/ 90291 w 225317"/>
                <a:gd name="connsiteY28" fmla="*/ 3068 h 404550"/>
                <a:gd name="connsiteX29" fmla="*/ 65965 w 225317"/>
                <a:gd name="connsiteY29" fmla="*/ 49330 h 404550"/>
                <a:gd name="connsiteX30" fmla="*/ 3615 w 225317"/>
                <a:gd name="connsiteY30" fmla="*/ 116125 h 404550"/>
                <a:gd name="connsiteX31" fmla="*/ 14243 w 225317"/>
                <a:gd name="connsiteY31" fmla="*/ 193306 h 404550"/>
                <a:gd name="connsiteX32" fmla="*/ 85331 w 225317"/>
                <a:gd name="connsiteY32" fmla="*/ 224462 h 404550"/>
                <a:gd name="connsiteX33" fmla="*/ 84859 w 225317"/>
                <a:gd name="connsiteY33" fmla="*/ 333506 h 404550"/>
                <a:gd name="connsiteX34" fmla="*/ 27232 w 225317"/>
                <a:gd name="connsiteY34" fmla="*/ 320525 h 404550"/>
                <a:gd name="connsiteX35" fmla="*/ 21564 w 225317"/>
                <a:gd name="connsiteY35" fmla="*/ 342239 h 404550"/>
                <a:gd name="connsiteX36" fmla="*/ 82025 w 225317"/>
                <a:gd name="connsiteY36" fmla="*/ 353804 h 404550"/>
                <a:gd name="connsiteX37" fmla="*/ 90763 w 225317"/>
                <a:gd name="connsiteY37" fmla="*/ 393929 h 404550"/>
                <a:gd name="connsiteX38" fmla="*/ 95723 w 225317"/>
                <a:gd name="connsiteY38" fmla="*/ 404550 h 404550"/>
                <a:gd name="connsiteX39" fmla="*/ 102336 w 225317"/>
                <a:gd name="connsiteY39" fmla="*/ 351680 h 404550"/>
                <a:gd name="connsiteX40" fmla="*/ 144138 w 225317"/>
                <a:gd name="connsiteY40" fmla="*/ 404078 h 404550"/>
                <a:gd name="connsiteX41" fmla="*/ 159962 w 225317"/>
                <a:gd name="connsiteY41" fmla="*/ 333270 h 404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25317" h="404550">
                  <a:moveTo>
                    <a:pt x="80607" y="62075"/>
                  </a:moveTo>
                  <a:lnTo>
                    <a:pt x="86276" y="202747"/>
                  </a:lnTo>
                  <a:cubicBezTo>
                    <a:pt x="42111" y="205343"/>
                    <a:pt x="21800" y="182685"/>
                    <a:pt x="22272" y="138784"/>
                  </a:cubicBezTo>
                  <a:cubicBezTo>
                    <a:pt x="23217" y="91815"/>
                    <a:pt x="50613" y="76237"/>
                    <a:pt x="80607" y="62075"/>
                  </a:cubicBezTo>
                  <a:close/>
                  <a:moveTo>
                    <a:pt x="101391" y="197791"/>
                  </a:moveTo>
                  <a:lnTo>
                    <a:pt x="101155" y="53814"/>
                  </a:lnTo>
                  <a:lnTo>
                    <a:pt x="128551" y="54286"/>
                  </a:lnTo>
                  <a:cubicBezTo>
                    <a:pt x="139651" y="74112"/>
                    <a:pt x="140123" y="121790"/>
                    <a:pt x="140360" y="144449"/>
                  </a:cubicBezTo>
                  <a:cubicBezTo>
                    <a:pt x="140832" y="190002"/>
                    <a:pt x="159017" y="200859"/>
                    <a:pt x="101391" y="197791"/>
                  </a:cubicBezTo>
                  <a:close/>
                  <a:moveTo>
                    <a:pt x="160198" y="223990"/>
                  </a:moveTo>
                  <a:cubicBezTo>
                    <a:pt x="185705" y="229418"/>
                    <a:pt x="193971" y="238151"/>
                    <a:pt x="200112" y="263878"/>
                  </a:cubicBezTo>
                  <a:cubicBezTo>
                    <a:pt x="191137" y="286065"/>
                    <a:pt x="182635" y="301406"/>
                    <a:pt x="155947" y="307543"/>
                  </a:cubicBezTo>
                  <a:lnTo>
                    <a:pt x="160198" y="223990"/>
                  </a:lnTo>
                  <a:close/>
                  <a:moveTo>
                    <a:pt x="139415" y="219269"/>
                  </a:moveTo>
                  <a:lnTo>
                    <a:pt x="138470" y="322177"/>
                  </a:lnTo>
                  <a:lnTo>
                    <a:pt x="102099" y="329494"/>
                  </a:lnTo>
                  <a:cubicBezTo>
                    <a:pt x="102336" y="299518"/>
                    <a:pt x="104697" y="292673"/>
                    <a:pt x="101391" y="262698"/>
                  </a:cubicBezTo>
                  <a:cubicBezTo>
                    <a:pt x="96431" y="217617"/>
                    <a:pt x="99974" y="219269"/>
                    <a:pt x="139415" y="219269"/>
                  </a:cubicBezTo>
                  <a:close/>
                  <a:moveTo>
                    <a:pt x="159962" y="333270"/>
                  </a:moveTo>
                  <a:cubicBezTo>
                    <a:pt x="236010" y="282760"/>
                    <a:pt x="257266" y="230598"/>
                    <a:pt x="160671" y="199443"/>
                  </a:cubicBezTo>
                  <a:lnTo>
                    <a:pt x="159254" y="73640"/>
                  </a:lnTo>
                  <a:cubicBezTo>
                    <a:pt x="163977" y="56174"/>
                    <a:pt x="157600" y="73640"/>
                    <a:pt x="167283" y="58535"/>
                  </a:cubicBezTo>
                  <a:cubicBezTo>
                    <a:pt x="176730" y="43665"/>
                    <a:pt x="169173" y="64907"/>
                    <a:pt x="175077" y="46261"/>
                  </a:cubicBezTo>
                  <a:cubicBezTo>
                    <a:pt x="168228" y="38708"/>
                    <a:pt x="164686" y="43901"/>
                    <a:pt x="157128" y="28323"/>
                  </a:cubicBezTo>
                  <a:cubicBezTo>
                    <a:pt x="148153" y="9913"/>
                    <a:pt x="161379" y="18646"/>
                    <a:pt x="148390" y="0"/>
                  </a:cubicBezTo>
                  <a:cubicBezTo>
                    <a:pt x="125244" y="2360"/>
                    <a:pt x="138943" y="6137"/>
                    <a:pt x="129259" y="24547"/>
                  </a:cubicBezTo>
                  <a:cubicBezTo>
                    <a:pt x="120757" y="40833"/>
                    <a:pt x="141777" y="24311"/>
                    <a:pt x="121229" y="34224"/>
                  </a:cubicBezTo>
                  <a:cubicBezTo>
                    <a:pt x="97848" y="45553"/>
                    <a:pt x="102099" y="24311"/>
                    <a:pt x="102099" y="24311"/>
                  </a:cubicBezTo>
                  <a:cubicBezTo>
                    <a:pt x="93125" y="8261"/>
                    <a:pt x="115561" y="17466"/>
                    <a:pt x="90291" y="3068"/>
                  </a:cubicBezTo>
                  <a:cubicBezTo>
                    <a:pt x="67382" y="24311"/>
                    <a:pt x="95250" y="32572"/>
                    <a:pt x="65965" y="49330"/>
                  </a:cubicBezTo>
                  <a:cubicBezTo>
                    <a:pt x="54156" y="56174"/>
                    <a:pt x="19202" y="65852"/>
                    <a:pt x="3615" y="116125"/>
                  </a:cubicBezTo>
                  <a:cubicBezTo>
                    <a:pt x="-4415" y="141616"/>
                    <a:pt x="1725" y="173244"/>
                    <a:pt x="14243" y="193306"/>
                  </a:cubicBezTo>
                  <a:cubicBezTo>
                    <a:pt x="31011" y="220213"/>
                    <a:pt x="47307" y="223046"/>
                    <a:pt x="85331" y="224462"/>
                  </a:cubicBezTo>
                  <a:lnTo>
                    <a:pt x="84859" y="333506"/>
                  </a:lnTo>
                  <a:cubicBezTo>
                    <a:pt x="49196" y="335630"/>
                    <a:pt x="48015" y="337519"/>
                    <a:pt x="27232" y="320525"/>
                  </a:cubicBezTo>
                  <a:lnTo>
                    <a:pt x="21564" y="342239"/>
                  </a:lnTo>
                  <a:cubicBezTo>
                    <a:pt x="38332" y="352152"/>
                    <a:pt x="57462" y="354749"/>
                    <a:pt x="82025" y="353804"/>
                  </a:cubicBezTo>
                  <a:lnTo>
                    <a:pt x="90763" y="393929"/>
                  </a:lnTo>
                  <a:cubicBezTo>
                    <a:pt x="95723" y="406911"/>
                    <a:pt x="92416" y="399594"/>
                    <a:pt x="95723" y="404550"/>
                  </a:cubicBezTo>
                  <a:cubicBezTo>
                    <a:pt x="124536" y="387792"/>
                    <a:pt x="103044" y="383308"/>
                    <a:pt x="102336" y="351680"/>
                  </a:cubicBezTo>
                  <a:cubicBezTo>
                    <a:pt x="167283" y="333270"/>
                    <a:pt x="124772" y="368910"/>
                    <a:pt x="144138" y="404078"/>
                  </a:cubicBezTo>
                  <a:cubicBezTo>
                    <a:pt x="165158" y="390389"/>
                    <a:pt x="157128" y="367022"/>
                    <a:pt x="159962" y="33327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10" name="Forma libre 709">
              <a:extLst>
                <a:ext uri="{FF2B5EF4-FFF2-40B4-BE49-F238E27FC236}">
                  <a16:creationId xmlns:a16="http://schemas.microsoft.com/office/drawing/2014/main" id="{07523FD9-94B6-B74D-BEF3-3053176E08B4}"/>
                </a:ext>
              </a:extLst>
            </p:cNvPr>
            <p:cNvSpPr/>
            <p:nvPr/>
          </p:nvSpPr>
          <p:spPr>
            <a:xfrm>
              <a:off x="9423503" y="2385288"/>
              <a:ext cx="149361" cy="139491"/>
            </a:xfrm>
            <a:custGeom>
              <a:avLst/>
              <a:gdLst>
                <a:gd name="connsiteX0" fmla="*/ 100566 w 149361"/>
                <a:gd name="connsiteY0" fmla="*/ 136424 h 139491"/>
                <a:gd name="connsiteX1" fmla="*/ 130087 w 149361"/>
                <a:gd name="connsiteY1" fmla="*/ 90870 h 139491"/>
                <a:gd name="connsiteX2" fmla="*/ 146383 w 149361"/>
                <a:gd name="connsiteY2" fmla="*/ 37528 h 139491"/>
                <a:gd name="connsiteX3" fmla="*/ 91119 w 149361"/>
                <a:gd name="connsiteY3" fmla="*/ 79069 h 139491"/>
                <a:gd name="connsiteX4" fmla="*/ 111430 w 149361"/>
                <a:gd name="connsiteY4" fmla="*/ 0 h 139491"/>
                <a:gd name="connsiteX5" fmla="*/ 63250 w 149361"/>
                <a:gd name="connsiteY5" fmla="*/ 7081 h 139491"/>
                <a:gd name="connsiteX6" fmla="*/ 29005 w 149361"/>
                <a:gd name="connsiteY6" fmla="*/ 54522 h 139491"/>
                <a:gd name="connsiteX7" fmla="*/ 2789 w 149361"/>
                <a:gd name="connsiteY7" fmla="*/ 102908 h 139491"/>
                <a:gd name="connsiteX8" fmla="*/ 23809 w 149361"/>
                <a:gd name="connsiteY8" fmla="*/ 87566 h 139491"/>
                <a:gd name="connsiteX9" fmla="*/ 89938 w 149361"/>
                <a:gd name="connsiteY9" fmla="*/ 33044 h 139491"/>
                <a:gd name="connsiteX10" fmla="*/ 44120 w 149361"/>
                <a:gd name="connsiteY10" fmla="*/ 139492 h 139491"/>
                <a:gd name="connsiteX11" fmla="*/ 122766 w 149361"/>
                <a:gd name="connsiteY11" fmla="*/ 78125 h 139491"/>
                <a:gd name="connsiteX12" fmla="*/ 100566 w 149361"/>
                <a:gd name="connsiteY12" fmla="*/ 136424 h 13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9361" h="139491">
                  <a:moveTo>
                    <a:pt x="100566" y="136424"/>
                  </a:moveTo>
                  <a:cubicBezTo>
                    <a:pt x="126309" y="137132"/>
                    <a:pt x="114972" y="119194"/>
                    <a:pt x="130087" y="90870"/>
                  </a:cubicBezTo>
                  <a:cubicBezTo>
                    <a:pt x="140715" y="71280"/>
                    <a:pt x="155830" y="59479"/>
                    <a:pt x="146383" y="37528"/>
                  </a:cubicBezTo>
                  <a:cubicBezTo>
                    <a:pt x="121113" y="41777"/>
                    <a:pt x="117334" y="64671"/>
                    <a:pt x="91119" y="79069"/>
                  </a:cubicBezTo>
                  <a:cubicBezTo>
                    <a:pt x="95370" y="40597"/>
                    <a:pt x="124892" y="30211"/>
                    <a:pt x="111430" y="0"/>
                  </a:cubicBezTo>
                  <a:cubicBezTo>
                    <a:pt x="79782" y="2832"/>
                    <a:pt x="101746" y="20298"/>
                    <a:pt x="63250" y="7081"/>
                  </a:cubicBezTo>
                  <a:cubicBezTo>
                    <a:pt x="50733" y="20534"/>
                    <a:pt x="41522" y="39180"/>
                    <a:pt x="29005" y="54522"/>
                  </a:cubicBezTo>
                  <a:cubicBezTo>
                    <a:pt x="-3587" y="94647"/>
                    <a:pt x="-2406" y="79305"/>
                    <a:pt x="2789" y="102908"/>
                  </a:cubicBezTo>
                  <a:cubicBezTo>
                    <a:pt x="14362" y="93703"/>
                    <a:pt x="7513" y="105032"/>
                    <a:pt x="23809" y="87566"/>
                  </a:cubicBezTo>
                  <a:cubicBezTo>
                    <a:pt x="45065" y="64907"/>
                    <a:pt x="56873" y="42485"/>
                    <a:pt x="89938" y="33044"/>
                  </a:cubicBezTo>
                  <a:cubicBezTo>
                    <a:pt x="83325" y="76709"/>
                    <a:pt x="51914" y="103380"/>
                    <a:pt x="44120" y="139492"/>
                  </a:cubicBezTo>
                  <a:cubicBezTo>
                    <a:pt x="81435" y="138076"/>
                    <a:pt x="69391" y="98423"/>
                    <a:pt x="122766" y="78125"/>
                  </a:cubicBezTo>
                  <a:lnTo>
                    <a:pt x="100566" y="136424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11" name="Forma libre 710">
              <a:extLst>
                <a:ext uri="{FF2B5EF4-FFF2-40B4-BE49-F238E27FC236}">
                  <a16:creationId xmlns:a16="http://schemas.microsoft.com/office/drawing/2014/main" id="{B40C4299-D1D1-6A4D-BA7D-A409CD5D735D}"/>
                </a:ext>
              </a:extLst>
            </p:cNvPr>
            <p:cNvSpPr/>
            <p:nvPr/>
          </p:nvSpPr>
          <p:spPr>
            <a:xfrm>
              <a:off x="9338846" y="3232389"/>
              <a:ext cx="79419" cy="136423"/>
            </a:xfrm>
            <a:custGeom>
              <a:avLst/>
              <a:gdLst>
                <a:gd name="connsiteX0" fmla="*/ 18956 w 79419"/>
                <a:gd name="connsiteY0" fmla="*/ 118486 h 136423"/>
                <a:gd name="connsiteX1" fmla="*/ 58161 w 79419"/>
                <a:gd name="connsiteY1" fmla="*/ 112113 h 136423"/>
                <a:gd name="connsiteX2" fmla="*/ 75402 w 79419"/>
                <a:gd name="connsiteY2" fmla="*/ 136424 h 136423"/>
                <a:gd name="connsiteX3" fmla="*/ 62176 w 79419"/>
                <a:gd name="connsiteY3" fmla="*/ 81901 h 136423"/>
                <a:gd name="connsiteX4" fmla="*/ 40684 w 79419"/>
                <a:gd name="connsiteY4" fmla="*/ 102908 h 136423"/>
                <a:gd name="connsiteX5" fmla="*/ 41393 w 79419"/>
                <a:gd name="connsiteY5" fmla="*/ 20534 h 136423"/>
                <a:gd name="connsiteX6" fmla="*/ 13760 w 79419"/>
                <a:gd name="connsiteY6" fmla="*/ 0 h 136423"/>
                <a:gd name="connsiteX7" fmla="*/ 2660 w 79419"/>
                <a:gd name="connsiteY7" fmla="*/ 96535 h 136423"/>
                <a:gd name="connsiteX8" fmla="*/ 18956 w 79419"/>
                <a:gd name="connsiteY8" fmla="*/ 53578 h 136423"/>
                <a:gd name="connsiteX9" fmla="*/ 18956 w 79419"/>
                <a:gd name="connsiteY9" fmla="*/ 118486 h 136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419" h="136423">
                  <a:moveTo>
                    <a:pt x="18956" y="118486"/>
                  </a:moveTo>
                  <a:cubicBezTo>
                    <a:pt x="24388" y="149169"/>
                    <a:pt x="41865" y="121318"/>
                    <a:pt x="58161" y="112113"/>
                  </a:cubicBezTo>
                  <a:cubicBezTo>
                    <a:pt x="65955" y="130051"/>
                    <a:pt x="71151" y="128871"/>
                    <a:pt x="75402" y="136424"/>
                  </a:cubicBezTo>
                  <a:cubicBezTo>
                    <a:pt x="86266" y="120138"/>
                    <a:pt x="72804" y="94647"/>
                    <a:pt x="62176" y="81901"/>
                  </a:cubicBezTo>
                  <a:lnTo>
                    <a:pt x="40684" y="102908"/>
                  </a:lnTo>
                  <a:lnTo>
                    <a:pt x="41393" y="20534"/>
                  </a:lnTo>
                  <a:cubicBezTo>
                    <a:pt x="19665" y="-944"/>
                    <a:pt x="33363" y="3304"/>
                    <a:pt x="13760" y="0"/>
                  </a:cubicBezTo>
                  <a:cubicBezTo>
                    <a:pt x="6675" y="16286"/>
                    <a:pt x="-5370" y="80721"/>
                    <a:pt x="2660" y="96535"/>
                  </a:cubicBezTo>
                  <a:cubicBezTo>
                    <a:pt x="14233" y="80249"/>
                    <a:pt x="6675" y="70808"/>
                    <a:pt x="18956" y="53578"/>
                  </a:cubicBezTo>
                  <a:cubicBezTo>
                    <a:pt x="35725" y="78125"/>
                    <a:pt x="13524" y="87330"/>
                    <a:pt x="18956" y="11848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12" name="Forma libre 711">
              <a:extLst>
                <a:ext uri="{FF2B5EF4-FFF2-40B4-BE49-F238E27FC236}">
                  <a16:creationId xmlns:a16="http://schemas.microsoft.com/office/drawing/2014/main" id="{782497BE-9DB7-7A48-ADA9-53F84BFAF1AE}"/>
                </a:ext>
              </a:extLst>
            </p:cNvPr>
            <p:cNvSpPr/>
            <p:nvPr/>
          </p:nvSpPr>
          <p:spPr>
            <a:xfrm>
              <a:off x="9289337" y="3001319"/>
              <a:ext cx="30670" cy="108100"/>
            </a:xfrm>
            <a:custGeom>
              <a:avLst/>
              <a:gdLst>
                <a:gd name="connsiteX0" fmla="*/ 19577 w 30670"/>
                <a:gd name="connsiteY0" fmla="*/ 0 h 108100"/>
                <a:gd name="connsiteX1" fmla="*/ 3990 w 30670"/>
                <a:gd name="connsiteY1" fmla="*/ 55938 h 108100"/>
                <a:gd name="connsiteX2" fmla="*/ 7769 w 30670"/>
                <a:gd name="connsiteY2" fmla="*/ 108100 h 108100"/>
                <a:gd name="connsiteX3" fmla="*/ 20522 w 30670"/>
                <a:gd name="connsiteY3" fmla="*/ 52870 h 108100"/>
                <a:gd name="connsiteX4" fmla="*/ 19577 w 30670"/>
                <a:gd name="connsiteY4" fmla="*/ 0 h 10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670" h="108100">
                  <a:moveTo>
                    <a:pt x="19577" y="0"/>
                  </a:moveTo>
                  <a:cubicBezTo>
                    <a:pt x="-1914" y="12273"/>
                    <a:pt x="17216" y="-9677"/>
                    <a:pt x="3990" y="55938"/>
                  </a:cubicBezTo>
                  <a:cubicBezTo>
                    <a:pt x="-1206" y="80249"/>
                    <a:pt x="-2623" y="88038"/>
                    <a:pt x="7769" y="108100"/>
                  </a:cubicBezTo>
                  <a:cubicBezTo>
                    <a:pt x="13909" y="95119"/>
                    <a:pt x="16035" y="70100"/>
                    <a:pt x="20522" y="52870"/>
                  </a:cubicBezTo>
                  <a:cubicBezTo>
                    <a:pt x="36110" y="-8025"/>
                    <a:pt x="32095" y="6845"/>
                    <a:pt x="19577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13" name="Forma libre 712">
              <a:extLst>
                <a:ext uri="{FF2B5EF4-FFF2-40B4-BE49-F238E27FC236}">
                  <a16:creationId xmlns:a16="http://schemas.microsoft.com/office/drawing/2014/main" id="{499472ED-6C7B-3D42-B664-BE5A0FC6A698}"/>
                </a:ext>
              </a:extLst>
            </p:cNvPr>
            <p:cNvSpPr/>
            <p:nvPr/>
          </p:nvSpPr>
          <p:spPr>
            <a:xfrm>
              <a:off x="9315464" y="2760335"/>
              <a:ext cx="24668" cy="105740"/>
            </a:xfrm>
            <a:custGeom>
              <a:avLst/>
              <a:gdLst>
                <a:gd name="connsiteX0" fmla="*/ 24153 w 24668"/>
                <a:gd name="connsiteY0" fmla="*/ 0 h 105740"/>
                <a:gd name="connsiteX1" fmla="*/ 5022 w 24668"/>
                <a:gd name="connsiteY1" fmla="*/ 52398 h 105740"/>
                <a:gd name="connsiteX2" fmla="*/ 9746 w 24668"/>
                <a:gd name="connsiteY2" fmla="*/ 105740 h 105740"/>
                <a:gd name="connsiteX3" fmla="*/ 24153 w 24668"/>
                <a:gd name="connsiteY3" fmla="*/ 0 h 105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68" h="105740">
                  <a:moveTo>
                    <a:pt x="24153" y="0"/>
                  </a:moveTo>
                  <a:cubicBezTo>
                    <a:pt x="3369" y="7553"/>
                    <a:pt x="7384" y="24547"/>
                    <a:pt x="5022" y="52398"/>
                  </a:cubicBezTo>
                  <a:cubicBezTo>
                    <a:pt x="2661" y="79305"/>
                    <a:pt x="-7259" y="92759"/>
                    <a:pt x="9746" y="105740"/>
                  </a:cubicBezTo>
                  <a:cubicBezTo>
                    <a:pt x="20610" y="87094"/>
                    <a:pt x="26514" y="28559"/>
                    <a:pt x="2415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14" name="Forma libre 713">
              <a:extLst>
                <a:ext uri="{FF2B5EF4-FFF2-40B4-BE49-F238E27FC236}">
                  <a16:creationId xmlns:a16="http://schemas.microsoft.com/office/drawing/2014/main" id="{7E1C81D9-4125-8442-B991-C6B1E1E4165D}"/>
                </a:ext>
              </a:extLst>
            </p:cNvPr>
            <p:cNvSpPr/>
            <p:nvPr/>
          </p:nvSpPr>
          <p:spPr>
            <a:xfrm>
              <a:off x="9474000" y="3356398"/>
              <a:ext cx="93052" cy="25166"/>
            </a:xfrm>
            <a:custGeom>
              <a:avLst/>
              <a:gdLst>
                <a:gd name="connsiteX0" fmla="*/ 93053 w 93052"/>
                <a:gd name="connsiteY0" fmla="*/ 10527 h 25166"/>
                <a:gd name="connsiteX1" fmla="*/ 47471 w 93052"/>
                <a:gd name="connsiteY1" fmla="*/ 1557 h 25166"/>
                <a:gd name="connsiteX2" fmla="*/ 0 w 93052"/>
                <a:gd name="connsiteY2" fmla="*/ 11471 h 25166"/>
                <a:gd name="connsiteX3" fmla="*/ 48180 w 93052"/>
                <a:gd name="connsiteY3" fmla="*/ 21148 h 25166"/>
                <a:gd name="connsiteX4" fmla="*/ 93053 w 93052"/>
                <a:gd name="connsiteY4" fmla="*/ 10527 h 2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052" h="25166">
                  <a:moveTo>
                    <a:pt x="93053" y="10527"/>
                  </a:moveTo>
                  <a:cubicBezTo>
                    <a:pt x="80299" y="-1747"/>
                    <a:pt x="71325" y="-1039"/>
                    <a:pt x="47471" y="1557"/>
                  </a:cubicBezTo>
                  <a:cubicBezTo>
                    <a:pt x="32828" y="2974"/>
                    <a:pt x="10155" y="6278"/>
                    <a:pt x="0" y="11471"/>
                  </a:cubicBezTo>
                  <a:cubicBezTo>
                    <a:pt x="4251" y="26104"/>
                    <a:pt x="5668" y="28465"/>
                    <a:pt x="48180" y="21148"/>
                  </a:cubicBezTo>
                  <a:cubicBezTo>
                    <a:pt x="72033" y="17135"/>
                    <a:pt x="81008" y="24452"/>
                    <a:pt x="93053" y="1052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15" name="Forma libre 714">
              <a:extLst>
                <a:ext uri="{FF2B5EF4-FFF2-40B4-BE49-F238E27FC236}">
                  <a16:creationId xmlns:a16="http://schemas.microsoft.com/office/drawing/2014/main" id="{F0EE355D-8563-5840-8AF9-791AA568213C}"/>
                </a:ext>
              </a:extLst>
            </p:cNvPr>
            <p:cNvSpPr/>
            <p:nvPr/>
          </p:nvSpPr>
          <p:spPr>
            <a:xfrm>
              <a:off x="9369139" y="2874727"/>
              <a:ext cx="90218" cy="32225"/>
            </a:xfrm>
            <a:custGeom>
              <a:avLst/>
              <a:gdLst>
                <a:gd name="connsiteX0" fmla="*/ 90219 w 90218"/>
                <a:gd name="connsiteY0" fmla="*/ 19435 h 32225"/>
                <a:gd name="connsiteX1" fmla="*/ 42039 w 90218"/>
                <a:gd name="connsiteY1" fmla="*/ 9758 h 32225"/>
                <a:gd name="connsiteX2" fmla="*/ 0 w 90218"/>
                <a:gd name="connsiteY2" fmla="*/ 3150 h 32225"/>
                <a:gd name="connsiteX3" fmla="*/ 39913 w 90218"/>
                <a:gd name="connsiteY3" fmla="*/ 27224 h 32225"/>
                <a:gd name="connsiteX4" fmla="*/ 90219 w 90218"/>
                <a:gd name="connsiteY4" fmla="*/ 19435 h 3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8" h="32225">
                  <a:moveTo>
                    <a:pt x="90219" y="19435"/>
                  </a:moveTo>
                  <a:cubicBezTo>
                    <a:pt x="80535" y="14715"/>
                    <a:pt x="57154" y="14951"/>
                    <a:pt x="42039" y="9758"/>
                  </a:cubicBezTo>
                  <a:cubicBezTo>
                    <a:pt x="25743" y="4330"/>
                    <a:pt x="15351" y="-4875"/>
                    <a:pt x="0" y="3150"/>
                  </a:cubicBezTo>
                  <a:cubicBezTo>
                    <a:pt x="3306" y="13299"/>
                    <a:pt x="-9447" y="12119"/>
                    <a:pt x="39913" y="27224"/>
                  </a:cubicBezTo>
                  <a:cubicBezTo>
                    <a:pt x="58807" y="32889"/>
                    <a:pt x="86204" y="37374"/>
                    <a:pt x="90219" y="1943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16" name="Forma libre 715">
              <a:extLst>
                <a:ext uri="{FF2B5EF4-FFF2-40B4-BE49-F238E27FC236}">
                  <a16:creationId xmlns:a16="http://schemas.microsoft.com/office/drawing/2014/main" id="{2E2271BF-0E1E-8C49-837A-E01F42EAFB03}"/>
                </a:ext>
              </a:extLst>
            </p:cNvPr>
            <p:cNvSpPr/>
            <p:nvPr/>
          </p:nvSpPr>
          <p:spPr>
            <a:xfrm>
              <a:off x="9278157" y="2757739"/>
              <a:ext cx="19149" cy="111876"/>
            </a:xfrm>
            <a:custGeom>
              <a:avLst/>
              <a:gdLst>
                <a:gd name="connsiteX0" fmla="*/ 14461 w 19149"/>
                <a:gd name="connsiteY0" fmla="*/ 0 h 111876"/>
                <a:gd name="connsiteX1" fmla="*/ 4069 w 19149"/>
                <a:gd name="connsiteY1" fmla="*/ 54994 h 111876"/>
                <a:gd name="connsiteX2" fmla="*/ 3597 w 19149"/>
                <a:gd name="connsiteY2" fmla="*/ 111877 h 111876"/>
                <a:gd name="connsiteX3" fmla="*/ 14461 w 19149"/>
                <a:gd name="connsiteY3" fmla="*/ 0 h 111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49" h="111876">
                  <a:moveTo>
                    <a:pt x="14461" y="0"/>
                  </a:moveTo>
                  <a:cubicBezTo>
                    <a:pt x="-11282" y="5665"/>
                    <a:pt x="5486" y="19590"/>
                    <a:pt x="4069" y="54994"/>
                  </a:cubicBezTo>
                  <a:cubicBezTo>
                    <a:pt x="3361" y="73876"/>
                    <a:pt x="-3961" y="97243"/>
                    <a:pt x="3597" y="111877"/>
                  </a:cubicBezTo>
                  <a:cubicBezTo>
                    <a:pt x="6431" y="106684"/>
                    <a:pt x="28631" y="22187"/>
                    <a:pt x="1446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17" name="Forma libre 716">
              <a:extLst>
                <a:ext uri="{FF2B5EF4-FFF2-40B4-BE49-F238E27FC236}">
                  <a16:creationId xmlns:a16="http://schemas.microsoft.com/office/drawing/2014/main" id="{0CE3EC0A-4572-7A4A-AE9C-50125FD83C64}"/>
                </a:ext>
              </a:extLst>
            </p:cNvPr>
            <p:cNvSpPr/>
            <p:nvPr/>
          </p:nvSpPr>
          <p:spPr>
            <a:xfrm>
              <a:off x="9331302" y="3004859"/>
              <a:ext cx="27738" cy="91106"/>
            </a:xfrm>
            <a:custGeom>
              <a:avLst/>
              <a:gdLst>
                <a:gd name="connsiteX0" fmla="*/ 21068 w 27738"/>
                <a:gd name="connsiteY0" fmla="*/ 0 h 91106"/>
                <a:gd name="connsiteX1" fmla="*/ 5244 w 27738"/>
                <a:gd name="connsiteY1" fmla="*/ 40833 h 91106"/>
                <a:gd name="connsiteX2" fmla="*/ 48 w 27738"/>
                <a:gd name="connsiteY2" fmla="*/ 68920 h 91106"/>
                <a:gd name="connsiteX3" fmla="*/ 10204 w 27738"/>
                <a:gd name="connsiteY3" fmla="*/ 91106 h 91106"/>
                <a:gd name="connsiteX4" fmla="*/ 12329 w 27738"/>
                <a:gd name="connsiteY4" fmla="*/ 87566 h 91106"/>
                <a:gd name="connsiteX5" fmla="*/ 16108 w 27738"/>
                <a:gd name="connsiteY5" fmla="*/ 68684 h 91106"/>
                <a:gd name="connsiteX6" fmla="*/ 21068 w 27738"/>
                <a:gd name="connsiteY6" fmla="*/ 0 h 91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738" h="91106">
                  <a:moveTo>
                    <a:pt x="21068" y="0"/>
                  </a:moveTo>
                  <a:cubicBezTo>
                    <a:pt x="5953" y="10149"/>
                    <a:pt x="9732" y="18174"/>
                    <a:pt x="5244" y="40833"/>
                  </a:cubicBezTo>
                  <a:cubicBezTo>
                    <a:pt x="3827" y="49330"/>
                    <a:pt x="285" y="57355"/>
                    <a:pt x="48" y="68920"/>
                  </a:cubicBezTo>
                  <a:cubicBezTo>
                    <a:pt x="-188" y="94175"/>
                    <a:pt x="48" y="84498"/>
                    <a:pt x="10204" y="91106"/>
                  </a:cubicBezTo>
                  <a:cubicBezTo>
                    <a:pt x="10912" y="89926"/>
                    <a:pt x="12093" y="89690"/>
                    <a:pt x="12329" y="87566"/>
                  </a:cubicBezTo>
                  <a:lnTo>
                    <a:pt x="16108" y="68684"/>
                  </a:lnTo>
                  <a:cubicBezTo>
                    <a:pt x="20123" y="13218"/>
                    <a:pt x="36892" y="19590"/>
                    <a:pt x="2106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18" name="Forma libre 717">
              <a:extLst>
                <a:ext uri="{FF2B5EF4-FFF2-40B4-BE49-F238E27FC236}">
                  <a16:creationId xmlns:a16="http://schemas.microsoft.com/office/drawing/2014/main" id="{882B4EEE-9480-E84E-8785-4D3D7A2D7494}"/>
                </a:ext>
              </a:extLst>
            </p:cNvPr>
            <p:cNvSpPr/>
            <p:nvPr/>
          </p:nvSpPr>
          <p:spPr>
            <a:xfrm>
              <a:off x="9380938" y="2407239"/>
              <a:ext cx="53647" cy="93466"/>
            </a:xfrm>
            <a:custGeom>
              <a:avLst/>
              <a:gdLst>
                <a:gd name="connsiteX0" fmla="*/ 47481 w 53647"/>
                <a:gd name="connsiteY0" fmla="*/ 0 h 93466"/>
                <a:gd name="connsiteX1" fmla="*/ 10 w 53647"/>
                <a:gd name="connsiteY1" fmla="*/ 93467 h 93466"/>
                <a:gd name="connsiteX2" fmla="*/ 16069 w 53647"/>
                <a:gd name="connsiteY2" fmla="*/ 70100 h 93466"/>
                <a:gd name="connsiteX3" fmla="*/ 47481 w 53647"/>
                <a:gd name="connsiteY3" fmla="*/ 0 h 93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647" h="93466">
                  <a:moveTo>
                    <a:pt x="47481" y="0"/>
                  </a:moveTo>
                  <a:cubicBezTo>
                    <a:pt x="38270" y="6609"/>
                    <a:pt x="-699" y="71988"/>
                    <a:pt x="10" y="93467"/>
                  </a:cubicBezTo>
                  <a:cubicBezTo>
                    <a:pt x="15361" y="86622"/>
                    <a:pt x="8748" y="84970"/>
                    <a:pt x="16069" y="70100"/>
                  </a:cubicBezTo>
                  <a:cubicBezTo>
                    <a:pt x="32838" y="37292"/>
                    <a:pt x="67792" y="19118"/>
                    <a:pt x="4748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19" name="Forma libre 718">
              <a:extLst>
                <a:ext uri="{FF2B5EF4-FFF2-40B4-BE49-F238E27FC236}">
                  <a16:creationId xmlns:a16="http://schemas.microsoft.com/office/drawing/2014/main" id="{91EB10FE-DA0B-2B4E-AFE7-F3F4C8FDA5EF}"/>
                </a:ext>
              </a:extLst>
            </p:cNvPr>
            <p:cNvSpPr/>
            <p:nvPr/>
          </p:nvSpPr>
          <p:spPr>
            <a:xfrm>
              <a:off x="9475181" y="3096145"/>
              <a:ext cx="75811" cy="21836"/>
            </a:xfrm>
            <a:custGeom>
              <a:avLst/>
              <a:gdLst>
                <a:gd name="connsiteX0" fmla="*/ 75812 w 75811"/>
                <a:gd name="connsiteY0" fmla="*/ 13510 h 21836"/>
                <a:gd name="connsiteX1" fmla="*/ 0 w 75811"/>
                <a:gd name="connsiteY1" fmla="*/ 12802 h 21836"/>
                <a:gd name="connsiteX2" fmla="*/ 40622 w 75811"/>
                <a:gd name="connsiteY2" fmla="*/ 19647 h 21836"/>
                <a:gd name="connsiteX3" fmla="*/ 75812 w 75811"/>
                <a:gd name="connsiteY3" fmla="*/ 13510 h 21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811" h="21836">
                  <a:moveTo>
                    <a:pt x="75812" y="13510"/>
                  </a:moveTo>
                  <a:cubicBezTo>
                    <a:pt x="56682" y="3597"/>
                    <a:pt x="12045" y="-10801"/>
                    <a:pt x="0" y="12802"/>
                  </a:cubicBezTo>
                  <a:cubicBezTo>
                    <a:pt x="14407" y="22479"/>
                    <a:pt x="18422" y="17287"/>
                    <a:pt x="40622" y="19647"/>
                  </a:cubicBezTo>
                  <a:cubicBezTo>
                    <a:pt x="91636" y="25076"/>
                    <a:pt x="57154" y="19411"/>
                    <a:pt x="75812" y="1351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20" name="Forma libre 719">
              <a:extLst>
                <a:ext uri="{FF2B5EF4-FFF2-40B4-BE49-F238E27FC236}">
                  <a16:creationId xmlns:a16="http://schemas.microsoft.com/office/drawing/2014/main" id="{E2DFE9A1-7B47-0D44-BB25-507A5F4F11D9}"/>
                </a:ext>
              </a:extLst>
            </p:cNvPr>
            <p:cNvSpPr/>
            <p:nvPr/>
          </p:nvSpPr>
          <p:spPr>
            <a:xfrm>
              <a:off x="9602462" y="2450196"/>
              <a:ext cx="30587" cy="68175"/>
            </a:xfrm>
            <a:custGeom>
              <a:avLst/>
              <a:gdLst>
                <a:gd name="connsiteX0" fmla="*/ 25288 w 30587"/>
                <a:gd name="connsiteY0" fmla="*/ 0 h 68175"/>
                <a:gd name="connsiteX1" fmla="*/ 10409 w 30587"/>
                <a:gd name="connsiteY1" fmla="*/ 29267 h 68175"/>
                <a:gd name="connsiteX2" fmla="*/ 2851 w 30587"/>
                <a:gd name="connsiteY2" fmla="*/ 50038 h 68175"/>
                <a:gd name="connsiteX3" fmla="*/ 5449 w 30587"/>
                <a:gd name="connsiteY3" fmla="*/ 67976 h 68175"/>
                <a:gd name="connsiteX4" fmla="*/ 23634 w 30587"/>
                <a:gd name="connsiteY4" fmla="*/ 38236 h 68175"/>
                <a:gd name="connsiteX5" fmla="*/ 25288 w 30587"/>
                <a:gd name="connsiteY5" fmla="*/ 0 h 6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587" h="68175">
                  <a:moveTo>
                    <a:pt x="25288" y="0"/>
                  </a:moveTo>
                  <a:cubicBezTo>
                    <a:pt x="9228" y="14162"/>
                    <a:pt x="17022" y="6373"/>
                    <a:pt x="10409" y="29267"/>
                  </a:cubicBezTo>
                  <a:cubicBezTo>
                    <a:pt x="9228" y="33044"/>
                    <a:pt x="2851" y="49802"/>
                    <a:pt x="2851" y="50038"/>
                  </a:cubicBezTo>
                  <a:cubicBezTo>
                    <a:pt x="-3762" y="78361"/>
                    <a:pt x="2851" y="63963"/>
                    <a:pt x="5449" y="67976"/>
                  </a:cubicBezTo>
                  <a:cubicBezTo>
                    <a:pt x="13007" y="59951"/>
                    <a:pt x="17966" y="50038"/>
                    <a:pt x="23634" y="38236"/>
                  </a:cubicBezTo>
                  <a:cubicBezTo>
                    <a:pt x="32609" y="19354"/>
                    <a:pt x="32609" y="18174"/>
                    <a:pt x="2528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21" name="Forma libre 720">
              <a:extLst>
                <a:ext uri="{FF2B5EF4-FFF2-40B4-BE49-F238E27FC236}">
                  <a16:creationId xmlns:a16="http://schemas.microsoft.com/office/drawing/2014/main" id="{87146DBA-7640-2543-A614-55D702205E9A}"/>
                </a:ext>
              </a:extLst>
            </p:cNvPr>
            <p:cNvSpPr/>
            <p:nvPr/>
          </p:nvSpPr>
          <p:spPr>
            <a:xfrm>
              <a:off x="9645699" y="3332328"/>
              <a:ext cx="52430" cy="19296"/>
            </a:xfrm>
            <a:custGeom>
              <a:avLst/>
              <a:gdLst>
                <a:gd name="connsiteX0" fmla="*/ 52431 w 52430"/>
                <a:gd name="connsiteY0" fmla="*/ 2025 h 19296"/>
                <a:gd name="connsiteX1" fmla="*/ 0 w 52430"/>
                <a:gd name="connsiteY1" fmla="*/ 12882 h 19296"/>
                <a:gd name="connsiteX2" fmla="*/ 11809 w 52430"/>
                <a:gd name="connsiteY2" fmla="*/ 18783 h 19296"/>
                <a:gd name="connsiteX3" fmla="*/ 52431 w 52430"/>
                <a:gd name="connsiteY3" fmla="*/ 2025 h 19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430" h="19296">
                  <a:moveTo>
                    <a:pt x="52431" y="2025"/>
                  </a:moveTo>
                  <a:cubicBezTo>
                    <a:pt x="34954" y="-3876"/>
                    <a:pt x="12517" y="4149"/>
                    <a:pt x="0" y="12882"/>
                  </a:cubicBezTo>
                  <a:cubicBezTo>
                    <a:pt x="6613" y="17839"/>
                    <a:pt x="-2362" y="17131"/>
                    <a:pt x="11809" y="18783"/>
                  </a:cubicBezTo>
                  <a:cubicBezTo>
                    <a:pt x="30466" y="20907"/>
                    <a:pt x="47943" y="16659"/>
                    <a:pt x="52431" y="202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22" name="Forma libre 721">
              <a:extLst>
                <a:ext uri="{FF2B5EF4-FFF2-40B4-BE49-F238E27FC236}">
                  <a16:creationId xmlns:a16="http://schemas.microsoft.com/office/drawing/2014/main" id="{A8A31C49-4D38-FF43-8FA9-D019522D5A26}"/>
                </a:ext>
              </a:extLst>
            </p:cNvPr>
            <p:cNvSpPr/>
            <p:nvPr/>
          </p:nvSpPr>
          <p:spPr>
            <a:xfrm>
              <a:off x="9356446" y="3074959"/>
              <a:ext cx="24001" cy="38472"/>
            </a:xfrm>
            <a:custGeom>
              <a:avLst/>
              <a:gdLst>
                <a:gd name="connsiteX0" fmla="*/ 6789 w 24001"/>
                <a:gd name="connsiteY0" fmla="*/ 0 h 38472"/>
                <a:gd name="connsiteX1" fmla="*/ 17653 w 24001"/>
                <a:gd name="connsiteY1" fmla="*/ 38472 h 38472"/>
                <a:gd name="connsiteX2" fmla="*/ 6789 w 24001"/>
                <a:gd name="connsiteY2" fmla="*/ 0 h 38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001" h="38472">
                  <a:moveTo>
                    <a:pt x="6789" y="0"/>
                  </a:moveTo>
                  <a:cubicBezTo>
                    <a:pt x="-7382" y="23839"/>
                    <a:pt x="2774" y="27143"/>
                    <a:pt x="17653" y="38472"/>
                  </a:cubicBezTo>
                  <a:cubicBezTo>
                    <a:pt x="29697" y="22659"/>
                    <a:pt x="23793" y="7789"/>
                    <a:pt x="678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23" name="Forma libre 722">
              <a:extLst>
                <a:ext uri="{FF2B5EF4-FFF2-40B4-BE49-F238E27FC236}">
                  <a16:creationId xmlns:a16="http://schemas.microsoft.com/office/drawing/2014/main" id="{6EE203F1-0E84-9940-92F5-B29B1CF3FB44}"/>
                </a:ext>
              </a:extLst>
            </p:cNvPr>
            <p:cNvSpPr/>
            <p:nvPr/>
          </p:nvSpPr>
          <p:spPr>
            <a:xfrm>
              <a:off x="9345544" y="2815565"/>
              <a:ext cx="14856" cy="58062"/>
            </a:xfrm>
            <a:custGeom>
              <a:avLst/>
              <a:gdLst>
                <a:gd name="connsiteX0" fmla="*/ 14856 w 14856"/>
                <a:gd name="connsiteY0" fmla="*/ 0 h 58062"/>
                <a:gd name="connsiteX1" fmla="*/ 1158 w 14856"/>
                <a:gd name="connsiteY1" fmla="*/ 24075 h 58062"/>
                <a:gd name="connsiteX2" fmla="*/ 9896 w 14856"/>
                <a:gd name="connsiteY2" fmla="*/ 58063 h 58062"/>
                <a:gd name="connsiteX3" fmla="*/ 14856 w 14856"/>
                <a:gd name="connsiteY3" fmla="*/ 0 h 58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56" h="58062">
                  <a:moveTo>
                    <a:pt x="14856" y="0"/>
                  </a:moveTo>
                  <a:cubicBezTo>
                    <a:pt x="5645" y="3304"/>
                    <a:pt x="2811" y="12981"/>
                    <a:pt x="1158" y="24075"/>
                  </a:cubicBezTo>
                  <a:cubicBezTo>
                    <a:pt x="-3566" y="55466"/>
                    <a:pt x="7535" y="55702"/>
                    <a:pt x="9896" y="58063"/>
                  </a:cubicBezTo>
                  <a:lnTo>
                    <a:pt x="14856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24" name="Forma libre 723">
              <a:extLst>
                <a:ext uri="{FF2B5EF4-FFF2-40B4-BE49-F238E27FC236}">
                  <a16:creationId xmlns:a16="http://schemas.microsoft.com/office/drawing/2014/main" id="{84D68F38-F8A8-B04E-987B-B5EC3779A86B}"/>
                </a:ext>
              </a:extLst>
            </p:cNvPr>
            <p:cNvSpPr/>
            <p:nvPr/>
          </p:nvSpPr>
          <p:spPr>
            <a:xfrm>
              <a:off x="9515977" y="2822604"/>
              <a:ext cx="28883" cy="19951"/>
            </a:xfrm>
            <a:custGeom>
              <a:avLst/>
              <a:gdLst>
                <a:gd name="connsiteX0" fmla="*/ 28876 w 28883"/>
                <a:gd name="connsiteY0" fmla="*/ 9248 h 19951"/>
                <a:gd name="connsiteX1" fmla="*/ 15414 w 28883"/>
                <a:gd name="connsiteY1" fmla="*/ 515 h 19951"/>
                <a:gd name="connsiteX2" fmla="*/ 62 w 28883"/>
                <a:gd name="connsiteY2" fmla="*/ 6179 h 19951"/>
                <a:gd name="connsiteX3" fmla="*/ 28876 w 28883"/>
                <a:gd name="connsiteY3" fmla="*/ 9248 h 19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83" h="19951">
                  <a:moveTo>
                    <a:pt x="28876" y="9248"/>
                  </a:moveTo>
                  <a:cubicBezTo>
                    <a:pt x="18484" y="-1846"/>
                    <a:pt x="35016" y="2167"/>
                    <a:pt x="15414" y="515"/>
                  </a:cubicBezTo>
                  <a:cubicBezTo>
                    <a:pt x="-8912" y="-1610"/>
                    <a:pt x="3841" y="3347"/>
                    <a:pt x="62" y="6179"/>
                  </a:cubicBezTo>
                  <a:cubicBezTo>
                    <a:pt x="9509" y="24117"/>
                    <a:pt x="29348" y="23881"/>
                    <a:pt x="28876" y="924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725" name="Gráfico 626">
            <a:extLst>
              <a:ext uri="{FF2B5EF4-FFF2-40B4-BE49-F238E27FC236}">
                <a16:creationId xmlns:a16="http://schemas.microsoft.com/office/drawing/2014/main" id="{985D70A9-C129-FB45-BC98-543113480486}"/>
              </a:ext>
            </a:extLst>
          </p:cNvPr>
          <p:cNvGrpSpPr/>
          <p:nvPr/>
        </p:nvGrpSpPr>
        <p:grpSpPr>
          <a:xfrm>
            <a:off x="5793155" y="3390142"/>
            <a:ext cx="1055031" cy="938191"/>
            <a:chOff x="7038296" y="3957464"/>
            <a:chExt cx="1421212" cy="1263819"/>
          </a:xfrm>
          <a:solidFill>
            <a:srgbClr val="262626"/>
          </a:solidFill>
        </p:grpSpPr>
        <p:sp>
          <p:nvSpPr>
            <p:cNvPr id="726" name="Forma libre 725">
              <a:extLst>
                <a:ext uri="{FF2B5EF4-FFF2-40B4-BE49-F238E27FC236}">
                  <a16:creationId xmlns:a16="http://schemas.microsoft.com/office/drawing/2014/main" id="{3248285E-2D41-804F-BB02-2E85AD2F466C}"/>
                </a:ext>
              </a:extLst>
            </p:cNvPr>
            <p:cNvSpPr/>
            <p:nvPr/>
          </p:nvSpPr>
          <p:spPr>
            <a:xfrm>
              <a:off x="7038296" y="3957464"/>
              <a:ext cx="1421212" cy="1263819"/>
            </a:xfrm>
            <a:custGeom>
              <a:avLst/>
              <a:gdLst>
                <a:gd name="connsiteX0" fmla="*/ 1401261 w 1421212"/>
                <a:gd name="connsiteY0" fmla="*/ 254201 h 1263819"/>
                <a:gd name="connsiteX1" fmla="*/ 1105807 w 1421212"/>
                <a:gd name="connsiteY1" fmla="*/ 255617 h 1263819"/>
                <a:gd name="connsiteX2" fmla="*/ 806810 w 1421212"/>
                <a:gd name="connsiteY2" fmla="*/ 262934 h 1263819"/>
                <a:gd name="connsiteX3" fmla="*/ 346271 w 1421212"/>
                <a:gd name="connsiteY3" fmla="*/ 249717 h 1263819"/>
                <a:gd name="connsiteX4" fmla="*/ 320528 w 1421212"/>
                <a:gd name="connsiteY4" fmla="*/ 237679 h 1263819"/>
                <a:gd name="connsiteX5" fmla="*/ 306357 w 1421212"/>
                <a:gd name="connsiteY5" fmla="*/ 188114 h 1263819"/>
                <a:gd name="connsiteX6" fmla="*/ 309664 w 1421212"/>
                <a:gd name="connsiteY6" fmla="*/ 243344 h 1263819"/>
                <a:gd name="connsiteX7" fmla="*/ 234324 w 1421212"/>
                <a:gd name="connsiteY7" fmla="*/ 240512 h 1263819"/>
                <a:gd name="connsiteX8" fmla="*/ 245897 w 1421212"/>
                <a:gd name="connsiteY8" fmla="*/ 56883 h 1263819"/>
                <a:gd name="connsiteX9" fmla="*/ 229601 w 1421212"/>
                <a:gd name="connsiteY9" fmla="*/ 92995 h 1263819"/>
                <a:gd name="connsiteX10" fmla="*/ 219681 w 1421212"/>
                <a:gd name="connsiteY10" fmla="*/ 236735 h 1263819"/>
                <a:gd name="connsiteX11" fmla="*/ 176461 w 1421212"/>
                <a:gd name="connsiteY11" fmla="*/ 245468 h 1263819"/>
                <a:gd name="connsiteX12" fmla="*/ 162763 w 1421212"/>
                <a:gd name="connsiteY12" fmla="*/ 241928 h 1263819"/>
                <a:gd name="connsiteX13" fmla="*/ 167959 w 1421212"/>
                <a:gd name="connsiteY13" fmla="*/ 42721 h 1263819"/>
                <a:gd name="connsiteX14" fmla="*/ 187325 w 1421212"/>
                <a:gd name="connsiteY14" fmla="*/ 61603 h 1263819"/>
                <a:gd name="connsiteX15" fmla="*/ 180949 w 1421212"/>
                <a:gd name="connsiteY15" fmla="*/ 218561 h 1263819"/>
                <a:gd name="connsiteX16" fmla="*/ 186617 w 1421212"/>
                <a:gd name="connsiteY16" fmla="*/ 240748 h 1263819"/>
                <a:gd name="connsiteX17" fmla="*/ 191340 w 1421212"/>
                <a:gd name="connsiteY17" fmla="*/ 228238 h 1263819"/>
                <a:gd name="connsiteX18" fmla="*/ 192757 w 1421212"/>
                <a:gd name="connsiteY18" fmla="*/ 218561 h 1263819"/>
                <a:gd name="connsiteX19" fmla="*/ 194411 w 1421212"/>
                <a:gd name="connsiteY19" fmla="*/ 194250 h 1263819"/>
                <a:gd name="connsiteX20" fmla="*/ 198426 w 1421212"/>
                <a:gd name="connsiteY20" fmla="*/ 143268 h 1263819"/>
                <a:gd name="connsiteX21" fmla="*/ 225113 w 1421212"/>
                <a:gd name="connsiteY21" fmla="*/ 44609 h 1263819"/>
                <a:gd name="connsiteX22" fmla="*/ 257469 w 1421212"/>
                <a:gd name="connsiteY22" fmla="*/ 43193 h 1263819"/>
                <a:gd name="connsiteX23" fmla="*/ 377209 w 1421212"/>
                <a:gd name="connsiteY23" fmla="*/ 38708 h 1263819"/>
                <a:gd name="connsiteX24" fmla="*/ 725803 w 1421212"/>
                <a:gd name="connsiteY24" fmla="*/ 30920 h 1263819"/>
                <a:gd name="connsiteX25" fmla="*/ 899391 w 1421212"/>
                <a:gd name="connsiteY25" fmla="*/ 37056 h 1263819"/>
                <a:gd name="connsiteX26" fmla="*/ 1147138 w 1421212"/>
                <a:gd name="connsiteY26" fmla="*/ 62783 h 1263819"/>
                <a:gd name="connsiteX27" fmla="*/ 1368433 w 1421212"/>
                <a:gd name="connsiteY27" fmla="*/ 102436 h 1263819"/>
                <a:gd name="connsiteX28" fmla="*/ 1395829 w 1421212"/>
                <a:gd name="connsiteY28" fmla="*/ 169467 h 1263819"/>
                <a:gd name="connsiteX29" fmla="*/ 1401261 w 1421212"/>
                <a:gd name="connsiteY29" fmla="*/ 254201 h 1263819"/>
                <a:gd name="connsiteX30" fmla="*/ 244479 w 1421212"/>
                <a:gd name="connsiteY30" fmla="*/ 546402 h 1263819"/>
                <a:gd name="connsiteX31" fmla="*/ 306829 w 1421212"/>
                <a:gd name="connsiteY31" fmla="*/ 545458 h 1263819"/>
                <a:gd name="connsiteX32" fmla="*/ 390435 w 1421212"/>
                <a:gd name="connsiteY32" fmla="*/ 596440 h 1263819"/>
                <a:gd name="connsiteX33" fmla="*/ 447353 w 1421212"/>
                <a:gd name="connsiteY33" fmla="*/ 761187 h 1263819"/>
                <a:gd name="connsiteX34" fmla="*/ 425861 w 1421212"/>
                <a:gd name="connsiteY34" fmla="*/ 853946 h 1263819"/>
                <a:gd name="connsiteX35" fmla="*/ 218973 w 1421212"/>
                <a:gd name="connsiteY35" fmla="*/ 987301 h 1263819"/>
                <a:gd name="connsiteX36" fmla="*/ 58610 w 1421212"/>
                <a:gd name="connsiteY36" fmla="*/ 916965 h 1263819"/>
                <a:gd name="connsiteX37" fmla="*/ 259122 w 1421212"/>
                <a:gd name="connsiteY37" fmla="*/ 523036 h 1263819"/>
                <a:gd name="connsiteX38" fmla="*/ 244479 w 1421212"/>
                <a:gd name="connsiteY38" fmla="*/ 546402 h 1263819"/>
                <a:gd name="connsiteX39" fmla="*/ 523637 w 1421212"/>
                <a:gd name="connsiteY39" fmla="*/ 695099 h 1263819"/>
                <a:gd name="connsiteX40" fmla="*/ 542059 w 1421212"/>
                <a:gd name="connsiteY40" fmla="*/ 745609 h 1263819"/>
                <a:gd name="connsiteX41" fmla="*/ 453494 w 1421212"/>
                <a:gd name="connsiteY41" fmla="*/ 848045 h 1263819"/>
                <a:gd name="connsiteX42" fmla="*/ 465539 w 1421212"/>
                <a:gd name="connsiteY42" fmla="*/ 776293 h 1263819"/>
                <a:gd name="connsiteX43" fmla="*/ 469317 w 1421212"/>
                <a:gd name="connsiteY43" fmla="*/ 697696 h 1263819"/>
                <a:gd name="connsiteX44" fmla="*/ 523637 w 1421212"/>
                <a:gd name="connsiteY44" fmla="*/ 695099 h 1263819"/>
                <a:gd name="connsiteX45" fmla="*/ 470026 w 1421212"/>
                <a:gd name="connsiteY45" fmla="*/ 996506 h 1263819"/>
                <a:gd name="connsiteX46" fmla="*/ 454675 w 1421212"/>
                <a:gd name="connsiteY46" fmla="*/ 1138830 h 1263819"/>
                <a:gd name="connsiteX47" fmla="*/ 381461 w 1421212"/>
                <a:gd name="connsiteY47" fmla="*/ 1139066 h 1263819"/>
                <a:gd name="connsiteX48" fmla="*/ 314623 w 1421212"/>
                <a:gd name="connsiteY48" fmla="*/ 1123252 h 1263819"/>
                <a:gd name="connsiteX49" fmla="*/ 315568 w 1421212"/>
                <a:gd name="connsiteY49" fmla="*/ 1043711 h 1263819"/>
                <a:gd name="connsiteX50" fmla="*/ 321000 w 1421212"/>
                <a:gd name="connsiteY50" fmla="*/ 1005475 h 1263819"/>
                <a:gd name="connsiteX51" fmla="*/ 446881 w 1421212"/>
                <a:gd name="connsiteY51" fmla="*/ 979040 h 1263819"/>
                <a:gd name="connsiteX52" fmla="*/ 470026 w 1421212"/>
                <a:gd name="connsiteY52" fmla="*/ 996506 h 1263819"/>
                <a:gd name="connsiteX53" fmla="*/ 1285772 w 1421212"/>
                <a:gd name="connsiteY53" fmla="*/ 484799 h 1263819"/>
                <a:gd name="connsiteX54" fmla="*/ 1299234 w 1421212"/>
                <a:gd name="connsiteY54" fmla="*/ 589123 h 1263819"/>
                <a:gd name="connsiteX55" fmla="*/ 1296164 w 1421212"/>
                <a:gd name="connsiteY55" fmla="*/ 930654 h 1263819"/>
                <a:gd name="connsiteX56" fmla="*/ 1296636 w 1421212"/>
                <a:gd name="connsiteY56" fmla="*/ 995798 h 1263819"/>
                <a:gd name="connsiteX57" fmla="*/ 1291204 w 1421212"/>
                <a:gd name="connsiteY57" fmla="*/ 1049848 h 1263819"/>
                <a:gd name="connsiteX58" fmla="*/ 1218226 w 1421212"/>
                <a:gd name="connsiteY58" fmla="*/ 1228048 h 1263819"/>
                <a:gd name="connsiteX59" fmla="*/ 983233 w 1421212"/>
                <a:gd name="connsiteY59" fmla="*/ 1238670 h 1263819"/>
                <a:gd name="connsiteX60" fmla="*/ 871758 w 1421212"/>
                <a:gd name="connsiteY60" fmla="*/ 1224980 h 1263819"/>
                <a:gd name="connsiteX61" fmla="*/ 402716 w 1421212"/>
                <a:gd name="connsiteY61" fmla="*/ 1195005 h 1263819"/>
                <a:gd name="connsiteX62" fmla="*/ 284629 w 1421212"/>
                <a:gd name="connsiteY62" fmla="*/ 1186508 h 1263819"/>
                <a:gd name="connsiteX63" fmla="*/ 187561 w 1421212"/>
                <a:gd name="connsiteY63" fmla="*/ 1157476 h 1263819"/>
                <a:gd name="connsiteX64" fmla="*/ 192521 w 1421212"/>
                <a:gd name="connsiteY64" fmla="*/ 1018220 h 1263819"/>
                <a:gd name="connsiteX65" fmla="*/ 295729 w 1421212"/>
                <a:gd name="connsiteY65" fmla="*/ 1005475 h 1263819"/>
                <a:gd name="connsiteX66" fmla="*/ 375556 w 1421212"/>
                <a:gd name="connsiteY66" fmla="*/ 1165737 h 1263819"/>
                <a:gd name="connsiteX67" fmla="*/ 486086 w 1421212"/>
                <a:gd name="connsiteY67" fmla="*/ 1083364 h 1263819"/>
                <a:gd name="connsiteX68" fmla="*/ 391852 w 1421212"/>
                <a:gd name="connsiteY68" fmla="*/ 948592 h 1263819"/>
                <a:gd name="connsiteX69" fmla="*/ 445228 w 1421212"/>
                <a:gd name="connsiteY69" fmla="*/ 868107 h 1263819"/>
                <a:gd name="connsiteX70" fmla="*/ 524582 w 1421212"/>
                <a:gd name="connsiteY70" fmla="*/ 860318 h 1263819"/>
                <a:gd name="connsiteX71" fmla="*/ 560953 w 1421212"/>
                <a:gd name="connsiteY71" fmla="*/ 734752 h 1263819"/>
                <a:gd name="connsiteX72" fmla="*/ 546074 w 1421212"/>
                <a:gd name="connsiteY72" fmla="*/ 669609 h 1263819"/>
                <a:gd name="connsiteX73" fmla="*/ 464358 w 1421212"/>
                <a:gd name="connsiteY73" fmla="*/ 668192 h 1263819"/>
                <a:gd name="connsiteX74" fmla="*/ 368943 w 1421212"/>
                <a:gd name="connsiteY74" fmla="*/ 541918 h 1263819"/>
                <a:gd name="connsiteX75" fmla="*/ 197008 w 1421212"/>
                <a:gd name="connsiteY75" fmla="*/ 474178 h 1263819"/>
                <a:gd name="connsiteX76" fmla="*/ 200551 w 1421212"/>
                <a:gd name="connsiteY76" fmla="*/ 444203 h 1263819"/>
                <a:gd name="connsiteX77" fmla="*/ 203385 w 1421212"/>
                <a:gd name="connsiteY77" fmla="*/ 273083 h 1263819"/>
                <a:gd name="connsiteX78" fmla="*/ 273293 w 1421212"/>
                <a:gd name="connsiteY78" fmla="*/ 266002 h 1263819"/>
                <a:gd name="connsiteX79" fmla="*/ 467428 w 1421212"/>
                <a:gd name="connsiteY79" fmla="*/ 280872 h 1263819"/>
                <a:gd name="connsiteX80" fmla="*/ 1014644 w 1421212"/>
                <a:gd name="connsiteY80" fmla="*/ 283940 h 1263819"/>
                <a:gd name="connsiteX81" fmla="*/ 1287897 w 1421212"/>
                <a:gd name="connsiteY81" fmla="*/ 282288 h 1263819"/>
                <a:gd name="connsiteX82" fmla="*/ 1285772 w 1421212"/>
                <a:gd name="connsiteY82" fmla="*/ 484799 h 1263819"/>
                <a:gd name="connsiteX83" fmla="*/ 1269003 w 1421212"/>
                <a:gd name="connsiteY83" fmla="*/ 1251887 h 1263819"/>
                <a:gd name="connsiteX84" fmla="*/ 1273255 w 1421212"/>
                <a:gd name="connsiteY84" fmla="*/ 1244806 h 1263819"/>
                <a:gd name="connsiteX85" fmla="*/ 1309625 w 1421212"/>
                <a:gd name="connsiteY85" fmla="*/ 1167626 h 1263819"/>
                <a:gd name="connsiteX86" fmla="*/ 1317419 w 1421212"/>
                <a:gd name="connsiteY86" fmla="*/ 403370 h 1263819"/>
                <a:gd name="connsiteX87" fmla="*/ 1306555 w 1421212"/>
                <a:gd name="connsiteY87" fmla="*/ 282052 h 1263819"/>
                <a:gd name="connsiteX88" fmla="*/ 1403150 w 1421212"/>
                <a:gd name="connsiteY88" fmla="*/ 277568 h 1263819"/>
                <a:gd name="connsiteX89" fmla="*/ 1412125 w 1421212"/>
                <a:gd name="connsiteY89" fmla="*/ 106448 h 1263819"/>
                <a:gd name="connsiteX90" fmla="*/ 1269240 w 1421212"/>
                <a:gd name="connsiteY90" fmla="*/ 44845 h 1263819"/>
                <a:gd name="connsiteX91" fmla="*/ 894195 w 1421212"/>
                <a:gd name="connsiteY91" fmla="*/ 11565 h 1263819"/>
                <a:gd name="connsiteX92" fmla="*/ 702421 w 1421212"/>
                <a:gd name="connsiteY92" fmla="*/ 4012 h 1263819"/>
                <a:gd name="connsiteX93" fmla="*/ 602047 w 1421212"/>
                <a:gd name="connsiteY93" fmla="*/ 0 h 1263819"/>
                <a:gd name="connsiteX94" fmla="*/ 322653 w 1421212"/>
                <a:gd name="connsiteY94" fmla="*/ 19118 h 1263819"/>
                <a:gd name="connsiteX95" fmla="*/ 139854 w 1421212"/>
                <a:gd name="connsiteY95" fmla="*/ 29739 h 1263819"/>
                <a:gd name="connsiteX96" fmla="*/ 142216 w 1421212"/>
                <a:gd name="connsiteY96" fmla="*/ 152001 h 1263819"/>
                <a:gd name="connsiteX97" fmla="*/ 138437 w 1421212"/>
                <a:gd name="connsiteY97" fmla="*/ 261046 h 1263819"/>
                <a:gd name="connsiteX98" fmla="*/ 182129 w 1421212"/>
                <a:gd name="connsiteY98" fmla="*/ 275207 h 1263819"/>
                <a:gd name="connsiteX99" fmla="*/ 182366 w 1421212"/>
                <a:gd name="connsiteY99" fmla="*/ 397942 h 1263819"/>
                <a:gd name="connsiteX100" fmla="*/ 170085 w 1421212"/>
                <a:gd name="connsiteY100" fmla="*/ 517371 h 1263819"/>
                <a:gd name="connsiteX101" fmla="*/ 156386 w 1421212"/>
                <a:gd name="connsiteY101" fmla="*/ 526104 h 1263819"/>
                <a:gd name="connsiteX102" fmla="*/ 2401 w 1421212"/>
                <a:gd name="connsiteY102" fmla="*/ 756467 h 1263819"/>
                <a:gd name="connsiteX103" fmla="*/ 32159 w 1421212"/>
                <a:gd name="connsiteY103" fmla="*/ 921921 h 1263819"/>
                <a:gd name="connsiteX104" fmla="*/ 156150 w 1421212"/>
                <a:gd name="connsiteY104" fmla="*/ 1005475 h 1263819"/>
                <a:gd name="connsiteX105" fmla="*/ 156386 w 1421212"/>
                <a:gd name="connsiteY105" fmla="*/ 1093749 h 1263819"/>
                <a:gd name="connsiteX106" fmla="*/ 154261 w 1421212"/>
                <a:gd name="connsiteY106" fmla="*/ 1115936 h 1263819"/>
                <a:gd name="connsiteX107" fmla="*/ 162291 w 1421212"/>
                <a:gd name="connsiteY107" fmla="*/ 1150396 h 1263819"/>
                <a:gd name="connsiteX108" fmla="*/ 160165 w 1421212"/>
                <a:gd name="connsiteY108" fmla="*/ 1174706 h 1263819"/>
                <a:gd name="connsiteX109" fmla="*/ 414997 w 1421212"/>
                <a:gd name="connsiteY109" fmla="*/ 1221440 h 1263819"/>
                <a:gd name="connsiteX110" fmla="*/ 703366 w 1421212"/>
                <a:gd name="connsiteY110" fmla="*/ 1235601 h 1263819"/>
                <a:gd name="connsiteX111" fmla="*/ 980399 w 1421212"/>
                <a:gd name="connsiteY111" fmla="*/ 1262272 h 1263819"/>
                <a:gd name="connsiteX112" fmla="*/ 1269003 w 1421212"/>
                <a:gd name="connsiteY112" fmla="*/ 1251887 h 1263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1421212" h="1263819">
                  <a:moveTo>
                    <a:pt x="1401261" y="254201"/>
                  </a:moveTo>
                  <a:cubicBezTo>
                    <a:pt x="1304430" y="253493"/>
                    <a:pt x="1206890" y="253021"/>
                    <a:pt x="1105807" y="255617"/>
                  </a:cubicBezTo>
                  <a:cubicBezTo>
                    <a:pt x="1006614" y="258450"/>
                    <a:pt x="907893" y="272847"/>
                    <a:pt x="806810" y="262934"/>
                  </a:cubicBezTo>
                  <a:cubicBezTo>
                    <a:pt x="637001" y="246412"/>
                    <a:pt x="468373" y="263406"/>
                    <a:pt x="346271" y="249717"/>
                  </a:cubicBezTo>
                  <a:cubicBezTo>
                    <a:pt x="324070" y="247120"/>
                    <a:pt x="327377" y="251369"/>
                    <a:pt x="320528" y="237679"/>
                  </a:cubicBezTo>
                  <a:cubicBezTo>
                    <a:pt x="312734" y="221865"/>
                    <a:pt x="331628" y="201095"/>
                    <a:pt x="306357" y="188114"/>
                  </a:cubicBezTo>
                  <a:lnTo>
                    <a:pt x="309664" y="243344"/>
                  </a:lnTo>
                  <a:lnTo>
                    <a:pt x="234324" y="240512"/>
                  </a:lnTo>
                  <a:cubicBezTo>
                    <a:pt x="235269" y="201567"/>
                    <a:pt x="256052" y="77417"/>
                    <a:pt x="245897" y="56883"/>
                  </a:cubicBezTo>
                  <a:cubicBezTo>
                    <a:pt x="224641" y="64435"/>
                    <a:pt x="229364" y="65852"/>
                    <a:pt x="229601" y="92995"/>
                  </a:cubicBezTo>
                  <a:cubicBezTo>
                    <a:pt x="230309" y="155306"/>
                    <a:pt x="223460" y="175368"/>
                    <a:pt x="219681" y="236735"/>
                  </a:cubicBezTo>
                  <a:lnTo>
                    <a:pt x="176461" y="245468"/>
                  </a:lnTo>
                  <a:cubicBezTo>
                    <a:pt x="161582" y="244760"/>
                    <a:pt x="168668" y="244996"/>
                    <a:pt x="162763" y="241928"/>
                  </a:cubicBezTo>
                  <a:cubicBezTo>
                    <a:pt x="152844" y="214785"/>
                    <a:pt x="157567" y="69864"/>
                    <a:pt x="167959" y="42721"/>
                  </a:cubicBezTo>
                  <a:cubicBezTo>
                    <a:pt x="184491" y="48858"/>
                    <a:pt x="178351" y="35168"/>
                    <a:pt x="187325" y="61603"/>
                  </a:cubicBezTo>
                  <a:cubicBezTo>
                    <a:pt x="195355" y="85678"/>
                    <a:pt x="177878" y="182449"/>
                    <a:pt x="180949" y="218561"/>
                  </a:cubicBezTo>
                  <a:lnTo>
                    <a:pt x="186617" y="240748"/>
                  </a:lnTo>
                  <a:cubicBezTo>
                    <a:pt x="191576" y="233431"/>
                    <a:pt x="187325" y="246412"/>
                    <a:pt x="191340" y="228238"/>
                  </a:cubicBezTo>
                  <a:cubicBezTo>
                    <a:pt x="197245" y="202747"/>
                    <a:pt x="189451" y="247120"/>
                    <a:pt x="192757" y="218561"/>
                  </a:cubicBezTo>
                  <a:cubicBezTo>
                    <a:pt x="193702" y="212188"/>
                    <a:pt x="193702" y="200623"/>
                    <a:pt x="194411" y="194250"/>
                  </a:cubicBezTo>
                  <a:cubicBezTo>
                    <a:pt x="196064" y="177020"/>
                    <a:pt x="196772" y="160262"/>
                    <a:pt x="198426" y="143268"/>
                  </a:cubicBezTo>
                  <a:cubicBezTo>
                    <a:pt x="204566" y="83554"/>
                    <a:pt x="198898" y="50746"/>
                    <a:pt x="225113" y="44609"/>
                  </a:cubicBezTo>
                  <a:lnTo>
                    <a:pt x="257469" y="43193"/>
                  </a:lnTo>
                  <a:cubicBezTo>
                    <a:pt x="347215" y="47913"/>
                    <a:pt x="267625" y="50982"/>
                    <a:pt x="377209" y="38708"/>
                  </a:cubicBezTo>
                  <a:cubicBezTo>
                    <a:pt x="496714" y="25255"/>
                    <a:pt x="606535" y="24311"/>
                    <a:pt x="725803" y="30920"/>
                  </a:cubicBezTo>
                  <a:cubicBezTo>
                    <a:pt x="784138" y="34224"/>
                    <a:pt x="841528" y="31864"/>
                    <a:pt x="899391" y="37056"/>
                  </a:cubicBezTo>
                  <a:lnTo>
                    <a:pt x="1147138" y="62783"/>
                  </a:lnTo>
                  <a:cubicBezTo>
                    <a:pt x="1207362" y="60659"/>
                    <a:pt x="1321907" y="78361"/>
                    <a:pt x="1368433" y="102436"/>
                  </a:cubicBezTo>
                  <a:cubicBezTo>
                    <a:pt x="1396065" y="116597"/>
                    <a:pt x="1395121" y="130523"/>
                    <a:pt x="1395829" y="169467"/>
                  </a:cubicBezTo>
                  <a:cubicBezTo>
                    <a:pt x="1396538" y="202511"/>
                    <a:pt x="1402442" y="224226"/>
                    <a:pt x="1401261" y="254201"/>
                  </a:cubicBezTo>
                  <a:close/>
                  <a:moveTo>
                    <a:pt x="244479" y="546402"/>
                  </a:moveTo>
                  <a:cubicBezTo>
                    <a:pt x="283448" y="545694"/>
                    <a:pt x="237630" y="529173"/>
                    <a:pt x="306829" y="545458"/>
                  </a:cubicBezTo>
                  <a:cubicBezTo>
                    <a:pt x="343200" y="553955"/>
                    <a:pt x="356898" y="561508"/>
                    <a:pt x="390435" y="596440"/>
                  </a:cubicBezTo>
                  <a:cubicBezTo>
                    <a:pt x="426098" y="633496"/>
                    <a:pt x="455855" y="685422"/>
                    <a:pt x="447353" y="761187"/>
                  </a:cubicBezTo>
                  <a:cubicBezTo>
                    <a:pt x="444047" y="792343"/>
                    <a:pt x="436725" y="825622"/>
                    <a:pt x="425861" y="853946"/>
                  </a:cubicBezTo>
                  <a:cubicBezTo>
                    <a:pt x="398701" y="923338"/>
                    <a:pt x="304468" y="989425"/>
                    <a:pt x="218973" y="987301"/>
                  </a:cubicBezTo>
                  <a:cubicBezTo>
                    <a:pt x="152844" y="985413"/>
                    <a:pt x="102539" y="962990"/>
                    <a:pt x="58610" y="916965"/>
                  </a:cubicBezTo>
                  <a:cubicBezTo>
                    <a:pt x="-37276" y="816889"/>
                    <a:pt x="40661" y="518315"/>
                    <a:pt x="259122" y="523036"/>
                  </a:cubicBezTo>
                  <a:lnTo>
                    <a:pt x="244479" y="546402"/>
                  </a:lnTo>
                  <a:close/>
                  <a:moveTo>
                    <a:pt x="523637" y="695099"/>
                  </a:moveTo>
                  <a:cubicBezTo>
                    <a:pt x="537572" y="711857"/>
                    <a:pt x="541823" y="722243"/>
                    <a:pt x="542059" y="745609"/>
                  </a:cubicBezTo>
                  <a:cubicBezTo>
                    <a:pt x="542768" y="847337"/>
                    <a:pt x="523401" y="852293"/>
                    <a:pt x="453494" y="848045"/>
                  </a:cubicBezTo>
                  <a:cubicBezTo>
                    <a:pt x="455147" y="827983"/>
                    <a:pt x="462705" y="798007"/>
                    <a:pt x="465539" y="776293"/>
                  </a:cubicBezTo>
                  <a:cubicBezTo>
                    <a:pt x="469554" y="747970"/>
                    <a:pt x="466719" y="724367"/>
                    <a:pt x="469317" y="697696"/>
                  </a:cubicBezTo>
                  <a:lnTo>
                    <a:pt x="523637" y="695099"/>
                  </a:lnTo>
                  <a:close/>
                  <a:moveTo>
                    <a:pt x="470026" y="996506"/>
                  </a:moveTo>
                  <a:cubicBezTo>
                    <a:pt x="479001" y="1011140"/>
                    <a:pt x="461287" y="1132458"/>
                    <a:pt x="454675" y="1138830"/>
                  </a:cubicBezTo>
                  <a:cubicBezTo>
                    <a:pt x="442866" y="1150396"/>
                    <a:pt x="396340" y="1141427"/>
                    <a:pt x="381461" y="1139066"/>
                  </a:cubicBezTo>
                  <a:cubicBezTo>
                    <a:pt x="357371" y="1135526"/>
                    <a:pt x="332809" y="1130569"/>
                    <a:pt x="314623" y="1123252"/>
                  </a:cubicBezTo>
                  <a:cubicBezTo>
                    <a:pt x="308010" y="1097053"/>
                    <a:pt x="312262" y="1069910"/>
                    <a:pt x="315568" y="1043711"/>
                  </a:cubicBezTo>
                  <a:cubicBezTo>
                    <a:pt x="317457" y="1029078"/>
                    <a:pt x="317694" y="1017512"/>
                    <a:pt x="321000" y="1005475"/>
                  </a:cubicBezTo>
                  <a:cubicBezTo>
                    <a:pt x="335643" y="954257"/>
                    <a:pt x="406259" y="964642"/>
                    <a:pt x="446881" y="979040"/>
                  </a:cubicBezTo>
                  <a:cubicBezTo>
                    <a:pt x="472151" y="988009"/>
                    <a:pt x="460815" y="980928"/>
                    <a:pt x="470026" y="996506"/>
                  </a:cubicBezTo>
                  <a:close/>
                  <a:moveTo>
                    <a:pt x="1285772" y="484799"/>
                  </a:moveTo>
                  <a:cubicBezTo>
                    <a:pt x="1301359" y="511707"/>
                    <a:pt x="1306555" y="469458"/>
                    <a:pt x="1299234" y="589123"/>
                  </a:cubicBezTo>
                  <a:lnTo>
                    <a:pt x="1296164" y="930654"/>
                  </a:lnTo>
                  <a:cubicBezTo>
                    <a:pt x="1295455" y="951897"/>
                    <a:pt x="1297817" y="974791"/>
                    <a:pt x="1296636" y="995798"/>
                  </a:cubicBezTo>
                  <a:cubicBezTo>
                    <a:pt x="1295691" y="1015624"/>
                    <a:pt x="1291204" y="1029078"/>
                    <a:pt x="1291204" y="1049848"/>
                  </a:cubicBezTo>
                  <a:cubicBezTo>
                    <a:pt x="1291676" y="1158184"/>
                    <a:pt x="1305374" y="1217191"/>
                    <a:pt x="1218226" y="1228048"/>
                  </a:cubicBezTo>
                  <a:cubicBezTo>
                    <a:pt x="1168629" y="1234421"/>
                    <a:pt x="1028578" y="1243626"/>
                    <a:pt x="983233" y="1238670"/>
                  </a:cubicBezTo>
                  <a:cubicBezTo>
                    <a:pt x="942847" y="1234421"/>
                    <a:pt x="911199" y="1227104"/>
                    <a:pt x="871758" y="1224980"/>
                  </a:cubicBezTo>
                  <a:lnTo>
                    <a:pt x="402716" y="1195005"/>
                  </a:lnTo>
                  <a:cubicBezTo>
                    <a:pt x="358079" y="1190756"/>
                    <a:pt x="326196" y="1196893"/>
                    <a:pt x="284629" y="1186508"/>
                  </a:cubicBezTo>
                  <a:cubicBezTo>
                    <a:pt x="243299" y="1176359"/>
                    <a:pt x="221571" y="1169986"/>
                    <a:pt x="187561" y="1157476"/>
                  </a:cubicBezTo>
                  <a:lnTo>
                    <a:pt x="192521" y="1018220"/>
                  </a:lnTo>
                  <a:lnTo>
                    <a:pt x="295729" y="1005475"/>
                  </a:lnTo>
                  <a:cubicBezTo>
                    <a:pt x="301634" y="1122308"/>
                    <a:pt x="245424" y="1146619"/>
                    <a:pt x="375556" y="1165737"/>
                  </a:cubicBezTo>
                  <a:cubicBezTo>
                    <a:pt x="477820" y="1181079"/>
                    <a:pt x="473332" y="1194297"/>
                    <a:pt x="486086" y="1083364"/>
                  </a:cubicBezTo>
                  <a:cubicBezTo>
                    <a:pt x="496950" y="987773"/>
                    <a:pt x="544185" y="969835"/>
                    <a:pt x="391852" y="948592"/>
                  </a:cubicBezTo>
                  <a:cubicBezTo>
                    <a:pt x="405787" y="923102"/>
                    <a:pt x="431530" y="901387"/>
                    <a:pt x="445228" y="868107"/>
                  </a:cubicBezTo>
                  <a:cubicBezTo>
                    <a:pt x="474986" y="867871"/>
                    <a:pt x="501909" y="867163"/>
                    <a:pt x="524582" y="860318"/>
                  </a:cubicBezTo>
                  <a:cubicBezTo>
                    <a:pt x="568274" y="846865"/>
                    <a:pt x="559300" y="797535"/>
                    <a:pt x="560953" y="734752"/>
                  </a:cubicBezTo>
                  <a:cubicBezTo>
                    <a:pt x="562370" y="688727"/>
                    <a:pt x="562370" y="697932"/>
                    <a:pt x="546074" y="669609"/>
                  </a:cubicBezTo>
                  <a:lnTo>
                    <a:pt x="464358" y="668192"/>
                  </a:lnTo>
                  <a:cubicBezTo>
                    <a:pt x="460579" y="663472"/>
                    <a:pt x="423500" y="571893"/>
                    <a:pt x="368943" y="541918"/>
                  </a:cubicBezTo>
                  <a:cubicBezTo>
                    <a:pt x="215666" y="458128"/>
                    <a:pt x="196772" y="551831"/>
                    <a:pt x="197008" y="474178"/>
                  </a:cubicBezTo>
                  <a:cubicBezTo>
                    <a:pt x="197008" y="462613"/>
                    <a:pt x="198898" y="453408"/>
                    <a:pt x="200551" y="444203"/>
                  </a:cubicBezTo>
                  <a:cubicBezTo>
                    <a:pt x="209998" y="393929"/>
                    <a:pt x="182366" y="383072"/>
                    <a:pt x="203385" y="273083"/>
                  </a:cubicBezTo>
                  <a:cubicBezTo>
                    <a:pt x="230309" y="272139"/>
                    <a:pt x="237630" y="262934"/>
                    <a:pt x="273293" y="266002"/>
                  </a:cubicBezTo>
                  <a:cubicBezTo>
                    <a:pt x="332100" y="271195"/>
                    <a:pt x="397520" y="284885"/>
                    <a:pt x="467428" y="280872"/>
                  </a:cubicBezTo>
                  <a:cubicBezTo>
                    <a:pt x="671246" y="269307"/>
                    <a:pt x="864673" y="302823"/>
                    <a:pt x="1014644" y="283940"/>
                  </a:cubicBezTo>
                  <a:cubicBezTo>
                    <a:pt x="1024563" y="282760"/>
                    <a:pt x="1277270" y="268835"/>
                    <a:pt x="1287897" y="282288"/>
                  </a:cubicBezTo>
                  <a:cubicBezTo>
                    <a:pt x="1298289" y="318636"/>
                    <a:pt x="1296636" y="448215"/>
                    <a:pt x="1285772" y="484799"/>
                  </a:cubicBezTo>
                  <a:close/>
                  <a:moveTo>
                    <a:pt x="1269003" y="1251887"/>
                  </a:moveTo>
                  <a:lnTo>
                    <a:pt x="1273255" y="1244806"/>
                  </a:lnTo>
                  <a:cubicBezTo>
                    <a:pt x="1296872" y="1203974"/>
                    <a:pt x="1293802" y="1232061"/>
                    <a:pt x="1309625" y="1167626"/>
                  </a:cubicBezTo>
                  <a:cubicBezTo>
                    <a:pt x="1317183" y="1136234"/>
                    <a:pt x="1317655" y="500613"/>
                    <a:pt x="1317419" y="403370"/>
                  </a:cubicBezTo>
                  <a:cubicBezTo>
                    <a:pt x="1317419" y="350500"/>
                    <a:pt x="1311515" y="323593"/>
                    <a:pt x="1306555" y="282052"/>
                  </a:cubicBezTo>
                  <a:lnTo>
                    <a:pt x="1403150" y="277568"/>
                  </a:lnTo>
                  <a:cubicBezTo>
                    <a:pt x="1431728" y="279456"/>
                    <a:pt x="1419683" y="136188"/>
                    <a:pt x="1412125" y="106448"/>
                  </a:cubicBezTo>
                  <a:cubicBezTo>
                    <a:pt x="1400789" y="62547"/>
                    <a:pt x="1331354" y="56646"/>
                    <a:pt x="1269240" y="44845"/>
                  </a:cubicBezTo>
                  <a:lnTo>
                    <a:pt x="894195" y="11565"/>
                  </a:lnTo>
                  <a:cubicBezTo>
                    <a:pt x="833498" y="5665"/>
                    <a:pt x="762410" y="7789"/>
                    <a:pt x="702421" y="4012"/>
                  </a:cubicBezTo>
                  <a:cubicBezTo>
                    <a:pt x="669357" y="2124"/>
                    <a:pt x="633222" y="3068"/>
                    <a:pt x="602047" y="0"/>
                  </a:cubicBezTo>
                  <a:lnTo>
                    <a:pt x="322653" y="19118"/>
                  </a:lnTo>
                  <a:cubicBezTo>
                    <a:pt x="231962" y="27143"/>
                    <a:pt x="173627" y="-1180"/>
                    <a:pt x="139854" y="29739"/>
                  </a:cubicBezTo>
                  <a:cubicBezTo>
                    <a:pt x="138437" y="67268"/>
                    <a:pt x="147176" y="103380"/>
                    <a:pt x="142216" y="152001"/>
                  </a:cubicBezTo>
                  <a:cubicBezTo>
                    <a:pt x="138201" y="189530"/>
                    <a:pt x="138673" y="221393"/>
                    <a:pt x="138437" y="261046"/>
                  </a:cubicBezTo>
                  <a:cubicBezTo>
                    <a:pt x="153552" y="268363"/>
                    <a:pt x="158276" y="275207"/>
                    <a:pt x="182129" y="275207"/>
                  </a:cubicBezTo>
                  <a:cubicBezTo>
                    <a:pt x="177170" y="372923"/>
                    <a:pt x="181185" y="326189"/>
                    <a:pt x="182366" y="397942"/>
                  </a:cubicBezTo>
                  <a:cubicBezTo>
                    <a:pt x="182602" y="428389"/>
                    <a:pt x="173155" y="482439"/>
                    <a:pt x="170085" y="517371"/>
                  </a:cubicBezTo>
                  <a:lnTo>
                    <a:pt x="156386" y="526104"/>
                  </a:lnTo>
                  <a:cubicBezTo>
                    <a:pt x="74434" y="574726"/>
                    <a:pt x="11139" y="656155"/>
                    <a:pt x="2401" y="756467"/>
                  </a:cubicBezTo>
                  <a:cubicBezTo>
                    <a:pt x="-3031" y="817834"/>
                    <a:pt x="-1614" y="881089"/>
                    <a:pt x="32159" y="921921"/>
                  </a:cubicBezTo>
                  <a:cubicBezTo>
                    <a:pt x="55068" y="949537"/>
                    <a:pt x="114347" y="1001935"/>
                    <a:pt x="156150" y="1005475"/>
                  </a:cubicBezTo>
                  <a:cubicBezTo>
                    <a:pt x="142688" y="1036631"/>
                    <a:pt x="159221" y="1053861"/>
                    <a:pt x="156386" y="1093749"/>
                  </a:cubicBezTo>
                  <a:cubicBezTo>
                    <a:pt x="155678" y="1100594"/>
                    <a:pt x="154261" y="1108855"/>
                    <a:pt x="154261" y="1115936"/>
                  </a:cubicBezTo>
                  <a:cubicBezTo>
                    <a:pt x="154261" y="1152992"/>
                    <a:pt x="162291" y="1123016"/>
                    <a:pt x="162291" y="1150396"/>
                  </a:cubicBezTo>
                  <a:cubicBezTo>
                    <a:pt x="162291" y="1153700"/>
                    <a:pt x="160165" y="1167862"/>
                    <a:pt x="160165" y="1174706"/>
                  </a:cubicBezTo>
                  <a:cubicBezTo>
                    <a:pt x="222043" y="1210110"/>
                    <a:pt x="329266" y="1218135"/>
                    <a:pt x="414997" y="1221440"/>
                  </a:cubicBezTo>
                  <a:cubicBezTo>
                    <a:pt x="510884" y="1225216"/>
                    <a:pt x="600866" y="1232297"/>
                    <a:pt x="703366" y="1235601"/>
                  </a:cubicBezTo>
                  <a:cubicBezTo>
                    <a:pt x="790987" y="1238198"/>
                    <a:pt x="889944" y="1254247"/>
                    <a:pt x="980399" y="1262272"/>
                  </a:cubicBezTo>
                  <a:cubicBezTo>
                    <a:pt x="1071089" y="1270297"/>
                    <a:pt x="1186106" y="1244098"/>
                    <a:pt x="1269003" y="125188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27" name="Forma libre 726">
              <a:extLst>
                <a:ext uri="{FF2B5EF4-FFF2-40B4-BE49-F238E27FC236}">
                  <a16:creationId xmlns:a16="http://schemas.microsoft.com/office/drawing/2014/main" id="{E9E738FF-A5D5-3940-B740-CC557118DA1E}"/>
                </a:ext>
              </a:extLst>
            </p:cNvPr>
            <p:cNvSpPr/>
            <p:nvPr/>
          </p:nvSpPr>
          <p:spPr>
            <a:xfrm>
              <a:off x="8020004" y="4312840"/>
              <a:ext cx="215079" cy="211172"/>
            </a:xfrm>
            <a:custGeom>
              <a:avLst/>
              <a:gdLst>
                <a:gd name="connsiteX0" fmla="*/ 185740 w 215079"/>
                <a:gd name="connsiteY0" fmla="*/ 46578 h 211172"/>
                <a:gd name="connsiteX1" fmla="*/ 188574 w 215079"/>
                <a:gd name="connsiteY1" fmla="*/ 111721 h 211172"/>
                <a:gd name="connsiteX2" fmla="*/ 180545 w 215079"/>
                <a:gd name="connsiteY2" fmla="*/ 181113 h 211172"/>
                <a:gd name="connsiteX3" fmla="*/ 99301 w 215079"/>
                <a:gd name="connsiteY3" fmla="*/ 174976 h 211172"/>
                <a:gd name="connsiteX4" fmla="*/ 58206 w 215079"/>
                <a:gd name="connsiteY4" fmla="*/ 185126 h 211172"/>
                <a:gd name="connsiteX5" fmla="*/ 21127 w 215079"/>
                <a:gd name="connsiteY5" fmla="*/ 172852 h 211172"/>
                <a:gd name="connsiteX6" fmla="*/ 46634 w 215079"/>
                <a:gd name="connsiteY6" fmla="*/ 35720 h 211172"/>
                <a:gd name="connsiteX7" fmla="*/ 185740 w 215079"/>
                <a:gd name="connsiteY7" fmla="*/ 46578 h 211172"/>
                <a:gd name="connsiteX8" fmla="*/ 214554 w 215079"/>
                <a:gd name="connsiteY8" fmla="*/ 188902 h 211172"/>
                <a:gd name="connsiteX9" fmla="*/ 187866 w 215079"/>
                <a:gd name="connsiteY9" fmla="*/ 6217 h 211172"/>
                <a:gd name="connsiteX10" fmla="*/ 38131 w 215079"/>
                <a:gd name="connsiteY10" fmla="*/ 5509 h 211172"/>
                <a:gd name="connsiteX11" fmla="*/ 26559 w 215079"/>
                <a:gd name="connsiteY11" fmla="*/ 21323 h 211172"/>
                <a:gd name="connsiteX12" fmla="*/ 21835 w 215079"/>
                <a:gd name="connsiteY12" fmla="*/ 48938 h 211172"/>
                <a:gd name="connsiteX13" fmla="*/ 37659 w 215079"/>
                <a:gd name="connsiteY13" fmla="*/ 210144 h 211172"/>
                <a:gd name="connsiteX14" fmla="*/ 129059 w 215079"/>
                <a:gd name="connsiteY14" fmla="*/ 204244 h 211172"/>
                <a:gd name="connsiteX15" fmla="*/ 214554 w 215079"/>
                <a:gd name="connsiteY15" fmla="*/ 188902 h 211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5079" h="211172">
                  <a:moveTo>
                    <a:pt x="185740" y="46578"/>
                  </a:moveTo>
                  <a:cubicBezTo>
                    <a:pt x="193534" y="63572"/>
                    <a:pt x="191881" y="88827"/>
                    <a:pt x="188574" y="111721"/>
                  </a:cubicBezTo>
                  <a:cubicBezTo>
                    <a:pt x="185740" y="130839"/>
                    <a:pt x="186921" y="175920"/>
                    <a:pt x="180545" y="181113"/>
                  </a:cubicBezTo>
                  <a:cubicBezTo>
                    <a:pt x="144882" y="192914"/>
                    <a:pt x="140159" y="167424"/>
                    <a:pt x="99301" y="174976"/>
                  </a:cubicBezTo>
                  <a:cubicBezTo>
                    <a:pt x="86547" y="177337"/>
                    <a:pt x="71196" y="184653"/>
                    <a:pt x="58206" y="185126"/>
                  </a:cubicBezTo>
                  <a:cubicBezTo>
                    <a:pt x="32227" y="186070"/>
                    <a:pt x="40966" y="180877"/>
                    <a:pt x="21127" y="172852"/>
                  </a:cubicBezTo>
                  <a:cubicBezTo>
                    <a:pt x="20655" y="142877"/>
                    <a:pt x="30338" y="50118"/>
                    <a:pt x="46634" y="35720"/>
                  </a:cubicBezTo>
                  <a:cubicBezTo>
                    <a:pt x="62221" y="22267"/>
                    <a:pt x="165902" y="18490"/>
                    <a:pt x="185740" y="46578"/>
                  </a:cubicBezTo>
                  <a:close/>
                  <a:moveTo>
                    <a:pt x="214554" y="188902"/>
                  </a:moveTo>
                  <a:cubicBezTo>
                    <a:pt x="199911" y="135560"/>
                    <a:pt x="238643" y="27696"/>
                    <a:pt x="187866" y="6217"/>
                  </a:cubicBezTo>
                  <a:cubicBezTo>
                    <a:pt x="169917" y="-1336"/>
                    <a:pt x="53483" y="-2516"/>
                    <a:pt x="38131" y="5509"/>
                  </a:cubicBezTo>
                  <a:cubicBezTo>
                    <a:pt x="27504" y="10938"/>
                    <a:pt x="31046" y="5981"/>
                    <a:pt x="26559" y="21323"/>
                  </a:cubicBezTo>
                  <a:cubicBezTo>
                    <a:pt x="25614" y="24863"/>
                    <a:pt x="23252" y="42329"/>
                    <a:pt x="21835" y="48938"/>
                  </a:cubicBezTo>
                  <a:cubicBezTo>
                    <a:pt x="11444" y="95671"/>
                    <a:pt x="-29414" y="199523"/>
                    <a:pt x="37659" y="210144"/>
                  </a:cubicBezTo>
                  <a:cubicBezTo>
                    <a:pt x="73085" y="215573"/>
                    <a:pt x="86783" y="197399"/>
                    <a:pt x="129059" y="204244"/>
                  </a:cubicBezTo>
                  <a:cubicBezTo>
                    <a:pt x="176057" y="212033"/>
                    <a:pt x="191881" y="204480"/>
                    <a:pt x="214554" y="18890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28" name="Forma libre 727">
              <a:extLst>
                <a:ext uri="{FF2B5EF4-FFF2-40B4-BE49-F238E27FC236}">
                  <a16:creationId xmlns:a16="http://schemas.microsoft.com/office/drawing/2014/main" id="{BF7BCC65-270B-4448-A97A-5E3E070BCD3F}"/>
                </a:ext>
              </a:extLst>
            </p:cNvPr>
            <p:cNvSpPr/>
            <p:nvPr/>
          </p:nvSpPr>
          <p:spPr>
            <a:xfrm>
              <a:off x="7646216" y="4624204"/>
              <a:ext cx="199586" cy="204123"/>
            </a:xfrm>
            <a:custGeom>
              <a:avLst/>
              <a:gdLst>
                <a:gd name="connsiteX0" fmla="*/ 39709 w 199586"/>
                <a:gd name="connsiteY0" fmla="*/ 29539 h 204123"/>
                <a:gd name="connsiteX1" fmla="*/ 167716 w 199586"/>
                <a:gd name="connsiteY1" fmla="*/ 178236 h 204123"/>
                <a:gd name="connsiteX2" fmla="*/ 39709 w 199586"/>
                <a:gd name="connsiteY2" fmla="*/ 29539 h 204123"/>
                <a:gd name="connsiteX3" fmla="*/ 168896 w 199586"/>
                <a:gd name="connsiteY3" fmla="*/ 197355 h 204123"/>
                <a:gd name="connsiteX4" fmla="*/ 194639 w 199586"/>
                <a:gd name="connsiteY4" fmla="*/ 125130 h 204123"/>
                <a:gd name="connsiteX5" fmla="*/ 106074 w 199586"/>
                <a:gd name="connsiteY5" fmla="*/ 13489 h 204123"/>
                <a:gd name="connsiteX6" fmla="*/ 25775 w 199586"/>
                <a:gd name="connsiteY6" fmla="*/ 3576 h 204123"/>
                <a:gd name="connsiteX7" fmla="*/ 1449 w 199586"/>
                <a:gd name="connsiteY7" fmla="*/ 173280 h 204123"/>
                <a:gd name="connsiteX8" fmla="*/ 73246 w 199586"/>
                <a:gd name="connsiteY8" fmla="*/ 203491 h 204123"/>
                <a:gd name="connsiteX9" fmla="*/ 168896 w 199586"/>
                <a:gd name="connsiteY9" fmla="*/ 197355 h 20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9586" h="204123">
                  <a:moveTo>
                    <a:pt x="39709" y="29539"/>
                  </a:moveTo>
                  <a:cubicBezTo>
                    <a:pt x="227940" y="41341"/>
                    <a:pt x="173148" y="84534"/>
                    <a:pt x="167716" y="178236"/>
                  </a:cubicBezTo>
                  <a:cubicBezTo>
                    <a:pt x="30498" y="171392"/>
                    <a:pt x="-11541" y="218833"/>
                    <a:pt x="39709" y="29539"/>
                  </a:cubicBezTo>
                  <a:close/>
                  <a:moveTo>
                    <a:pt x="168896" y="197355"/>
                  </a:moveTo>
                  <a:cubicBezTo>
                    <a:pt x="191569" y="187441"/>
                    <a:pt x="182831" y="197827"/>
                    <a:pt x="194639" y="125130"/>
                  </a:cubicBezTo>
                  <a:cubicBezTo>
                    <a:pt x="213770" y="8297"/>
                    <a:pt x="175982" y="17030"/>
                    <a:pt x="106074" y="13489"/>
                  </a:cubicBezTo>
                  <a:cubicBezTo>
                    <a:pt x="79150" y="12073"/>
                    <a:pt x="37111" y="-7989"/>
                    <a:pt x="25775" y="3576"/>
                  </a:cubicBezTo>
                  <a:cubicBezTo>
                    <a:pt x="17981" y="11601"/>
                    <a:pt x="-6109" y="152273"/>
                    <a:pt x="1449" y="173280"/>
                  </a:cubicBezTo>
                  <a:cubicBezTo>
                    <a:pt x="10660" y="199243"/>
                    <a:pt x="38764" y="203727"/>
                    <a:pt x="73246" y="203491"/>
                  </a:cubicBezTo>
                  <a:cubicBezTo>
                    <a:pt x="101823" y="203491"/>
                    <a:pt x="146460" y="207032"/>
                    <a:pt x="168896" y="19735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29" name="Forma libre 728">
              <a:extLst>
                <a:ext uri="{FF2B5EF4-FFF2-40B4-BE49-F238E27FC236}">
                  <a16:creationId xmlns:a16="http://schemas.microsoft.com/office/drawing/2014/main" id="{F8D1CEA2-39EB-5F4D-BEAF-34C8EC8A9A22}"/>
                </a:ext>
              </a:extLst>
            </p:cNvPr>
            <p:cNvSpPr/>
            <p:nvPr/>
          </p:nvSpPr>
          <p:spPr>
            <a:xfrm>
              <a:off x="8000401" y="4638166"/>
              <a:ext cx="192773" cy="210581"/>
            </a:xfrm>
            <a:custGeom>
              <a:avLst/>
              <a:gdLst>
                <a:gd name="connsiteX0" fmla="*/ 149843 w 192773"/>
                <a:gd name="connsiteY0" fmla="*/ 179617 h 210581"/>
                <a:gd name="connsiteX1" fmla="*/ 45217 w 192773"/>
                <a:gd name="connsiteY1" fmla="*/ 36584 h 210581"/>
                <a:gd name="connsiteX2" fmla="*/ 166611 w 192773"/>
                <a:gd name="connsiteY2" fmla="*/ 62783 h 210581"/>
                <a:gd name="connsiteX3" fmla="*/ 149843 w 192773"/>
                <a:gd name="connsiteY3" fmla="*/ 179617 h 210581"/>
                <a:gd name="connsiteX4" fmla="*/ 40258 w 192773"/>
                <a:gd name="connsiteY4" fmla="*/ 0 h 210581"/>
                <a:gd name="connsiteX5" fmla="*/ 344 w 192773"/>
                <a:gd name="connsiteY5" fmla="*/ 165927 h 210581"/>
                <a:gd name="connsiteX6" fmla="*/ 50886 w 192773"/>
                <a:gd name="connsiteY6" fmla="*/ 210536 h 210581"/>
                <a:gd name="connsiteX7" fmla="*/ 177711 w 192773"/>
                <a:gd name="connsiteY7" fmla="*/ 148933 h 210581"/>
                <a:gd name="connsiteX8" fmla="*/ 82769 w 192773"/>
                <a:gd name="connsiteY8" fmla="*/ 13926 h 210581"/>
                <a:gd name="connsiteX9" fmla="*/ 40258 w 192773"/>
                <a:gd name="connsiteY9" fmla="*/ 0 h 210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2773" h="210581">
                  <a:moveTo>
                    <a:pt x="149843" y="179617"/>
                  </a:moveTo>
                  <a:cubicBezTo>
                    <a:pt x="-18077" y="182449"/>
                    <a:pt x="11917" y="201331"/>
                    <a:pt x="45217" y="36584"/>
                  </a:cubicBezTo>
                  <a:cubicBezTo>
                    <a:pt x="83950" y="33988"/>
                    <a:pt x="141104" y="46969"/>
                    <a:pt x="166611" y="62783"/>
                  </a:cubicBezTo>
                  <a:cubicBezTo>
                    <a:pt x="171098" y="116833"/>
                    <a:pt x="163305" y="135716"/>
                    <a:pt x="149843" y="179617"/>
                  </a:cubicBezTo>
                  <a:close/>
                  <a:moveTo>
                    <a:pt x="40258" y="0"/>
                  </a:moveTo>
                  <a:cubicBezTo>
                    <a:pt x="24906" y="17466"/>
                    <a:pt x="3178" y="137840"/>
                    <a:pt x="344" y="165927"/>
                  </a:cubicBezTo>
                  <a:cubicBezTo>
                    <a:pt x="-2962" y="197791"/>
                    <a:pt x="17821" y="211480"/>
                    <a:pt x="50886" y="210536"/>
                  </a:cubicBezTo>
                  <a:cubicBezTo>
                    <a:pt x="196605" y="205816"/>
                    <a:pt x="153858" y="217853"/>
                    <a:pt x="177711" y="148933"/>
                  </a:cubicBezTo>
                  <a:cubicBezTo>
                    <a:pt x="226127" y="7789"/>
                    <a:pt x="147953" y="22659"/>
                    <a:pt x="82769" y="13926"/>
                  </a:cubicBezTo>
                  <a:cubicBezTo>
                    <a:pt x="48051" y="9205"/>
                    <a:pt x="59152" y="5901"/>
                    <a:pt x="4025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30" name="Forma libre 729">
              <a:extLst>
                <a:ext uri="{FF2B5EF4-FFF2-40B4-BE49-F238E27FC236}">
                  <a16:creationId xmlns:a16="http://schemas.microsoft.com/office/drawing/2014/main" id="{D7A956D7-ED3D-BB48-9601-9C5A476E916E}"/>
                </a:ext>
              </a:extLst>
            </p:cNvPr>
            <p:cNvSpPr/>
            <p:nvPr/>
          </p:nvSpPr>
          <p:spPr>
            <a:xfrm>
              <a:off x="8004942" y="4935403"/>
              <a:ext cx="192041" cy="195587"/>
            </a:xfrm>
            <a:custGeom>
              <a:avLst/>
              <a:gdLst>
                <a:gd name="connsiteX0" fmla="*/ 19420 w 192041"/>
                <a:gd name="connsiteY0" fmla="*/ 148382 h 195587"/>
                <a:gd name="connsiteX1" fmla="*/ 41148 w 192041"/>
                <a:gd name="connsiteY1" fmla="*/ 33673 h 195587"/>
                <a:gd name="connsiteX2" fmla="*/ 117196 w 192041"/>
                <a:gd name="connsiteY2" fmla="*/ 28480 h 195587"/>
                <a:gd name="connsiteX3" fmla="*/ 168446 w 192041"/>
                <a:gd name="connsiteY3" fmla="*/ 59399 h 195587"/>
                <a:gd name="connsiteX4" fmla="*/ 162542 w 192041"/>
                <a:gd name="connsiteY4" fmla="*/ 144133 h 195587"/>
                <a:gd name="connsiteX5" fmla="*/ 19420 w 192041"/>
                <a:gd name="connsiteY5" fmla="*/ 148382 h 195587"/>
                <a:gd name="connsiteX6" fmla="*/ 30284 w 192041"/>
                <a:gd name="connsiteY6" fmla="*/ 2989 h 195587"/>
                <a:gd name="connsiteX7" fmla="*/ 3596 w 192041"/>
                <a:gd name="connsiteY7" fmla="*/ 163723 h 195587"/>
                <a:gd name="connsiteX8" fmla="*/ 68308 w 192041"/>
                <a:gd name="connsiteY8" fmla="*/ 173873 h 195587"/>
                <a:gd name="connsiteX9" fmla="*/ 144592 w 192041"/>
                <a:gd name="connsiteY9" fmla="*/ 170568 h 195587"/>
                <a:gd name="connsiteX10" fmla="*/ 155456 w 192041"/>
                <a:gd name="connsiteY10" fmla="*/ 195587 h 195587"/>
                <a:gd name="connsiteX11" fmla="*/ 181908 w 192041"/>
                <a:gd name="connsiteY11" fmla="*/ 127375 h 195587"/>
                <a:gd name="connsiteX12" fmla="*/ 124990 w 192041"/>
                <a:gd name="connsiteY12" fmla="*/ 629 h 195587"/>
                <a:gd name="connsiteX13" fmla="*/ 30284 w 192041"/>
                <a:gd name="connsiteY13" fmla="*/ 2989 h 19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2041" h="195587">
                  <a:moveTo>
                    <a:pt x="19420" y="148382"/>
                  </a:moveTo>
                  <a:cubicBezTo>
                    <a:pt x="15169" y="111797"/>
                    <a:pt x="25797" y="58219"/>
                    <a:pt x="41148" y="33673"/>
                  </a:cubicBezTo>
                  <a:cubicBezTo>
                    <a:pt x="58861" y="26592"/>
                    <a:pt x="93815" y="25176"/>
                    <a:pt x="117196" y="28480"/>
                  </a:cubicBezTo>
                  <a:cubicBezTo>
                    <a:pt x="139160" y="31784"/>
                    <a:pt x="154984" y="48070"/>
                    <a:pt x="168446" y="59399"/>
                  </a:cubicBezTo>
                  <a:lnTo>
                    <a:pt x="162542" y="144133"/>
                  </a:lnTo>
                  <a:lnTo>
                    <a:pt x="19420" y="148382"/>
                  </a:lnTo>
                  <a:close/>
                  <a:moveTo>
                    <a:pt x="30284" y="2989"/>
                  </a:moveTo>
                  <a:cubicBezTo>
                    <a:pt x="18948" y="23051"/>
                    <a:pt x="-10102" y="144133"/>
                    <a:pt x="3596" y="163723"/>
                  </a:cubicBezTo>
                  <a:cubicBezTo>
                    <a:pt x="16113" y="178829"/>
                    <a:pt x="41856" y="175997"/>
                    <a:pt x="68308" y="173873"/>
                  </a:cubicBezTo>
                  <a:cubicBezTo>
                    <a:pt x="98774" y="171748"/>
                    <a:pt x="109166" y="166556"/>
                    <a:pt x="144592" y="170568"/>
                  </a:cubicBezTo>
                  <a:cubicBezTo>
                    <a:pt x="155220" y="186146"/>
                    <a:pt x="146245" y="181189"/>
                    <a:pt x="155456" y="195587"/>
                  </a:cubicBezTo>
                  <a:cubicBezTo>
                    <a:pt x="181435" y="183550"/>
                    <a:pt x="175531" y="162071"/>
                    <a:pt x="181908" y="127375"/>
                  </a:cubicBezTo>
                  <a:cubicBezTo>
                    <a:pt x="189938" y="83002"/>
                    <a:pt x="217570" y="16915"/>
                    <a:pt x="124990" y="629"/>
                  </a:cubicBezTo>
                  <a:cubicBezTo>
                    <a:pt x="114834" y="-1259"/>
                    <a:pt x="46816" y="1573"/>
                    <a:pt x="30284" y="298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31" name="Forma libre 730">
              <a:extLst>
                <a:ext uri="{FF2B5EF4-FFF2-40B4-BE49-F238E27FC236}">
                  <a16:creationId xmlns:a16="http://schemas.microsoft.com/office/drawing/2014/main" id="{8C2877EF-86D1-F242-8BA9-6C7C16654779}"/>
                </a:ext>
              </a:extLst>
            </p:cNvPr>
            <p:cNvSpPr/>
            <p:nvPr/>
          </p:nvSpPr>
          <p:spPr>
            <a:xfrm>
              <a:off x="7646633" y="4921265"/>
              <a:ext cx="197710" cy="207760"/>
            </a:xfrm>
            <a:custGeom>
              <a:avLst/>
              <a:gdLst>
                <a:gd name="connsiteX0" fmla="*/ 172967 w 197710"/>
                <a:gd name="connsiteY0" fmla="*/ 163700 h 207760"/>
                <a:gd name="connsiteX1" fmla="*/ 25358 w 197710"/>
                <a:gd name="connsiteY1" fmla="*/ 161104 h 207760"/>
                <a:gd name="connsiteX2" fmla="*/ 33860 w 197710"/>
                <a:gd name="connsiteY2" fmla="*/ 47103 h 207760"/>
                <a:gd name="connsiteX3" fmla="*/ 40473 w 197710"/>
                <a:gd name="connsiteY3" fmla="*/ 34593 h 207760"/>
                <a:gd name="connsiteX4" fmla="*/ 177454 w 197710"/>
                <a:gd name="connsiteY4" fmla="*/ 65277 h 207760"/>
                <a:gd name="connsiteX5" fmla="*/ 172967 w 197710"/>
                <a:gd name="connsiteY5" fmla="*/ 163700 h 207760"/>
                <a:gd name="connsiteX6" fmla="*/ 18981 w 197710"/>
                <a:gd name="connsiteY6" fmla="*/ 370 h 207760"/>
                <a:gd name="connsiteX7" fmla="*/ 15439 w 197710"/>
                <a:gd name="connsiteY7" fmla="*/ 44507 h 207760"/>
                <a:gd name="connsiteX8" fmla="*/ 13313 w 197710"/>
                <a:gd name="connsiteY8" fmla="*/ 188955 h 207760"/>
                <a:gd name="connsiteX9" fmla="*/ 168716 w 197710"/>
                <a:gd name="connsiteY9" fmla="*/ 197924 h 207760"/>
                <a:gd name="connsiteX10" fmla="*/ 176746 w 197710"/>
                <a:gd name="connsiteY10" fmla="*/ 205713 h 207760"/>
                <a:gd name="connsiteX11" fmla="*/ 186665 w 197710"/>
                <a:gd name="connsiteY11" fmla="*/ 37898 h 207760"/>
                <a:gd name="connsiteX12" fmla="*/ 109672 w 197710"/>
                <a:gd name="connsiteY12" fmla="*/ 12879 h 207760"/>
                <a:gd name="connsiteX13" fmla="*/ 62673 w 197710"/>
                <a:gd name="connsiteY13" fmla="*/ 9811 h 207760"/>
                <a:gd name="connsiteX14" fmla="*/ 18981 w 197710"/>
                <a:gd name="connsiteY14" fmla="*/ 370 h 20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7710" h="207760">
                  <a:moveTo>
                    <a:pt x="172967" y="163700"/>
                  </a:moveTo>
                  <a:cubicBezTo>
                    <a:pt x="139902" y="162048"/>
                    <a:pt x="46377" y="189427"/>
                    <a:pt x="25358" y="161104"/>
                  </a:cubicBezTo>
                  <a:cubicBezTo>
                    <a:pt x="12841" y="144110"/>
                    <a:pt x="20634" y="75662"/>
                    <a:pt x="33860" y="47103"/>
                  </a:cubicBezTo>
                  <a:cubicBezTo>
                    <a:pt x="39292" y="35538"/>
                    <a:pt x="36222" y="41438"/>
                    <a:pt x="40473" y="34593"/>
                  </a:cubicBezTo>
                  <a:cubicBezTo>
                    <a:pt x="100934" y="34829"/>
                    <a:pt x="133526" y="42854"/>
                    <a:pt x="177454" y="65277"/>
                  </a:cubicBezTo>
                  <a:lnTo>
                    <a:pt x="172967" y="163700"/>
                  </a:lnTo>
                  <a:close/>
                  <a:moveTo>
                    <a:pt x="18981" y="370"/>
                  </a:moveTo>
                  <a:cubicBezTo>
                    <a:pt x="14022" y="16183"/>
                    <a:pt x="18273" y="25860"/>
                    <a:pt x="15439" y="44507"/>
                  </a:cubicBezTo>
                  <a:cubicBezTo>
                    <a:pt x="8117" y="93128"/>
                    <a:pt x="-14083" y="140098"/>
                    <a:pt x="13313" y="188955"/>
                  </a:cubicBezTo>
                  <a:cubicBezTo>
                    <a:pt x="79442" y="205477"/>
                    <a:pt x="134707" y="170781"/>
                    <a:pt x="168716" y="197924"/>
                  </a:cubicBezTo>
                  <a:cubicBezTo>
                    <a:pt x="197529" y="221055"/>
                    <a:pt x="152656" y="194620"/>
                    <a:pt x="176746" y="205713"/>
                  </a:cubicBezTo>
                  <a:cubicBezTo>
                    <a:pt x="197057" y="171017"/>
                    <a:pt x="206740" y="57016"/>
                    <a:pt x="186665" y="37898"/>
                  </a:cubicBezTo>
                  <a:cubicBezTo>
                    <a:pt x="175801" y="27749"/>
                    <a:pt x="123843" y="15003"/>
                    <a:pt x="109672" y="12879"/>
                  </a:cubicBezTo>
                  <a:cubicBezTo>
                    <a:pt x="94321" y="10755"/>
                    <a:pt x="77080" y="12171"/>
                    <a:pt x="62673" y="9811"/>
                  </a:cubicBezTo>
                  <a:cubicBezTo>
                    <a:pt x="36222" y="5798"/>
                    <a:pt x="48739" y="-1755"/>
                    <a:pt x="18981" y="37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32" name="Forma libre 731">
              <a:extLst>
                <a:ext uri="{FF2B5EF4-FFF2-40B4-BE49-F238E27FC236}">
                  <a16:creationId xmlns:a16="http://schemas.microsoft.com/office/drawing/2014/main" id="{E9FB4283-76C9-8942-B037-D3894CE40646}"/>
                </a:ext>
              </a:extLst>
            </p:cNvPr>
            <p:cNvSpPr/>
            <p:nvPr/>
          </p:nvSpPr>
          <p:spPr>
            <a:xfrm>
              <a:off x="7685108" y="4308338"/>
              <a:ext cx="182038" cy="185470"/>
            </a:xfrm>
            <a:custGeom>
              <a:avLst/>
              <a:gdLst>
                <a:gd name="connsiteX0" fmla="*/ 148662 w 182038"/>
                <a:gd name="connsiteY0" fmla="*/ 149739 h 185470"/>
                <a:gd name="connsiteX1" fmla="*/ 32464 w 182038"/>
                <a:gd name="connsiteY1" fmla="*/ 28657 h 185470"/>
                <a:gd name="connsiteX2" fmla="*/ 148662 w 182038"/>
                <a:gd name="connsiteY2" fmla="*/ 149739 h 185470"/>
                <a:gd name="connsiteX3" fmla="*/ 178892 w 182038"/>
                <a:gd name="connsiteY3" fmla="*/ 27241 h 185470"/>
                <a:gd name="connsiteX4" fmla="*/ 105678 w 182038"/>
                <a:gd name="connsiteY4" fmla="*/ 4818 h 185470"/>
                <a:gd name="connsiteX5" fmla="*/ 20183 w 182038"/>
                <a:gd name="connsiteY5" fmla="*/ 334 h 185470"/>
                <a:gd name="connsiteX6" fmla="*/ 5540 w 182038"/>
                <a:gd name="connsiteY6" fmla="*/ 75862 h 185470"/>
                <a:gd name="connsiteX7" fmla="*/ 65056 w 182038"/>
                <a:gd name="connsiteY7" fmla="*/ 184907 h 185470"/>
                <a:gd name="connsiteX8" fmla="*/ 172043 w 182038"/>
                <a:gd name="connsiteY8" fmla="*/ 108434 h 185470"/>
                <a:gd name="connsiteX9" fmla="*/ 178892 w 182038"/>
                <a:gd name="connsiteY9" fmla="*/ 27241 h 185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038" h="185470">
                  <a:moveTo>
                    <a:pt x="148662" y="149739"/>
                  </a:moveTo>
                  <a:cubicBezTo>
                    <a:pt x="6721" y="167205"/>
                    <a:pt x="6013" y="165317"/>
                    <a:pt x="32464" y="28657"/>
                  </a:cubicBezTo>
                  <a:cubicBezTo>
                    <a:pt x="197550" y="22756"/>
                    <a:pt x="161179" y="60285"/>
                    <a:pt x="148662" y="149739"/>
                  </a:cubicBezTo>
                  <a:close/>
                  <a:moveTo>
                    <a:pt x="178892" y="27241"/>
                  </a:moveTo>
                  <a:cubicBezTo>
                    <a:pt x="159054" y="10719"/>
                    <a:pt x="138979" y="7415"/>
                    <a:pt x="105678" y="4818"/>
                  </a:cubicBezTo>
                  <a:cubicBezTo>
                    <a:pt x="92689" y="3638"/>
                    <a:pt x="24198" y="-1318"/>
                    <a:pt x="20183" y="334"/>
                  </a:cubicBezTo>
                  <a:cubicBezTo>
                    <a:pt x="4360" y="6943"/>
                    <a:pt x="8611" y="56980"/>
                    <a:pt x="5540" y="75862"/>
                  </a:cubicBezTo>
                  <a:cubicBezTo>
                    <a:pt x="-364" y="113155"/>
                    <a:pt x="-17368" y="192932"/>
                    <a:pt x="65056" y="184907"/>
                  </a:cubicBezTo>
                  <a:cubicBezTo>
                    <a:pt x="190465" y="172870"/>
                    <a:pt x="155983" y="194584"/>
                    <a:pt x="172043" y="108434"/>
                  </a:cubicBezTo>
                  <a:cubicBezTo>
                    <a:pt x="177711" y="78931"/>
                    <a:pt x="186922" y="65713"/>
                    <a:pt x="178892" y="2724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33" name="Forma libre 732">
              <a:extLst>
                <a:ext uri="{FF2B5EF4-FFF2-40B4-BE49-F238E27FC236}">
                  <a16:creationId xmlns:a16="http://schemas.microsoft.com/office/drawing/2014/main" id="{9CAC9616-3B5E-4A4A-A505-FF86EE08E169}"/>
                </a:ext>
              </a:extLst>
            </p:cNvPr>
            <p:cNvSpPr/>
            <p:nvPr/>
          </p:nvSpPr>
          <p:spPr>
            <a:xfrm>
              <a:off x="7381318" y="4286782"/>
              <a:ext cx="169187" cy="192537"/>
            </a:xfrm>
            <a:custGeom>
              <a:avLst/>
              <a:gdLst>
                <a:gd name="connsiteX0" fmla="*/ 39856 w 169187"/>
                <a:gd name="connsiteY0" fmla="*/ 36288 h 192537"/>
                <a:gd name="connsiteX1" fmla="*/ 140702 w 169187"/>
                <a:gd name="connsiteY1" fmla="*/ 59890 h 192537"/>
                <a:gd name="connsiteX2" fmla="*/ 148496 w 169187"/>
                <a:gd name="connsiteY2" fmla="*/ 116773 h 192537"/>
                <a:gd name="connsiteX3" fmla="*/ 126768 w 169187"/>
                <a:gd name="connsiteY3" fmla="*/ 156425 h 192537"/>
                <a:gd name="connsiteX4" fmla="*/ 39856 w 169187"/>
                <a:gd name="connsiteY4" fmla="*/ 36288 h 192537"/>
                <a:gd name="connsiteX5" fmla="*/ 142591 w 169187"/>
                <a:gd name="connsiteY5" fmla="*/ 192538 h 192537"/>
                <a:gd name="connsiteX6" fmla="*/ 161722 w 169187"/>
                <a:gd name="connsiteY6" fmla="*/ 38412 h 192537"/>
                <a:gd name="connsiteX7" fmla="*/ 99372 w 169187"/>
                <a:gd name="connsiteY7" fmla="*/ 9853 h 192537"/>
                <a:gd name="connsiteX8" fmla="*/ 51901 w 169187"/>
                <a:gd name="connsiteY8" fmla="*/ 7020 h 192537"/>
                <a:gd name="connsiteX9" fmla="*/ 22615 w 169187"/>
                <a:gd name="connsiteY9" fmla="*/ 3244 h 192537"/>
                <a:gd name="connsiteX10" fmla="*/ 12459 w 169187"/>
                <a:gd name="connsiteY10" fmla="*/ 89394 h 192537"/>
                <a:gd name="connsiteX11" fmla="*/ 1359 w 169187"/>
                <a:gd name="connsiteY11" fmla="*/ 162090 h 192537"/>
                <a:gd name="connsiteX12" fmla="*/ 59222 w 169187"/>
                <a:gd name="connsiteY12" fmla="*/ 191121 h 192537"/>
                <a:gd name="connsiteX13" fmla="*/ 142591 w 169187"/>
                <a:gd name="connsiteY13" fmla="*/ 192538 h 192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9187" h="192537">
                  <a:moveTo>
                    <a:pt x="39856" y="36288"/>
                  </a:moveTo>
                  <a:cubicBezTo>
                    <a:pt x="77407" y="33927"/>
                    <a:pt x="124170" y="37232"/>
                    <a:pt x="140702" y="59890"/>
                  </a:cubicBezTo>
                  <a:cubicBezTo>
                    <a:pt x="151802" y="75232"/>
                    <a:pt x="150621" y="93878"/>
                    <a:pt x="148496" y="116773"/>
                  </a:cubicBezTo>
                  <a:cubicBezTo>
                    <a:pt x="144481" y="160910"/>
                    <a:pt x="135979" y="154301"/>
                    <a:pt x="126768" y="156425"/>
                  </a:cubicBezTo>
                  <a:cubicBezTo>
                    <a:pt x="-11158" y="187581"/>
                    <a:pt x="22851" y="138723"/>
                    <a:pt x="39856" y="36288"/>
                  </a:cubicBezTo>
                  <a:close/>
                  <a:moveTo>
                    <a:pt x="142591" y="192538"/>
                  </a:moveTo>
                  <a:cubicBezTo>
                    <a:pt x="160304" y="170587"/>
                    <a:pt x="180379" y="69331"/>
                    <a:pt x="161722" y="38412"/>
                  </a:cubicBezTo>
                  <a:cubicBezTo>
                    <a:pt x="149677" y="18114"/>
                    <a:pt x="128185" y="11977"/>
                    <a:pt x="99372" y="9853"/>
                  </a:cubicBezTo>
                  <a:cubicBezTo>
                    <a:pt x="80714" y="8437"/>
                    <a:pt x="69377" y="11033"/>
                    <a:pt x="51901" y="7020"/>
                  </a:cubicBezTo>
                  <a:cubicBezTo>
                    <a:pt x="37966" y="3716"/>
                    <a:pt x="34424" y="-4545"/>
                    <a:pt x="22615" y="3244"/>
                  </a:cubicBezTo>
                  <a:cubicBezTo>
                    <a:pt x="6083" y="13865"/>
                    <a:pt x="16947" y="64139"/>
                    <a:pt x="12459" y="89394"/>
                  </a:cubicBezTo>
                  <a:cubicBezTo>
                    <a:pt x="9389" y="106624"/>
                    <a:pt x="-4309" y="147456"/>
                    <a:pt x="1359" y="162090"/>
                  </a:cubicBezTo>
                  <a:cubicBezTo>
                    <a:pt x="9389" y="182624"/>
                    <a:pt x="27811" y="194426"/>
                    <a:pt x="59222" y="191121"/>
                  </a:cubicBezTo>
                  <a:cubicBezTo>
                    <a:pt x="103859" y="186401"/>
                    <a:pt x="100552" y="186873"/>
                    <a:pt x="142591" y="19253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34" name="Forma libre 733">
              <a:extLst>
                <a:ext uri="{FF2B5EF4-FFF2-40B4-BE49-F238E27FC236}">
                  <a16:creationId xmlns:a16="http://schemas.microsoft.com/office/drawing/2014/main" id="{13FB907E-2054-2C46-9A53-84DD364CA536}"/>
                </a:ext>
              </a:extLst>
            </p:cNvPr>
            <p:cNvSpPr/>
            <p:nvPr/>
          </p:nvSpPr>
          <p:spPr>
            <a:xfrm>
              <a:off x="7239791" y="4553489"/>
              <a:ext cx="141004" cy="227567"/>
            </a:xfrm>
            <a:custGeom>
              <a:avLst/>
              <a:gdLst>
                <a:gd name="connsiteX0" fmla="*/ 137453 w 141004"/>
                <a:gd name="connsiteY0" fmla="*/ 226765 h 227567"/>
                <a:gd name="connsiteX1" fmla="*/ 29049 w 141004"/>
                <a:gd name="connsiteY1" fmla="*/ 192069 h 227567"/>
                <a:gd name="connsiteX2" fmla="*/ 46054 w 141004"/>
                <a:gd name="connsiteY2" fmla="*/ 20713 h 227567"/>
                <a:gd name="connsiteX3" fmla="*/ 16060 w 141004"/>
                <a:gd name="connsiteY3" fmla="*/ 16465 h 227567"/>
                <a:gd name="connsiteX4" fmla="*/ 0 w 141004"/>
                <a:gd name="connsiteY4" fmla="*/ 220392 h 227567"/>
                <a:gd name="connsiteX5" fmla="*/ 137453 w 141004"/>
                <a:gd name="connsiteY5" fmla="*/ 226765 h 227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1004" h="227567">
                  <a:moveTo>
                    <a:pt x="137453" y="226765"/>
                  </a:moveTo>
                  <a:cubicBezTo>
                    <a:pt x="153986" y="169646"/>
                    <a:pt x="111947" y="197497"/>
                    <a:pt x="29049" y="192069"/>
                  </a:cubicBezTo>
                  <a:cubicBezTo>
                    <a:pt x="16296" y="104267"/>
                    <a:pt x="39441" y="59894"/>
                    <a:pt x="46054" y="20713"/>
                  </a:cubicBezTo>
                  <a:cubicBezTo>
                    <a:pt x="51014" y="-8790"/>
                    <a:pt x="23145" y="-3598"/>
                    <a:pt x="16060" y="16465"/>
                  </a:cubicBezTo>
                  <a:lnTo>
                    <a:pt x="0" y="220392"/>
                  </a:lnTo>
                  <a:cubicBezTo>
                    <a:pt x="4723" y="243523"/>
                    <a:pt x="53848" y="201038"/>
                    <a:pt x="137453" y="22676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35" name="Forma libre 734">
              <a:extLst>
                <a:ext uri="{FF2B5EF4-FFF2-40B4-BE49-F238E27FC236}">
                  <a16:creationId xmlns:a16="http://schemas.microsoft.com/office/drawing/2014/main" id="{30484AF8-650D-254C-B647-4F40B7E158CB}"/>
                </a:ext>
              </a:extLst>
            </p:cNvPr>
            <p:cNvSpPr/>
            <p:nvPr/>
          </p:nvSpPr>
          <p:spPr>
            <a:xfrm>
              <a:off x="8266989" y="4531482"/>
              <a:ext cx="32988" cy="209827"/>
            </a:xfrm>
            <a:custGeom>
              <a:avLst/>
              <a:gdLst>
                <a:gd name="connsiteX0" fmla="*/ 32989 w 32988"/>
                <a:gd name="connsiteY0" fmla="*/ 0 h 209827"/>
                <a:gd name="connsiteX1" fmla="*/ 5356 w 32988"/>
                <a:gd name="connsiteY1" fmla="*/ 11093 h 209827"/>
                <a:gd name="connsiteX2" fmla="*/ 9607 w 32988"/>
                <a:gd name="connsiteY2" fmla="*/ 112113 h 209827"/>
                <a:gd name="connsiteX3" fmla="*/ 2050 w 32988"/>
                <a:gd name="connsiteY3" fmla="*/ 209828 h 209827"/>
                <a:gd name="connsiteX4" fmla="*/ 17165 w 32988"/>
                <a:gd name="connsiteY4" fmla="*/ 166163 h 209827"/>
                <a:gd name="connsiteX5" fmla="*/ 32989 w 32988"/>
                <a:gd name="connsiteY5" fmla="*/ 0 h 20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988" h="209827">
                  <a:moveTo>
                    <a:pt x="32989" y="0"/>
                  </a:moveTo>
                  <a:cubicBezTo>
                    <a:pt x="13622" y="1652"/>
                    <a:pt x="16693" y="2124"/>
                    <a:pt x="5356" y="11093"/>
                  </a:cubicBezTo>
                  <a:cubicBezTo>
                    <a:pt x="4884" y="39889"/>
                    <a:pt x="11261" y="75293"/>
                    <a:pt x="9607" y="112113"/>
                  </a:cubicBezTo>
                  <a:cubicBezTo>
                    <a:pt x="8427" y="139964"/>
                    <a:pt x="-5035" y="190474"/>
                    <a:pt x="2050" y="209828"/>
                  </a:cubicBezTo>
                  <a:cubicBezTo>
                    <a:pt x="14331" y="204399"/>
                    <a:pt x="11969" y="205580"/>
                    <a:pt x="17165" y="166163"/>
                  </a:cubicBezTo>
                  <a:lnTo>
                    <a:pt x="32989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36" name="Forma libre 735">
              <a:extLst>
                <a:ext uri="{FF2B5EF4-FFF2-40B4-BE49-F238E27FC236}">
                  <a16:creationId xmlns:a16="http://schemas.microsoft.com/office/drawing/2014/main" id="{F42CF332-20A9-694B-8382-79BC90C09832}"/>
                </a:ext>
              </a:extLst>
            </p:cNvPr>
            <p:cNvSpPr/>
            <p:nvPr/>
          </p:nvSpPr>
          <p:spPr>
            <a:xfrm>
              <a:off x="7915958" y="4033701"/>
              <a:ext cx="184452" cy="15640"/>
            </a:xfrm>
            <a:custGeom>
              <a:avLst/>
              <a:gdLst>
                <a:gd name="connsiteX0" fmla="*/ 184452 w 184452"/>
                <a:gd name="connsiteY0" fmla="*/ 6373 h 15640"/>
                <a:gd name="connsiteX1" fmla="*/ 163196 w 184452"/>
                <a:gd name="connsiteY1" fmla="*/ 0 h 15640"/>
                <a:gd name="connsiteX2" fmla="*/ 15115 w 184452"/>
                <a:gd name="connsiteY2" fmla="*/ 4957 h 15640"/>
                <a:gd name="connsiteX3" fmla="*/ 0 w 184452"/>
                <a:gd name="connsiteY3" fmla="*/ 11801 h 15640"/>
                <a:gd name="connsiteX4" fmla="*/ 146428 w 184452"/>
                <a:gd name="connsiteY4" fmla="*/ 15578 h 15640"/>
                <a:gd name="connsiteX5" fmla="*/ 172643 w 184452"/>
                <a:gd name="connsiteY5" fmla="*/ 14870 h 15640"/>
                <a:gd name="connsiteX6" fmla="*/ 184452 w 184452"/>
                <a:gd name="connsiteY6" fmla="*/ 6373 h 15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452" h="15640">
                  <a:moveTo>
                    <a:pt x="184452" y="6373"/>
                  </a:moveTo>
                  <a:cubicBezTo>
                    <a:pt x="173588" y="-1416"/>
                    <a:pt x="186578" y="472"/>
                    <a:pt x="163196" y="0"/>
                  </a:cubicBezTo>
                  <a:lnTo>
                    <a:pt x="15115" y="4957"/>
                  </a:lnTo>
                  <a:cubicBezTo>
                    <a:pt x="-3543" y="8969"/>
                    <a:pt x="10155" y="4248"/>
                    <a:pt x="0" y="11801"/>
                  </a:cubicBezTo>
                  <a:lnTo>
                    <a:pt x="146428" y="15578"/>
                  </a:lnTo>
                  <a:cubicBezTo>
                    <a:pt x="150207" y="15814"/>
                    <a:pt x="170045" y="15342"/>
                    <a:pt x="172643" y="14870"/>
                  </a:cubicBezTo>
                  <a:cubicBezTo>
                    <a:pt x="194371" y="9677"/>
                    <a:pt x="177131" y="14634"/>
                    <a:pt x="184452" y="6373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37" name="Forma libre 736">
              <a:extLst>
                <a:ext uri="{FF2B5EF4-FFF2-40B4-BE49-F238E27FC236}">
                  <a16:creationId xmlns:a16="http://schemas.microsoft.com/office/drawing/2014/main" id="{DB8C549C-2E68-8347-8AFB-3FDBCD794C24}"/>
                </a:ext>
              </a:extLst>
            </p:cNvPr>
            <p:cNvSpPr/>
            <p:nvPr/>
          </p:nvSpPr>
          <p:spPr>
            <a:xfrm>
              <a:off x="7939103" y="4075353"/>
              <a:ext cx="127297" cy="22311"/>
            </a:xfrm>
            <a:custGeom>
              <a:avLst/>
              <a:gdLst>
                <a:gd name="connsiteX0" fmla="*/ 127298 w 127297"/>
                <a:gd name="connsiteY0" fmla="*/ 8150 h 22311"/>
                <a:gd name="connsiteX1" fmla="*/ 63295 w 127297"/>
                <a:gd name="connsiteY1" fmla="*/ 5081 h 22311"/>
                <a:gd name="connsiteX2" fmla="*/ 0 w 127297"/>
                <a:gd name="connsiteY2" fmla="*/ 22311 h 22311"/>
                <a:gd name="connsiteX3" fmla="*/ 127298 w 127297"/>
                <a:gd name="connsiteY3" fmla="*/ 8150 h 22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297" h="22311">
                  <a:moveTo>
                    <a:pt x="127298" y="8150"/>
                  </a:moveTo>
                  <a:cubicBezTo>
                    <a:pt x="111474" y="-7428"/>
                    <a:pt x="94706" y="3901"/>
                    <a:pt x="63295" y="5081"/>
                  </a:cubicBezTo>
                  <a:cubicBezTo>
                    <a:pt x="39677" y="5789"/>
                    <a:pt x="8975" y="4845"/>
                    <a:pt x="0" y="22311"/>
                  </a:cubicBezTo>
                  <a:cubicBezTo>
                    <a:pt x="28341" y="20895"/>
                    <a:pt x="109821" y="22075"/>
                    <a:pt x="127298" y="815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38" name="Forma libre 737">
              <a:extLst>
                <a:ext uri="{FF2B5EF4-FFF2-40B4-BE49-F238E27FC236}">
                  <a16:creationId xmlns:a16="http://schemas.microsoft.com/office/drawing/2014/main" id="{0EC46DD0-8BB7-9146-B68F-58FDF8CA5A2B}"/>
                </a:ext>
              </a:extLst>
            </p:cNvPr>
            <p:cNvSpPr/>
            <p:nvPr/>
          </p:nvSpPr>
          <p:spPr>
            <a:xfrm>
              <a:off x="7307007" y="4095776"/>
              <a:ext cx="30088" cy="83336"/>
            </a:xfrm>
            <a:custGeom>
              <a:avLst/>
              <a:gdLst>
                <a:gd name="connsiteX0" fmla="*/ 30088 w 30088"/>
                <a:gd name="connsiteY0" fmla="*/ 73876 h 83336"/>
                <a:gd name="connsiteX1" fmla="*/ 18988 w 30088"/>
                <a:gd name="connsiteY1" fmla="*/ 36820 h 83336"/>
                <a:gd name="connsiteX2" fmla="*/ 10249 w 30088"/>
                <a:gd name="connsiteY2" fmla="*/ 0 h 83336"/>
                <a:gd name="connsiteX3" fmla="*/ 94 w 30088"/>
                <a:gd name="connsiteY3" fmla="*/ 36348 h 83336"/>
                <a:gd name="connsiteX4" fmla="*/ 2692 w 30088"/>
                <a:gd name="connsiteY4" fmla="*/ 82609 h 83336"/>
                <a:gd name="connsiteX5" fmla="*/ 30088 w 30088"/>
                <a:gd name="connsiteY5" fmla="*/ 73876 h 8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088" h="83336">
                  <a:moveTo>
                    <a:pt x="30088" y="73876"/>
                  </a:moveTo>
                  <a:cubicBezTo>
                    <a:pt x="23711" y="52162"/>
                    <a:pt x="20405" y="68448"/>
                    <a:pt x="18988" y="36820"/>
                  </a:cubicBezTo>
                  <a:cubicBezTo>
                    <a:pt x="17807" y="12273"/>
                    <a:pt x="24892" y="14870"/>
                    <a:pt x="10249" y="0"/>
                  </a:cubicBezTo>
                  <a:cubicBezTo>
                    <a:pt x="5762" y="4012"/>
                    <a:pt x="1039" y="-10149"/>
                    <a:pt x="94" y="36348"/>
                  </a:cubicBezTo>
                  <a:cubicBezTo>
                    <a:pt x="-142" y="52162"/>
                    <a:pt x="-142" y="67032"/>
                    <a:pt x="2692" y="82609"/>
                  </a:cubicBezTo>
                  <a:cubicBezTo>
                    <a:pt x="17099" y="84498"/>
                    <a:pt x="24420" y="83082"/>
                    <a:pt x="30088" y="7387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39" name="Forma libre 738">
              <a:extLst>
                <a:ext uri="{FF2B5EF4-FFF2-40B4-BE49-F238E27FC236}">
                  <a16:creationId xmlns:a16="http://schemas.microsoft.com/office/drawing/2014/main" id="{AC670A90-EFB1-D048-8D49-1AD350D1163B}"/>
                </a:ext>
              </a:extLst>
            </p:cNvPr>
            <p:cNvSpPr/>
            <p:nvPr/>
          </p:nvSpPr>
          <p:spPr>
            <a:xfrm>
              <a:off x="7590038" y="4144250"/>
              <a:ext cx="123755" cy="18613"/>
            </a:xfrm>
            <a:custGeom>
              <a:avLst/>
              <a:gdLst>
                <a:gd name="connsiteX0" fmla="*/ 123755 w 123755"/>
                <a:gd name="connsiteY0" fmla="*/ 15962 h 18613"/>
                <a:gd name="connsiteX1" fmla="*/ 69908 w 123755"/>
                <a:gd name="connsiteY1" fmla="*/ 4396 h 18613"/>
                <a:gd name="connsiteX2" fmla="*/ 0 w 123755"/>
                <a:gd name="connsiteY2" fmla="*/ 15489 h 18613"/>
                <a:gd name="connsiteX3" fmla="*/ 123755 w 123755"/>
                <a:gd name="connsiteY3" fmla="*/ 15962 h 1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55" h="18613">
                  <a:moveTo>
                    <a:pt x="123755" y="15962"/>
                  </a:moveTo>
                  <a:cubicBezTo>
                    <a:pt x="112419" y="-9057"/>
                    <a:pt x="97068" y="2272"/>
                    <a:pt x="69908" y="4396"/>
                  </a:cubicBezTo>
                  <a:cubicBezTo>
                    <a:pt x="16296" y="8881"/>
                    <a:pt x="8975" y="-796"/>
                    <a:pt x="0" y="15489"/>
                  </a:cubicBezTo>
                  <a:cubicBezTo>
                    <a:pt x="17477" y="23042"/>
                    <a:pt x="93289" y="14309"/>
                    <a:pt x="123755" y="1596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40" name="Forma libre 739">
              <a:extLst>
                <a:ext uri="{FF2B5EF4-FFF2-40B4-BE49-F238E27FC236}">
                  <a16:creationId xmlns:a16="http://schemas.microsoft.com/office/drawing/2014/main" id="{8F3FACCA-4020-C74B-89A8-08E8FB1EC01F}"/>
                </a:ext>
              </a:extLst>
            </p:cNvPr>
            <p:cNvSpPr/>
            <p:nvPr/>
          </p:nvSpPr>
          <p:spPr>
            <a:xfrm>
              <a:off x="8256629" y="4955622"/>
              <a:ext cx="21044" cy="103615"/>
            </a:xfrm>
            <a:custGeom>
              <a:avLst/>
              <a:gdLst>
                <a:gd name="connsiteX0" fmla="*/ 20676 w 21044"/>
                <a:gd name="connsiteY0" fmla="*/ 0 h 103615"/>
                <a:gd name="connsiteX1" fmla="*/ 2491 w 21044"/>
                <a:gd name="connsiteY1" fmla="*/ 46497 h 103615"/>
                <a:gd name="connsiteX2" fmla="*/ 5089 w 21044"/>
                <a:gd name="connsiteY2" fmla="*/ 103616 h 103615"/>
                <a:gd name="connsiteX3" fmla="*/ 20676 w 21044"/>
                <a:gd name="connsiteY3" fmla="*/ 0 h 103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044" h="103615">
                  <a:moveTo>
                    <a:pt x="20676" y="0"/>
                  </a:moveTo>
                  <a:cubicBezTo>
                    <a:pt x="1546" y="8733"/>
                    <a:pt x="3436" y="19590"/>
                    <a:pt x="2491" y="46497"/>
                  </a:cubicBezTo>
                  <a:cubicBezTo>
                    <a:pt x="1546" y="70572"/>
                    <a:pt x="-3886" y="94411"/>
                    <a:pt x="5089" y="103616"/>
                  </a:cubicBezTo>
                  <a:cubicBezTo>
                    <a:pt x="13591" y="87802"/>
                    <a:pt x="23038" y="21714"/>
                    <a:pt x="20676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41" name="Forma libre 740">
              <a:extLst>
                <a:ext uri="{FF2B5EF4-FFF2-40B4-BE49-F238E27FC236}">
                  <a16:creationId xmlns:a16="http://schemas.microsoft.com/office/drawing/2014/main" id="{076F72BE-8A7C-DF4C-B4C2-2BCC5D083D57}"/>
                </a:ext>
              </a:extLst>
            </p:cNvPr>
            <p:cNvSpPr/>
            <p:nvPr/>
          </p:nvSpPr>
          <p:spPr>
            <a:xfrm>
              <a:off x="7703021" y="4686577"/>
              <a:ext cx="47379" cy="67005"/>
            </a:xfrm>
            <a:custGeom>
              <a:avLst/>
              <a:gdLst>
                <a:gd name="connsiteX0" fmla="*/ 47379 w 47379"/>
                <a:gd name="connsiteY0" fmla="*/ 7055 h 67005"/>
                <a:gd name="connsiteX1" fmla="*/ 24234 w 47379"/>
                <a:gd name="connsiteY1" fmla="*/ 7291 h 67005"/>
                <a:gd name="connsiteX2" fmla="*/ 2742 w 47379"/>
                <a:gd name="connsiteY2" fmla="*/ 67006 h 67005"/>
                <a:gd name="connsiteX3" fmla="*/ 13370 w 47379"/>
                <a:gd name="connsiteY3" fmla="*/ 51428 h 67005"/>
                <a:gd name="connsiteX4" fmla="*/ 47379 w 47379"/>
                <a:gd name="connsiteY4" fmla="*/ 7055 h 6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379" h="67005">
                  <a:moveTo>
                    <a:pt x="47379" y="7055"/>
                  </a:moveTo>
                  <a:cubicBezTo>
                    <a:pt x="39585" y="1862"/>
                    <a:pt x="39821" y="-5927"/>
                    <a:pt x="24234" y="7291"/>
                  </a:cubicBezTo>
                  <a:cubicBezTo>
                    <a:pt x="22108" y="9179"/>
                    <a:pt x="-9303" y="44111"/>
                    <a:pt x="2742" y="67006"/>
                  </a:cubicBezTo>
                  <a:cubicBezTo>
                    <a:pt x="16440" y="56148"/>
                    <a:pt x="4631" y="70310"/>
                    <a:pt x="13370" y="51428"/>
                  </a:cubicBezTo>
                  <a:cubicBezTo>
                    <a:pt x="22108" y="32782"/>
                    <a:pt x="27777" y="20036"/>
                    <a:pt x="47379" y="705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42" name="Forma libre 741">
              <a:extLst>
                <a:ext uri="{FF2B5EF4-FFF2-40B4-BE49-F238E27FC236}">
                  <a16:creationId xmlns:a16="http://schemas.microsoft.com/office/drawing/2014/main" id="{5832567E-AC53-7C4D-BE1E-5931850380CB}"/>
                </a:ext>
              </a:extLst>
            </p:cNvPr>
            <p:cNvSpPr/>
            <p:nvPr/>
          </p:nvSpPr>
          <p:spPr>
            <a:xfrm>
              <a:off x="7725613" y="4368500"/>
              <a:ext cx="33327" cy="51576"/>
            </a:xfrm>
            <a:custGeom>
              <a:avLst/>
              <a:gdLst>
                <a:gd name="connsiteX0" fmla="*/ 33054 w 33327"/>
                <a:gd name="connsiteY0" fmla="*/ 3191 h 51576"/>
                <a:gd name="connsiteX1" fmla="*/ 8964 w 33327"/>
                <a:gd name="connsiteY1" fmla="*/ 17825 h 51576"/>
                <a:gd name="connsiteX2" fmla="*/ 4949 w 33327"/>
                <a:gd name="connsiteY2" fmla="*/ 51576 h 51576"/>
                <a:gd name="connsiteX3" fmla="*/ 24079 w 33327"/>
                <a:gd name="connsiteY3" fmla="*/ 27738 h 51576"/>
                <a:gd name="connsiteX4" fmla="*/ 33054 w 33327"/>
                <a:gd name="connsiteY4" fmla="*/ 3191 h 51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27" h="51576">
                  <a:moveTo>
                    <a:pt x="33054" y="3191"/>
                  </a:moveTo>
                  <a:cubicBezTo>
                    <a:pt x="29983" y="1775"/>
                    <a:pt x="27149" y="-8610"/>
                    <a:pt x="8964" y="17825"/>
                  </a:cubicBezTo>
                  <a:cubicBezTo>
                    <a:pt x="-719" y="31750"/>
                    <a:pt x="-3317" y="34583"/>
                    <a:pt x="4949" y="51576"/>
                  </a:cubicBezTo>
                  <a:cubicBezTo>
                    <a:pt x="28330" y="44968"/>
                    <a:pt x="14632" y="51340"/>
                    <a:pt x="24079" y="27738"/>
                  </a:cubicBezTo>
                  <a:cubicBezTo>
                    <a:pt x="30220" y="12632"/>
                    <a:pt x="34471" y="14048"/>
                    <a:pt x="33054" y="319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43" name="Forma libre 742">
              <a:extLst>
                <a:ext uri="{FF2B5EF4-FFF2-40B4-BE49-F238E27FC236}">
                  <a16:creationId xmlns:a16="http://schemas.microsoft.com/office/drawing/2014/main" id="{FA009F9B-89D3-BD4D-B849-537987A4A8C0}"/>
                </a:ext>
              </a:extLst>
            </p:cNvPr>
            <p:cNvSpPr/>
            <p:nvPr/>
          </p:nvSpPr>
          <p:spPr>
            <a:xfrm>
              <a:off x="7764799" y="4377356"/>
              <a:ext cx="24807" cy="49093"/>
            </a:xfrm>
            <a:custGeom>
              <a:avLst/>
              <a:gdLst>
                <a:gd name="connsiteX0" fmla="*/ 20319 w 24807"/>
                <a:gd name="connsiteY0" fmla="*/ 0 h 49093"/>
                <a:gd name="connsiteX1" fmla="*/ 4259 w 24807"/>
                <a:gd name="connsiteY1" fmla="*/ 21006 h 49093"/>
                <a:gd name="connsiteX2" fmla="*/ 4023 w 24807"/>
                <a:gd name="connsiteY2" fmla="*/ 49094 h 49093"/>
                <a:gd name="connsiteX3" fmla="*/ 20319 w 24807"/>
                <a:gd name="connsiteY3" fmla="*/ 0 h 49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07" h="49093">
                  <a:moveTo>
                    <a:pt x="20319" y="0"/>
                  </a:moveTo>
                  <a:cubicBezTo>
                    <a:pt x="3315" y="4248"/>
                    <a:pt x="9455" y="-3776"/>
                    <a:pt x="4259" y="21006"/>
                  </a:cubicBezTo>
                  <a:cubicBezTo>
                    <a:pt x="8" y="39889"/>
                    <a:pt x="-2590" y="35404"/>
                    <a:pt x="4023" y="49094"/>
                  </a:cubicBezTo>
                  <a:cubicBezTo>
                    <a:pt x="25279" y="40833"/>
                    <a:pt x="29294" y="17466"/>
                    <a:pt x="2031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44" name="Forma libre 743">
              <a:extLst>
                <a:ext uri="{FF2B5EF4-FFF2-40B4-BE49-F238E27FC236}">
                  <a16:creationId xmlns:a16="http://schemas.microsoft.com/office/drawing/2014/main" id="{140C2D32-1F52-7541-AA6A-E2D383E4C434}"/>
                </a:ext>
              </a:extLst>
            </p:cNvPr>
            <p:cNvSpPr/>
            <p:nvPr/>
          </p:nvSpPr>
          <p:spPr>
            <a:xfrm>
              <a:off x="7437012" y="4352101"/>
              <a:ext cx="35883" cy="46591"/>
            </a:xfrm>
            <a:custGeom>
              <a:avLst/>
              <a:gdLst>
                <a:gd name="connsiteX0" fmla="*/ 35884 w 35883"/>
                <a:gd name="connsiteY0" fmla="*/ 0 h 46591"/>
                <a:gd name="connsiteX1" fmla="*/ 4000 w 35883"/>
                <a:gd name="connsiteY1" fmla="*/ 29267 h 46591"/>
                <a:gd name="connsiteX2" fmla="*/ 5417 w 35883"/>
                <a:gd name="connsiteY2" fmla="*/ 46261 h 46591"/>
                <a:gd name="connsiteX3" fmla="*/ 35884 w 35883"/>
                <a:gd name="connsiteY3" fmla="*/ 0 h 46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883" h="46591">
                  <a:moveTo>
                    <a:pt x="35884" y="0"/>
                  </a:moveTo>
                  <a:cubicBezTo>
                    <a:pt x="20060" y="2360"/>
                    <a:pt x="8251" y="17938"/>
                    <a:pt x="4000" y="29267"/>
                  </a:cubicBezTo>
                  <a:cubicBezTo>
                    <a:pt x="-5447" y="52870"/>
                    <a:pt x="4709" y="45081"/>
                    <a:pt x="5417" y="46261"/>
                  </a:cubicBezTo>
                  <a:cubicBezTo>
                    <a:pt x="22894" y="39180"/>
                    <a:pt x="35884" y="11565"/>
                    <a:pt x="35884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45" name="Forma libre 744">
              <a:extLst>
                <a:ext uri="{FF2B5EF4-FFF2-40B4-BE49-F238E27FC236}">
                  <a16:creationId xmlns:a16="http://schemas.microsoft.com/office/drawing/2014/main" id="{9E27E6AD-BB66-DB45-98CC-FBF7CFB62B1F}"/>
                </a:ext>
              </a:extLst>
            </p:cNvPr>
            <p:cNvSpPr/>
            <p:nvPr/>
          </p:nvSpPr>
          <p:spPr>
            <a:xfrm>
              <a:off x="8096800" y="4386797"/>
              <a:ext cx="26282" cy="48857"/>
            </a:xfrm>
            <a:custGeom>
              <a:avLst/>
              <a:gdLst>
                <a:gd name="connsiteX0" fmla="*/ 26283 w 26282"/>
                <a:gd name="connsiteY0" fmla="*/ 0 h 48857"/>
                <a:gd name="connsiteX1" fmla="*/ 3846 w 26282"/>
                <a:gd name="connsiteY1" fmla="*/ 17230 h 48857"/>
                <a:gd name="connsiteX2" fmla="*/ 3610 w 26282"/>
                <a:gd name="connsiteY2" fmla="*/ 48858 h 48857"/>
                <a:gd name="connsiteX3" fmla="*/ 26283 w 26282"/>
                <a:gd name="connsiteY3" fmla="*/ 0 h 4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2" h="48857">
                  <a:moveTo>
                    <a:pt x="26283" y="0"/>
                  </a:moveTo>
                  <a:cubicBezTo>
                    <a:pt x="11640" y="3068"/>
                    <a:pt x="8806" y="5193"/>
                    <a:pt x="3846" y="17230"/>
                  </a:cubicBezTo>
                  <a:cubicBezTo>
                    <a:pt x="-1822" y="31156"/>
                    <a:pt x="-641" y="39889"/>
                    <a:pt x="3610" y="48858"/>
                  </a:cubicBezTo>
                  <a:cubicBezTo>
                    <a:pt x="15419" y="39889"/>
                    <a:pt x="20851" y="17466"/>
                    <a:pt x="2628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46" name="Forma libre 745">
              <a:extLst>
                <a:ext uri="{FF2B5EF4-FFF2-40B4-BE49-F238E27FC236}">
                  <a16:creationId xmlns:a16="http://schemas.microsoft.com/office/drawing/2014/main" id="{DF68126F-1878-EE44-96AD-E8566D006E56}"/>
                </a:ext>
              </a:extLst>
            </p:cNvPr>
            <p:cNvSpPr/>
            <p:nvPr/>
          </p:nvSpPr>
          <p:spPr>
            <a:xfrm>
              <a:off x="7760556" y="4140829"/>
              <a:ext cx="32592" cy="23097"/>
            </a:xfrm>
            <a:custGeom>
              <a:avLst/>
              <a:gdLst>
                <a:gd name="connsiteX0" fmla="*/ 32592 w 32592"/>
                <a:gd name="connsiteY0" fmla="*/ 16549 h 23097"/>
                <a:gd name="connsiteX1" fmla="*/ 0 w 32592"/>
                <a:gd name="connsiteY1" fmla="*/ 13481 h 23097"/>
                <a:gd name="connsiteX2" fmla="*/ 32592 w 32592"/>
                <a:gd name="connsiteY2" fmla="*/ 16549 h 23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92" h="23097">
                  <a:moveTo>
                    <a:pt x="32592" y="16549"/>
                  </a:moveTo>
                  <a:cubicBezTo>
                    <a:pt x="29758" y="-8942"/>
                    <a:pt x="8502" y="-917"/>
                    <a:pt x="0" y="13481"/>
                  </a:cubicBezTo>
                  <a:cubicBezTo>
                    <a:pt x="8266" y="23630"/>
                    <a:pt x="24326" y="27407"/>
                    <a:pt x="32592" y="1654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47" name="Forma libre 746">
              <a:extLst>
                <a:ext uri="{FF2B5EF4-FFF2-40B4-BE49-F238E27FC236}">
                  <a16:creationId xmlns:a16="http://schemas.microsoft.com/office/drawing/2014/main" id="{3F5D4BA7-ABAE-A043-BCDF-C2F70404AD12}"/>
                </a:ext>
              </a:extLst>
            </p:cNvPr>
            <p:cNvSpPr/>
            <p:nvPr/>
          </p:nvSpPr>
          <p:spPr>
            <a:xfrm>
              <a:off x="8266102" y="4819907"/>
              <a:ext cx="18608" cy="34223"/>
            </a:xfrm>
            <a:custGeom>
              <a:avLst/>
              <a:gdLst>
                <a:gd name="connsiteX0" fmla="*/ 13801 w 18608"/>
                <a:gd name="connsiteY0" fmla="*/ 0 h 34223"/>
                <a:gd name="connsiteX1" fmla="*/ 8369 w 18608"/>
                <a:gd name="connsiteY1" fmla="*/ 34224 h 34223"/>
                <a:gd name="connsiteX2" fmla="*/ 13801 w 18608"/>
                <a:gd name="connsiteY2" fmla="*/ 0 h 34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608" h="34223">
                  <a:moveTo>
                    <a:pt x="13801" y="0"/>
                  </a:moveTo>
                  <a:cubicBezTo>
                    <a:pt x="-5329" y="8497"/>
                    <a:pt x="-2023" y="23603"/>
                    <a:pt x="8369" y="34224"/>
                  </a:cubicBezTo>
                  <a:cubicBezTo>
                    <a:pt x="17344" y="23131"/>
                    <a:pt x="23248" y="15578"/>
                    <a:pt x="1380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748" name="Gráfico 626">
            <a:extLst>
              <a:ext uri="{FF2B5EF4-FFF2-40B4-BE49-F238E27FC236}">
                <a16:creationId xmlns:a16="http://schemas.microsoft.com/office/drawing/2014/main" id="{985D70A9-C129-FB45-BC98-543113480486}"/>
              </a:ext>
            </a:extLst>
          </p:cNvPr>
          <p:cNvGrpSpPr/>
          <p:nvPr/>
        </p:nvGrpSpPr>
        <p:grpSpPr>
          <a:xfrm>
            <a:off x="1231352" y="3421150"/>
            <a:ext cx="877243" cy="875084"/>
            <a:chOff x="2476493" y="3621271"/>
            <a:chExt cx="1181716" cy="1178808"/>
          </a:xfrm>
          <a:solidFill>
            <a:srgbClr val="262626"/>
          </a:solidFill>
        </p:grpSpPr>
        <p:sp>
          <p:nvSpPr>
            <p:cNvPr id="749" name="Forma libre 748">
              <a:extLst>
                <a:ext uri="{FF2B5EF4-FFF2-40B4-BE49-F238E27FC236}">
                  <a16:creationId xmlns:a16="http://schemas.microsoft.com/office/drawing/2014/main" id="{7936D469-0D2A-9540-80F7-A23E271A3E83}"/>
                </a:ext>
              </a:extLst>
            </p:cNvPr>
            <p:cNvSpPr/>
            <p:nvPr/>
          </p:nvSpPr>
          <p:spPr>
            <a:xfrm>
              <a:off x="2823521" y="3730170"/>
              <a:ext cx="834687" cy="1029077"/>
            </a:xfrm>
            <a:custGeom>
              <a:avLst/>
              <a:gdLst>
                <a:gd name="connsiteX0" fmla="*/ 421147 w 834687"/>
                <a:gd name="connsiteY0" fmla="*/ 321233 h 1029077"/>
                <a:gd name="connsiteX1" fmla="*/ 422328 w 834687"/>
                <a:gd name="connsiteY1" fmla="*/ 317928 h 1029077"/>
                <a:gd name="connsiteX2" fmla="*/ 423508 w 834687"/>
                <a:gd name="connsiteY2" fmla="*/ 314388 h 1029077"/>
                <a:gd name="connsiteX3" fmla="*/ 425162 w 834687"/>
                <a:gd name="connsiteY3" fmla="*/ 307779 h 1029077"/>
                <a:gd name="connsiteX4" fmla="*/ 427051 w 834687"/>
                <a:gd name="connsiteY4" fmla="*/ 298338 h 1029077"/>
                <a:gd name="connsiteX5" fmla="*/ 586469 w 834687"/>
                <a:gd name="connsiteY5" fmla="*/ 514303 h 1029077"/>
                <a:gd name="connsiteX6" fmla="*/ 734078 w 834687"/>
                <a:gd name="connsiteY6" fmla="*/ 743013 h 1029077"/>
                <a:gd name="connsiteX7" fmla="*/ 717073 w 834687"/>
                <a:gd name="connsiteY7" fmla="*/ 759771 h 1029077"/>
                <a:gd name="connsiteX8" fmla="*/ 691330 w 834687"/>
                <a:gd name="connsiteY8" fmla="*/ 772752 h 1029077"/>
                <a:gd name="connsiteX9" fmla="*/ 686843 w 834687"/>
                <a:gd name="connsiteY9" fmla="*/ 725547 h 1029077"/>
                <a:gd name="connsiteX10" fmla="*/ 645040 w 834687"/>
                <a:gd name="connsiteY10" fmla="*/ 753870 h 1029077"/>
                <a:gd name="connsiteX11" fmla="*/ 679285 w 834687"/>
                <a:gd name="connsiteY11" fmla="*/ 748442 h 1029077"/>
                <a:gd name="connsiteX12" fmla="*/ 650472 w 834687"/>
                <a:gd name="connsiteY12" fmla="*/ 813585 h 1029077"/>
                <a:gd name="connsiteX13" fmla="*/ 743052 w 834687"/>
                <a:gd name="connsiteY13" fmla="*/ 765436 h 1029077"/>
                <a:gd name="connsiteX14" fmla="*/ 650472 w 834687"/>
                <a:gd name="connsiteY14" fmla="*/ 895958 h 1029077"/>
                <a:gd name="connsiteX15" fmla="*/ 653306 w 834687"/>
                <a:gd name="connsiteY15" fmla="*/ 908232 h 1029077"/>
                <a:gd name="connsiteX16" fmla="*/ 638899 w 834687"/>
                <a:gd name="connsiteY16" fmla="*/ 945288 h 1029077"/>
                <a:gd name="connsiteX17" fmla="*/ 673145 w 834687"/>
                <a:gd name="connsiteY17" fmla="*/ 917201 h 1029077"/>
                <a:gd name="connsiteX18" fmla="*/ 764780 w 834687"/>
                <a:gd name="connsiteY18" fmla="*/ 840256 h 1029077"/>
                <a:gd name="connsiteX19" fmla="*/ 767142 w 834687"/>
                <a:gd name="connsiteY19" fmla="*/ 853002 h 1029077"/>
                <a:gd name="connsiteX20" fmla="*/ 798317 w 834687"/>
                <a:gd name="connsiteY20" fmla="*/ 824678 h 1029077"/>
                <a:gd name="connsiteX21" fmla="*/ 808709 w 834687"/>
                <a:gd name="connsiteY21" fmla="*/ 846393 h 1029077"/>
                <a:gd name="connsiteX22" fmla="*/ 754625 w 834687"/>
                <a:gd name="connsiteY22" fmla="*/ 868107 h 1029077"/>
                <a:gd name="connsiteX23" fmla="*/ 754625 w 834687"/>
                <a:gd name="connsiteY23" fmla="*/ 851349 h 1029077"/>
                <a:gd name="connsiteX24" fmla="*/ 696526 w 834687"/>
                <a:gd name="connsiteY24" fmla="*/ 907996 h 1029077"/>
                <a:gd name="connsiteX25" fmla="*/ 681647 w 834687"/>
                <a:gd name="connsiteY25" fmla="*/ 925462 h 1029077"/>
                <a:gd name="connsiteX26" fmla="*/ 599931 w 834687"/>
                <a:gd name="connsiteY26" fmla="*/ 990133 h 1029077"/>
                <a:gd name="connsiteX27" fmla="*/ 516089 w 834687"/>
                <a:gd name="connsiteY27" fmla="*/ 862443 h 1029077"/>
                <a:gd name="connsiteX28" fmla="*/ 480899 w 834687"/>
                <a:gd name="connsiteY28" fmla="*/ 842616 h 1029077"/>
                <a:gd name="connsiteX29" fmla="*/ 316994 w 834687"/>
                <a:gd name="connsiteY29" fmla="*/ 593372 h 1029077"/>
                <a:gd name="connsiteX30" fmla="*/ 252518 w 834687"/>
                <a:gd name="connsiteY30" fmla="*/ 498017 h 1029077"/>
                <a:gd name="connsiteX31" fmla="*/ 279206 w 834687"/>
                <a:gd name="connsiteY31" fmla="*/ 527756 h 1029077"/>
                <a:gd name="connsiteX32" fmla="*/ 361395 w 834687"/>
                <a:gd name="connsiteY32" fmla="*/ 641757 h 1029077"/>
                <a:gd name="connsiteX33" fmla="*/ 365646 w 834687"/>
                <a:gd name="connsiteY33" fmla="*/ 648366 h 1029077"/>
                <a:gd name="connsiteX34" fmla="*/ 368008 w 834687"/>
                <a:gd name="connsiteY34" fmla="*/ 651435 h 1029077"/>
                <a:gd name="connsiteX35" fmla="*/ 410755 w 834687"/>
                <a:gd name="connsiteY35" fmla="*/ 699348 h 1029077"/>
                <a:gd name="connsiteX36" fmla="*/ 317702 w 834687"/>
                <a:gd name="connsiteY36" fmla="*/ 565285 h 1029077"/>
                <a:gd name="connsiteX37" fmla="*/ 220162 w 834687"/>
                <a:gd name="connsiteY37" fmla="*/ 434526 h 1029077"/>
                <a:gd name="connsiteX38" fmla="*/ 41142 w 834687"/>
                <a:gd name="connsiteY38" fmla="*/ 161442 h 1029077"/>
                <a:gd name="connsiteX39" fmla="*/ 111758 w 834687"/>
                <a:gd name="connsiteY39" fmla="*/ 89926 h 1029077"/>
                <a:gd name="connsiteX40" fmla="*/ 145295 w 834687"/>
                <a:gd name="connsiteY40" fmla="*/ 52870 h 1029077"/>
                <a:gd name="connsiteX41" fmla="*/ 180249 w 834687"/>
                <a:gd name="connsiteY41" fmla="*/ 18174 h 1029077"/>
                <a:gd name="connsiteX42" fmla="*/ 219690 w 834687"/>
                <a:gd name="connsiteY42" fmla="*/ 49330 h 1029077"/>
                <a:gd name="connsiteX43" fmla="*/ 251337 w 834687"/>
                <a:gd name="connsiteY43" fmla="*/ 83082 h 1029077"/>
                <a:gd name="connsiteX44" fmla="*/ 279915 w 834687"/>
                <a:gd name="connsiteY44" fmla="*/ 125802 h 1029077"/>
                <a:gd name="connsiteX45" fmla="*/ 421147 w 834687"/>
                <a:gd name="connsiteY45" fmla="*/ 321233 h 1029077"/>
                <a:gd name="connsiteX46" fmla="*/ 834688 w 834687"/>
                <a:gd name="connsiteY46" fmla="*/ 835536 h 1029077"/>
                <a:gd name="connsiteX47" fmla="*/ 813905 w 834687"/>
                <a:gd name="connsiteY47" fmla="*/ 792815 h 1029077"/>
                <a:gd name="connsiteX48" fmla="*/ 802804 w 834687"/>
                <a:gd name="connsiteY48" fmla="*/ 790690 h 1029077"/>
                <a:gd name="connsiteX49" fmla="*/ 715892 w 834687"/>
                <a:gd name="connsiteY49" fmla="*/ 689435 h 1029077"/>
                <a:gd name="connsiteX50" fmla="*/ 681647 w 834687"/>
                <a:gd name="connsiteY50" fmla="*/ 631136 h 1029077"/>
                <a:gd name="connsiteX51" fmla="*/ 643859 w 834687"/>
                <a:gd name="connsiteY51" fmla="*/ 570949 h 1029077"/>
                <a:gd name="connsiteX52" fmla="*/ 318647 w 834687"/>
                <a:gd name="connsiteY52" fmla="*/ 145865 h 1029077"/>
                <a:gd name="connsiteX53" fmla="*/ 296919 w 834687"/>
                <a:gd name="connsiteY53" fmla="*/ 118250 h 1029077"/>
                <a:gd name="connsiteX54" fmla="*/ 188987 w 834687"/>
                <a:gd name="connsiteY54" fmla="*/ 0 h 1029077"/>
                <a:gd name="connsiteX55" fmla="*/ 167968 w 834687"/>
                <a:gd name="connsiteY55" fmla="*/ 2832 h 1029077"/>
                <a:gd name="connsiteX56" fmla="*/ 148365 w 834687"/>
                <a:gd name="connsiteY56" fmla="*/ 944 h 1029077"/>
                <a:gd name="connsiteX57" fmla="*/ 40434 w 834687"/>
                <a:gd name="connsiteY57" fmla="*/ 127219 h 1029077"/>
                <a:gd name="connsiteX58" fmla="*/ 2174 w 834687"/>
                <a:gd name="connsiteY58" fmla="*/ 197319 h 1029077"/>
                <a:gd name="connsiteX59" fmla="*/ 14455 w 834687"/>
                <a:gd name="connsiteY59" fmla="*/ 209592 h 1029077"/>
                <a:gd name="connsiteX60" fmla="*/ 22012 w 834687"/>
                <a:gd name="connsiteY60" fmla="*/ 206288 h 1029077"/>
                <a:gd name="connsiteX61" fmla="*/ 26263 w 834687"/>
                <a:gd name="connsiteY61" fmla="*/ 204399 h 1029077"/>
                <a:gd name="connsiteX62" fmla="*/ 61453 w 834687"/>
                <a:gd name="connsiteY62" fmla="*/ 261754 h 1029077"/>
                <a:gd name="connsiteX63" fmla="*/ 100422 w 834687"/>
                <a:gd name="connsiteY63" fmla="*/ 309903 h 1029077"/>
                <a:gd name="connsiteX64" fmla="*/ 318411 w 834687"/>
                <a:gd name="connsiteY64" fmla="*/ 619571 h 1029077"/>
                <a:gd name="connsiteX65" fmla="*/ 456101 w 834687"/>
                <a:gd name="connsiteY65" fmla="*/ 834827 h 1029077"/>
                <a:gd name="connsiteX66" fmla="*/ 591665 w 834687"/>
                <a:gd name="connsiteY66" fmla="*/ 1003823 h 1029077"/>
                <a:gd name="connsiteX67" fmla="*/ 608905 w 834687"/>
                <a:gd name="connsiteY67" fmla="*/ 1029078 h 1029077"/>
                <a:gd name="connsiteX68" fmla="*/ 636538 w 834687"/>
                <a:gd name="connsiteY68" fmla="*/ 1005947 h 1029077"/>
                <a:gd name="connsiteX69" fmla="*/ 685190 w 834687"/>
                <a:gd name="connsiteY69" fmla="*/ 972195 h 1029077"/>
                <a:gd name="connsiteX70" fmla="*/ 699124 w 834687"/>
                <a:gd name="connsiteY70" fmla="*/ 959450 h 1029077"/>
                <a:gd name="connsiteX71" fmla="*/ 834688 w 834687"/>
                <a:gd name="connsiteY71" fmla="*/ 835536 h 1029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834687" h="1029077">
                  <a:moveTo>
                    <a:pt x="421147" y="321233"/>
                  </a:moveTo>
                  <a:cubicBezTo>
                    <a:pt x="420911" y="320053"/>
                    <a:pt x="422091" y="318400"/>
                    <a:pt x="422328" y="317928"/>
                  </a:cubicBezTo>
                  <a:cubicBezTo>
                    <a:pt x="422564" y="317220"/>
                    <a:pt x="423272" y="315096"/>
                    <a:pt x="423508" y="314388"/>
                  </a:cubicBezTo>
                  <a:cubicBezTo>
                    <a:pt x="423745" y="313208"/>
                    <a:pt x="424926" y="308723"/>
                    <a:pt x="425162" y="307779"/>
                  </a:cubicBezTo>
                  <a:cubicBezTo>
                    <a:pt x="432483" y="276860"/>
                    <a:pt x="418785" y="317220"/>
                    <a:pt x="427051" y="298338"/>
                  </a:cubicBezTo>
                  <a:cubicBezTo>
                    <a:pt x="449724" y="338699"/>
                    <a:pt x="539234" y="439954"/>
                    <a:pt x="586469" y="514303"/>
                  </a:cubicBezTo>
                  <a:lnTo>
                    <a:pt x="734078" y="743013"/>
                  </a:lnTo>
                  <a:cubicBezTo>
                    <a:pt x="726992" y="751982"/>
                    <a:pt x="726992" y="752926"/>
                    <a:pt x="717073" y="759771"/>
                  </a:cubicBezTo>
                  <a:cubicBezTo>
                    <a:pt x="700541" y="771336"/>
                    <a:pt x="709043" y="766380"/>
                    <a:pt x="691330" y="772752"/>
                  </a:cubicBezTo>
                  <a:cubicBezTo>
                    <a:pt x="695109" y="757411"/>
                    <a:pt x="711877" y="722479"/>
                    <a:pt x="686843" y="725547"/>
                  </a:cubicBezTo>
                  <a:cubicBezTo>
                    <a:pt x="685662" y="725783"/>
                    <a:pt x="653306" y="738764"/>
                    <a:pt x="645040" y="753870"/>
                  </a:cubicBezTo>
                  <a:lnTo>
                    <a:pt x="679285" y="748442"/>
                  </a:lnTo>
                  <a:cubicBezTo>
                    <a:pt x="673145" y="789274"/>
                    <a:pt x="653778" y="792579"/>
                    <a:pt x="650472" y="813585"/>
                  </a:cubicBezTo>
                  <a:cubicBezTo>
                    <a:pt x="644568" y="851349"/>
                    <a:pt x="705973" y="768740"/>
                    <a:pt x="743052" y="765436"/>
                  </a:cubicBezTo>
                  <a:cubicBezTo>
                    <a:pt x="733605" y="799423"/>
                    <a:pt x="651181" y="879909"/>
                    <a:pt x="650472" y="895958"/>
                  </a:cubicBezTo>
                  <a:cubicBezTo>
                    <a:pt x="649527" y="918617"/>
                    <a:pt x="651889" y="888642"/>
                    <a:pt x="653306" y="908232"/>
                  </a:cubicBezTo>
                  <a:cubicBezTo>
                    <a:pt x="654959" y="931835"/>
                    <a:pt x="647166" y="913188"/>
                    <a:pt x="638899" y="945288"/>
                  </a:cubicBezTo>
                  <a:cubicBezTo>
                    <a:pt x="665823" y="937735"/>
                    <a:pt x="659447" y="935375"/>
                    <a:pt x="673145" y="917201"/>
                  </a:cubicBezTo>
                  <a:lnTo>
                    <a:pt x="764780" y="840256"/>
                  </a:lnTo>
                  <a:cubicBezTo>
                    <a:pt x="765253" y="851113"/>
                    <a:pt x="759821" y="841908"/>
                    <a:pt x="767142" y="853002"/>
                  </a:cubicBezTo>
                  <a:cubicBezTo>
                    <a:pt x="775172" y="836244"/>
                    <a:pt x="781549" y="832939"/>
                    <a:pt x="798317" y="824678"/>
                  </a:cubicBezTo>
                  <a:cubicBezTo>
                    <a:pt x="805402" y="837188"/>
                    <a:pt x="804458" y="831523"/>
                    <a:pt x="808709" y="846393"/>
                  </a:cubicBezTo>
                  <a:cubicBezTo>
                    <a:pt x="777061" y="890058"/>
                    <a:pt x="806819" y="829399"/>
                    <a:pt x="754625" y="868107"/>
                  </a:cubicBezTo>
                  <a:lnTo>
                    <a:pt x="754625" y="851349"/>
                  </a:lnTo>
                  <a:cubicBezTo>
                    <a:pt x="740218" y="858902"/>
                    <a:pt x="712822" y="891002"/>
                    <a:pt x="696526" y="907996"/>
                  </a:cubicBezTo>
                  <a:lnTo>
                    <a:pt x="681647" y="925462"/>
                  </a:lnTo>
                  <a:cubicBezTo>
                    <a:pt x="635593" y="973375"/>
                    <a:pt x="651417" y="983997"/>
                    <a:pt x="599931" y="990133"/>
                  </a:cubicBezTo>
                  <a:cubicBezTo>
                    <a:pt x="594735" y="972195"/>
                    <a:pt x="523174" y="866927"/>
                    <a:pt x="516089" y="862443"/>
                  </a:cubicBezTo>
                  <a:cubicBezTo>
                    <a:pt x="498848" y="851821"/>
                    <a:pt x="502155" y="865275"/>
                    <a:pt x="480899" y="842616"/>
                  </a:cubicBezTo>
                  <a:lnTo>
                    <a:pt x="316994" y="593372"/>
                  </a:lnTo>
                  <a:cubicBezTo>
                    <a:pt x="301170" y="574726"/>
                    <a:pt x="258659" y="519495"/>
                    <a:pt x="252518" y="498017"/>
                  </a:cubicBezTo>
                  <a:cubicBezTo>
                    <a:pt x="267870" y="507694"/>
                    <a:pt x="267161" y="511470"/>
                    <a:pt x="279206" y="527756"/>
                  </a:cubicBezTo>
                  <a:lnTo>
                    <a:pt x="361395" y="641757"/>
                  </a:lnTo>
                  <a:cubicBezTo>
                    <a:pt x="362103" y="643174"/>
                    <a:pt x="364701" y="647186"/>
                    <a:pt x="365646" y="648366"/>
                  </a:cubicBezTo>
                  <a:cubicBezTo>
                    <a:pt x="366354" y="649310"/>
                    <a:pt x="367299" y="650490"/>
                    <a:pt x="368008" y="651435"/>
                  </a:cubicBezTo>
                  <a:cubicBezTo>
                    <a:pt x="378635" y="665832"/>
                    <a:pt x="396821" y="693447"/>
                    <a:pt x="410755" y="699348"/>
                  </a:cubicBezTo>
                  <a:cubicBezTo>
                    <a:pt x="378872" y="656391"/>
                    <a:pt x="350058" y="608242"/>
                    <a:pt x="317702" y="565285"/>
                  </a:cubicBezTo>
                  <a:lnTo>
                    <a:pt x="220162" y="434526"/>
                  </a:lnTo>
                  <a:cubicBezTo>
                    <a:pt x="189696" y="391805"/>
                    <a:pt x="54604" y="208412"/>
                    <a:pt x="41142" y="161442"/>
                  </a:cubicBezTo>
                  <a:cubicBezTo>
                    <a:pt x="60745" y="132647"/>
                    <a:pt x="84126" y="114709"/>
                    <a:pt x="111758" y="89926"/>
                  </a:cubicBezTo>
                  <a:cubicBezTo>
                    <a:pt x="154034" y="51690"/>
                    <a:pt x="133250" y="84026"/>
                    <a:pt x="145295" y="52870"/>
                  </a:cubicBezTo>
                  <a:cubicBezTo>
                    <a:pt x="148838" y="44137"/>
                    <a:pt x="140099" y="36584"/>
                    <a:pt x="180249" y="18174"/>
                  </a:cubicBezTo>
                  <a:cubicBezTo>
                    <a:pt x="190641" y="29031"/>
                    <a:pt x="205992" y="36112"/>
                    <a:pt x="219690" y="49330"/>
                  </a:cubicBezTo>
                  <a:cubicBezTo>
                    <a:pt x="231026" y="60423"/>
                    <a:pt x="240237" y="70572"/>
                    <a:pt x="251337" y="83082"/>
                  </a:cubicBezTo>
                  <a:cubicBezTo>
                    <a:pt x="270940" y="105032"/>
                    <a:pt x="266216" y="99603"/>
                    <a:pt x="279915" y="125802"/>
                  </a:cubicBezTo>
                  <a:cubicBezTo>
                    <a:pt x="281095" y="127927"/>
                    <a:pt x="404851" y="265294"/>
                    <a:pt x="421147" y="321233"/>
                  </a:cubicBezTo>
                  <a:close/>
                  <a:moveTo>
                    <a:pt x="834688" y="835536"/>
                  </a:moveTo>
                  <a:cubicBezTo>
                    <a:pt x="806347" y="813113"/>
                    <a:pt x="820517" y="800132"/>
                    <a:pt x="813905" y="792815"/>
                  </a:cubicBezTo>
                  <a:cubicBezTo>
                    <a:pt x="803041" y="780305"/>
                    <a:pt x="816975" y="793995"/>
                    <a:pt x="802804" y="790690"/>
                  </a:cubicBezTo>
                  <a:cubicBezTo>
                    <a:pt x="782730" y="785734"/>
                    <a:pt x="727701" y="706193"/>
                    <a:pt x="715892" y="689435"/>
                  </a:cubicBezTo>
                  <a:cubicBezTo>
                    <a:pt x="703139" y="671261"/>
                    <a:pt x="694164" y="650490"/>
                    <a:pt x="681647" y="631136"/>
                  </a:cubicBezTo>
                  <a:cubicBezTo>
                    <a:pt x="667240" y="609422"/>
                    <a:pt x="659210" y="591956"/>
                    <a:pt x="643859" y="570949"/>
                  </a:cubicBezTo>
                  <a:lnTo>
                    <a:pt x="318647" y="145865"/>
                  </a:lnTo>
                  <a:cubicBezTo>
                    <a:pt x="310617" y="135479"/>
                    <a:pt x="304949" y="127219"/>
                    <a:pt x="296919" y="118250"/>
                  </a:cubicBezTo>
                  <a:lnTo>
                    <a:pt x="188987" y="0"/>
                  </a:lnTo>
                  <a:cubicBezTo>
                    <a:pt x="171511" y="2124"/>
                    <a:pt x="180721" y="2596"/>
                    <a:pt x="167968" y="2832"/>
                  </a:cubicBezTo>
                  <a:cubicBezTo>
                    <a:pt x="166315" y="2832"/>
                    <a:pt x="153325" y="1180"/>
                    <a:pt x="148365" y="944"/>
                  </a:cubicBezTo>
                  <a:cubicBezTo>
                    <a:pt x="138918" y="37056"/>
                    <a:pt x="69011" y="97715"/>
                    <a:pt x="40434" y="127219"/>
                  </a:cubicBezTo>
                  <a:lnTo>
                    <a:pt x="2174" y="197319"/>
                  </a:lnTo>
                  <a:cubicBezTo>
                    <a:pt x="-1369" y="211244"/>
                    <a:pt x="-2550" y="214785"/>
                    <a:pt x="14455" y="209592"/>
                  </a:cubicBezTo>
                  <a:cubicBezTo>
                    <a:pt x="15399" y="209120"/>
                    <a:pt x="14691" y="191418"/>
                    <a:pt x="22012" y="206288"/>
                  </a:cubicBezTo>
                  <a:cubicBezTo>
                    <a:pt x="22721" y="207468"/>
                    <a:pt x="24846" y="204871"/>
                    <a:pt x="26263" y="204399"/>
                  </a:cubicBezTo>
                  <a:cubicBezTo>
                    <a:pt x="29570" y="240748"/>
                    <a:pt x="45157" y="240984"/>
                    <a:pt x="61453" y="261754"/>
                  </a:cubicBezTo>
                  <a:cubicBezTo>
                    <a:pt x="76096" y="280400"/>
                    <a:pt x="84126" y="291729"/>
                    <a:pt x="100422" y="309903"/>
                  </a:cubicBezTo>
                  <a:cubicBezTo>
                    <a:pt x="180013" y="399358"/>
                    <a:pt x="245905" y="514303"/>
                    <a:pt x="318411" y="619571"/>
                  </a:cubicBezTo>
                  <a:lnTo>
                    <a:pt x="456101" y="834827"/>
                  </a:lnTo>
                  <a:cubicBezTo>
                    <a:pt x="518923" y="914133"/>
                    <a:pt x="539234" y="929710"/>
                    <a:pt x="591665" y="1003823"/>
                  </a:cubicBezTo>
                  <a:cubicBezTo>
                    <a:pt x="602056" y="1018692"/>
                    <a:pt x="596624" y="1016804"/>
                    <a:pt x="608905" y="1029078"/>
                  </a:cubicBezTo>
                  <a:cubicBezTo>
                    <a:pt x="623312" y="1023413"/>
                    <a:pt x="624493" y="1016332"/>
                    <a:pt x="636538" y="1005947"/>
                  </a:cubicBezTo>
                  <a:cubicBezTo>
                    <a:pt x="671019" y="976444"/>
                    <a:pt x="668894" y="983760"/>
                    <a:pt x="685190" y="972195"/>
                  </a:cubicBezTo>
                  <a:cubicBezTo>
                    <a:pt x="692747" y="967003"/>
                    <a:pt x="691566" y="965586"/>
                    <a:pt x="699124" y="959450"/>
                  </a:cubicBezTo>
                  <a:cubicBezTo>
                    <a:pt x="722269" y="940804"/>
                    <a:pt x="814613" y="903511"/>
                    <a:pt x="834688" y="83553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50" name="Forma libre 749">
              <a:extLst>
                <a:ext uri="{FF2B5EF4-FFF2-40B4-BE49-F238E27FC236}">
                  <a16:creationId xmlns:a16="http://schemas.microsoft.com/office/drawing/2014/main" id="{CB04DEFC-71D7-1844-9F9D-C51A29F14B02}"/>
                </a:ext>
              </a:extLst>
            </p:cNvPr>
            <p:cNvSpPr/>
            <p:nvPr/>
          </p:nvSpPr>
          <p:spPr>
            <a:xfrm>
              <a:off x="2476493" y="3621271"/>
              <a:ext cx="347778" cy="1178808"/>
            </a:xfrm>
            <a:custGeom>
              <a:avLst/>
              <a:gdLst>
                <a:gd name="connsiteX0" fmla="*/ 312831 w 347778"/>
                <a:gd name="connsiteY0" fmla="*/ 482293 h 1178808"/>
                <a:gd name="connsiteX1" fmla="*/ 315665 w 347778"/>
                <a:gd name="connsiteY1" fmla="*/ 585673 h 1178808"/>
                <a:gd name="connsiteX2" fmla="*/ 309052 w 347778"/>
                <a:gd name="connsiteY2" fmla="*/ 683388 h 1178808"/>
                <a:gd name="connsiteX3" fmla="*/ 320625 w 347778"/>
                <a:gd name="connsiteY3" fmla="*/ 965441 h 1178808"/>
                <a:gd name="connsiteX4" fmla="*/ 323223 w 347778"/>
                <a:gd name="connsiteY4" fmla="*/ 1058435 h 1178808"/>
                <a:gd name="connsiteX5" fmla="*/ 225919 w 347778"/>
                <a:gd name="connsiteY5" fmla="*/ 1151194 h 1178808"/>
                <a:gd name="connsiteX6" fmla="*/ 50678 w 347778"/>
                <a:gd name="connsiteY6" fmla="*/ 1148598 h 1178808"/>
                <a:gd name="connsiteX7" fmla="*/ 36979 w 347778"/>
                <a:gd name="connsiteY7" fmla="*/ 1138448 h 1178808"/>
                <a:gd name="connsiteX8" fmla="*/ 39341 w 347778"/>
                <a:gd name="connsiteY8" fmla="*/ 1042149 h 1178808"/>
                <a:gd name="connsiteX9" fmla="*/ 34145 w 347778"/>
                <a:gd name="connsiteY9" fmla="*/ 781576 h 1178808"/>
                <a:gd name="connsiteX10" fmla="*/ 39814 w 347778"/>
                <a:gd name="connsiteY10" fmla="*/ 586381 h 1178808"/>
                <a:gd name="connsiteX11" fmla="*/ 24935 w 347778"/>
                <a:gd name="connsiteY11" fmla="*/ 590158 h 1178808"/>
                <a:gd name="connsiteX12" fmla="*/ 18794 w 347778"/>
                <a:gd name="connsiteY12" fmla="*/ 591102 h 1178808"/>
                <a:gd name="connsiteX13" fmla="*/ 24698 w 347778"/>
                <a:gd name="connsiteY13" fmla="*/ 445473 h 1178808"/>
                <a:gd name="connsiteX14" fmla="*/ 35090 w 347778"/>
                <a:gd name="connsiteY14" fmla="*/ 183719 h 1178808"/>
                <a:gd name="connsiteX15" fmla="*/ 38633 w 347778"/>
                <a:gd name="connsiteY15" fmla="*/ 52016 h 1178808"/>
                <a:gd name="connsiteX16" fmla="*/ 46426 w 347778"/>
                <a:gd name="connsiteY16" fmla="*/ 39271 h 1178808"/>
                <a:gd name="connsiteX17" fmla="*/ 264415 w 347778"/>
                <a:gd name="connsiteY17" fmla="*/ 14724 h 1178808"/>
                <a:gd name="connsiteX18" fmla="*/ 276696 w 347778"/>
                <a:gd name="connsiteY18" fmla="*/ 10947 h 1178808"/>
                <a:gd name="connsiteX19" fmla="*/ 282837 w 347778"/>
                <a:gd name="connsiteY19" fmla="*/ 1034 h 1178808"/>
                <a:gd name="connsiteX20" fmla="*/ 265360 w 347778"/>
                <a:gd name="connsiteY20" fmla="*/ 1270 h 1178808"/>
                <a:gd name="connsiteX21" fmla="*/ 242215 w 347778"/>
                <a:gd name="connsiteY21" fmla="*/ 3867 h 1178808"/>
                <a:gd name="connsiteX22" fmla="*/ 196161 w 347778"/>
                <a:gd name="connsiteY22" fmla="*/ 8115 h 1178808"/>
                <a:gd name="connsiteX23" fmla="*/ 101927 w 347778"/>
                <a:gd name="connsiteY23" fmla="*/ 8115 h 1178808"/>
                <a:gd name="connsiteX24" fmla="*/ 40994 w 347778"/>
                <a:gd name="connsiteY24" fmla="*/ 16612 h 1178808"/>
                <a:gd name="connsiteX25" fmla="*/ 26352 w 347778"/>
                <a:gd name="connsiteY25" fmla="*/ 7879 h 1178808"/>
                <a:gd name="connsiteX26" fmla="*/ 18794 w 347778"/>
                <a:gd name="connsiteY26" fmla="*/ 69482 h 1178808"/>
                <a:gd name="connsiteX27" fmla="*/ 18085 w 347778"/>
                <a:gd name="connsiteY27" fmla="*/ 260900 h 1178808"/>
                <a:gd name="connsiteX28" fmla="*/ 11236 w 347778"/>
                <a:gd name="connsiteY28" fmla="*/ 435324 h 1178808"/>
                <a:gd name="connsiteX29" fmla="*/ 3915 w 347778"/>
                <a:gd name="connsiteY29" fmla="*/ 618009 h 1178808"/>
                <a:gd name="connsiteX30" fmla="*/ 1553 w 347778"/>
                <a:gd name="connsiteY30" fmla="*/ 806358 h 1178808"/>
                <a:gd name="connsiteX31" fmla="*/ 15015 w 347778"/>
                <a:gd name="connsiteY31" fmla="*/ 944198 h 1178808"/>
                <a:gd name="connsiteX32" fmla="*/ 13362 w 347778"/>
                <a:gd name="connsiteY32" fmla="*/ 985267 h 1178808"/>
                <a:gd name="connsiteX33" fmla="*/ 20447 w 347778"/>
                <a:gd name="connsiteY33" fmla="*/ 1074957 h 1178808"/>
                <a:gd name="connsiteX34" fmla="*/ 31311 w 347778"/>
                <a:gd name="connsiteY34" fmla="*/ 1170784 h 1178808"/>
                <a:gd name="connsiteX35" fmla="*/ 81380 w 347778"/>
                <a:gd name="connsiteY35" fmla="*/ 1174325 h 1178808"/>
                <a:gd name="connsiteX36" fmla="*/ 308580 w 347778"/>
                <a:gd name="connsiteY36" fmla="*/ 1178809 h 1178808"/>
                <a:gd name="connsiteX37" fmla="*/ 344478 w 347778"/>
                <a:gd name="connsiteY37" fmla="*/ 1128299 h 1178808"/>
                <a:gd name="connsiteX38" fmla="*/ 343297 w 347778"/>
                <a:gd name="connsiteY38" fmla="*/ 1099032 h 1178808"/>
                <a:gd name="connsiteX39" fmla="*/ 323695 w 347778"/>
                <a:gd name="connsiteY39" fmla="*/ 683388 h 1178808"/>
                <a:gd name="connsiteX40" fmla="*/ 329836 w 347778"/>
                <a:gd name="connsiteY40" fmla="*/ 607388 h 1178808"/>
                <a:gd name="connsiteX41" fmla="*/ 315901 w 347778"/>
                <a:gd name="connsiteY41" fmla="*/ 286627 h 1178808"/>
                <a:gd name="connsiteX42" fmla="*/ 311886 w 347778"/>
                <a:gd name="connsiteY42" fmla="*/ 140054 h 1178808"/>
                <a:gd name="connsiteX43" fmla="*/ 295590 w 347778"/>
                <a:gd name="connsiteY43" fmla="*/ 1978 h 1178808"/>
                <a:gd name="connsiteX44" fmla="*/ 301022 w 347778"/>
                <a:gd name="connsiteY44" fmla="*/ 87892 h 1178808"/>
                <a:gd name="connsiteX45" fmla="*/ 305037 w 347778"/>
                <a:gd name="connsiteY45" fmla="*/ 183483 h 1178808"/>
                <a:gd name="connsiteX46" fmla="*/ 297007 w 347778"/>
                <a:gd name="connsiteY46" fmla="*/ 188912 h 1178808"/>
                <a:gd name="connsiteX47" fmla="*/ 287560 w 347778"/>
                <a:gd name="connsiteY47" fmla="*/ 208738 h 1178808"/>
                <a:gd name="connsiteX48" fmla="*/ 297243 w 347778"/>
                <a:gd name="connsiteY48" fmla="*/ 237533 h 1178808"/>
                <a:gd name="connsiteX49" fmla="*/ 298424 w 347778"/>
                <a:gd name="connsiteY49" fmla="*/ 466007 h 1178808"/>
                <a:gd name="connsiteX50" fmla="*/ 312831 w 347778"/>
                <a:gd name="connsiteY50" fmla="*/ 482293 h 1178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7778" h="1178808">
                  <a:moveTo>
                    <a:pt x="312831" y="482293"/>
                  </a:moveTo>
                  <a:cubicBezTo>
                    <a:pt x="312831" y="517225"/>
                    <a:pt x="315901" y="551213"/>
                    <a:pt x="315665" y="585673"/>
                  </a:cubicBezTo>
                  <a:cubicBezTo>
                    <a:pt x="315429" y="622965"/>
                    <a:pt x="308107" y="649873"/>
                    <a:pt x="309052" y="683388"/>
                  </a:cubicBezTo>
                  <a:cubicBezTo>
                    <a:pt x="310942" y="765762"/>
                    <a:pt x="311178" y="884247"/>
                    <a:pt x="320625" y="965441"/>
                  </a:cubicBezTo>
                  <a:cubicBezTo>
                    <a:pt x="323695" y="990695"/>
                    <a:pt x="324876" y="1030112"/>
                    <a:pt x="323223" y="1058435"/>
                  </a:cubicBezTo>
                  <a:cubicBezTo>
                    <a:pt x="318263" y="1148834"/>
                    <a:pt x="331961" y="1156386"/>
                    <a:pt x="225919" y="1151194"/>
                  </a:cubicBezTo>
                  <a:cubicBezTo>
                    <a:pt x="194035" y="1149542"/>
                    <a:pt x="69335" y="1154970"/>
                    <a:pt x="50678" y="1148598"/>
                  </a:cubicBezTo>
                  <a:cubicBezTo>
                    <a:pt x="37688" y="1144113"/>
                    <a:pt x="42884" y="1150486"/>
                    <a:pt x="36979" y="1138448"/>
                  </a:cubicBezTo>
                  <a:cubicBezTo>
                    <a:pt x="33437" y="1130896"/>
                    <a:pt x="40286" y="1061976"/>
                    <a:pt x="39341" y="1042149"/>
                  </a:cubicBezTo>
                  <a:cubicBezTo>
                    <a:pt x="34854" y="950099"/>
                    <a:pt x="39105" y="855452"/>
                    <a:pt x="34145" y="781576"/>
                  </a:cubicBezTo>
                  <a:cubicBezTo>
                    <a:pt x="29422" y="714544"/>
                    <a:pt x="38869" y="650345"/>
                    <a:pt x="39814" y="586381"/>
                  </a:cubicBezTo>
                  <a:cubicBezTo>
                    <a:pt x="13598" y="587561"/>
                    <a:pt x="33673" y="587797"/>
                    <a:pt x="24935" y="590158"/>
                  </a:cubicBezTo>
                  <a:cubicBezTo>
                    <a:pt x="14543" y="592754"/>
                    <a:pt x="29186" y="594170"/>
                    <a:pt x="18794" y="591102"/>
                  </a:cubicBezTo>
                  <a:cubicBezTo>
                    <a:pt x="16668" y="543896"/>
                    <a:pt x="13834" y="488194"/>
                    <a:pt x="24698" y="445473"/>
                  </a:cubicBezTo>
                  <a:cubicBezTo>
                    <a:pt x="57054" y="316838"/>
                    <a:pt x="25643" y="317074"/>
                    <a:pt x="35090" y="183719"/>
                  </a:cubicBezTo>
                  <a:cubicBezTo>
                    <a:pt x="36979" y="155396"/>
                    <a:pt x="32492" y="69246"/>
                    <a:pt x="38633" y="52016"/>
                  </a:cubicBezTo>
                  <a:cubicBezTo>
                    <a:pt x="42411" y="41867"/>
                    <a:pt x="41939" y="45171"/>
                    <a:pt x="46426" y="39271"/>
                  </a:cubicBezTo>
                  <a:cubicBezTo>
                    <a:pt x="59180" y="30066"/>
                    <a:pt x="193799" y="29830"/>
                    <a:pt x="264415" y="14724"/>
                  </a:cubicBezTo>
                  <a:cubicBezTo>
                    <a:pt x="272445" y="12836"/>
                    <a:pt x="270556" y="14488"/>
                    <a:pt x="276696" y="10947"/>
                  </a:cubicBezTo>
                  <a:cubicBezTo>
                    <a:pt x="288977" y="3631"/>
                    <a:pt x="277877" y="13780"/>
                    <a:pt x="282837" y="1034"/>
                  </a:cubicBezTo>
                  <a:cubicBezTo>
                    <a:pt x="276460" y="-146"/>
                    <a:pt x="283545" y="-618"/>
                    <a:pt x="265360" y="1270"/>
                  </a:cubicBezTo>
                  <a:cubicBezTo>
                    <a:pt x="254968" y="2214"/>
                    <a:pt x="253551" y="3159"/>
                    <a:pt x="242215" y="3867"/>
                  </a:cubicBezTo>
                  <a:cubicBezTo>
                    <a:pt x="225210" y="5283"/>
                    <a:pt x="212929" y="5519"/>
                    <a:pt x="196161" y="8115"/>
                  </a:cubicBezTo>
                  <a:cubicBezTo>
                    <a:pt x="166403" y="13072"/>
                    <a:pt x="132866" y="12128"/>
                    <a:pt x="101927" y="8115"/>
                  </a:cubicBezTo>
                  <a:cubicBezTo>
                    <a:pt x="24935" y="-1562"/>
                    <a:pt x="84450" y="22513"/>
                    <a:pt x="40994" y="16612"/>
                  </a:cubicBezTo>
                  <a:cubicBezTo>
                    <a:pt x="23754" y="14016"/>
                    <a:pt x="38160" y="15668"/>
                    <a:pt x="26352" y="7879"/>
                  </a:cubicBezTo>
                  <a:cubicBezTo>
                    <a:pt x="1553" y="-8643"/>
                    <a:pt x="18085" y="54140"/>
                    <a:pt x="18794" y="69482"/>
                  </a:cubicBezTo>
                  <a:cubicBezTo>
                    <a:pt x="20920" y="125657"/>
                    <a:pt x="9819" y="204018"/>
                    <a:pt x="18085" y="260900"/>
                  </a:cubicBezTo>
                  <a:cubicBezTo>
                    <a:pt x="29422" y="338317"/>
                    <a:pt x="23754" y="362864"/>
                    <a:pt x="11236" y="435324"/>
                  </a:cubicBezTo>
                  <a:cubicBezTo>
                    <a:pt x="-1989" y="509672"/>
                    <a:pt x="1553" y="542952"/>
                    <a:pt x="3915" y="618009"/>
                  </a:cubicBezTo>
                  <a:cubicBezTo>
                    <a:pt x="6041" y="678432"/>
                    <a:pt x="-3643" y="740743"/>
                    <a:pt x="1553" y="806358"/>
                  </a:cubicBezTo>
                  <a:lnTo>
                    <a:pt x="15015" y="944198"/>
                  </a:lnTo>
                  <a:cubicBezTo>
                    <a:pt x="15488" y="959068"/>
                    <a:pt x="11236" y="976534"/>
                    <a:pt x="13362" y="985267"/>
                  </a:cubicBezTo>
                  <a:cubicBezTo>
                    <a:pt x="27060" y="1040497"/>
                    <a:pt x="19739" y="1002261"/>
                    <a:pt x="20447" y="1074957"/>
                  </a:cubicBezTo>
                  <a:cubicBezTo>
                    <a:pt x="21156" y="1139865"/>
                    <a:pt x="1553" y="1162287"/>
                    <a:pt x="31311" y="1170784"/>
                  </a:cubicBezTo>
                  <a:lnTo>
                    <a:pt x="81380" y="1174325"/>
                  </a:lnTo>
                  <a:cubicBezTo>
                    <a:pt x="175614" y="1166064"/>
                    <a:pt x="226391" y="1176213"/>
                    <a:pt x="308580" y="1178809"/>
                  </a:cubicBezTo>
                  <a:cubicBezTo>
                    <a:pt x="319444" y="1152846"/>
                    <a:pt x="336685" y="1149070"/>
                    <a:pt x="344478" y="1128299"/>
                  </a:cubicBezTo>
                  <a:cubicBezTo>
                    <a:pt x="350855" y="1111069"/>
                    <a:pt x="346604" y="1110597"/>
                    <a:pt x="343297" y="1099032"/>
                  </a:cubicBezTo>
                  <a:lnTo>
                    <a:pt x="323695" y="683388"/>
                  </a:lnTo>
                  <a:cubicBezTo>
                    <a:pt x="323695" y="654593"/>
                    <a:pt x="329127" y="636891"/>
                    <a:pt x="329836" y="607388"/>
                  </a:cubicBezTo>
                  <a:cubicBezTo>
                    <a:pt x="332670" y="495983"/>
                    <a:pt x="316846" y="395435"/>
                    <a:pt x="315901" y="286627"/>
                  </a:cubicBezTo>
                  <a:cubicBezTo>
                    <a:pt x="315429" y="231633"/>
                    <a:pt x="308107" y="195993"/>
                    <a:pt x="311886" y="140054"/>
                  </a:cubicBezTo>
                  <a:cubicBezTo>
                    <a:pt x="314012" y="109371"/>
                    <a:pt x="321806" y="19916"/>
                    <a:pt x="295590" y="1978"/>
                  </a:cubicBezTo>
                  <a:cubicBezTo>
                    <a:pt x="290631" y="15196"/>
                    <a:pt x="298661" y="67830"/>
                    <a:pt x="301022" y="87892"/>
                  </a:cubicBezTo>
                  <a:cubicBezTo>
                    <a:pt x="304565" y="118576"/>
                    <a:pt x="304565" y="151384"/>
                    <a:pt x="305037" y="183483"/>
                  </a:cubicBezTo>
                  <a:lnTo>
                    <a:pt x="297007" y="188912"/>
                  </a:lnTo>
                  <a:cubicBezTo>
                    <a:pt x="288269" y="196465"/>
                    <a:pt x="286143" y="196229"/>
                    <a:pt x="287560" y="208738"/>
                  </a:cubicBezTo>
                  <a:cubicBezTo>
                    <a:pt x="288269" y="214875"/>
                    <a:pt x="294409" y="226676"/>
                    <a:pt x="297243" y="237533"/>
                  </a:cubicBezTo>
                  <a:cubicBezTo>
                    <a:pt x="307163" y="274354"/>
                    <a:pt x="300314" y="426355"/>
                    <a:pt x="298424" y="466007"/>
                  </a:cubicBezTo>
                  <a:cubicBezTo>
                    <a:pt x="317554" y="478989"/>
                    <a:pt x="305273" y="461523"/>
                    <a:pt x="312831" y="482293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51" name="Forma libre 750">
              <a:extLst>
                <a:ext uri="{FF2B5EF4-FFF2-40B4-BE49-F238E27FC236}">
                  <a16:creationId xmlns:a16="http://schemas.microsoft.com/office/drawing/2014/main" id="{D533EA8C-FF3B-D241-91EA-09F7E9532916}"/>
                </a:ext>
              </a:extLst>
            </p:cNvPr>
            <p:cNvSpPr/>
            <p:nvPr/>
          </p:nvSpPr>
          <p:spPr>
            <a:xfrm>
              <a:off x="2558606" y="3745325"/>
              <a:ext cx="166533" cy="187331"/>
            </a:xfrm>
            <a:custGeom>
              <a:avLst/>
              <a:gdLst>
                <a:gd name="connsiteX0" fmla="*/ 106018 w 166533"/>
                <a:gd name="connsiteY0" fmla="*/ 9864 h 187331"/>
                <a:gd name="connsiteX1" fmla="*/ 140499 w 166533"/>
                <a:gd name="connsiteY1" fmla="*/ 109939 h 187331"/>
                <a:gd name="connsiteX2" fmla="*/ 26663 w 166533"/>
                <a:gd name="connsiteY2" fmla="*/ 56833 h 187331"/>
                <a:gd name="connsiteX3" fmla="*/ 67757 w 166533"/>
                <a:gd name="connsiteY3" fmla="*/ 27566 h 187331"/>
                <a:gd name="connsiteX4" fmla="*/ 89958 w 166533"/>
                <a:gd name="connsiteY4" fmla="*/ 26385 h 187331"/>
                <a:gd name="connsiteX5" fmla="*/ 97988 w 166533"/>
                <a:gd name="connsiteY5" fmla="*/ 19541 h 187331"/>
                <a:gd name="connsiteX6" fmla="*/ 106018 w 166533"/>
                <a:gd name="connsiteY6" fmla="*/ 9864 h 187331"/>
                <a:gd name="connsiteX7" fmla="*/ 1865 w 166533"/>
                <a:gd name="connsiteY7" fmla="*/ 86572 h 187331"/>
                <a:gd name="connsiteX8" fmla="*/ 164353 w 166533"/>
                <a:gd name="connsiteY8" fmla="*/ 107579 h 187331"/>
                <a:gd name="connsiteX9" fmla="*/ 28080 w 166533"/>
                <a:gd name="connsiteY9" fmla="*/ 25441 h 187331"/>
                <a:gd name="connsiteX10" fmla="*/ 1865 w 166533"/>
                <a:gd name="connsiteY10" fmla="*/ 86572 h 187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6533" h="187331">
                  <a:moveTo>
                    <a:pt x="106018" y="9864"/>
                  </a:moveTo>
                  <a:cubicBezTo>
                    <a:pt x="128690" y="39131"/>
                    <a:pt x="164353" y="36535"/>
                    <a:pt x="140499" y="109939"/>
                  </a:cubicBezTo>
                  <a:cubicBezTo>
                    <a:pt x="107435" y="211195"/>
                    <a:pt x="-26004" y="142275"/>
                    <a:pt x="26663" y="56833"/>
                  </a:cubicBezTo>
                  <a:cubicBezTo>
                    <a:pt x="35165" y="43143"/>
                    <a:pt x="48863" y="29218"/>
                    <a:pt x="67757" y="27566"/>
                  </a:cubicBezTo>
                  <a:cubicBezTo>
                    <a:pt x="94917" y="25205"/>
                    <a:pt x="67521" y="37243"/>
                    <a:pt x="89958" y="26385"/>
                  </a:cubicBezTo>
                  <a:cubicBezTo>
                    <a:pt x="96334" y="23317"/>
                    <a:pt x="92792" y="24497"/>
                    <a:pt x="97988" y="19541"/>
                  </a:cubicBezTo>
                  <a:lnTo>
                    <a:pt x="106018" y="9864"/>
                  </a:lnTo>
                  <a:close/>
                  <a:moveTo>
                    <a:pt x="1865" y="86572"/>
                  </a:moveTo>
                  <a:cubicBezTo>
                    <a:pt x="-19155" y="201990"/>
                    <a:pt x="144042" y="230313"/>
                    <a:pt x="164353" y="107579"/>
                  </a:cubicBezTo>
                  <a:cubicBezTo>
                    <a:pt x="182066" y="-286"/>
                    <a:pt x="87832" y="-25776"/>
                    <a:pt x="28080" y="25441"/>
                  </a:cubicBezTo>
                  <a:cubicBezTo>
                    <a:pt x="4699" y="45504"/>
                    <a:pt x="8714" y="48808"/>
                    <a:pt x="1865" y="8657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52" name="Forma libre 751">
              <a:extLst>
                <a:ext uri="{FF2B5EF4-FFF2-40B4-BE49-F238E27FC236}">
                  <a16:creationId xmlns:a16="http://schemas.microsoft.com/office/drawing/2014/main" id="{EED0FECF-2099-734C-AA31-2E85037C0371}"/>
                </a:ext>
              </a:extLst>
            </p:cNvPr>
            <p:cNvSpPr/>
            <p:nvPr/>
          </p:nvSpPr>
          <p:spPr>
            <a:xfrm>
              <a:off x="2978236" y="3880991"/>
              <a:ext cx="158738" cy="162895"/>
            </a:xfrm>
            <a:custGeom>
              <a:avLst/>
              <a:gdLst>
                <a:gd name="connsiteX0" fmla="*/ 27423 w 158738"/>
                <a:gd name="connsiteY0" fmla="*/ 36112 h 162895"/>
                <a:gd name="connsiteX1" fmla="*/ 119531 w 158738"/>
                <a:gd name="connsiteY1" fmla="*/ 39180 h 162895"/>
                <a:gd name="connsiteX2" fmla="*/ 125199 w 158738"/>
                <a:gd name="connsiteY2" fmla="*/ 117305 h 162895"/>
                <a:gd name="connsiteX3" fmla="*/ 27423 w 158738"/>
                <a:gd name="connsiteY3" fmla="*/ 36112 h 162895"/>
                <a:gd name="connsiteX4" fmla="*/ 56000 w 158738"/>
                <a:gd name="connsiteY4" fmla="*/ 0 h 162895"/>
                <a:gd name="connsiteX5" fmla="*/ 34036 w 158738"/>
                <a:gd name="connsiteY5" fmla="*/ 146573 h 162895"/>
                <a:gd name="connsiteX6" fmla="*/ 158264 w 158738"/>
                <a:gd name="connsiteY6" fmla="*/ 76709 h 162895"/>
                <a:gd name="connsiteX7" fmla="*/ 72296 w 158738"/>
                <a:gd name="connsiteY7" fmla="*/ 19590 h 162895"/>
                <a:gd name="connsiteX8" fmla="*/ 69698 w 158738"/>
                <a:gd name="connsiteY8" fmla="*/ 15578 h 162895"/>
                <a:gd name="connsiteX9" fmla="*/ 66864 w 158738"/>
                <a:gd name="connsiteY9" fmla="*/ 11801 h 162895"/>
                <a:gd name="connsiteX10" fmla="*/ 56000 w 158738"/>
                <a:gd name="connsiteY10" fmla="*/ 0 h 162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8738" h="162895">
                  <a:moveTo>
                    <a:pt x="27423" y="36112"/>
                  </a:moveTo>
                  <a:cubicBezTo>
                    <a:pt x="40885" y="32100"/>
                    <a:pt x="107486" y="31392"/>
                    <a:pt x="119531" y="39180"/>
                  </a:cubicBezTo>
                  <a:cubicBezTo>
                    <a:pt x="140551" y="52634"/>
                    <a:pt x="147636" y="97007"/>
                    <a:pt x="125199" y="117305"/>
                  </a:cubicBezTo>
                  <a:cubicBezTo>
                    <a:pt x="68281" y="168759"/>
                    <a:pt x="-5877" y="108100"/>
                    <a:pt x="27423" y="36112"/>
                  </a:cubicBezTo>
                  <a:close/>
                  <a:moveTo>
                    <a:pt x="56000" y="0"/>
                  </a:moveTo>
                  <a:cubicBezTo>
                    <a:pt x="-35399" y="37056"/>
                    <a:pt x="6167" y="125330"/>
                    <a:pt x="34036" y="146573"/>
                  </a:cubicBezTo>
                  <a:cubicBezTo>
                    <a:pt x="86703" y="186933"/>
                    <a:pt x="165585" y="148225"/>
                    <a:pt x="158264" y="76709"/>
                  </a:cubicBezTo>
                  <a:cubicBezTo>
                    <a:pt x="151415" y="10149"/>
                    <a:pt x="111265" y="12745"/>
                    <a:pt x="72296" y="19590"/>
                  </a:cubicBezTo>
                  <a:cubicBezTo>
                    <a:pt x="71352" y="18174"/>
                    <a:pt x="70171" y="16286"/>
                    <a:pt x="69698" y="15578"/>
                  </a:cubicBezTo>
                  <a:cubicBezTo>
                    <a:pt x="68990" y="14634"/>
                    <a:pt x="67573" y="12745"/>
                    <a:pt x="66864" y="11801"/>
                  </a:cubicBezTo>
                  <a:lnTo>
                    <a:pt x="56000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53" name="Forma libre 752">
              <a:extLst>
                <a:ext uri="{FF2B5EF4-FFF2-40B4-BE49-F238E27FC236}">
                  <a16:creationId xmlns:a16="http://schemas.microsoft.com/office/drawing/2014/main" id="{A8416F12-A058-2D43-87BE-8C8E0BFC5B58}"/>
                </a:ext>
              </a:extLst>
            </p:cNvPr>
            <p:cNvSpPr/>
            <p:nvPr/>
          </p:nvSpPr>
          <p:spPr>
            <a:xfrm>
              <a:off x="3173703" y="4072173"/>
              <a:ext cx="131188" cy="149641"/>
            </a:xfrm>
            <a:custGeom>
              <a:avLst/>
              <a:gdLst>
                <a:gd name="connsiteX0" fmla="*/ 61990 w 131188"/>
                <a:gd name="connsiteY0" fmla="*/ 74821 h 149641"/>
                <a:gd name="connsiteX1" fmla="*/ 131189 w 131188"/>
                <a:gd name="connsiteY1" fmla="*/ 149641 h 149641"/>
                <a:gd name="connsiteX2" fmla="*/ 7433 w 131188"/>
                <a:gd name="connsiteY2" fmla="*/ 0 h 149641"/>
                <a:gd name="connsiteX3" fmla="*/ 61990 w 131188"/>
                <a:gd name="connsiteY3" fmla="*/ 74821 h 149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188" h="149641">
                  <a:moveTo>
                    <a:pt x="61990" y="74821"/>
                  </a:moveTo>
                  <a:cubicBezTo>
                    <a:pt x="74507" y="88746"/>
                    <a:pt x="120561" y="147281"/>
                    <a:pt x="131189" y="149641"/>
                  </a:cubicBezTo>
                  <a:cubicBezTo>
                    <a:pt x="125993" y="118722"/>
                    <a:pt x="25383" y="5901"/>
                    <a:pt x="7433" y="0"/>
                  </a:cubicBezTo>
                  <a:cubicBezTo>
                    <a:pt x="-21380" y="33044"/>
                    <a:pt x="41443" y="51454"/>
                    <a:pt x="61990" y="7482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54" name="Forma libre 753">
              <a:extLst>
                <a:ext uri="{FF2B5EF4-FFF2-40B4-BE49-F238E27FC236}">
                  <a16:creationId xmlns:a16="http://schemas.microsoft.com/office/drawing/2014/main" id="{43730A2F-EF6C-224A-B311-B678F0C0FF81}"/>
                </a:ext>
              </a:extLst>
            </p:cNvPr>
            <p:cNvSpPr/>
            <p:nvPr/>
          </p:nvSpPr>
          <p:spPr>
            <a:xfrm>
              <a:off x="2676432" y="4598277"/>
              <a:ext cx="26581" cy="139019"/>
            </a:xfrm>
            <a:custGeom>
              <a:avLst/>
              <a:gdLst>
                <a:gd name="connsiteX0" fmla="*/ 15116 w 26581"/>
                <a:gd name="connsiteY0" fmla="*/ 0 h 139019"/>
                <a:gd name="connsiteX1" fmla="*/ 6141 w 26581"/>
                <a:gd name="connsiteY1" fmla="*/ 32336 h 139019"/>
                <a:gd name="connsiteX2" fmla="*/ 5432 w 26581"/>
                <a:gd name="connsiteY2" fmla="*/ 139020 h 139019"/>
                <a:gd name="connsiteX3" fmla="*/ 23145 w 26581"/>
                <a:gd name="connsiteY3" fmla="*/ 75057 h 139019"/>
                <a:gd name="connsiteX4" fmla="*/ 15116 w 26581"/>
                <a:gd name="connsiteY4" fmla="*/ 0 h 139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581" h="139019">
                  <a:moveTo>
                    <a:pt x="15116" y="0"/>
                  </a:moveTo>
                  <a:cubicBezTo>
                    <a:pt x="-3070" y="14398"/>
                    <a:pt x="8030" y="7789"/>
                    <a:pt x="6141" y="32336"/>
                  </a:cubicBezTo>
                  <a:cubicBezTo>
                    <a:pt x="4960" y="46261"/>
                    <a:pt x="-6613" y="114001"/>
                    <a:pt x="5432" y="139020"/>
                  </a:cubicBezTo>
                  <a:cubicBezTo>
                    <a:pt x="24326" y="130523"/>
                    <a:pt x="17477" y="127219"/>
                    <a:pt x="23145" y="75057"/>
                  </a:cubicBezTo>
                  <a:cubicBezTo>
                    <a:pt x="27160" y="35876"/>
                    <a:pt x="30703" y="13218"/>
                    <a:pt x="15116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55" name="Forma libre 754">
              <a:extLst>
                <a:ext uri="{FF2B5EF4-FFF2-40B4-BE49-F238E27FC236}">
                  <a16:creationId xmlns:a16="http://schemas.microsoft.com/office/drawing/2014/main" id="{3525E264-E589-8140-9203-8F1D27C2CA7D}"/>
                </a:ext>
              </a:extLst>
            </p:cNvPr>
            <p:cNvSpPr/>
            <p:nvPr/>
          </p:nvSpPr>
          <p:spPr>
            <a:xfrm>
              <a:off x="2743042" y="4479320"/>
              <a:ext cx="19055" cy="212188"/>
            </a:xfrm>
            <a:custGeom>
              <a:avLst/>
              <a:gdLst>
                <a:gd name="connsiteX0" fmla="*/ 10147 w 19055"/>
                <a:gd name="connsiteY0" fmla="*/ 212188 h 212188"/>
                <a:gd name="connsiteX1" fmla="*/ 13217 w 19055"/>
                <a:gd name="connsiteY1" fmla="*/ 97243 h 212188"/>
                <a:gd name="connsiteX2" fmla="*/ 2825 w 19055"/>
                <a:gd name="connsiteY2" fmla="*/ 0 h 212188"/>
                <a:gd name="connsiteX3" fmla="*/ 3062 w 19055"/>
                <a:gd name="connsiteY3" fmla="*/ 162387 h 212188"/>
                <a:gd name="connsiteX4" fmla="*/ 10147 w 19055"/>
                <a:gd name="connsiteY4" fmla="*/ 212188 h 212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5" h="212188">
                  <a:moveTo>
                    <a:pt x="10147" y="212188"/>
                  </a:moveTo>
                  <a:cubicBezTo>
                    <a:pt x="15106" y="185045"/>
                    <a:pt x="12745" y="129815"/>
                    <a:pt x="13217" y="97243"/>
                  </a:cubicBezTo>
                  <a:cubicBezTo>
                    <a:pt x="13926" y="27851"/>
                    <a:pt x="31166" y="9441"/>
                    <a:pt x="2825" y="0"/>
                  </a:cubicBezTo>
                  <a:cubicBezTo>
                    <a:pt x="-3551" y="16050"/>
                    <a:pt x="2825" y="129107"/>
                    <a:pt x="3062" y="162387"/>
                  </a:cubicBezTo>
                  <a:cubicBezTo>
                    <a:pt x="3770" y="233431"/>
                    <a:pt x="-9" y="199915"/>
                    <a:pt x="10147" y="21218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56" name="Forma libre 755">
              <a:extLst>
                <a:ext uri="{FF2B5EF4-FFF2-40B4-BE49-F238E27FC236}">
                  <a16:creationId xmlns:a16="http://schemas.microsoft.com/office/drawing/2014/main" id="{B243A1FB-0CB1-A34A-8DFA-5384498F25E5}"/>
                </a:ext>
              </a:extLst>
            </p:cNvPr>
            <p:cNvSpPr/>
            <p:nvPr/>
          </p:nvSpPr>
          <p:spPr>
            <a:xfrm>
              <a:off x="3122566" y="4208597"/>
              <a:ext cx="132729" cy="171355"/>
            </a:xfrm>
            <a:custGeom>
              <a:avLst/>
              <a:gdLst>
                <a:gd name="connsiteX0" fmla="*/ 132730 w 132729"/>
                <a:gd name="connsiteY0" fmla="*/ 171356 h 171355"/>
                <a:gd name="connsiteX1" fmla="*/ 100610 w 132729"/>
                <a:gd name="connsiteY1" fmla="*/ 124858 h 171355"/>
                <a:gd name="connsiteX2" fmla="*/ 0 w 132729"/>
                <a:gd name="connsiteY2" fmla="*/ 0 h 171355"/>
                <a:gd name="connsiteX3" fmla="*/ 98248 w 132729"/>
                <a:gd name="connsiteY3" fmla="*/ 132647 h 171355"/>
                <a:gd name="connsiteX4" fmla="*/ 132730 w 132729"/>
                <a:gd name="connsiteY4" fmla="*/ 171356 h 171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2729" h="171355">
                  <a:moveTo>
                    <a:pt x="132730" y="171356"/>
                  </a:moveTo>
                  <a:lnTo>
                    <a:pt x="100610" y="124858"/>
                  </a:lnTo>
                  <a:cubicBezTo>
                    <a:pt x="70380" y="85914"/>
                    <a:pt x="35190" y="24783"/>
                    <a:pt x="0" y="0"/>
                  </a:cubicBezTo>
                  <a:cubicBezTo>
                    <a:pt x="709" y="18646"/>
                    <a:pt x="76993" y="108572"/>
                    <a:pt x="98248" y="132647"/>
                  </a:cubicBezTo>
                  <a:cubicBezTo>
                    <a:pt x="129187" y="168051"/>
                    <a:pt x="111238" y="166399"/>
                    <a:pt x="132730" y="17135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57" name="Forma libre 756">
              <a:extLst>
                <a:ext uri="{FF2B5EF4-FFF2-40B4-BE49-F238E27FC236}">
                  <a16:creationId xmlns:a16="http://schemas.microsoft.com/office/drawing/2014/main" id="{8376E504-7C1A-9745-AC26-01E267E6CB9E}"/>
                </a:ext>
              </a:extLst>
            </p:cNvPr>
            <p:cNvSpPr/>
            <p:nvPr/>
          </p:nvSpPr>
          <p:spPr>
            <a:xfrm>
              <a:off x="2581234" y="4153838"/>
              <a:ext cx="17295" cy="149169"/>
            </a:xfrm>
            <a:custGeom>
              <a:avLst/>
              <a:gdLst>
                <a:gd name="connsiteX0" fmla="*/ 15844 w 17295"/>
                <a:gd name="connsiteY0" fmla="*/ 149169 h 149169"/>
                <a:gd name="connsiteX1" fmla="*/ 6869 w 17295"/>
                <a:gd name="connsiteY1" fmla="*/ 0 h 149169"/>
                <a:gd name="connsiteX2" fmla="*/ 15844 w 17295"/>
                <a:gd name="connsiteY2" fmla="*/ 149169 h 14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295" h="149169">
                  <a:moveTo>
                    <a:pt x="15844" y="149169"/>
                  </a:moveTo>
                  <a:cubicBezTo>
                    <a:pt x="18441" y="133591"/>
                    <a:pt x="18678" y="16286"/>
                    <a:pt x="6869" y="0"/>
                  </a:cubicBezTo>
                  <a:cubicBezTo>
                    <a:pt x="-7065" y="25727"/>
                    <a:pt x="2382" y="132883"/>
                    <a:pt x="15844" y="14916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58" name="Forma libre 757">
              <a:extLst>
                <a:ext uri="{FF2B5EF4-FFF2-40B4-BE49-F238E27FC236}">
                  <a16:creationId xmlns:a16="http://schemas.microsoft.com/office/drawing/2014/main" id="{76F10E02-9D43-7545-8E42-609286F6A6CE}"/>
                </a:ext>
              </a:extLst>
            </p:cNvPr>
            <p:cNvSpPr/>
            <p:nvPr/>
          </p:nvSpPr>
          <p:spPr>
            <a:xfrm>
              <a:off x="3356996" y="4274448"/>
              <a:ext cx="28592" cy="56410"/>
            </a:xfrm>
            <a:custGeom>
              <a:avLst/>
              <a:gdLst>
                <a:gd name="connsiteX0" fmla="*/ 90 w 28592"/>
                <a:gd name="connsiteY0" fmla="*/ 0 h 56410"/>
                <a:gd name="connsiteX1" fmla="*/ 26069 w 28592"/>
                <a:gd name="connsiteY1" fmla="*/ 56410 h 56410"/>
                <a:gd name="connsiteX2" fmla="*/ 90 w 28592"/>
                <a:gd name="connsiteY2" fmla="*/ 0 h 56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92" h="56410">
                  <a:moveTo>
                    <a:pt x="90" y="0"/>
                  </a:moveTo>
                  <a:cubicBezTo>
                    <a:pt x="-1327" y="22895"/>
                    <a:pt x="14261" y="46497"/>
                    <a:pt x="26069" y="56410"/>
                  </a:cubicBezTo>
                  <a:cubicBezTo>
                    <a:pt x="36225" y="40361"/>
                    <a:pt x="13316" y="9441"/>
                    <a:pt x="9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59" name="Forma libre 758">
              <a:extLst>
                <a:ext uri="{FF2B5EF4-FFF2-40B4-BE49-F238E27FC236}">
                  <a16:creationId xmlns:a16="http://schemas.microsoft.com/office/drawing/2014/main" id="{6CC69D02-BA5E-B948-8FFC-693DCA6F74F2}"/>
                </a:ext>
              </a:extLst>
            </p:cNvPr>
            <p:cNvSpPr/>
            <p:nvPr/>
          </p:nvSpPr>
          <p:spPr>
            <a:xfrm>
              <a:off x="3451905" y="4382312"/>
              <a:ext cx="23459" cy="39416"/>
            </a:xfrm>
            <a:custGeom>
              <a:avLst/>
              <a:gdLst>
                <a:gd name="connsiteX0" fmla="*/ 17128 w 23459"/>
                <a:gd name="connsiteY0" fmla="*/ 0 h 39416"/>
                <a:gd name="connsiteX1" fmla="*/ 2958 w 23459"/>
                <a:gd name="connsiteY1" fmla="*/ 39417 h 39416"/>
                <a:gd name="connsiteX2" fmla="*/ 17128 w 23459"/>
                <a:gd name="connsiteY2" fmla="*/ 0 h 39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3459" h="39416">
                  <a:moveTo>
                    <a:pt x="17128" y="0"/>
                  </a:moveTo>
                  <a:cubicBezTo>
                    <a:pt x="2486" y="8733"/>
                    <a:pt x="-4364" y="23839"/>
                    <a:pt x="2958" y="39417"/>
                  </a:cubicBezTo>
                  <a:cubicBezTo>
                    <a:pt x="25867" y="35640"/>
                    <a:pt x="27992" y="19826"/>
                    <a:pt x="1712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60" name="Forma libre 759">
              <a:extLst>
                <a:ext uri="{FF2B5EF4-FFF2-40B4-BE49-F238E27FC236}">
                  <a16:creationId xmlns:a16="http://schemas.microsoft.com/office/drawing/2014/main" id="{B4EA91F4-6A9A-594C-BBF0-DDFAB24774C9}"/>
                </a:ext>
              </a:extLst>
            </p:cNvPr>
            <p:cNvSpPr/>
            <p:nvPr/>
          </p:nvSpPr>
          <p:spPr>
            <a:xfrm>
              <a:off x="2582531" y="4692688"/>
              <a:ext cx="22800" cy="23838"/>
            </a:xfrm>
            <a:custGeom>
              <a:avLst/>
              <a:gdLst>
                <a:gd name="connsiteX0" fmla="*/ 16200 w 22800"/>
                <a:gd name="connsiteY0" fmla="*/ 0 h 23838"/>
                <a:gd name="connsiteX1" fmla="*/ 1557 w 22800"/>
                <a:gd name="connsiteY1" fmla="*/ 23839 h 23838"/>
                <a:gd name="connsiteX2" fmla="*/ 16200 w 22800"/>
                <a:gd name="connsiteY2" fmla="*/ 0 h 23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800" h="23838">
                  <a:moveTo>
                    <a:pt x="16200" y="0"/>
                  </a:moveTo>
                  <a:cubicBezTo>
                    <a:pt x="-3166" y="4248"/>
                    <a:pt x="-804" y="1416"/>
                    <a:pt x="1557" y="23839"/>
                  </a:cubicBezTo>
                  <a:cubicBezTo>
                    <a:pt x="24466" y="21242"/>
                    <a:pt x="28009" y="17702"/>
                    <a:pt x="1620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942" name="Grupo 941">
            <a:extLst>
              <a:ext uri="{FF2B5EF4-FFF2-40B4-BE49-F238E27FC236}">
                <a16:creationId xmlns:a16="http://schemas.microsoft.com/office/drawing/2014/main" id="{70D13127-D7B1-CC49-AEC1-F76875F7FD09}"/>
              </a:ext>
            </a:extLst>
          </p:cNvPr>
          <p:cNvGrpSpPr/>
          <p:nvPr/>
        </p:nvGrpSpPr>
        <p:grpSpPr>
          <a:xfrm>
            <a:off x="9319442" y="5133672"/>
            <a:ext cx="958100" cy="1042068"/>
            <a:chOff x="9319442" y="5073836"/>
            <a:chExt cx="1013114" cy="1101904"/>
          </a:xfrm>
        </p:grpSpPr>
        <p:sp>
          <p:nvSpPr>
            <p:cNvPr id="762" name="Forma libre 761">
              <a:extLst>
                <a:ext uri="{FF2B5EF4-FFF2-40B4-BE49-F238E27FC236}">
                  <a16:creationId xmlns:a16="http://schemas.microsoft.com/office/drawing/2014/main" id="{7A226393-BD2E-B14C-A25B-2926BE27D546}"/>
                </a:ext>
              </a:extLst>
            </p:cNvPr>
            <p:cNvSpPr/>
            <p:nvPr/>
          </p:nvSpPr>
          <p:spPr>
            <a:xfrm>
              <a:off x="9525585" y="5082842"/>
              <a:ext cx="806971" cy="1066498"/>
            </a:xfrm>
            <a:custGeom>
              <a:avLst/>
              <a:gdLst>
                <a:gd name="connsiteX0" fmla="*/ 804073 w 1099762"/>
                <a:gd name="connsiteY0" fmla="*/ 1186508 h 1453454"/>
                <a:gd name="connsiteX1" fmla="*/ 1002695 w 1099762"/>
                <a:gd name="connsiteY1" fmla="*/ 1188396 h 1453454"/>
                <a:gd name="connsiteX2" fmla="*/ 1050875 w 1099762"/>
                <a:gd name="connsiteY2" fmla="*/ 1206334 h 1453454"/>
                <a:gd name="connsiteX3" fmla="*/ 1057724 w 1099762"/>
                <a:gd name="connsiteY3" fmla="*/ 1335677 h 1453454"/>
                <a:gd name="connsiteX4" fmla="*/ 1062211 w 1099762"/>
                <a:gd name="connsiteY4" fmla="*/ 1453454 h 1453454"/>
                <a:gd name="connsiteX5" fmla="*/ 1080397 w 1099762"/>
                <a:gd name="connsiteY5" fmla="*/ 1317739 h 1453454"/>
                <a:gd name="connsiteX6" fmla="*/ 1079924 w 1099762"/>
                <a:gd name="connsiteY6" fmla="*/ 1186980 h 1453454"/>
                <a:gd name="connsiteX7" fmla="*/ 1076618 w 1099762"/>
                <a:gd name="connsiteY7" fmla="*/ 1180607 h 1453454"/>
                <a:gd name="connsiteX8" fmla="*/ 1074492 w 1099762"/>
                <a:gd name="connsiteY8" fmla="*/ 1176831 h 1453454"/>
                <a:gd name="connsiteX9" fmla="*/ 1072367 w 1099762"/>
                <a:gd name="connsiteY9" fmla="*/ 1172818 h 1453454"/>
                <a:gd name="connsiteX10" fmla="*/ 1099763 w 1099762"/>
                <a:gd name="connsiteY10" fmla="*/ 1161489 h 1453454"/>
                <a:gd name="connsiteX11" fmla="*/ 1051347 w 1099762"/>
                <a:gd name="connsiteY11" fmla="*/ 1157476 h 1453454"/>
                <a:gd name="connsiteX12" fmla="*/ 1028202 w 1099762"/>
                <a:gd name="connsiteY12" fmla="*/ 1171166 h 1453454"/>
                <a:gd name="connsiteX13" fmla="*/ 930190 w 1099762"/>
                <a:gd name="connsiteY13" fmla="*/ 1169514 h 1453454"/>
                <a:gd name="connsiteX14" fmla="*/ 666383 w 1099762"/>
                <a:gd name="connsiteY14" fmla="*/ 1171402 h 1453454"/>
                <a:gd name="connsiteX15" fmla="*/ 551130 w 1099762"/>
                <a:gd name="connsiteY15" fmla="*/ 1164557 h 1453454"/>
                <a:gd name="connsiteX16" fmla="*/ 153413 w 1099762"/>
                <a:gd name="connsiteY16" fmla="*/ 1169514 h 1453454"/>
                <a:gd name="connsiteX17" fmla="*/ 32728 w 1099762"/>
                <a:gd name="connsiteY17" fmla="*/ 1174470 h 1453454"/>
                <a:gd name="connsiteX18" fmla="*/ 30838 w 1099762"/>
                <a:gd name="connsiteY18" fmla="*/ 1063774 h 1453454"/>
                <a:gd name="connsiteX19" fmla="*/ 88701 w 1099762"/>
                <a:gd name="connsiteY19" fmla="*/ 1046072 h 1453454"/>
                <a:gd name="connsiteX20" fmla="*/ 139951 w 1099762"/>
                <a:gd name="connsiteY20" fmla="*/ 1036631 h 1453454"/>
                <a:gd name="connsiteX21" fmla="*/ 22100 w 1099762"/>
                <a:gd name="connsiteY21" fmla="*/ 1027898 h 1453454"/>
                <a:gd name="connsiteX22" fmla="*/ 27768 w 1099762"/>
                <a:gd name="connsiteY22" fmla="*/ 802964 h 1453454"/>
                <a:gd name="connsiteX23" fmla="*/ 123182 w 1099762"/>
                <a:gd name="connsiteY23" fmla="*/ 701944 h 1453454"/>
                <a:gd name="connsiteX24" fmla="*/ 86575 w 1099762"/>
                <a:gd name="connsiteY24" fmla="*/ 675273 h 1453454"/>
                <a:gd name="connsiteX25" fmla="*/ 33200 w 1099762"/>
                <a:gd name="connsiteY25" fmla="*/ 661820 h 1453454"/>
                <a:gd name="connsiteX26" fmla="*/ 42883 w 1099762"/>
                <a:gd name="connsiteY26" fmla="*/ 371743 h 1453454"/>
                <a:gd name="connsiteX27" fmla="*/ 139951 w 1099762"/>
                <a:gd name="connsiteY27" fmla="*/ 333506 h 1453454"/>
                <a:gd name="connsiteX28" fmla="*/ 41466 w 1099762"/>
                <a:gd name="connsiteY28" fmla="*/ 342711 h 1453454"/>
                <a:gd name="connsiteX29" fmla="*/ 42411 w 1099762"/>
                <a:gd name="connsiteY29" fmla="*/ 109044 h 1453454"/>
                <a:gd name="connsiteX30" fmla="*/ 32728 w 1099762"/>
                <a:gd name="connsiteY30" fmla="*/ 40125 h 1453454"/>
                <a:gd name="connsiteX31" fmla="*/ 68626 w 1099762"/>
                <a:gd name="connsiteY31" fmla="*/ 26671 h 1453454"/>
                <a:gd name="connsiteX32" fmla="*/ 173015 w 1099762"/>
                <a:gd name="connsiteY32" fmla="*/ 6373 h 1453454"/>
                <a:gd name="connsiteX33" fmla="*/ 24698 w 1099762"/>
                <a:gd name="connsiteY33" fmla="*/ 0 h 1453454"/>
                <a:gd name="connsiteX34" fmla="*/ 23989 w 1099762"/>
                <a:gd name="connsiteY34" fmla="*/ 134299 h 1453454"/>
                <a:gd name="connsiteX35" fmla="*/ 13125 w 1099762"/>
                <a:gd name="connsiteY35" fmla="*/ 710441 h 1453454"/>
                <a:gd name="connsiteX36" fmla="*/ 6040 w 1099762"/>
                <a:gd name="connsiteY36" fmla="*/ 1081240 h 1453454"/>
                <a:gd name="connsiteX37" fmla="*/ 4859 w 1099762"/>
                <a:gd name="connsiteY37" fmla="*/ 1148271 h 1453454"/>
                <a:gd name="connsiteX38" fmla="*/ 22336 w 1099762"/>
                <a:gd name="connsiteY38" fmla="*/ 1156296 h 1453454"/>
                <a:gd name="connsiteX39" fmla="*/ 26115 w 1099762"/>
                <a:gd name="connsiteY39" fmla="*/ 1197129 h 1453454"/>
                <a:gd name="connsiteX40" fmla="*/ 37687 w 1099762"/>
                <a:gd name="connsiteY40" fmla="*/ 1181315 h 1453454"/>
                <a:gd name="connsiteX41" fmla="*/ 39813 w 1099762"/>
                <a:gd name="connsiteY41" fmla="*/ 1177539 h 1453454"/>
                <a:gd name="connsiteX42" fmla="*/ 466580 w 1099762"/>
                <a:gd name="connsiteY42" fmla="*/ 1199725 h 1453454"/>
                <a:gd name="connsiteX43" fmla="*/ 285670 w 1099762"/>
                <a:gd name="connsiteY43" fmla="*/ 1193589 h 1453454"/>
                <a:gd name="connsiteX44" fmla="*/ 257093 w 1099762"/>
                <a:gd name="connsiteY44" fmla="*/ 1191228 h 1453454"/>
                <a:gd name="connsiteX45" fmla="*/ 242450 w 1099762"/>
                <a:gd name="connsiteY45" fmla="*/ 1187688 h 1453454"/>
                <a:gd name="connsiteX46" fmla="*/ 238435 w 1099762"/>
                <a:gd name="connsiteY46" fmla="*/ 1185328 h 1453454"/>
                <a:gd name="connsiteX47" fmla="*/ 234657 w 1099762"/>
                <a:gd name="connsiteY47" fmla="*/ 1180607 h 1453454"/>
                <a:gd name="connsiteX48" fmla="*/ 483348 w 1099762"/>
                <a:gd name="connsiteY48" fmla="*/ 1192644 h 1453454"/>
                <a:gd name="connsiteX49" fmla="*/ 542155 w 1099762"/>
                <a:gd name="connsiteY49" fmla="*/ 1201141 h 1453454"/>
                <a:gd name="connsiteX50" fmla="*/ 563647 w 1099762"/>
                <a:gd name="connsiteY50" fmla="*/ 1196185 h 1453454"/>
                <a:gd name="connsiteX51" fmla="*/ 932079 w 1099762"/>
                <a:gd name="connsiteY51" fmla="*/ 1216483 h 1453454"/>
                <a:gd name="connsiteX52" fmla="*/ 867604 w 1099762"/>
                <a:gd name="connsiteY52" fmla="*/ 1204446 h 1453454"/>
                <a:gd name="connsiteX53" fmla="*/ 804073 w 1099762"/>
                <a:gd name="connsiteY53" fmla="*/ 1186508 h 1453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1099762" h="1453454">
                  <a:moveTo>
                    <a:pt x="804073" y="1186508"/>
                  </a:moveTo>
                  <a:cubicBezTo>
                    <a:pt x="819896" y="1180135"/>
                    <a:pt x="964199" y="1187216"/>
                    <a:pt x="1002695" y="1188396"/>
                  </a:cubicBezTo>
                  <a:cubicBezTo>
                    <a:pt x="1042845" y="1189812"/>
                    <a:pt x="1044734" y="1190756"/>
                    <a:pt x="1050875" y="1206334"/>
                  </a:cubicBezTo>
                  <a:cubicBezTo>
                    <a:pt x="1057960" y="1224036"/>
                    <a:pt x="1056543" y="1308770"/>
                    <a:pt x="1057724" y="1335677"/>
                  </a:cubicBezTo>
                  <a:cubicBezTo>
                    <a:pt x="1058669" y="1360460"/>
                    <a:pt x="1058669" y="1446609"/>
                    <a:pt x="1062211" y="1453454"/>
                  </a:cubicBezTo>
                  <a:cubicBezTo>
                    <a:pt x="1101889" y="1443305"/>
                    <a:pt x="1084412" y="1341105"/>
                    <a:pt x="1080397" y="1317739"/>
                  </a:cubicBezTo>
                  <a:lnTo>
                    <a:pt x="1079924" y="1186980"/>
                  </a:lnTo>
                  <a:cubicBezTo>
                    <a:pt x="1076618" y="1171874"/>
                    <a:pt x="1087246" y="1204446"/>
                    <a:pt x="1076618" y="1180607"/>
                  </a:cubicBezTo>
                  <a:cubicBezTo>
                    <a:pt x="1076382" y="1179899"/>
                    <a:pt x="1074728" y="1175886"/>
                    <a:pt x="1074492" y="1176831"/>
                  </a:cubicBezTo>
                  <a:cubicBezTo>
                    <a:pt x="1074256" y="1177775"/>
                    <a:pt x="1072839" y="1174234"/>
                    <a:pt x="1072367" y="1172818"/>
                  </a:cubicBezTo>
                  <a:cubicBezTo>
                    <a:pt x="1089844" y="1170694"/>
                    <a:pt x="1088427" y="1172582"/>
                    <a:pt x="1099763" y="1161489"/>
                  </a:cubicBezTo>
                  <a:cubicBezTo>
                    <a:pt x="1069296" y="1163849"/>
                    <a:pt x="1074256" y="1159365"/>
                    <a:pt x="1051347" y="1157476"/>
                  </a:cubicBezTo>
                  <a:cubicBezTo>
                    <a:pt x="1034343" y="1170222"/>
                    <a:pt x="1053000" y="1164793"/>
                    <a:pt x="1028202" y="1171166"/>
                  </a:cubicBezTo>
                  <a:cubicBezTo>
                    <a:pt x="999389" y="1178483"/>
                    <a:pt x="955224" y="1173054"/>
                    <a:pt x="930190" y="1169514"/>
                  </a:cubicBezTo>
                  <a:cubicBezTo>
                    <a:pt x="898779" y="1164793"/>
                    <a:pt x="726608" y="1173998"/>
                    <a:pt x="666383" y="1171402"/>
                  </a:cubicBezTo>
                  <a:cubicBezTo>
                    <a:pt x="636389" y="1170222"/>
                    <a:pt x="589627" y="1165265"/>
                    <a:pt x="551130" y="1164557"/>
                  </a:cubicBezTo>
                  <a:cubicBezTo>
                    <a:pt x="458786" y="1162905"/>
                    <a:pt x="233476" y="1176123"/>
                    <a:pt x="153413" y="1169514"/>
                  </a:cubicBezTo>
                  <a:cubicBezTo>
                    <a:pt x="100510" y="1165029"/>
                    <a:pt x="77128" y="1156532"/>
                    <a:pt x="32728" y="1174470"/>
                  </a:cubicBezTo>
                  <a:lnTo>
                    <a:pt x="30838" y="1063774"/>
                  </a:lnTo>
                  <a:cubicBezTo>
                    <a:pt x="49260" y="1049376"/>
                    <a:pt x="63430" y="1047252"/>
                    <a:pt x="88701" y="1046072"/>
                  </a:cubicBezTo>
                  <a:cubicBezTo>
                    <a:pt x="108067" y="1045128"/>
                    <a:pt x="125780" y="1045364"/>
                    <a:pt x="139951" y="1036631"/>
                  </a:cubicBezTo>
                  <a:cubicBezTo>
                    <a:pt x="128614" y="1005475"/>
                    <a:pt x="76420" y="1030966"/>
                    <a:pt x="22100" y="1027898"/>
                  </a:cubicBezTo>
                  <a:cubicBezTo>
                    <a:pt x="16668" y="959214"/>
                    <a:pt x="24698" y="870232"/>
                    <a:pt x="27768" y="802964"/>
                  </a:cubicBezTo>
                  <a:cubicBezTo>
                    <a:pt x="34853" y="641521"/>
                    <a:pt x="10763" y="695808"/>
                    <a:pt x="123182" y="701944"/>
                  </a:cubicBezTo>
                  <a:cubicBezTo>
                    <a:pt x="126961" y="675273"/>
                    <a:pt x="115389" y="683770"/>
                    <a:pt x="86575" y="675273"/>
                  </a:cubicBezTo>
                  <a:cubicBezTo>
                    <a:pt x="64375" y="668664"/>
                    <a:pt x="59888" y="665360"/>
                    <a:pt x="33200" y="661820"/>
                  </a:cubicBezTo>
                  <a:cubicBezTo>
                    <a:pt x="30366" y="613906"/>
                    <a:pt x="32255" y="404786"/>
                    <a:pt x="42883" y="371743"/>
                  </a:cubicBezTo>
                  <a:cubicBezTo>
                    <a:pt x="73113" y="363010"/>
                    <a:pt x="140423" y="371743"/>
                    <a:pt x="139951" y="333506"/>
                  </a:cubicBezTo>
                  <a:lnTo>
                    <a:pt x="41466" y="342711"/>
                  </a:lnTo>
                  <a:lnTo>
                    <a:pt x="42411" y="109044"/>
                  </a:lnTo>
                  <a:cubicBezTo>
                    <a:pt x="37923" y="84970"/>
                    <a:pt x="32491" y="70100"/>
                    <a:pt x="32728" y="40125"/>
                  </a:cubicBezTo>
                  <a:cubicBezTo>
                    <a:pt x="52094" y="34932"/>
                    <a:pt x="45953" y="30447"/>
                    <a:pt x="68626" y="26671"/>
                  </a:cubicBezTo>
                  <a:cubicBezTo>
                    <a:pt x="93424" y="22423"/>
                    <a:pt x="166402" y="42721"/>
                    <a:pt x="173015" y="6373"/>
                  </a:cubicBezTo>
                  <a:lnTo>
                    <a:pt x="24698" y="0"/>
                  </a:lnTo>
                  <a:cubicBezTo>
                    <a:pt x="9110" y="29031"/>
                    <a:pt x="21155" y="84970"/>
                    <a:pt x="23989" y="134299"/>
                  </a:cubicBezTo>
                  <a:lnTo>
                    <a:pt x="13125" y="710441"/>
                  </a:lnTo>
                  <a:cubicBezTo>
                    <a:pt x="13361" y="855126"/>
                    <a:pt x="-10965" y="893598"/>
                    <a:pt x="6040" y="1081240"/>
                  </a:cubicBezTo>
                  <a:cubicBezTo>
                    <a:pt x="8638" y="1109327"/>
                    <a:pt x="4387" y="1123252"/>
                    <a:pt x="4859" y="1148271"/>
                  </a:cubicBezTo>
                  <a:cubicBezTo>
                    <a:pt x="18085" y="1158893"/>
                    <a:pt x="7457" y="1148271"/>
                    <a:pt x="22336" y="1156296"/>
                  </a:cubicBezTo>
                  <a:lnTo>
                    <a:pt x="26115" y="1197129"/>
                  </a:lnTo>
                  <a:cubicBezTo>
                    <a:pt x="39577" y="1192172"/>
                    <a:pt x="33436" y="1169514"/>
                    <a:pt x="37687" y="1181315"/>
                  </a:cubicBezTo>
                  <a:cubicBezTo>
                    <a:pt x="37923" y="1182259"/>
                    <a:pt x="38868" y="1178719"/>
                    <a:pt x="39813" y="1177539"/>
                  </a:cubicBezTo>
                  <a:cubicBezTo>
                    <a:pt x="91063" y="1184619"/>
                    <a:pt x="436349" y="1213651"/>
                    <a:pt x="466580" y="1199725"/>
                  </a:cubicBezTo>
                  <a:cubicBezTo>
                    <a:pt x="449575" y="1190756"/>
                    <a:pt x="327709" y="1197365"/>
                    <a:pt x="285670" y="1193589"/>
                  </a:cubicBezTo>
                  <a:cubicBezTo>
                    <a:pt x="278113" y="1192880"/>
                    <a:pt x="263470" y="1192172"/>
                    <a:pt x="257093" y="1191228"/>
                  </a:cubicBezTo>
                  <a:cubicBezTo>
                    <a:pt x="248591" y="1190048"/>
                    <a:pt x="250480" y="1190284"/>
                    <a:pt x="242450" y="1187688"/>
                  </a:cubicBezTo>
                  <a:cubicBezTo>
                    <a:pt x="241269" y="1187452"/>
                    <a:pt x="239144" y="1184147"/>
                    <a:pt x="238435" y="1185328"/>
                  </a:cubicBezTo>
                  <a:cubicBezTo>
                    <a:pt x="237727" y="1186508"/>
                    <a:pt x="235837" y="1183675"/>
                    <a:pt x="234657" y="1180607"/>
                  </a:cubicBezTo>
                  <a:lnTo>
                    <a:pt x="483348" y="1192644"/>
                  </a:lnTo>
                  <a:cubicBezTo>
                    <a:pt x="492323" y="1203030"/>
                    <a:pt x="520427" y="1200433"/>
                    <a:pt x="542155" y="1201141"/>
                  </a:cubicBezTo>
                  <a:cubicBezTo>
                    <a:pt x="572150" y="1202085"/>
                    <a:pt x="549949" y="1200197"/>
                    <a:pt x="563647" y="1196185"/>
                  </a:cubicBezTo>
                  <a:cubicBezTo>
                    <a:pt x="629776" y="1177303"/>
                    <a:pt x="854614" y="1210346"/>
                    <a:pt x="932079" y="1216483"/>
                  </a:cubicBezTo>
                  <a:cubicBezTo>
                    <a:pt x="911060" y="1203502"/>
                    <a:pt x="902321" y="1209402"/>
                    <a:pt x="867604" y="1204446"/>
                  </a:cubicBezTo>
                  <a:cubicBezTo>
                    <a:pt x="846820" y="1201377"/>
                    <a:pt x="818479" y="1198309"/>
                    <a:pt x="804073" y="118650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63" name="Forma libre 762">
              <a:extLst>
                <a:ext uri="{FF2B5EF4-FFF2-40B4-BE49-F238E27FC236}">
                  <a16:creationId xmlns:a16="http://schemas.microsoft.com/office/drawing/2014/main" id="{1069EBA6-B887-FF49-90B5-3BDA6C23E65F}"/>
                </a:ext>
              </a:extLst>
            </p:cNvPr>
            <p:cNvSpPr/>
            <p:nvPr/>
          </p:nvSpPr>
          <p:spPr>
            <a:xfrm>
              <a:off x="9319442" y="5073836"/>
              <a:ext cx="996650" cy="1101904"/>
            </a:xfrm>
            <a:custGeom>
              <a:avLst/>
              <a:gdLst>
                <a:gd name="connsiteX0" fmla="*/ 119057 w 1358263"/>
                <a:gd name="connsiteY0" fmla="*/ 1463839 h 1501706"/>
                <a:gd name="connsiteX1" fmla="*/ 195814 w 1358263"/>
                <a:gd name="connsiteY1" fmla="*/ 1472572 h 1501706"/>
                <a:gd name="connsiteX2" fmla="*/ 184478 w 1358263"/>
                <a:gd name="connsiteY2" fmla="*/ 1478237 h 1501706"/>
                <a:gd name="connsiteX3" fmla="*/ 174322 w 1358263"/>
                <a:gd name="connsiteY3" fmla="*/ 1478945 h 1501706"/>
                <a:gd name="connsiteX4" fmla="*/ 130866 w 1358263"/>
                <a:gd name="connsiteY4" fmla="*/ 1476821 h 1501706"/>
                <a:gd name="connsiteX5" fmla="*/ 82214 w 1358263"/>
                <a:gd name="connsiteY5" fmla="*/ 1464784 h 1501706"/>
                <a:gd name="connsiteX6" fmla="*/ 51748 w 1358263"/>
                <a:gd name="connsiteY6" fmla="*/ 1475641 h 1501706"/>
                <a:gd name="connsiteX7" fmla="*/ 41356 w 1358263"/>
                <a:gd name="connsiteY7" fmla="*/ 1407665 h 1501706"/>
                <a:gd name="connsiteX8" fmla="*/ 43009 w 1358263"/>
                <a:gd name="connsiteY8" fmla="*/ 1173998 h 1501706"/>
                <a:gd name="connsiteX9" fmla="*/ 48205 w 1358263"/>
                <a:gd name="connsiteY9" fmla="*/ 1097998 h 1501706"/>
                <a:gd name="connsiteX10" fmla="*/ 40175 w 1358263"/>
                <a:gd name="connsiteY10" fmla="*/ 940568 h 1501706"/>
                <a:gd name="connsiteX11" fmla="*/ 45371 w 1358263"/>
                <a:gd name="connsiteY11" fmla="*/ 557496 h 1501706"/>
                <a:gd name="connsiteX12" fmla="*/ 38286 w 1358263"/>
                <a:gd name="connsiteY12" fmla="*/ 261282 h 1501706"/>
                <a:gd name="connsiteX13" fmla="*/ 43482 w 1358263"/>
                <a:gd name="connsiteY13" fmla="*/ 249953 h 1501706"/>
                <a:gd name="connsiteX14" fmla="*/ 63556 w 1358263"/>
                <a:gd name="connsiteY14" fmla="*/ 405494 h 1501706"/>
                <a:gd name="connsiteX15" fmla="*/ 58124 w 1358263"/>
                <a:gd name="connsiteY15" fmla="*/ 314152 h 1501706"/>
                <a:gd name="connsiteX16" fmla="*/ 63556 w 1358263"/>
                <a:gd name="connsiteY16" fmla="*/ 276152 h 1501706"/>
                <a:gd name="connsiteX17" fmla="*/ 53873 w 1358263"/>
                <a:gd name="connsiteY17" fmla="*/ 31392 h 1501706"/>
                <a:gd name="connsiteX18" fmla="*/ 91897 w 1358263"/>
                <a:gd name="connsiteY18" fmla="*/ 37764 h 1501706"/>
                <a:gd name="connsiteX19" fmla="*/ 104887 w 1358263"/>
                <a:gd name="connsiteY19" fmla="*/ 45081 h 1501706"/>
                <a:gd name="connsiteX20" fmla="*/ 111264 w 1358263"/>
                <a:gd name="connsiteY20" fmla="*/ 184573 h 1501706"/>
                <a:gd name="connsiteX21" fmla="*/ 111264 w 1358263"/>
                <a:gd name="connsiteY21" fmla="*/ 312264 h 1501706"/>
                <a:gd name="connsiteX22" fmla="*/ 124017 w 1358263"/>
                <a:gd name="connsiteY22" fmla="*/ 31392 h 1501706"/>
                <a:gd name="connsiteX23" fmla="*/ 214236 w 1358263"/>
                <a:gd name="connsiteY23" fmla="*/ 34224 h 1501706"/>
                <a:gd name="connsiteX24" fmla="*/ 250134 w 1358263"/>
                <a:gd name="connsiteY24" fmla="*/ 30447 h 1501706"/>
                <a:gd name="connsiteX25" fmla="*/ 280601 w 1358263"/>
                <a:gd name="connsiteY25" fmla="*/ 41305 h 1501706"/>
                <a:gd name="connsiteX26" fmla="*/ 211874 w 1358263"/>
                <a:gd name="connsiteY26" fmla="*/ 11093 h 1501706"/>
                <a:gd name="connsiteX27" fmla="*/ 113862 w 1358263"/>
                <a:gd name="connsiteY27" fmla="*/ 0 h 1501706"/>
                <a:gd name="connsiteX28" fmla="*/ 97566 w 1358263"/>
                <a:gd name="connsiteY28" fmla="*/ 16050 h 1501706"/>
                <a:gd name="connsiteX29" fmla="*/ 28366 w 1358263"/>
                <a:gd name="connsiteY29" fmla="*/ 17466 h 1501706"/>
                <a:gd name="connsiteX30" fmla="*/ 27186 w 1358263"/>
                <a:gd name="connsiteY30" fmla="*/ 52634 h 1501706"/>
                <a:gd name="connsiteX31" fmla="*/ 29075 w 1358263"/>
                <a:gd name="connsiteY31" fmla="*/ 554191 h 1501706"/>
                <a:gd name="connsiteX32" fmla="*/ 22934 w 1358263"/>
                <a:gd name="connsiteY32" fmla="*/ 733808 h 1501706"/>
                <a:gd name="connsiteX33" fmla="*/ 22226 w 1358263"/>
                <a:gd name="connsiteY33" fmla="*/ 1005711 h 1501706"/>
                <a:gd name="connsiteX34" fmla="*/ 11834 w 1358263"/>
                <a:gd name="connsiteY34" fmla="*/ 1086904 h 1501706"/>
                <a:gd name="connsiteX35" fmla="*/ 3096 w 1358263"/>
                <a:gd name="connsiteY35" fmla="*/ 1448734 h 1501706"/>
                <a:gd name="connsiteX36" fmla="*/ 18447 w 1358263"/>
                <a:gd name="connsiteY36" fmla="*/ 1443069 h 1501706"/>
                <a:gd name="connsiteX37" fmla="*/ 28839 w 1358263"/>
                <a:gd name="connsiteY37" fmla="*/ 1498063 h 1501706"/>
                <a:gd name="connsiteX38" fmla="*/ 45843 w 1358263"/>
                <a:gd name="connsiteY38" fmla="*/ 1481777 h 1501706"/>
                <a:gd name="connsiteX39" fmla="*/ 120238 w 1358263"/>
                <a:gd name="connsiteY39" fmla="*/ 1485554 h 1501706"/>
                <a:gd name="connsiteX40" fmla="*/ 539211 w 1358263"/>
                <a:gd name="connsiteY40" fmla="*/ 1494523 h 1501706"/>
                <a:gd name="connsiteX41" fmla="*/ 883317 w 1358263"/>
                <a:gd name="connsiteY41" fmla="*/ 1478945 h 1501706"/>
                <a:gd name="connsiteX42" fmla="*/ 1214906 w 1358263"/>
                <a:gd name="connsiteY42" fmla="*/ 1470920 h 1501706"/>
                <a:gd name="connsiteX43" fmla="*/ 1358264 w 1358263"/>
                <a:gd name="connsiteY43" fmla="*/ 1479653 h 1501706"/>
                <a:gd name="connsiteX44" fmla="*/ 1288829 w 1358263"/>
                <a:gd name="connsiteY44" fmla="*/ 1467616 h 1501706"/>
                <a:gd name="connsiteX45" fmla="*/ 1224589 w 1358263"/>
                <a:gd name="connsiteY45" fmla="*/ 1458175 h 1501706"/>
                <a:gd name="connsiteX46" fmla="*/ 779637 w 1358263"/>
                <a:gd name="connsiteY46" fmla="*/ 1470212 h 1501706"/>
                <a:gd name="connsiteX47" fmla="*/ 259817 w 1358263"/>
                <a:gd name="connsiteY47" fmla="*/ 1480833 h 1501706"/>
                <a:gd name="connsiteX48" fmla="*/ 192980 w 1358263"/>
                <a:gd name="connsiteY48" fmla="*/ 1465020 h 1501706"/>
                <a:gd name="connsiteX49" fmla="*/ 119057 w 1358263"/>
                <a:gd name="connsiteY49" fmla="*/ 1463839 h 1501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358263" h="1501706">
                  <a:moveTo>
                    <a:pt x="119057" y="1463839"/>
                  </a:moveTo>
                  <a:cubicBezTo>
                    <a:pt x="147398" y="1475405"/>
                    <a:pt x="173377" y="1457231"/>
                    <a:pt x="195814" y="1472572"/>
                  </a:cubicBezTo>
                  <a:cubicBezTo>
                    <a:pt x="191563" y="1475877"/>
                    <a:pt x="197940" y="1475405"/>
                    <a:pt x="184478" y="1478237"/>
                  </a:cubicBezTo>
                  <a:cubicBezTo>
                    <a:pt x="182588" y="1478473"/>
                    <a:pt x="174794" y="1478945"/>
                    <a:pt x="174322" y="1478945"/>
                  </a:cubicBezTo>
                  <a:lnTo>
                    <a:pt x="130866" y="1476821"/>
                  </a:lnTo>
                  <a:cubicBezTo>
                    <a:pt x="109138" y="1472572"/>
                    <a:pt x="112208" y="1461951"/>
                    <a:pt x="82214" y="1464784"/>
                  </a:cubicBezTo>
                  <a:lnTo>
                    <a:pt x="51748" y="1475641"/>
                  </a:lnTo>
                  <a:cubicBezTo>
                    <a:pt x="37577" y="1458175"/>
                    <a:pt x="41120" y="1429615"/>
                    <a:pt x="41356" y="1407665"/>
                  </a:cubicBezTo>
                  <a:lnTo>
                    <a:pt x="43009" y="1173998"/>
                  </a:lnTo>
                  <a:cubicBezTo>
                    <a:pt x="42773" y="1143079"/>
                    <a:pt x="48441" y="1127737"/>
                    <a:pt x="48205" y="1097998"/>
                  </a:cubicBezTo>
                  <a:lnTo>
                    <a:pt x="40175" y="940568"/>
                  </a:lnTo>
                  <a:cubicBezTo>
                    <a:pt x="39703" y="856306"/>
                    <a:pt x="58597" y="607061"/>
                    <a:pt x="45371" y="557496"/>
                  </a:cubicBezTo>
                  <a:cubicBezTo>
                    <a:pt x="44190" y="553955"/>
                    <a:pt x="33562" y="285593"/>
                    <a:pt x="38286" y="261282"/>
                  </a:cubicBezTo>
                  <a:cubicBezTo>
                    <a:pt x="40411" y="250661"/>
                    <a:pt x="39467" y="255853"/>
                    <a:pt x="43482" y="249953"/>
                  </a:cubicBezTo>
                  <a:cubicBezTo>
                    <a:pt x="58361" y="282996"/>
                    <a:pt x="46080" y="370562"/>
                    <a:pt x="63556" y="405494"/>
                  </a:cubicBezTo>
                  <a:cubicBezTo>
                    <a:pt x="73240" y="378115"/>
                    <a:pt x="65918" y="344835"/>
                    <a:pt x="58124" y="314152"/>
                  </a:cubicBezTo>
                  <a:cubicBezTo>
                    <a:pt x="47733" y="273791"/>
                    <a:pt x="59069" y="297630"/>
                    <a:pt x="63556" y="276152"/>
                  </a:cubicBezTo>
                  <a:lnTo>
                    <a:pt x="53873" y="31392"/>
                  </a:lnTo>
                  <a:cubicBezTo>
                    <a:pt x="80797" y="26671"/>
                    <a:pt x="68988" y="21951"/>
                    <a:pt x="91897" y="37764"/>
                  </a:cubicBezTo>
                  <a:lnTo>
                    <a:pt x="104887" y="45081"/>
                  </a:lnTo>
                  <a:cubicBezTo>
                    <a:pt x="107721" y="91815"/>
                    <a:pt x="112917" y="132411"/>
                    <a:pt x="111264" y="184573"/>
                  </a:cubicBezTo>
                  <a:lnTo>
                    <a:pt x="111264" y="312264"/>
                  </a:lnTo>
                  <a:cubicBezTo>
                    <a:pt x="128977" y="253965"/>
                    <a:pt x="123072" y="104796"/>
                    <a:pt x="124017" y="31392"/>
                  </a:cubicBezTo>
                  <a:cubicBezTo>
                    <a:pt x="156137" y="30684"/>
                    <a:pt x="184005" y="33280"/>
                    <a:pt x="214236" y="34224"/>
                  </a:cubicBezTo>
                  <a:cubicBezTo>
                    <a:pt x="231949" y="34696"/>
                    <a:pt x="230059" y="29267"/>
                    <a:pt x="250134" y="30447"/>
                  </a:cubicBezTo>
                  <a:cubicBezTo>
                    <a:pt x="275877" y="32100"/>
                    <a:pt x="263360" y="35640"/>
                    <a:pt x="280601" y="41305"/>
                  </a:cubicBezTo>
                  <a:cubicBezTo>
                    <a:pt x="293826" y="12273"/>
                    <a:pt x="241396" y="10621"/>
                    <a:pt x="211874" y="11093"/>
                  </a:cubicBezTo>
                  <a:cubicBezTo>
                    <a:pt x="136534" y="12037"/>
                    <a:pt x="151886" y="24783"/>
                    <a:pt x="113862" y="0"/>
                  </a:cubicBezTo>
                  <a:lnTo>
                    <a:pt x="97566" y="16050"/>
                  </a:lnTo>
                  <a:cubicBezTo>
                    <a:pt x="28130" y="13926"/>
                    <a:pt x="61667" y="236"/>
                    <a:pt x="28366" y="17466"/>
                  </a:cubicBezTo>
                  <a:cubicBezTo>
                    <a:pt x="25532" y="44137"/>
                    <a:pt x="31201" y="29031"/>
                    <a:pt x="27186" y="52634"/>
                  </a:cubicBezTo>
                  <a:lnTo>
                    <a:pt x="29075" y="554191"/>
                  </a:lnTo>
                  <a:cubicBezTo>
                    <a:pt x="29311" y="614142"/>
                    <a:pt x="20100" y="670789"/>
                    <a:pt x="22934" y="733808"/>
                  </a:cubicBezTo>
                  <a:lnTo>
                    <a:pt x="22226" y="1005711"/>
                  </a:lnTo>
                  <a:cubicBezTo>
                    <a:pt x="20337" y="1034270"/>
                    <a:pt x="12779" y="1052916"/>
                    <a:pt x="11834" y="1086904"/>
                  </a:cubicBezTo>
                  <a:cubicBezTo>
                    <a:pt x="8528" y="1222856"/>
                    <a:pt x="-6351" y="1291776"/>
                    <a:pt x="3096" y="1448734"/>
                  </a:cubicBezTo>
                  <a:cubicBezTo>
                    <a:pt x="8528" y="1452746"/>
                    <a:pt x="6875" y="1452982"/>
                    <a:pt x="18447" y="1443069"/>
                  </a:cubicBezTo>
                  <a:cubicBezTo>
                    <a:pt x="19392" y="1484374"/>
                    <a:pt x="30964" y="1452982"/>
                    <a:pt x="28839" y="1498063"/>
                  </a:cubicBezTo>
                  <a:lnTo>
                    <a:pt x="45843" y="1481777"/>
                  </a:lnTo>
                  <a:cubicBezTo>
                    <a:pt x="61431" y="1492163"/>
                    <a:pt x="102998" y="1484846"/>
                    <a:pt x="120238" y="1485554"/>
                  </a:cubicBezTo>
                  <a:cubicBezTo>
                    <a:pt x="301148" y="1491927"/>
                    <a:pt x="342951" y="1512461"/>
                    <a:pt x="539211" y="1494523"/>
                  </a:cubicBezTo>
                  <a:lnTo>
                    <a:pt x="883317" y="1478945"/>
                  </a:lnTo>
                  <a:cubicBezTo>
                    <a:pt x="947321" y="1469976"/>
                    <a:pt x="1157279" y="1455814"/>
                    <a:pt x="1214906" y="1470920"/>
                  </a:cubicBezTo>
                  <a:lnTo>
                    <a:pt x="1358264" y="1479653"/>
                  </a:lnTo>
                  <a:cubicBezTo>
                    <a:pt x="1342204" y="1470684"/>
                    <a:pt x="1312918" y="1468324"/>
                    <a:pt x="1288829" y="1467616"/>
                  </a:cubicBezTo>
                  <a:cubicBezTo>
                    <a:pt x="1241830" y="1465728"/>
                    <a:pt x="1234508" y="1458175"/>
                    <a:pt x="1224589" y="1458175"/>
                  </a:cubicBezTo>
                  <a:cubicBezTo>
                    <a:pt x="1078633" y="1460771"/>
                    <a:pt x="926773" y="1458175"/>
                    <a:pt x="779637" y="1470212"/>
                  </a:cubicBezTo>
                  <a:cubicBezTo>
                    <a:pt x="600617" y="1485082"/>
                    <a:pt x="437420" y="1500660"/>
                    <a:pt x="259817" y="1480833"/>
                  </a:cubicBezTo>
                  <a:cubicBezTo>
                    <a:pt x="205497" y="1474933"/>
                    <a:pt x="211638" y="1482013"/>
                    <a:pt x="192980" y="1465020"/>
                  </a:cubicBezTo>
                  <a:lnTo>
                    <a:pt x="119057" y="1463839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64" name="Forma libre 763">
              <a:extLst>
                <a:ext uri="{FF2B5EF4-FFF2-40B4-BE49-F238E27FC236}">
                  <a16:creationId xmlns:a16="http://schemas.microsoft.com/office/drawing/2014/main" id="{8AEF3B51-CFD3-1B45-841F-1F1BE23546DE}"/>
                </a:ext>
              </a:extLst>
            </p:cNvPr>
            <p:cNvSpPr/>
            <p:nvPr/>
          </p:nvSpPr>
          <p:spPr>
            <a:xfrm>
              <a:off x="10046096" y="5107089"/>
              <a:ext cx="222173" cy="468996"/>
            </a:xfrm>
            <a:custGeom>
              <a:avLst/>
              <a:gdLst>
                <a:gd name="connsiteX0" fmla="*/ 261681 w 302783"/>
                <a:gd name="connsiteY0" fmla="*/ 231779 h 639161"/>
                <a:gd name="connsiteX1" fmla="*/ 178548 w 302783"/>
                <a:gd name="connsiteY1" fmla="*/ 426501 h 639161"/>
                <a:gd name="connsiteX2" fmla="*/ 83133 w 302783"/>
                <a:gd name="connsiteY2" fmla="*/ 608006 h 639161"/>
                <a:gd name="connsiteX3" fmla="*/ 30466 w 302783"/>
                <a:gd name="connsiteY3" fmla="*/ 486924 h 639161"/>
                <a:gd name="connsiteX4" fmla="*/ 28105 w 302783"/>
                <a:gd name="connsiteY4" fmla="*/ 337519 h 639161"/>
                <a:gd name="connsiteX5" fmla="*/ 36135 w 302783"/>
                <a:gd name="connsiteY5" fmla="*/ 188114 h 639161"/>
                <a:gd name="connsiteX6" fmla="*/ 148317 w 302783"/>
                <a:gd name="connsiteY6" fmla="*/ 33752 h 639161"/>
                <a:gd name="connsiteX7" fmla="*/ 50305 w 302783"/>
                <a:gd name="connsiteY7" fmla="*/ 213132 h 639161"/>
                <a:gd name="connsiteX8" fmla="*/ 119504 w 302783"/>
                <a:gd name="connsiteY8" fmla="*/ 113057 h 639161"/>
                <a:gd name="connsiteX9" fmla="*/ 214682 w 302783"/>
                <a:gd name="connsiteY9" fmla="*/ 26671 h 639161"/>
                <a:gd name="connsiteX10" fmla="*/ 199095 w 302783"/>
                <a:gd name="connsiteY10" fmla="*/ 45553 h 639161"/>
                <a:gd name="connsiteX11" fmla="*/ 184688 w 302783"/>
                <a:gd name="connsiteY11" fmla="*/ 52634 h 639161"/>
                <a:gd name="connsiteX12" fmla="*/ 211140 w 302783"/>
                <a:gd name="connsiteY12" fmla="*/ 57827 h 639161"/>
                <a:gd name="connsiteX13" fmla="*/ 168865 w 302783"/>
                <a:gd name="connsiteY13" fmla="*/ 139728 h 639161"/>
                <a:gd name="connsiteX14" fmla="*/ 120921 w 302783"/>
                <a:gd name="connsiteY14" fmla="*/ 217145 h 639161"/>
                <a:gd name="connsiteX15" fmla="*/ 77229 w 302783"/>
                <a:gd name="connsiteY15" fmla="*/ 298338 h 639161"/>
                <a:gd name="connsiteX16" fmla="*/ 54084 w 302783"/>
                <a:gd name="connsiteY16" fmla="*/ 340823 h 639161"/>
                <a:gd name="connsiteX17" fmla="*/ 45818 w 302783"/>
                <a:gd name="connsiteY17" fmla="*/ 375519 h 639161"/>
                <a:gd name="connsiteX18" fmla="*/ 93053 w 302783"/>
                <a:gd name="connsiteY18" fmla="*/ 287717 h 639161"/>
                <a:gd name="connsiteX19" fmla="*/ 200748 w 302783"/>
                <a:gd name="connsiteY19" fmla="*/ 112585 h 639161"/>
                <a:gd name="connsiteX20" fmla="*/ 256958 w 302783"/>
                <a:gd name="connsiteY20" fmla="*/ 29975 h 639161"/>
                <a:gd name="connsiteX21" fmla="*/ 264279 w 302783"/>
                <a:gd name="connsiteY21" fmla="*/ 88982 h 639161"/>
                <a:gd name="connsiteX22" fmla="*/ 245385 w 302783"/>
                <a:gd name="connsiteY22" fmla="*/ 151057 h 639161"/>
                <a:gd name="connsiteX23" fmla="*/ 188703 w 302783"/>
                <a:gd name="connsiteY23" fmla="*/ 262934 h 639161"/>
                <a:gd name="connsiteX24" fmla="*/ 99429 w 302783"/>
                <a:gd name="connsiteY24" fmla="*/ 429097 h 639161"/>
                <a:gd name="connsiteX25" fmla="*/ 72269 w 302783"/>
                <a:gd name="connsiteY25" fmla="*/ 480551 h 639161"/>
                <a:gd name="connsiteX26" fmla="*/ 174769 w 302783"/>
                <a:gd name="connsiteY26" fmla="*/ 309431 h 639161"/>
                <a:gd name="connsiteX27" fmla="*/ 226491 w 302783"/>
                <a:gd name="connsiteY27" fmla="*/ 219977 h 639161"/>
                <a:gd name="connsiteX28" fmla="*/ 269711 w 302783"/>
                <a:gd name="connsiteY28" fmla="*/ 143032 h 639161"/>
                <a:gd name="connsiteX29" fmla="*/ 275852 w 302783"/>
                <a:gd name="connsiteY29" fmla="*/ 133591 h 639161"/>
                <a:gd name="connsiteX30" fmla="*/ 282464 w 302783"/>
                <a:gd name="connsiteY30" fmla="*/ 193778 h 639161"/>
                <a:gd name="connsiteX31" fmla="*/ 278686 w 302783"/>
                <a:gd name="connsiteY31" fmla="*/ 195430 h 639161"/>
                <a:gd name="connsiteX32" fmla="*/ 274671 w 302783"/>
                <a:gd name="connsiteY32" fmla="*/ 197319 h 639161"/>
                <a:gd name="connsiteX33" fmla="*/ 239953 w 302783"/>
                <a:gd name="connsiteY33" fmla="*/ 222337 h 639161"/>
                <a:gd name="connsiteX34" fmla="*/ 261681 w 302783"/>
                <a:gd name="connsiteY34" fmla="*/ 231779 h 639161"/>
                <a:gd name="connsiteX35" fmla="*/ 278449 w 302783"/>
                <a:gd name="connsiteY35" fmla="*/ 608478 h 639161"/>
                <a:gd name="connsiteX36" fmla="*/ 231451 w 302783"/>
                <a:gd name="connsiteY36" fmla="*/ 604465 h 639161"/>
                <a:gd name="connsiteX37" fmla="*/ 196261 w 302783"/>
                <a:gd name="connsiteY37" fmla="*/ 612726 h 639161"/>
                <a:gd name="connsiteX38" fmla="*/ 101555 w 302783"/>
                <a:gd name="connsiteY38" fmla="*/ 608478 h 639161"/>
                <a:gd name="connsiteX39" fmla="*/ 147137 w 302783"/>
                <a:gd name="connsiteY39" fmla="*/ 515719 h 639161"/>
                <a:gd name="connsiteX40" fmla="*/ 283173 w 302783"/>
                <a:gd name="connsiteY40" fmla="*/ 248300 h 639161"/>
                <a:gd name="connsiteX41" fmla="*/ 277269 w 302783"/>
                <a:gd name="connsiteY41" fmla="*/ 383544 h 639161"/>
                <a:gd name="connsiteX42" fmla="*/ 271837 w 302783"/>
                <a:gd name="connsiteY42" fmla="*/ 378587 h 639161"/>
                <a:gd name="connsiteX43" fmla="*/ 257194 w 302783"/>
                <a:gd name="connsiteY43" fmla="*/ 375047 h 639161"/>
                <a:gd name="connsiteX44" fmla="*/ 247983 w 302783"/>
                <a:gd name="connsiteY44" fmla="*/ 419184 h 639161"/>
                <a:gd name="connsiteX45" fmla="*/ 206652 w 302783"/>
                <a:gd name="connsiteY45" fmla="*/ 528936 h 639161"/>
                <a:gd name="connsiteX46" fmla="*/ 256958 w 302783"/>
                <a:gd name="connsiteY46" fmla="*/ 435470 h 639161"/>
                <a:gd name="connsiteX47" fmla="*/ 278449 w 302783"/>
                <a:gd name="connsiteY47" fmla="*/ 403370 h 639161"/>
                <a:gd name="connsiteX48" fmla="*/ 250817 w 302783"/>
                <a:gd name="connsiteY48" fmla="*/ 557968 h 639161"/>
                <a:gd name="connsiteX49" fmla="*/ 258138 w 302783"/>
                <a:gd name="connsiteY49" fmla="*/ 560328 h 639161"/>
                <a:gd name="connsiteX50" fmla="*/ 278449 w 302783"/>
                <a:gd name="connsiteY50" fmla="*/ 608478 h 639161"/>
                <a:gd name="connsiteX51" fmla="*/ 27632 w 302783"/>
                <a:gd name="connsiteY51" fmla="*/ 9913 h 639161"/>
                <a:gd name="connsiteX52" fmla="*/ 21020 w 302783"/>
                <a:gd name="connsiteY52" fmla="*/ 160498 h 639161"/>
                <a:gd name="connsiteX53" fmla="*/ 11336 w 302783"/>
                <a:gd name="connsiteY53" fmla="*/ 313208 h 639161"/>
                <a:gd name="connsiteX54" fmla="*/ 16060 w 302783"/>
                <a:gd name="connsiteY54" fmla="*/ 470874 h 639161"/>
                <a:gd name="connsiteX55" fmla="*/ 12281 w 302783"/>
                <a:gd name="connsiteY55" fmla="*/ 547111 h 639161"/>
                <a:gd name="connsiteX56" fmla="*/ 0 w 302783"/>
                <a:gd name="connsiteY56" fmla="*/ 617683 h 639161"/>
                <a:gd name="connsiteX57" fmla="*/ 26452 w 302783"/>
                <a:gd name="connsiteY57" fmla="*/ 639161 h 639161"/>
                <a:gd name="connsiteX58" fmla="*/ 281047 w 302783"/>
                <a:gd name="connsiteY58" fmla="*/ 637037 h 639161"/>
                <a:gd name="connsiteX59" fmla="*/ 296399 w 302783"/>
                <a:gd name="connsiteY59" fmla="*/ 486924 h 639161"/>
                <a:gd name="connsiteX60" fmla="*/ 302775 w 302783"/>
                <a:gd name="connsiteY60" fmla="*/ 405730 h 639161"/>
                <a:gd name="connsiteX61" fmla="*/ 302303 w 302783"/>
                <a:gd name="connsiteY61" fmla="*/ 166635 h 639161"/>
                <a:gd name="connsiteX62" fmla="*/ 284354 w 302783"/>
                <a:gd name="connsiteY62" fmla="*/ 17702 h 639161"/>
                <a:gd name="connsiteX63" fmla="*/ 280575 w 302783"/>
                <a:gd name="connsiteY63" fmla="*/ 15814 h 639161"/>
                <a:gd name="connsiteX64" fmla="*/ 232632 w 302783"/>
                <a:gd name="connsiteY64" fmla="*/ 0 h 639161"/>
                <a:gd name="connsiteX65" fmla="*/ 27632 w 302783"/>
                <a:gd name="connsiteY65" fmla="*/ 9913 h 6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02783" h="639161">
                  <a:moveTo>
                    <a:pt x="261681" y="231779"/>
                  </a:moveTo>
                  <a:cubicBezTo>
                    <a:pt x="236647" y="304239"/>
                    <a:pt x="211376" y="363482"/>
                    <a:pt x="178548" y="426501"/>
                  </a:cubicBezTo>
                  <a:lnTo>
                    <a:pt x="83133" y="608006"/>
                  </a:lnTo>
                  <a:cubicBezTo>
                    <a:pt x="24090" y="612962"/>
                    <a:pt x="26688" y="627360"/>
                    <a:pt x="30466" y="486924"/>
                  </a:cubicBezTo>
                  <a:cubicBezTo>
                    <a:pt x="32120" y="426973"/>
                    <a:pt x="32356" y="398650"/>
                    <a:pt x="28105" y="337519"/>
                  </a:cubicBezTo>
                  <a:cubicBezTo>
                    <a:pt x="25979" y="306835"/>
                    <a:pt x="34009" y="226822"/>
                    <a:pt x="36135" y="188114"/>
                  </a:cubicBezTo>
                  <a:cubicBezTo>
                    <a:pt x="47943" y="-13690"/>
                    <a:pt x="19602" y="31156"/>
                    <a:pt x="148317" y="33752"/>
                  </a:cubicBezTo>
                  <a:cubicBezTo>
                    <a:pt x="140524" y="78361"/>
                    <a:pt x="64003" y="156014"/>
                    <a:pt x="50305" y="213132"/>
                  </a:cubicBezTo>
                  <a:lnTo>
                    <a:pt x="119504" y="113057"/>
                  </a:lnTo>
                  <a:cubicBezTo>
                    <a:pt x="162252" y="51690"/>
                    <a:pt x="166267" y="32808"/>
                    <a:pt x="214682" y="26671"/>
                  </a:cubicBezTo>
                  <a:cubicBezTo>
                    <a:pt x="204527" y="48150"/>
                    <a:pt x="217989" y="31392"/>
                    <a:pt x="199095" y="45553"/>
                  </a:cubicBezTo>
                  <a:cubicBezTo>
                    <a:pt x="198859" y="45789"/>
                    <a:pt x="185161" y="52162"/>
                    <a:pt x="184688" y="52634"/>
                  </a:cubicBezTo>
                  <a:lnTo>
                    <a:pt x="211140" y="57827"/>
                  </a:lnTo>
                  <a:cubicBezTo>
                    <a:pt x="197206" y="85914"/>
                    <a:pt x="184924" y="113057"/>
                    <a:pt x="168865" y="139728"/>
                  </a:cubicBezTo>
                  <a:cubicBezTo>
                    <a:pt x="152805" y="166635"/>
                    <a:pt x="136509" y="191654"/>
                    <a:pt x="120921" y="217145"/>
                  </a:cubicBezTo>
                  <a:cubicBezTo>
                    <a:pt x="103917" y="244524"/>
                    <a:pt x="90691" y="271195"/>
                    <a:pt x="77229" y="298338"/>
                  </a:cubicBezTo>
                  <a:cubicBezTo>
                    <a:pt x="69671" y="313444"/>
                    <a:pt x="61878" y="328078"/>
                    <a:pt x="54084" y="340823"/>
                  </a:cubicBezTo>
                  <a:cubicBezTo>
                    <a:pt x="44637" y="356637"/>
                    <a:pt x="35898" y="361357"/>
                    <a:pt x="45818" y="375519"/>
                  </a:cubicBezTo>
                  <a:cubicBezTo>
                    <a:pt x="62586" y="350972"/>
                    <a:pt x="79118" y="314152"/>
                    <a:pt x="93053" y="287717"/>
                  </a:cubicBezTo>
                  <a:cubicBezTo>
                    <a:pt x="137453" y="203455"/>
                    <a:pt x="157292" y="185281"/>
                    <a:pt x="200748" y="112585"/>
                  </a:cubicBezTo>
                  <a:cubicBezTo>
                    <a:pt x="220587" y="79069"/>
                    <a:pt x="233104" y="39180"/>
                    <a:pt x="256958" y="29975"/>
                  </a:cubicBezTo>
                  <a:cubicBezTo>
                    <a:pt x="288605" y="62547"/>
                    <a:pt x="267113" y="69864"/>
                    <a:pt x="264279" y="88982"/>
                  </a:cubicBezTo>
                  <a:cubicBezTo>
                    <a:pt x="259792" y="118486"/>
                    <a:pt x="257430" y="123914"/>
                    <a:pt x="245385" y="151057"/>
                  </a:cubicBezTo>
                  <a:cubicBezTo>
                    <a:pt x="229325" y="187877"/>
                    <a:pt x="207833" y="228474"/>
                    <a:pt x="188703" y="262934"/>
                  </a:cubicBezTo>
                  <a:lnTo>
                    <a:pt x="99429" y="429097"/>
                  </a:lnTo>
                  <a:cubicBezTo>
                    <a:pt x="89982" y="448215"/>
                    <a:pt x="79355" y="459781"/>
                    <a:pt x="72269" y="480551"/>
                  </a:cubicBezTo>
                  <a:cubicBezTo>
                    <a:pt x="92108" y="473234"/>
                    <a:pt x="163669" y="328314"/>
                    <a:pt x="174769" y="309431"/>
                  </a:cubicBezTo>
                  <a:cubicBezTo>
                    <a:pt x="192954" y="278276"/>
                    <a:pt x="207833" y="248064"/>
                    <a:pt x="226491" y="219977"/>
                  </a:cubicBezTo>
                  <a:lnTo>
                    <a:pt x="269711" y="143032"/>
                  </a:lnTo>
                  <a:cubicBezTo>
                    <a:pt x="277032" y="132175"/>
                    <a:pt x="271128" y="139728"/>
                    <a:pt x="275852" y="133591"/>
                  </a:cubicBezTo>
                  <a:lnTo>
                    <a:pt x="282464" y="193778"/>
                  </a:lnTo>
                  <a:cubicBezTo>
                    <a:pt x="281284" y="194486"/>
                    <a:pt x="279394" y="195194"/>
                    <a:pt x="278686" y="195430"/>
                  </a:cubicBezTo>
                  <a:cubicBezTo>
                    <a:pt x="277741" y="195902"/>
                    <a:pt x="275852" y="196847"/>
                    <a:pt x="274671" y="197319"/>
                  </a:cubicBezTo>
                  <a:cubicBezTo>
                    <a:pt x="240662" y="214313"/>
                    <a:pt x="261681" y="210064"/>
                    <a:pt x="239953" y="222337"/>
                  </a:cubicBezTo>
                  <a:lnTo>
                    <a:pt x="261681" y="231779"/>
                  </a:lnTo>
                  <a:close/>
                  <a:moveTo>
                    <a:pt x="278449" y="608478"/>
                  </a:moveTo>
                  <a:cubicBezTo>
                    <a:pt x="267113" y="608006"/>
                    <a:pt x="237591" y="604229"/>
                    <a:pt x="231451" y="604465"/>
                  </a:cubicBezTo>
                  <a:cubicBezTo>
                    <a:pt x="204527" y="604937"/>
                    <a:pt x="230506" y="612018"/>
                    <a:pt x="196261" y="612726"/>
                  </a:cubicBezTo>
                  <a:cubicBezTo>
                    <a:pt x="171699" y="612962"/>
                    <a:pt x="131549" y="608478"/>
                    <a:pt x="101555" y="608478"/>
                  </a:cubicBezTo>
                  <a:cubicBezTo>
                    <a:pt x="110766" y="572601"/>
                    <a:pt x="130368" y="548763"/>
                    <a:pt x="147137" y="515719"/>
                  </a:cubicBezTo>
                  <a:lnTo>
                    <a:pt x="283173" y="248300"/>
                  </a:lnTo>
                  <a:lnTo>
                    <a:pt x="277269" y="383544"/>
                  </a:lnTo>
                  <a:cubicBezTo>
                    <a:pt x="252470" y="359941"/>
                    <a:pt x="300650" y="396997"/>
                    <a:pt x="271837" y="378587"/>
                  </a:cubicBezTo>
                  <a:cubicBezTo>
                    <a:pt x="265224" y="374339"/>
                    <a:pt x="270892" y="373867"/>
                    <a:pt x="257194" y="375047"/>
                  </a:cubicBezTo>
                  <a:cubicBezTo>
                    <a:pt x="251526" y="390625"/>
                    <a:pt x="253887" y="402898"/>
                    <a:pt x="247983" y="419184"/>
                  </a:cubicBezTo>
                  <a:cubicBezTo>
                    <a:pt x="236174" y="451992"/>
                    <a:pt x="191301" y="495421"/>
                    <a:pt x="206652" y="528936"/>
                  </a:cubicBezTo>
                  <a:lnTo>
                    <a:pt x="256958" y="435470"/>
                  </a:lnTo>
                  <a:cubicBezTo>
                    <a:pt x="266641" y="416824"/>
                    <a:pt x="263807" y="416352"/>
                    <a:pt x="278449" y="403370"/>
                  </a:cubicBezTo>
                  <a:cubicBezTo>
                    <a:pt x="271600" y="473942"/>
                    <a:pt x="292856" y="447743"/>
                    <a:pt x="250817" y="557968"/>
                  </a:cubicBezTo>
                  <a:lnTo>
                    <a:pt x="258138" y="560328"/>
                  </a:lnTo>
                  <a:cubicBezTo>
                    <a:pt x="273962" y="568117"/>
                    <a:pt x="275615" y="569533"/>
                    <a:pt x="278449" y="608478"/>
                  </a:cubicBezTo>
                  <a:close/>
                  <a:moveTo>
                    <a:pt x="27632" y="9913"/>
                  </a:moveTo>
                  <a:cubicBezTo>
                    <a:pt x="9683" y="40125"/>
                    <a:pt x="25507" y="111169"/>
                    <a:pt x="21020" y="160498"/>
                  </a:cubicBezTo>
                  <a:cubicBezTo>
                    <a:pt x="16768" y="206996"/>
                    <a:pt x="10628" y="260338"/>
                    <a:pt x="11336" y="313208"/>
                  </a:cubicBezTo>
                  <a:cubicBezTo>
                    <a:pt x="12045" y="368910"/>
                    <a:pt x="20547" y="413519"/>
                    <a:pt x="16060" y="470874"/>
                  </a:cubicBezTo>
                  <a:cubicBezTo>
                    <a:pt x="14170" y="496129"/>
                    <a:pt x="12281" y="516899"/>
                    <a:pt x="12281" y="547111"/>
                  </a:cubicBezTo>
                  <a:cubicBezTo>
                    <a:pt x="12281" y="627124"/>
                    <a:pt x="4960" y="572601"/>
                    <a:pt x="0" y="617683"/>
                  </a:cubicBezTo>
                  <a:cubicBezTo>
                    <a:pt x="12753" y="627124"/>
                    <a:pt x="15351" y="629248"/>
                    <a:pt x="26452" y="639161"/>
                  </a:cubicBezTo>
                  <a:cubicBezTo>
                    <a:pt x="57863" y="626652"/>
                    <a:pt x="238772" y="631844"/>
                    <a:pt x="281047" y="637037"/>
                  </a:cubicBezTo>
                  <a:cubicBezTo>
                    <a:pt x="299705" y="606825"/>
                    <a:pt x="294037" y="533657"/>
                    <a:pt x="296399" y="486924"/>
                  </a:cubicBezTo>
                  <a:cubicBezTo>
                    <a:pt x="297816" y="458364"/>
                    <a:pt x="303012" y="437122"/>
                    <a:pt x="302775" y="405730"/>
                  </a:cubicBezTo>
                  <a:lnTo>
                    <a:pt x="302303" y="166635"/>
                  </a:lnTo>
                  <a:cubicBezTo>
                    <a:pt x="303012" y="140672"/>
                    <a:pt x="294037" y="22423"/>
                    <a:pt x="284354" y="17702"/>
                  </a:cubicBezTo>
                  <a:cubicBezTo>
                    <a:pt x="283645" y="17466"/>
                    <a:pt x="281756" y="16286"/>
                    <a:pt x="280575" y="15814"/>
                  </a:cubicBezTo>
                  <a:lnTo>
                    <a:pt x="232632" y="0"/>
                  </a:lnTo>
                  <a:lnTo>
                    <a:pt x="27632" y="9913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65" name="Forma libre 764">
              <a:extLst>
                <a:ext uri="{FF2B5EF4-FFF2-40B4-BE49-F238E27FC236}">
                  <a16:creationId xmlns:a16="http://schemas.microsoft.com/office/drawing/2014/main" id="{B28E1CEE-7189-8E41-BBB9-01742421F4CE}"/>
                </a:ext>
              </a:extLst>
            </p:cNvPr>
            <p:cNvSpPr/>
            <p:nvPr/>
          </p:nvSpPr>
          <p:spPr>
            <a:xfrm>
              <a:off x="9695170" y="5097057"/>
              <a:ext cx="244522" cy="774340"/>
            </a:xfrm>
            <a:custGeom>
              <a:avLst/>
              <a:gdLst>
                <a:gd name="connsiteX0" fmla="*/ 69199 w 333241"/>
                <a:gd name="connsiteY0" fmla="*/ 506024 h 1055292"/>
                <a:gd name="connsiteX1" fmla="*/ 53612 w 333241"/>
                <a:gd name="connsiteY1" fmla="*/ 197537 h 1055292"/>
                <a:gd name="connsiteX2" fmla="*/ 59280 w 333241"/>
                <a:gd name="connsiteY2" fmla="*/ 37038 h 1055292"/>
                <a:gd name="connsiteX3" fmla="*/ 242787 w 333241"/>
                <a:gd name="connsiteY3" fmla="*/ 40107 h 1055292"/>
                <a:gd name="connsiteX4" fmla="*/ 217517 w 333241"/>
                <a:gd name="connsiteY4" fmla="*/ 60641 h 1055292"/>
                <a:gd name="connsiteX5" fmla="*/ 232632 w 333241"/>
                <a:gd name="connsiteY5" fmla="*/ 82828 h 1055292"/>
                <a:gd name="connsiteX6" fmla="*/ 180909 w 333241"/>
                <a:gd name="connsiteY6" fmla="*/ 172046 h 1055292"/>
                <a:gd name="connsiteX7" fmla="*/ 271600 w 333241"/>
                <a:gd name="connsiteY7" fmla="*/ 50492 h 1055292"/>
                <a:gd name="connsiteX8" fmla="*/ 287188 w 333241"/>
                <a:gd name="connsiteY8" fmla="*/ 37038 h 1055292"/>
                <a:gd name="connsiteX9" fmla="*/ 294037 w 333241"/>
                <a:gd name="connsiteY9" fmla="*/ 163785 h 1055292"/>
                <a:gd name="connsiteX10" fmla="*/ 293801 w 333241"/>
                <a:gd name="connsiteY10" fmla="*/ 294308 h 1055292"/>
                <a:gd name="connsiteX11" fmla="*/ 295690 w 333241"/>
                <a:gd name="connsiteY11" fmla="*/ 541664 h 1055292"/>
                <a:gd name="connsiteX12" fmla="*/ 309861 w 333241"/>
                <a:gd name="connsiteY12" fmla="*/ 587217 h 1055292"/>
                <a:gd name="connsiteX13" fmla="*/ 303720 w 333241"/>
                <a:gd name="connsiteY13" fmla="*/ 778399 h 1055292"/>
                <a:gd name="connsiteX14" fmla="*/ 282464 w 333241"/>
                <a:gd name="connsiteY14" fmla="*/ 1012538 h 1055292"/>
                <a:gd name="connsiteX15" fmla="*/ 265460 w 333241"/>
                <a:gd name="connsiteY15" fmla="*/ 993420 h 1055292"/>
                <a:gd name="connsiteX16" fmla="*/ 201929 w 333241"/>
                <a:gd name="connsiteY16" fmla="*/ 1000264 h 1055292"/>
                <a:gd name="connsiteX17" fmla="*/ 139815 w 333241"/>
                <a:gd name="connsiteY17" fmla="*/ 1012066 h 1055292"/>
                <a:gd name="connsiteX18" fmla="*/ 63295 w 333241"/>
                <a:gd name="connsiteY18" fmla="*/ 1020563 h 1055292"/>
                <a:gd name="connsiteX19" fmla="*/ 42039 w 333241"/>
                <a:gd name="connsiteY19" fmla="*/ 957308 h 1055292"/>
                <a:gd name="connsiteX20" fmla="*/ 69199 w 333241"/>
                <a:gd name="connsiteY20" fmla="*/ 506024 h 1055292"/>
                <a:gd name="connsiteX21" fmla="*/ 26452 w 333241"/>
                <a:gd name="connsiteY21" fmla="*/ 1006401 h 1055292"/>
                <a:gd name="connsiteX22" fmla="*/ 22673 w 333241"/>
                <a:gd name="connsiteY22" fmla="*/ 1008289 h 1055292"/>
                <a:gd name="connsiteX23" fmla="*/ 18894 w 333241"/>
                <a:gd name="connsiteY23" fmla="*/ 1010178 h 1055292"/>
                <a:gd name="connsiteX24" fmla="*/ 15115 w 333241"/>
                <a:gd name="connsiteY24" fmla="*/ 1011830 h 1055292"/>
                <a:gd name="connsiteX25" fmla="*/ 0 w 333241"/>
                <a:gd name="connsiteY25" fmla="*/ 1033544 h 1055292"/>
                <a:gd name="connsiteX26" fmla="*/ 69671 w 333241"/>
                <a:gd name="connsiteY26" fmla="*/ 1055259 h 1055292"/>
                <a:gd name="connsiteX27" fmla="*/ 106987 w 333241"/>
                <a:gd name="connsiteY27" fmla="*/ 1042513 h 1055292"/>
                <a:gd name="connsiteX28" fmla="*/ 316001 w 333241"/>
                <a:gd name="connsiteY28" fmla="*/ 1038501 h 1055292"/>
                <a:gd name="connsiteX29" fmla="*/ 322378 w 333241"/>
                <a:gd name="connsiteY29" fmla="*/ 1022687 h 1055292"/>
                <a:gd name="connsiteX30" fmla="*/ 310569 w 333241"/>
                <a:gd name="connsiteY30" fmla="*/ 1009470 h 1055292"/>
                <a:gd name="connsiteX31" fmla="*/ 306554 w 333241"/>
                <a:gd name="connsiteY31" fmla="*/ 1006401 h 1055292"/>
                <a:gd name="connsiteX32" fmla="*/ 319544 w 333241"/>
                <a:gd name="connsiteY32" fmla="*/ 799878 h 1055292"/>
                <a:gd name="connsiteX33" fmla="*/ 324031 w 333241"/>
                <a:gd name="connsiteY33" fmla="*/ 587925 h 1055292"/>
                <a:gd name="connsiteX34" fmla="*/ 319780 w 333241"/>
                <a:gd name="connsiteY34" fmla="*/ 375973 h 1055292"/>
                <a:gd name="connsiteX35" fmla="*/ 333242 w 333241"/>
                <a:gd name="connsiteY35" fmla="*/ 174170 h 1055292"/>
                <a:gd name="connsiteX36" fmla="*/ 307027 w 333241"/>
                <a:gd name="connsiteY36" fmla="*/ 177238 h 1055292"/>
                <a:gd name="connsiteX37" fmla="*/ 314348 w 333241"/>
                <a:gd name="connsiteY37" fmla="*/ 12256 h 1055292"/>
                <a:gd name="connsiteX38" fmla="*/ 300886 w 333241"/>
                <a:gd name="connsiteY38" fmla="*/ 20280 h 1055292"/>
                <a:gd name="connsiteX39" fmla="*/ 293565 w 333241"/>
                <a:gd name="connsiteY39" fmla="*/ 26889 h 1055292"/>
                <a:gd name="connsiteX40" fmla="*/ 289550 w 333241"/>
                <a:gd name="connsiteY40" fmla="*/ 30430 h 1055292"/>
                <a:gd name="connsiteX41" fmla="*/ 116670 w 333241"/>
                <a:gd name="connsiteY41" fmla="*/ 10839 h 1055292"/>
                <a:gd name="connsiteX42" fmla="*/ 36371 w 333241"/>
                <a:gd name="connsiteY42" fmla="*/ 26417 h 1055292"/>
                <a:gd name="connsiteX43" fmla="*/ 33773 w 333241"/>
                <a:gd name="connsiteY43" fmla="*/ 114927 h 1055292"/>
                <a:gd name="connsiteX44" fmla="*/ 29522 w 333241"/>
                <a:gd name="connsiteY44" fmla="*/ 234357 h 1055292"/>
                <a:gd name="connsiteX45" fmla="*/ 34245 w 333241"/>
                <a:gd name="connsiteY45" fmla="*/ 297140 h 1055292"/>
                <a:gd name="connsiteX46" fmla="*/ 37788 w 333241"/>
                <a:gd name="connsiteY46" fmla="*/ 359687 h 1055292"/>
                <a:gd name="connsiteX47" fmla="*/ 46999 w 333241"/>
                <a:gd name="connsiteY47" fmla="*/ 419874 h 1055292"/>
                <a:gd name="connsiteX48" fmla="*/ 41803 w 333241"/>
                <a:gd name="connsiteY48" fmla="*/ 750548 h 1055292"/>
                <a:gd name="connsiteX49" fmla="*/ 26452 w 333241"/>
                <a:gd name="connsiteY49" fmla="*/ 1006401 h 1055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33241" h="1055292">
                  <a:moveTo>
                    <a:pt x="69199" y="506024"/>
                  </a:moveTo>
                  <a:cubicBezTo>
                    <a:pt x="69199" y="426719"/>
                    <a:pt x="46526" y="289115"/>
                    <a:pt x="53612" y="197537"/>
                  </a:cubicBezTo>
                  <a:cubicBezTo>
                    <a:pt x="57390" y="148679"/>
                    <a:pt x="58807" y="91089"/>
                    <a:pt x="59280" y="37038"/>
                  </a:cubicBezTo>
                  <a:lnTo>
                    <a:pt x="242787" y="40107"/>
                  </a:lnTo>
                  <a:cubicBezTo>
                    <a:pt x="231923" y="51908"/>
                    <a:pt x="230506" y="46951"/>
                    <a:pt x="217517" y="60641"/>
                  </a:cubicBezTo>
                  <a:cubicBezTo>
                    <a:pt x="222240" y="75275"/>
                    <a:pt x="228144" y="67722"/>
                    <a:pt x="232632" y="82828"/>
                  </a:cubicBezTo>
                  <a:cubicBezTo>
                    <a:pt x="221768" y="95809"/>
                    <a:pt x="179729" y="155288"/>
                    <a:pt x="180909" y="172046"/>
                  </a:cubicBezTo>
                  <a:cubicBezTo>
                    <a:pt x="202165" y="166145"/>
                    <a:pt x="252234" y="75983"/>
                    <a:pt x="271600" y="50492"/>
                  </a:cubicBezTo>
                  <a:cubicBezTo>
                    <a:pt x="279867" y="39635"/>
                    <a:pt x="274198" y="42231"/>
                    <a:pt x="287188" y="37038"/>
                  </a:cubicBezTo>
                  <a:cubicBezTo>
                    <a:pt x="299941" y="54740"/>
                    <a:pt x="294509" y="136642"/>
                    <a:pt x="294037" y="163785"/>
                  </a:cubicBezTo>
                  <a:cubicBezTo>
                    <a:pt x="293565" y="207450"/>
                    <a:pt x="292620" y="251351"/>
                    <a:pt x="293801" y="294308"/>
                  </a:cubicBezTo>
                  <a:cubicBezTo>
                    <a:pt x="296163" y="378805"/>
                    <a:pt x="299469" y="458819"/>
                    <a:pt x="295690" y="541664"/>
                  </a:cubicBezTo>
                  <a:cubicBezTo>
                    <a:pt x="293801" y="586509"/>
                    <a:pt x="305373" y="535763"/>
                    <a:pt x="309861" y="587217"/>
                  </a:cubicBezTo>
                  <a:cubicBezTo>
                    <a:pt x="313167" y="626634"/>
                    <a:pt x="303956" y="726473"/>
                    <a:pt x="303720" y="778399"/>
                  </a:cubicBezTo>
                  <a:lnTo>
                    <a:pt x="282464" y="1012538"/>
                  </a:lnTo>
                  <a:cubicBezTo>
                    <a:pt x="266877" y="1006873"/>
                    <a:pt x="276560" y="1004749"/>
                    <a:pt x="265460" y="993420"/>
                  </a:cubicBezTo>
                  <a:cubicBezTo>
                    <a:pt x="244204" y="1011358"/>
                    <a:pt x="231215" y="1005929"/>
                    <a:pt x="201929" y="1000264"/>
                  </a:cubicBezTo>
                  <a:cubicBezTo>
                    <a:pt x="179020" y="995544"/>
                    <a:pt x="165322" y="1007581"/>
                    <a:pt x="139815" y="1012066"/>
                  </a:cubicBezTo>
                  <a:cubicBezTo>
                    <a:pt x="124228" y="1014662"/>
                    <a:pt x="77938" y="1022215"/>
                    <a:pt x="63295" y="1020563"/>
                  </a:cubicBezTo>
                  <a:cubicBezTo>
                    <a:pt x="30466" y="1017022"/>
                    <a:pt x="40150" y="992240"/>
                    <a:pt x="42039" y="957308"/>
                  </a:cubicBezTo>
                  <a:cubicBezTo>
                    <a:pt x="48180" y="827493"/>
                    <a:pt x="69199" y="630646"/>
                    <a:pt x="69199" y="506024"/>
                  </a:cubicBezTo>
                  <a:close/>
                  <a:moveTo>
                    <a:pt x="26452" y="1006401"/>
                  </a:moveTo>
                  <a:cubicBezTo>
                    <a:pt x="25271" y="1007109"/>
                    <a:pt x="23617" y="1007817"/>
                    <a:pt x="22673" y="1008289"/>
                  </a:cubicBezTo>
                  <a:cubicBezTo>
                    <a:pt x="21964" y="1008761"/>
                    <a:pt x="19839" y="1009706"/>
                    <a:pt x="18894" y="1010178"/>
                  </a:cubicBezTo>
                  <a:cubicBezTo>
                    <a:pt x="17949" y="1010650"/>
                    <a:pt x="16060" y="1011358"/>
                    <a:pt x="15115" y="1011830"/>
                  </a:cubicBezTo>
                  <a:cubicBezTo>
                    <a:pt x="3306" y="1018675"/>
                    <a:pt x="4251" y="1018203"/>
                    <a:pt x="0" y="1033544"/>
                  </a:cubicBezTo>
                  <a:cubicBezTo>
                    <a:pt x="17949" y="1045346"/>
                    <a:pt x="55737" y="1055967"/>
                    <a:pt x="69671" y="1055259"/>
                  </a:cubicBezTo>
                  <a:cubicBezTo>
                    <a:pt x="84550" y="1054551"/>
                    <a:pt x="85967" y="1047234"/>
                    <a:pt x="106987" y="1042513"/>
                  </a:cubicBezTo>
                  <a:cubicBezTo>
                    <a:pt x="141468" y="1034488"/>
                    <a:pt x="289313" y="1031184"/>
                    <a:pt x="316001" y="1038501"/>
                  </a:cubicBezTo>
                  <a:lnTo>
                    <a:pt x="322378" y="1022687"/>
                  </a:lnTo>
                  <a:cubicBezTo>
                    <a:pt x="317418" y="1011594"/>
                    <a:pt x="310569" y="1009470"/>
                    <a:pt x="310569" y="1009470"/>
                  </a:cubicBezTo>
                  <a:cubicBezTo>
                    <a:pt x="309861" y="1010650"/>
                    <a:pt x="307971" y="1007581"/>
                    <a:pt x="306554" y="1006401"/>
                  </a:cubicBezTo>
                  <a:cubicBezTo>
                    <a:pt x="295926" y="984215"/>
                    <a:pt x="319308" y="823952"/>
                    <a:pt x="319544" y="799878"/>
                  </a:cubicBezTo>
                  <a:cubicBezTo>
                    <a:pt x="319780" y="728833"/>
                    <a:pt x="326865" y="659914"/>
                    <a:pt x="324031" y="587925"/>
                  </a:cubicBezTo>
                  <a:cubicBezTo>
                    <a:pt x="321197" y="516173"/>
                    <a:pt x="320016" y="450558"/>
                    <a:pt x="319780" y="375973"/>
                  </a:cubicBezTo>
                  <a:cubicBezTo>
                    <a:pt x="319780" y="284395"/>
                    <a:pt x="332770" y="227512"/>
                    <a:pt x="333242" y="174170"/>
                  </a:cubicBezTo>
                  <a:lnTo>
                    <a:pt x="307027" y="177238"/>
                  </a:lnTo>
                  <a:lnTo>
                    <a:pt x="314348" y="12256"/>
                  </a:lnTo>
                  <a:cubicBezTo>
                    <a:pt x="303248" y="15796"/>
                    <a:pt x="309388" y="13672"/>
                    <a:pt x="300886" y="20280"/>
                  </a:cubicBezTo>
                  <a:cubicBezTo>
                    <a:pt x="299705" y="21225"/>
                    <a:pt x="294273" y="24293"/>
                    <a:pt x="293565" y="26889"/>
                  </a:cubicBezTo>
                  <a:cubicBezTo>
                    <a:pt x="292856" y="29249"/>
                    <a:pt x="290967" y="29249"/>
                    <a:pt x="289550" y="30430"/>
                  </a:cubicBezTo>
                  <a:cubicBezTo>
                    <a:pt x="260264" y="-15360"/>
                    <a:pt x="163905" y="1634"/>
                    <a:pt x="116670" y="10839"/>
                  </a:cubicBezTo>
                  <a:cubicBezTo>
                    <a:pt x="74159" y="19336"/>
                    <a:pt x="53375" y="-6627"/>
                    <a:pt x="36371" y="26417"/>
                  </a:cubicBezTo>
                  <a:cubicBezTo>
                    <a:pt x="21964" y="54504"/>
                    <a:pt x="32592" y="79523"/>
                    <a:pt x="33773" y="114927"/>
                  </a:cubicBezTo>
                  <a:cubicBezTo>
                    <a:pt x="35190" y="154580"/>
                    <a:pt x="30230" y="192816"/>
                    <a:pt x="29522" y="234357"/>
                  </a:cubicBezTo>
                  <a:cubicBezTo>
                    <a:pt x="28813" y="263388"/>
                    <a:pt x="27632" y="273065"/>
                    <a:pt x="34245" y="297140"/>
                  </a:cubicBezTo>
                  <a:cubicBezTo>
                    <a:pt x="40386" y="319563"/>
                    <a:pt x="35662" y="335612"/>
                    <a:pt x="37788" y="359687"/>
                  </a:cubicBezTo>
                  <a:cubicBezTo>
                    <a:pt x="39677" y="382110"/>
                    <a:pt x="45345" y="398160"/>
                    <a:pt x="46999" y="419874"/>
                  </a:cubicBezTo>
                  <a:cubicBezTo>
                    <a:pt x="53848" y="510745"/>
                    <a:pt x="49833" y="660386"/>
                    <a:pt x="41803" y="750548"/>
                  </a:cubicBezTo>
                  <a:cubicBezTo>
                    <a:pt x="34481" y="835046"/>
                    <a:pt x="25507" y="914115"/>
                    <a:pt x="26452" y="100640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66" name="Forma libre 765">
              <a:extLst>
                <a:ext uri="{FF2B5EF4-FFF2-40B4-BE49-F238E27FC236}">
                  <a16:creationId xmlns:a16="http://schemas.microsoft.com/office/drawing/2014/main" id="{85C6153C-B4BF-D245-A1CB-DF4FE988CFE0}"/>
                </a:ext>
              </a:extLst>
            </p:cNvPr>
            <p:cNvSpPr/>
            <p:nvPr/>
          </p:nvSpPr>
          <p:spPr>
            <a:xfrm>
              <a:off x="9764853" y="5598599"/>
              <a:ext cx="18975" cy="240040"/>
            </a:xfrm>
            <a:custGeom>
              <a:avLst/>
              <a:gdLst>
                <a:gd name="connsiteX0" fmla="*/ 20759 w 25860"/>
                <a:gd name="connsiteY0" fmla="*/ 0 h 327133"/>
                <a:gd name="connsiteX1" fmla="*/ 2573 w 25860"/>
                <a:gd name="connsiteY1" fmla="*/ 12273 h 327133"/>
                <a:gd name="connsiteX2" fmla="*/ 7061 w 25860"/>
                <a:gd name="connsiteY2" fmla="*/ 170411 h 327133"/>
                <a:gd name="connsiteX3" fmla="*/ 6824 w 25860"/>
                <a:gd name="connsiteY3" fmla="*/ 327133 h 327133"/>
                <a:gd name="connsiteX4" fmla="*/ 20759 w 25860"/>
                <a:gd name="connsiteY4" fmla="*/ 0 h 327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860" h="327133">
                  <a:moveTo>
                    <a:pt x="20759" y="0"/>
                  </a:moveTo>
                  <a:lnTo>
                    <a:pt x="2573" y="12273"/>
                  </a:lnTo>
                  <a:cubicBezTo>
                    <a:pt x="3754" y="71516"/>
                    <a:pt x="12256" y="70336"/>
                    <a:pt x="7061" y="170411"/>
                  </a:cubicBezTo>
                  <a:cubicBezTo>
                    <a:pt x="5407" y="201331"/>
                    <a:pt x="-7818" y="304475"/>
                    <a:pt x="6824" y="327133"/>
                  </a:cubicBezTo>
                  <a:cubicBezTo>
                    <a:pt x="10131" y="320525"/>
                    <a:pt x="36818" y="21951"/>
                    <a:pt x="2075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67" name="Forma libre 766">
              <a:extLst>
                <a:ext uri="{FF2B5EF4-FFF2-40B4-BE49-F238E27FC236}">
                  <a16:creationId xmlns:a16="http://schemas.microsoft.com/office/drawing/2014/main" id="{DB5FDC2A-968F-EA4B-884C-36EBF8F81DA2}"/>
                </a:ext>
              </a:extLst>
            </p:cNvPr>
            <p:cNvSpPr/>
            <p:nvPr/>
          </p:nvSpPr>
          <p:spPr>
            <a:xfrm>
              <a:off x="9879905" y="6072271"/>
              <a:ext cx="150941" cy="35425"/>
            </a:xfrm>
            <a:custGeom>
              <a:avLst/>
              <a:gdLst>
                <a:gd name="connsiteX0" fmla="*/ 187759 w 205707"/>
                <a:gd name="connsiteY0" fmla="*/ 0 h 48278"/>
                <a:gd name="connsiteX1" fmla="*/ 95414 w 205707"/>
                <a:gd name="connsiteY1" fmla="*/ 26907 h 48278"/>
                <a:gd name="connsiteX2" fmla="*/ 40622 w 205707"/>
                <a:gd name="connsiteY2" fmla="*/ 31392 h 48278"/>
                <a:gd name="connsiteX3" fmla="*/ 0 w 205707"/>
                <a:gd name="connsiteY3" fmla="*/ 46969 h 48278"/>
                <a:gd name="connsiteX4" fmla="*/ 205708 w 205707"/>
                <a:gd name="connsiteY4" fmla="*/ 21714 h 48278"/>
                <a:gd name="connsiteX5" fmla="*/ 187759 w 205707"/>
                <a:gd name="connsiteY5" fmla="*/ 0 h 48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5707" h="48278">
                  <a:moveTo>
                    <a:pt x="187759" y="0"/>
                  </a:moveTo>
                  <a:cubicBezTo>
                    <a:pt x="155639" y="11801"/>
                    <a:pt x="156347" y="23603"/>
                    <a:pt x="95414" y="26907"/>
                  </a:cubicBezTo>
                  <a:cubicBezTo>
                    <a:pt x="72506" y="28087"/>
                    <a:pt x="59988" y="29503"/>
                    <a:pt x="40622" y="31392"/>
                  </a:cubicBezTo>
                  <a:cubicBezTo>
                    <a:pt x="-11809" y="35876"/>
                    <a:pt x="3070" y="36348"/>
                    <a:pt x="0" y="46969"/>
                  </a:cubicBezTo>
                  <a:cubicBezTo>
                    <a:pt x="20547" y="53814"/>
                    <a:pt x="187995" y="32100"/>
                    <a:pt x="205708" y="21714"/>
                  </a:cubicBezTo>
                  <a:cubicBezTo>
                    <a:pt x="204763" y="6845"/>
                    <a:pt x="200276" y="5901"/>
                    <a:pt x="18775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68" name="Forma libre 767">
              <a:extLst>
                <a:ext uri="{FF2B5EF4-FFF2-40B4-BE49-F238E27FC236}">
                  <a16:creationId xmlns:a16="http://schemas.microsoft.com/office/drawing/2014/main" id="{786D3803-82D5-C345-B8E2-024281EA4402}"/>
                </a:ext>
              </a:extLst>
            </p:cNvPr>
            <p:cNvSpPr/>
            <p:nvPr/>
          </p:nvSpPr>
          <p:spPr>
            <a:xfrm>
              <a:off x="10134478" y="5993297"/>
              <a:ext cx="128413" cy="22845"/>
            </a:xfrm>
            <a:custGeom>
              <a:avLst/>
              <a:gdLst>
                <a:gd name="connsiteX0" fmla="*/ 161779 w 175005"/>
                <a:gd name="connsiteY0" fmla="*/ 0 h 31134"/>
                <a:gd name="connsiteX1" fmla="*/ 0 w 175005"/>
                <a:gd name="connsiteY1" fmla="*/ 28559 h 31134"/>
                <a:gd name="connsiteX2" fmla="*/ 175005 w 175005"/>
                <a:gd name="connsiteY2" fmla="*/ 21242 h 31134"/>
                <a:gd name="connsiteX3" fmla="*/ 161779 w 175005"/>
                <a:gd name="connsiteY3" fmla="*/ 0 h 31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5005" h="31134">
                  <a:moveTo>
                    <a:pt x="161779" y="0"/>
                  </a:moveTo>
                  <a:cubicBezTo>
                    <a:pt x="120213" y="19826"/>
                    <a:pt x="15824" y="12037"/>
                    <a:pt x="0" y="28559"/>
                  </a:cubicBezTo>
                  <a:cubicBezTo>
                    <a:pt x="13226" y="34932"/>
                    <a:pt x="160362" y="28323"/>
                    <a:pt x="175005" y="21242"/>
                  </a:cubicBezTo>
                  <a:cubicBezTo>
                    <a:pt x="174769" y="4248"/>
                    <a:pt x="173116" y="9913"/>
                    <a:pt x="16177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69" name="Forma libre 768">
              <a:extLst>
                <a:ext uri="{FF2B5EF4-FFF2-40B4-BE49-F238E27FC236}">
                  <a16:creationId xmlns:a16="http://schemas.microsoft.com/office/drawing/2014/main" id="{1C86ECED-3FB0-1C4C-96A7-2001BB450D79}"/>
                </a:ext>
              </a:extLst>
            </p:cNvPr>
            <p:cNvSpPr/>
            <p:nvPr/>
          </p:nvSpPr>
          <p:spPr>
            <a:xfrm>
              <a:off x="9601069" y="6114357"/>
              <a:ext cx="161166" cy="19743"/>
            </a:xfrm>
            <a:custGeom>
              <a:avLst/>
              <a:gdLst>
                <a:gd name="connsiteX0" fmla="*/ 219642 w 219642"/>
                <a:gd name="connsiteY0" fmla="*/ 11329 h 26907"/>
                <a:gd name="connsiteX1" fmla="*/ 198386 w 219642"/>
                <a:gd name="connsiteY1" fmla="*/ 0 h 26907"/>
                <a:gd name="connsiteX2" fmla="*/ 108168 w 219642"/>
                <a:gd name="connsiteY2" fmla="*/ 8969 h 26907"/>
                <a:gd name="connsiteX3" fmla="*/ 0 w 219642"/>
                <a:gd name="connsiteY3" fmla="*/ 26907 h 26907"/>
                <a:gd name="connsiteX4" fmla="*/ 219642 w 219642"/>
                <a:gd name="connsiteY4" fmla="*/ 11329 h 26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642" h="26907">
                  <a:moveTo>
                    <a:pt x="219642" y="11329"/>
                  </a:moveTo>
                  <a:cubicBezTo>
                    <a:pt x="214682" y="-236"/>
                    <a:pt x="228381" y="708"/>
                    <a:pt x="198386" y="0"/>
                  </a:cubicBezTo>
                  <a:lnTo>
                    <a:pt x="108168" y="8969"/>
                  </a:lnTo>
                  <a:cubicBezTo>
                    <a:pt x="81008" y="12273"/>
                    <a:pt x="7558" y="3776"/>
                    <a:pt x="0" y="26907"/>
                  </a:cubicBezTo>
                  <a:lnTo>
                    <a:pt x="219642" y="11329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70" name="Forma libre 769">
              <a:extLst>
                <a:ext uri="{FF2B5EF4-FFF2-40B4-BE49-F238E27FC236}">
                  <a16:creationId xmlns:a16="http://schemas.microsoft.com/office/drawing/2014/main" id="{ED415F77-9F82-1443-B0E4-469165A780D0}"/>
                </a:ext>
              </a:extLst>
            </p:cNvPr>
            <p:cNvSpPr/>
            <p:nvPr/>
          </p:nvSpPr>
          <p:spPr>
            <a:xfrm>
              <a:off x="9796194" y="5705977"/>
              <a:ext cx="17070" cy="100927"/>
            </a:xfrm>
            <a:custGeom>
              <a:avLst/>
              <a:gdLst>
                <a:gd name="connsiteX0" fmla="*/ 16778 w 23264"/>
                <a:gd name="connsiteY0" fmla="*/ 0 h 137546"/>
                <a:gd name="connsiteX1" fmla="*/ 4734 w 23264"/>
                <a:gd name="connsiteY1" fmla="*/ 56883 h 137546"/>
                <a:gd name="connsiteX2" fmla="*/ 3789 w 23264"/>
                <a:gd name="connsiteY2" fmla="*/ 133355 h 137546"/>
                <a:gd name="connsiteX3" fmla="*/ 20321 w 23264"/>
                <a:gd name="connsiteY3" fmla="*/ 75057 h 137546"/>
                <a:gd name="connsiteX4" fmla="*/ 16778 w 23264"/>
                <a:gd name="connsiteY4" fmla="*/ 0 h 137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64" h="137546">
                  <a:moveTo>
                    <a:pt x="16778" y="0"/>
                  </a:moveTo>
                  <a:cubicBezTo>
                    <a:pt x="-11326" y="3776"/>
                    <a:pt x="4261" y="24783"/>
                    <a:pt x="4734" y="56883"/>
                  </a:cubicBezTo>
                  <a:cubicBezTo>
                    <a:pt x="4970" y="74585"/>
                    <a:pt x="-2116" y="127691"/>
                    <a:pt x="3789" y="133355"/>
                  </a:cubicBezTo>
                  <a:cubicBezTo>
                    <a:pt x="24808" y="154126"/>
                    <a:pt x="17959" y="91815"/>
                    <a:pt x="20321" y="75057"/>
                  </a:cubicBezTo>
                  <a:cubicBezTo>
                    <a:pt x="23864" y="50746"/>
                    <a:pt x="25753" y="18174"/>
                    <a:pt x="1677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71" name="Forma libre 770">
              <a:extLst>
                <a:ext uri="{FF2B5EF4-FFF2-40B4-BE49-F238E27FC236}">
                  <a16:creationId xmlns:a16="http://schemas.microsoft.com/office/drawing/2014/main" id="{9440380C-F60B-804F-AB7D-C181BAD5FE73}"/>
                </a:ext>
              </a:extLst>
            </p:cNvPr>
            <p:cNvSpPr/>
            <p:nvPr/>
          </p:nvSpPr>
          <p:spPr>
            <a:xfrm>
              <a:off x="9846494" y="5185197"/>
              <a:ext cx="37200" cy="59577"/>
            </a:xfrm>
            <a:custGeom>
              <a:avLst/>
              <a:gdLst>
                <a:gd name="connsiteX0" fmla="*/ 49548 w 50697"/>
                <a:gd name="connsiteY0" fmla="*/ 0 h 81193"/>
                <a:gd name="connsiteX1" fmla="*/ 30654 w 50697"/>
                <a:gd name="connsiteY1" fmla="*/ 14634 h 81193"/>
                <a:gd name="connsiteX2" fmla="*/ 187 w 50697"/>
                <a:gd name="connsiteY2" fmla="*/ 81193 h 81193"/>
                <a:gd name="connsiteX3" fmla="*/ 49548 w 50697"/>
                <a:gd name="connsiteY3" fmla="*/ 0 h 81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697" h="81193">
                  <a:moveTo>
                    <a:pt x="49548" y="0"/>
                  </a:moveTo>
                  <a:cubicBezTo>
                    <a:pt x="32780" y="4957"/>
                    <a:pt x="41990" y="-7789"/>
                    <a:pt x="30654" y="14634"/>
                  </a:cubicBezTo>
                  <a:cubicBezTo>
                    <a:pt x="7745" y="61367"/>
                    <a:pt x="-1466" y="55938"/>
                    <a:pt x="187" y="81193"/>
                  </a:cubicBezTo>
                  <a:cubicBezTo>
                    <a:pt x="23805" y="77889"/>
                    <a:pt x="57342" y="20062"/>
                    <a:pt x="4954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72" name="Forma libre 771">
              <a:extLst>
                <a:ext uri="{FF2B5EF4-FFF2-40B4-BE49-F238E27FC236}">
                  <a16:creationId xmlns:a16="http://schemas.microsoft.com/office/drawing/2014/main" id="{B9B19FA8-55D9-164C-8623-F0ADE9AC1BC8}"/>
                </a:ext>
              </a:extLst>
            </p:cNvPr>
            <p:cNvSpPr/>
            <p:nvPr/>
          </p:nvSpPr>
          <p:spPr>
            <a:xfrm>
              <a:off x="9433848" y="5128564"/>
              <a:ext cx="16414" cy="79667"/>
            </a:xfrm>
            <a:custGeom>
              <a:avLst/>
              <a:gdLst>
                <a:gd name="connsiteX0" fmla="*/ 7070 w 22370"/>
                <a:gd name="connsiteY0" fmla="*/ 0 h 108572"/>
                <a:gd name="connsiteX1" fmla="*/ 7779 w 22370"/>
                <a:gd name="connsiteY1" fmla="*/ 50274 h 108572"/>
                <a:gd name="connsiteX2" fmla="*/ 12502 w 22370"/>
                <a:gd name="connsiteY2" fmla="*/ 108572 h 108572"/>
                <a:gd name="connsiteX3" fmla="*/ 7070 w 22370"/>
                <a:gd name="connsiteY3" fmla="*/ 0 h 108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370" h="108572">
                  <a:moveTo>
                    <a:pt x="7070" y="0"/>
                  </a:moveTo>
                  <a:cubicBezTo>
                    <a:pt x="-8045" y="20298"/>
                    <a:pt x="5417" y="23603"/>
                    <a:pt x="7779" y="50274"/>
                  </a:cubicBezTo>
                  <a:cubicBezTo>
                    <a:pt x="10140" y="74821"/>
                    <a:pt x="-960" y="100547"/>
                    <a:pt x="12502" y="108572"/>
                  </a:cubicBezTo>
                  <a:cubicBezTo>
                    <a:pt x="18406" y="96771"/>
                    <a:pt x="33994" y="10149"/>
                    <a:pt x="707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73" name="Forma libre 772">
              <a:extLst>
                <a:ext uri="{FF2B5EF4-FFF2-40B4-BE49-F238E27FC236}">
                  <a16:creationId xmlns:a16="http://schemas.microsoft.com/office/drawing/2014/main" id="{699D1328-7373-A94E-88FA-1CC3A84585E1}"/>
                </a:ext>
              </a:extLst>
            </p:cNvPr>
            <p:cNvSpPr/>
            <p:nvPr/>
          </p:nvSpPr>
          <p:spPr>
            <a:xfrm>
              <a:off x="9842472" y="5262266"/>
              <a:ext cx="30673" cy="50571"/>
            </a:xfrm>
            <a:custGeom>
              <a:avLst/>
              <a:gdLst>
                <a:gd name="connsiteX0" fmla="*/ 41803 w 41802"/>
                <a:gd name="connsiteY0" fmla="*/ 0 h 68919"/>
                <a:gd name="connsiteX1" fmla="*/ 0 w 41802"/>
                <a:gd name="connsiteY1" fmla="*/ 68920 h 68919"/>
                <a:gd name="connsiteX2" fmla="*/ 41803 w 41802"/>
                <a:gd name="connsiteY2" fmla="*/ 0 h 68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802" h="68919">
                  <a:moveTo>
                    <a:pt x="41803" y="0"/>
                  </a:moveTo>
                  <a:cubicBezTo>
                    <a:pt x="23854" y="7317"/>
                    <a:pt x="6141" y="51926"/>
                    <a:pt x="0" y="68920"/>
                  </a:cubicBezTo>
                  <a:cubicBezTo>
                    <a:pt x="22437" y="61839"/>
                    <a:pt x="39677" y="24311"/>
                    <a:pt x="4180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74" name="Forma libre 773">
              <a:extLst>
                <a:ext uri="{FF2B5EF4-FFF2-40B4-BE49-F238E27FC236}">
                  <a16:creationId xmlns:a16="http://schemas.microsoft.com/office/drawing/2014/main" id="{64010101-50FE-9C4D-9CE5-03CA13916A64}"/>
                </a:ext>
              </a:extLst>
            </p:cNvPr>
            <p:cNvSpPr/>
            <p:nvPr/>
          </p:nvSpPr>
          <p:spPr>
            <a:xfrm>
              <a:off x="9830712" y="5757587"/>
              <a:ext cx="29263" cy="20783"/>
            </a:xfrm>
            <a:custGeom>
              <a:avLst/>
              <a:gdLst>
                <a:gd name="connsiteX0" fmla="*/ 35157 w 39880"/>
                <a:gd name="connsiteY0" fmla="*/ 0 h 28323"/>
                <a:gd name="connsiteX1" fmla="*/ 6107 w 39880"/>
                <a:gd name="connsiteY1" fmla="*/ 8497 h 28323"/>
                <a:gd name="connsiteX2" fmla="*/ 9414 w 39880"/>
                <a:gd name="connsiteY2" fmla="*/ 26435 h 28323"/>
                <a:gd name="connsiteX3" fmla="*/ 36102 w 39880"/>
                <a:gd name="connsiteY3" fmla="*/ 28323 h 28323"/>
                <a:gd name="connsiteX4" fmla="*/ 35157 w 39880"/>
                <a:gd name="connsiteY4" fmla="*/ 0 h 28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880" h="28323">
                  <a:moveTo>
                    <a:pt x="35157" y="0"/>
                  </a:moveTo>
                  <a:cubicBezTo>
                    <a:pt x="9650" y="11093"/>
                    <a:pt x="12484" y="2124"/>
                    <a:pt x="6107" y="8497"/>
                  </a:cubicBezTo>
                  <a:cubicBezTo>
                    <a:pt x="912" y="18882"/>
                    <a:pt x="-5937" y="24075"/>
                    <a:pt x="9414" y="26435"/>
                  </a:cubicBezTo>
                  <a:cubicBezTo>
                    <a:pt x="17680" y="27851"/>
                    <a:pt x="11776" y="21006"/>
                    <a:pt x="36102" y="28323"/>
                  </a:cubicBezTo>
                  <a:cubicBezTo>
                    <a:pt x="40825" y="12273"/>
                    <a:pt x="41770" y="12981"/>
                    <a:pt x="35157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75" name="Forma libre 774">
              <a:extLst>
                <a:ext uri="{FF2B5EF4-FFF2-40B4-BE49-F238E27FC236}">
                  <a16:creationId xmlns:a16="http://schemas.microsoft.com/office/drawing/2014/main" id="{3334DE0F-04C7-F546-BA17-F8A402654DE4}"/>
                </a:ext>
              </a:extLst>
            </p:cNvPr>
            <p:cNvSpPr/>
            <p:nvPr/>
          </p:nvSpPr>
          <p:spPr>
            <a:xfrm>
              <a:off x="10186294" y="6032518"/>
              <a:ext cx="34486" cy="15669"/>
            </a:xfrm>
            <a:custGeom>
              <a:avLst/>
              <a:gdLst>
                <a:gd name="connsiteX0" fmla="*/ 46999 w 46998"/>
                <a:gd name="connsiteY0" fmla="*/ 14052 h 21354"/>
                <a:gd name="connsiteX1" fmla="*/ 26452 w 46998"/>
                <a:gd name="connsiteY1" fmla="*/ 3667 h 21354"/>
                <a:gd name="connsiteX2" fmla="*/ 0 w 46998"/>
                <a:gd name="connsiteY2" fmla="*/ 19717 h 21354"/>
                <a:gd name="connsiteX3" fmla="*/ 46999 w 46998"/>
                <a:gd name="connsiteY3" fmla="*/ 14052 h 21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998" h="21354">
                  <a:moveTo>
                    <a:pt x="46999" y="14052"/>
                  </a:moveTo>
                  <a:cubicBezTo>
                    <a:pt x="42039" y="-4594"/>
                    <a:pt x="42984" y="-817"/>
                    <a:pt x="26452" y="3667"/>
                  </a:cubicBezTo>
                  <a:cubicBezTo>
                    <a:pt x="5196" y="9568"/>
                    <a:pt x="6141" y="4375"/>
                    <a:pt x="0" y="19717"/>
                  </a:cubicBezTo>
                  <a:cubicBezTo>
                    <a:pt x="11809" y="24438"/>
                    <a:pt x="34718" y="17829"/>
                    <a:pt x="46999" y="1405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76" name="Forma libre 775">
              <a:extLst>
                <a:ext uri="{FF2B5EF4-FFF2-40B4-BE49-F238E27FC236}">
                  <a16:creationId xmlns:a16="http://schemas.microsoft.com/office/drawing/2014/main" id="{492EABA6-D366-0446-AD72-C139C09B9E7A}"/>
                </a:ext>
              </a:extLst>
            </p:cNvPr>
            <p:cNvSpPr/>
            <p:nvPr/>
          </p:nvSpPr>
          <p:spPr>
            <a:xfrm>
              <a:off x="9871300" y="5350420"/>
              <a:ext cx="13128" cy="41911"/>
            </a:xfrm>
            <a:custGeom>
              <a:avLst/>
              <a:gdLst>
                <a:gd name="connsiteX0" fmla="*/ 12908 w 17891"/>
                <a:gd name="connsiteY0" fmla="*/ 0 h 57118"/>
                <a:gd name="connsiteX1" fmla="*/ 3697 w 17891"/>
                <a:gd name="connsiteY1" fmla="*/ 57119 h 57118"/>
                <a:gd name="connsiteX2" fmla="*/ 12908 w 17891"/>
                <a:gd name="connsiteY2" fmla="*/ 0 h 57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891" h="57118">
                  <a:moveTo>
                    <a:pt x="12908" y="0"/>
                  </a:moveTo>
                  <a:cubicBezTo>
                    <a:pt x="5586" y="15342"/>
                    <a:pt x="-5986" y="43193"/>
                    <a:pt x="3697" y="57119"/>
                  </a:cubicBezTo>
                  <a:cubicBezTo>
                    <a:pt x="17867" y="42957"/>
                    <a:pt x="22355" y="18882"/>
                    <a:pt x="1290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77" name="Forma libre 776">
              <a:extLst>
                <a:ext uri="{FF2B5EF4-FFF2-40B4-BE49-F238E27FC236}">
                  <a16:creationId xmlns:a16="http://schemas.microsoft.com/office/drawing/2014/main" id="{F9C215F4-4EF4-0E4F-A040-725369FA1B8E}"/>
                </a:ext>
              </a:extLst>
            </p:cNvPr>
            <p:cNvSpPr/>
            <p:nvPr/>
          </p:nvSpPr>
          <p:spPr>
            <a:xfrm>
              <a:off x="9795855" y="6046878"/>
              <a:ext cx="37605" cy="11901"/>
            </a:xfrm>
            <a:custGeom>
              <a:avLst/>
              <a:gdLst>
                <a:gd name="connsiteX0" fmla="*/ 51250 w 51249"/>
                <a:gd name="connsiteY0" fmla="*/ 5576 h 16219"/>
                <a:gd name="connsiteX1" fmla="*/ 0 w 51249"/>
                <a:gd name="connsiteY1" fmla="*/ 5576 h 16219"/>
                <a:gd name="connsiteX2" fmla="*/ 22909 w 51249"/>
                <a:gd name="connsiteY2" fmla="*/ 14073 h 16219"/>
                <a:gd name="connsiteX3" fmla="*/ 51250 w 51249"/>
                <a:gd name="connsiteY3" fmla="*/ 5576 h 16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249" h="16219">
                  <a:moveTo>
                    <a:pt x="51250" y="5576"/>
                  </a:moveTo>
                  <a:cubicBezTo>
                    <a:pt x="37316" y="-3629"/>
                    <a:pt x="13934" y="148"/>
                    <a:pt x="0" y="5576"/>
                  </a:cubicBezTo>
                  <a:cubicBezTo>
                    <a:pt x="7085" y="18794"/>
                    <a:pt x="-3306" y="17141"/>
                    <a:pt x="22909" y="14073"/>
                  </a:cubicBezTo>
                  <a:lnTo>
                    <a:pt x="51250" y="5576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78" name="Forma libre 777">
              <a:extLst>
                <a:ext uri="{FF2B5EF4-FFF2-40B4-BE49-F238E27FC236}">
                  <a16:creationId xmlns:a16="http://schemas.microsoft.com/office/drawing/2014/main" id="{73C69183-8977-854B-A055-642C9015D2C5}"/>
                </a:ext>
              </a:extLst>
            </p:cNvPr>
            <p:cNvSpPr/>
            <p:nvPr/>
          </p:nvSpPr>
          <p:spPr>
            <a:xfrm>
              <a:off x="9804520" y="6100285"/>
              <a:ext cx="19171" cy="17015"/>
            </a:xfrm>
            <a:custGeom>
              <a:avLst/>
              <a:gdLst>
                <a:gd name="connsiteX0" fmla="*/ 0 w 26127"/>
                <a:gd name="connsiteY0" fmla="*/ 5723 h 23189"/>
                <a:gd name="connsiteX1" fmla="*/ 22437 w 26127"/>
                <a:gd name="connsiteY1" fmla="*/ 23189 h 23189"/>
                <a:gd name="connsiteX2" fmla="*/ 0 w 26127"/>
                <a:gd name="connsiteY2" fmla="*/ 5723 h 23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127" h="23189">
                  <a:moveTo>
                    <a:pt x="0" y="5723"/>
                  </a:moveTo>
                  <a:cubicBezTo>
                    <a:pt x="6377" y="20121"/>
                    <a:pt x="7794" y="16344"/>
                    <a:pt x="22437" y="23189"/>
                  </a:cubicBezTo>
                  <a:cubicBezTo>
                    <a:pt x="33537" y="2183"/>
                    <a:pt x="17713" y="-6786"/>
                    <a:pt x="0" y="5723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779" name="Gráfico 626">
            <a:extLst>
              <a:ext uri="{FF2B5EF4-FFF2-40B4-BE49-F238E27FC236}">
                <a16:creationId xmlns:a16="http://schemas.microsoft.com/office/drawing/2014/main" id="{985D70A9-C129-FB45-BC98-543113480486}"/>
              </a:ext>
            </a:extLst>
          </p:cNvPr>
          <p:cNvGrpSpPr/>
          <p:nvPr/>
        </p:nvGrpSpPr>
        <p:grpSpPr>
          <a:xfrm>
            <a:off x="7766200" y="3303729"/>
            <a:ext cx="704366" cy="1111816"/>
            <a:chOff x="9011341" y="3830245"/>
            <a:chExt cx="948838" cy="1497706"/>
          </a:xfrm>
          <a:solidFill>
            <a:srgbClr val="262626"/>
          </a:solidFill>
        </p:grpSpPr>
        <p:sp>
          <p:nvSpPr>
            <p:cNvPr id="780" name="Forma libre 779">
              <a:extLst>
                <a:ext uri="{FF2B5EF4-FFF2-40B4-BE49-F238E27FC236}">
                  <a16:creationId xmlns:a16="http://schemas.microsoft.com/office/drawing/2014/main" id="{E9F313C7-5386-BD49-8678-D92EBE3CC32A}"/>
                </a:ext>
              </a:extLst>
            </p:cNvPr>
            <p:cNvSpPr/>
            <p:nvPr/>
          </p:nvSpPr>
          <p:spPr>
            <a:xfrm>
              <a:off x="9046387" y="3830245"/>
              <a:ext cx="913792" cy="760950"/>
            </a:xfrm>
            <a:custGeom>
              <a:avLst/>
              <a:gdLst>
                <a:gd name="connsiteX0" fmla="*/ 67920 w 913792"/>
                <a:gd name="connsiteY0" fmla="*/ 28795 h 760950"/>
                <a:gd name="connsiteX1" fmla="*/ 37217 w 913792"/>
                <a:gd name="connsiteY1" fmla="*/ 70100 h 760950"/>
                <a:gd name="connsiteX2" fmla="*/ 33438 w 913792"/>
                <a:gd name="connsiteY2" fmla="*/ 39180 h 760950"/>
                <a:gd name="connsiteX3" fmla="*/ 45483 w 913792"/>
                <a:gd name="connsiteY3" fmla="*/ 32336 h 760950"/>
                <a:gd name="connsiteX4" fmla="*/ 67920 w 913792"/>
                <a:gd name="connsiteY4" fmla="*/ 28795 h 760950"/>
                <a:gd name="connsiteX5" fmla="*/ 79965 w 913792"/>
                <a:gd name="connsiteY5" fmla="*/ 120138 h 760950"/>
                <a:gd name="connsiteX6" fmla="*/ 119406 w 913792"/>
                <a:gd name="connsiteY6" fmla="*/ 33988 h 760950"/>
                <a:gd name="connsiteX7" fmla="*/ 274100 w 913792"/>
                <a:gd name="connsiteY7" fmla="*/ 27379 h 760950"/>
                <a:gd name="connsiteX8" fmla="*/ 372112 w 913792"/>
                <a:gd name="connsiteY8" fmla="*/ 32572 h 760950"/>
                <a:gd name="connsiteX9" fmla="*/ 622457 w 913792"/>
                <a:gd name="connsiteY9" fmla="*/ 46261 h 760950"/>
                <a:gd name="connsiteX10" fmla="*/ 748810 w 913792"/>
                <a:gd name="connsiteY10" fmla="*/ 56410 h 760950"/>
                <a:gd name="connsiteX11" fmla="*/ 878706 w 913792"/>
                <a:gd name="connsiteY11" fmla="*/ 51218 h 760950"/>
                <a:gd name="connsiteX12" fmla="*/ 890042 w 913792"/>
                <a:gd name="connsiteY12" fmla="*/ 160026 h 760950"/>
                <a:gd name="connsiteX13" fmla="*/ 723539 w 913792"/>
                <a:gd name="connsiteY13" fmla="*/ 238151 h 760950"/>
                <a:gd name="connsiteX14" fmla="*/ 446035 w 913792"/>
                <a:gd name="connsiteY14" fmla="*/ 243580 h 760950"/>
                <a:gd name="connsiteX15" fmla="*/ 320862 w 913792"/>
                <a:gd name="connsiteY15" fmla="*/ 232487 h 760950"/>
                <a:gd name="connsiteX16" fmla="*/ 200177 w 913792"/>
                <a:gd name="connsiteY16" fmla="*/ 233667 h 760950"/>
                <a:gd name="connsiteX17" fmla="*/ 73824 w 913792"/>
                <a:gd name="connsiteY17" fmla="*/ 176548 h 760950"/>
                <a:gd name="connsiteX18" fmla="*/ 79965 w 913792"/>
                <a:gd name="connsiteY18" fmla="*/ 120138 h 760950"/>
                <a:gd name="connsiteX19" fmla="*/ 77839 w 913792"/>
                <a:gd name="connsiteY19" fmla="*/ 219741 h 760950"/>
                <a:gd name="connsiteX20" fmla="*/ 45483 w 913792"/>
                <a:gd name="connsiteY20" fmla="*/ 207232 h 760950"/>
                <a:gd name="connsiteX21" fmla="*/ 55402 w 913792"/>
                <a:gd name="connsiteY21" fmla="*/ 74821 h 760950"/>
                <a:gd name="connsiteX22" fmla="*/ 65086 w 913792"/>
                <a:gd name="connsiteY22" fmla="*/ 59479 h 760950"/>
                <a:gd name="connsiteX23" fmla="*/ 72171 w 913792"/>
                <a:gd name="connsiteY23" fmla="*/ 50982 h 760950"/>
                <a:gd name="connsiteX24" fmla="*/ 83271 w 913792"/>
                <a:gd name="connsiteY24" fmla="*/ 44137 h 760950"/>
                <a:gd name="connsiteX25" fmla="*/ 62960 w 913792"/>
                <a:gd name="connsiteY25" fmla="*/ 179144 h 760950"/>
                <a:gd name="connsiteX26" fmla="*/ 77839 w 913792"/>
                <a:gd name="connsiteY26" fmla="*/ 219741 h 760950"/>
                <a:gd name="connsiteX27" fmla="*/ 799115 w 913792"/>
                <a:gd name="connsiteY27" fmla="*/ 269307 h 760950"/>
                <a:gd name="connsiteX28" fmla="*/ 904685 w 913792"/>
                <a:gd name="connsiteY28" fmla="*/ 178672 h 760950"/>
                <a:gd name="connsiteX29" fmla="*/ 913660 w 913792"/>
                <a:gd name="connsiteY29" fmla="*/ 91815 h 760950"/>
                <a:gd name="connsiteX30" fmla="*/ 882012 w 913792"/>
                <a:gd name="connsiteY30" fmla="*/ 26671 h 760950"/>
                <a:gd name="connsiteX31" fmla="*/ 690475 w 913792"/>
                <a:gd name="connsiteY31" fmla="*/ 33516 h 760950"/>
                <a:gd name="connsiteX32" fmla="*/ 592935 w 913792"/>
                <a:gd name="connsiteY32" fmla="*/ 27143 h 760950"/>
                <a:gd name="connsiteX33" fmla="*/ 500591 w 913792"/>
                <a:gd name="connsiteY33" fmla="*/ 26907 h 760950"/>
                <a:gd name="connsiteX34" fmla="*/ 403051 w 913792"/>
                <a:gd name="connsiteY34" fmla="*/ 21478 h 760950"/>
                <a:gd name="connsiteX35" fmla="*/ 315666 w 913792"/>
                <a:gd name="connsiteY35" fmla="*/ 8969 h 760950"/>
                <a:gd name="connsiteX36" fmla="*/ 114682 w 913792"/>
                <a:gd name="connsiteY36" fmla="*/ 0 h 760950"/>
                <a:gd name="connsiteX37" fmla="*/ 103582 w 913792"/>
                <a:gd name="connsiteY37" fmla="*/ 12273 h 760950"/>
                <a:gd name="connsiteX38" fmla="*/ 8404 w 913792"/>
                <a:gd name="connsiteY38" fmla="*/ 46025 h 760950"/>
                <a:gd name="connsiteX39" fmla="*/ 30132 w 913792"/>
                <a:gd name="connsiteY39" fmla="*/ 215729 h 760950"/>
                <a:gd name="connsiteX40" fmla="*/ 95080 w 913792"/>
                <a:gd name="connsiteY40" fmla="*/ 240984 h 760950"/>
                <a:gd name="connsiteX41" fmla="*/ 91301 w 913792"/>
                <a:gd name="connsiteY41" fmla="*/ 243816 h 760950"/>
                <a:gd name="connsiteX42" fmla="*/ 78784 w 913792"/>
                <a:gd name="connsiteY42" fmla="*/ 256089 h 760950"/>
                <a:gd name="connsiteX43" fmla="*/ 83743 w 913792"/>
                <a:gd name="connsiteY43" fmla="*/ 396289 h 760950"/>
                <a:gd name="connsiteX44" fmla="*/ 94607 w 913792"/>
                <a:gd name="connsiteY44" fmla="*/ 523036 h 760950"/>
                <a:gd name="connsiteX45" fmla="*/ 114918 w 913792"/>
                <a:gd name="connsiteY45" fmla="*/ 546402 h 760950"/>
                <a:gd name="connsiteX46" fmla="*/ 146093 w 913792"/>
                <a:gd name="connsiteY46" fmla="*/ 608714 h 760950"/>
                <a:gd name="connsiteX47" fmla="*/ 164751 w 913792"/>
                <a:gd name="connsiteY47" fmla="*/ 638925 h 760950"/>
                <a:gd name="connsiteX48" fmla="*/ 224503 w 913792"/>
                <a:gd name="connsiteY48" fmla="*/ 723423 h 760950"/>
                <a:gd name="connsiteX49" fmla="*/ 254025 w 913792"/>
                <a:gd name="connsiteY49" fmla="*/ 742305 h 760950"/>
                <a:gd name="connsiteX50" fmla="*/ 131214 w 913792"/>
                <a:gd name="connsiteY50" fmla="*/ 523036 h 760950"/>
                <a:gd name="connsiteX51" fmla="*/ 125782 w 913792"/>
                <a:gd name="connsiteY51" fmla="*/ 499433 h 760950"/>
                <a:gd name="connsiteX52" fmla="*/ 100748 w 913792"/>
                <a:gd name="connsiteY52" fmla="*/ 393457 h 760950"/>
                <a:gd name="connsiteX53" fmla="*/ 97914 w 913792"/>
                <a:gd name="connsiteY53" fmla="*/ 321469 h 760950"/>
                <a:gd name="connsiteX54" fmla="*/ 109959 w 913792"/>
                <a:gd name="connsiteY54" fmla="*/ 247356 h 760950"/>
                <a:gd name="connsiteX55" fmla="*/ 266778 w 913792"/>
                <a:gd name="connsiteY55" fmla="*/ 250425 h 760950"/>
                <a:gd name="connsiteX56" fmla="*/ 435171 w 913792"/>
                <a:gd name="connsiteY56" fmla="*/ 260338 h 760950"/>
                <a:gd name="connsiteX57" fmla="*/ 784709 w 913792"/>
                <a:gd name="connsiteY57" fmla="*/ 263878 h 760950"/>
                <a:gd name="connsiteX58" fmla="*/ 758966 w 913792"/>
                <a:gd name="connsiteY58" fmla="*/ 422016 h 760950"/>
                <a:gd name="connsiteX59" fmla="*/ 708424 w 913792"/>
                <a:gd name="connsiteY59" fmla="*/ 561272 h 760950"/>
                <a:gd name="connsiteX60" fmla="*/ 569318 w 913792"/>
                <a:gd name="connsiteY60" fmla="*/ 713746 h 760950"/>
                <a:gd name="connsiteX61" fmla="*/ 517359 w 913792"/>
                <a:gd name="connsiteY61" fmla="*/ 760951 h 760950"/>
                <a:gd name="connsiteX62" fmla="*/ 581126 w 913792"/>
                <a:gd name="connsiteY62" fmla="*/ 723659 h 760950"/>
                <a:gd name="connsiteX63" fmla="*/ 681500 w 913792"/>
                <a:gd name="connsiteY63" fmla="*/ 622875 h 760950"/>
                <a:gd name="connsiteX64" fmla="*/ 796990 w 913792"/>
                <a:gd name="connsiteY64" fmla="*/ 348612 h 760950"/>
                <a:gd name="connsiteX65" fmla="*/ 800532 w 913792"/>
                <a:gd name="connsiteY65" fmla="*/ 310612 h 760950"/>
                <a:gd name="connsiteX66" fmla="*/ 799115 w 913792"/>
                <a:gd name="connsiteY66" fmla="*/ 269307 h 760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913792" h="760950">
                  <a:moveTo>
                    <a:pt x="67920" y="28795"/>
                  </a:moveTo>
                  <a:lnTo>
                    <a:pt x="37217" y="70100"/>
                  </a:lnTo>
                  <a:lnTo>
                    <a:pt x="33438" y="39180"/>
                  </a:lnTo>
                  <a:cubicBezTo>
                    <a:pt x="39579" y="36112"/>
                    <a:pt x="36981" y="35168"/>
                    <a:pt x="45483" y="32336"/>
                  </a:cubicBezTo>
                  <a:cubicBezTo>
                    <a:pt x="56347" y="28795"/>
                    <a:pt x="56111" y="29975"/>
                    <a:pt x="67920" y="28795"/>
                  </a:cubicBezTo>
                  <a:close/>
                  <a:moveTo>
                    <a:pt x="79965" y="120138"/>
                  </a:moveTo>
                  <a:cubicBezTo>
                    <a:pt x="89884" y="91342"/>
                    <a:pt x="88231" y="40361"/>
                    <a:pt x="119406" y="33988"/>
                  </a:cubicBezTo>
                  <a:cubicBezTo>
                    <a:pt x="161209" y="25491"/>
                    <a:pt x="201122" y="46969"/>
                    <a:pt x="274100" y="27379"/>
                  </a:cubicBezTo>
                  <a:cubicBezTo>
                    <a:pt x="303858" y="19590"/>
                    <a:pt x="345424" y="28087"/>
                    <a:pt x="372112" y="32572"/>
                  </a:cubicBezTo>
                  <a:cubicBezTo>
                    <a:pt x="493270" y="53814"/>
                    <a:pt x="572388" y="40833"/>
                    <a:pt x="622457" y="46261"/>
                  </a:cubicBezTo>
                  <a:cubicBezTo>
                    <a:pt x="655521" y="49802"/>
                    <a:pt x="717399" y="59243"/>
                    <a:pt x="748810" y="56410"/>
                  </a:cubicBezTo>
                  <a:cubicBezTo>
                    <a:pt x="778804" y="53578"/>
                    <a:pt x="850837" y="35640"/>
                    <a:pt x="878706" y="51218"/>
                  </a:cubicBezTo>
                  <a:cubicBezTo>
                    <a:pt x="899017" y="62783"/>
                    <a:pt x="895947" y="132883"/>
                    <a:pt x="890042" y="160026"/>
                  </a:cubicBezTo>
                  <a:cubicBezTo>
                    <a:pt x="863591" y="281580"/>
                    <a:pt x="838793" y="237443"/>
                    <a:pt x="723539" y="238151"/>
                  </a:cubicBezTo>
                  <a:cubicBezTo>
                    <a:pt x="634029" y="238859"/>
                    <a:pt x="542394" y="245468"/>
                    <a:pt x="446035" y="243580"/>
                  </a:cubicBezTo>
                  <a:cubicBezTo>
                    <a:pt x="406830" y="242636"/>
                    <a:pt x="353691" y="231306"/>
                    <a:pt x="320862" y="232487"/>
                  </a:cubicBezTo>
                  <a:cubicBezTo>
                    <a:pt x="290868" y="233431"/>
                    <a:pt x="302441" y="248536"/>
                    <a:pt x="200177" y="233667"/>
                  </a:cubicBezTo>
                  <a:cubicBezTo>
                    <a:pt x="157666" y="227530"/>
                    <a:pt x="79965" y="256797"/>
                    <a:pt x="73824" y="176548"/>
                  </a:cubicBezTo>
                  <a:cubicBezTo>
                    <a:pt x="72407" y="158374"/>
                    <a:pt x="75005" y="134535"/>
                    <a:pt x="79965" y="120138"/>
                  </a:cubicBezTo>
                  <a:close/>
                  <a:moveTo>
                    <a:pt x="77839" y="219741"/>
                  </a:moveTo>
                  <a:cubicBezTo>
                    <a:pt x="66030" y="215493"/>
                    <a:pt x="59181" y="212660"/>
                    <a:pt x="45483" y="207232"/>
                  </a:cubicBezTo>
                  <a:cubicBezTo>
                    <a:pt x="33202" y="169703"/>
                    <a:pt x="35328" y="114001"/>
                    <a:pt x="55402" y="74821"/>
                  </a:cubicBezTo>
                  <a:cubicBezTo>
                    <a:pt x="55402" y="74585"/>
                    <a:pt x="65086" y="59715"/>
                    <a:pt x="65086" y="59479"/>
                  </a:cubicBezTo>
                  <a:cubicBezTo>
                    <a:pt x="66503" y="57827"/>
                    <a:pt x="70518" y="52398"/>
                    <a:pt x="72171" y="50982"/>
                  </a:cubicBezTo>
                  <a:cubicBezTo>
                    <a:pt x="80673" y="43665"/>
                    <a:pt x="71226" y="50274"/>
                    <a:pt x="83271" y="44137"/>
                  </a:cubicBezTo>
                  <a:cubicBezTo>
                    <a:pt x="80437" y="70572"/>
                    <a:pt x="57056" y="142324"/>
                    <a:pt x="62960" y="179144"/>
                  </a:cubicBezTo>
                  <a:lnTo>
                    <a:pt x="77839" y="219741"/>
                  </a:lnTo>
                  <a:close/>
                  <a:moveTo>
                    <a:pt x="799115" y="269307"/>
                  </a:moveTo>
                  <a:cubicBezTo>
                    <a:pt x="868787" y="269779"/>
                    <a:pt x="879887" y="259394"/>
                    <a:pt x="904685" y="178672"/>
                  </a:cubicBezTo>
                  <a:cubicBezTo>
                    <a:pt x="914841" y="146101"/>
                    <a:pt x="913896" y="127691"/>
                    <a:pt x="913660" y="91815"/>
                  </a:cubicBezTo>
                  <a:cubicBezTo>
                    <a:pt x="913187" y="45081"/>
                    <a:pt x="903504" y="52870"/>
                    <a:pt x="882012" y="26671"/>
                  </a:cubicBezTo>
                  <a:cubicBezTo>
                    <a:pt x="807145" y="21242"/>
                    <a:pt x="783528" y="39889"/>
                    <a:pt x="690475" y="33516"/>
                  </a:cubicBezTo>
                  <a:cubicBezTo>
                    <a:pt x="654340" y="31156"/>
                    <a:pt x="626708" y="26199"/>
                    <a:pt x="592935" y="27143"/>
                  </a:cubicBezTo>
                  <a:lnTo>
                    <a:pt x="500591" y="26907"/>
                  </a:lnTo>
                  <a:cubicBezTo>
                    <a:pt x="463512" y="25255"/>
                    <a:pt x="437296" y="26907"/>
                    <a:pt x="403051" y="21478"/>
                  </a:cubicBezTo>
                  <a:cubicBezTo>
                    <a:pt x="375419" y="16994"/>
                    <a:pt x="349203" y="9913"/>
                    <a:pt x="315666" y="8969"/>
                  </a:cubicBezTo>
                  <a:lnTo>
                    <a:pt x="114682" y="0"/>
                  </a:lnTo>
                  <a:lnTo>
                    <a:pt x="103582" y="12273"/>
                  </a:lnTo>
                  <a:cubicBezTo>
                    <a:pt x="78311" y="38236"/>
                    <a:pt x="19032" y="-11801"/>
                    <a:pt x="8404" y="46025"/>
                  </a:cubicBezTo>
                  <a:cubicBezTo>
                    <a:pt x="374" y="91342"/>
                    <a:pt x="-12852" y="186225"/>
                    <a:pt x="30132" y="215729"/>
                  </a:cubicBezTo>
                  <a:cubicBezTo>
                    <a:pt x="44538" y="225878"/>
                    <a:pt x="73588" y="238151"/>
                    <a:pt x="95080" y="240984"/>
                  </a:cubicBezTo>
                  <a:cubicBezTo>
                    <a:pt x="93899" y="241928"/>
                    <a:pt x="91773" y="244760"/>
                    <a:pt x="91301" y="243816"/>
                  </a:cubicBezTo>
                  <a:lnTo>
                    <a:pt x="78784" y="256089"/>
                  </a:lnTo>
                  <a:cubicBezTo>
                    <a:pt x="88467" y="301170"/>
                    <a:pt x="76422" y="347668"/>
                    <a:pt x="83743" y="396289"/>
                  </a:cubicBezTo>
                  <a:cubicBezTo>
                    <a:pt x="89648" y="435470"/>
                    <a:pt x="103110" y="484563"/>
                    <a:pt x="94607" y="523036"/>
                  </a:cubicBezTo>
                  <a:cubicBezTo>
                    <a:pt x="108542" y="536489"/>
                    <a:pt x="106180" y="526576"/>
                    <a:pt x="114918" y="546402"/>
                  </a:cubicBezTo>
                  <a:lnTo>
                    <a:pt x="146093" y="608714"/>
                  </a:lnTo>
                  <a:cubicBezTo>
                    <a:pt x="151053" y="618391"/>
                    <a:pt x="159319" y="629956"/>
                    <a:pt x="164751" y="638925"/>
                  </a:cubicBezTo>
                  <a:cubicBezTo>
                    <a:pt x="193092" y="686839"/>
                    <a:pt x="194273" y="684950"/>
                    <a:pt x="224503" y="723423"/>
                  </a:cubicBezTo>
                  <a:cubicBezTo>
                    <a:pt x="235840" y="737584"/>
                    <a:pt x="233005" y="741125"/>
                    <a:pt x="254025" y="742305"/>
                  </a:cubicBezTo>
                  <a:cubicBezTo>
                    <a:pt x="249065" y="727435"/>
                    <a:pt x="132395" y="582515"/>
                    <a:pt x="131214" y="523036"/>
                  </a:cubicBezTo>
                  <a:cubicBezTo>
                    <a:pt x="130978" y="501557"/>
                    <a:pt x="140661" y="516899"/>
                    <a:pt x="125782" y="499433"/>
                  </a:cubicBezTo>
                  <a:cubicBezTo>
                    <a:pt x="101220" y="470874"/>
                    <a:pt x="115155" y="445383"/>
                    <a:pt x="100748" y="393457"/>
                  </a:cubicBezTo>
                  <a:lnTo>
                    <a:pt x="97914" y="321469"/>
                  </a:lnTo>
                  <a:cubicBezTo>
                    <a:pt x="97678" y="296686"/>
                    <a:pt x="106416" y="275680"/>
                    <a:pt x="109959" y="247356"/>
                  </a:cubicBezTo>
                  <a:lnTo>
                    <a:pt x="266778" y="250425"/>
                  </a:lnTo>
                  <a:cubicBezTo>
                    <a:pt x="328184" y="252313"/>
                    <a:pt x="311652" y="261990"/>
                    <a:pt x="435171" y="260338"/>
                  </a:cubicBezTo>
                  <a:lnTo>
                    <a:pt x="784709" y="263878"/>
                  </a:lnTo>
                  <a:cubicBezTo>
                    <a:pt x="780694" y="317928"/>
                    <a:pt x="767940" y="369146"/>
                    <a:pt x="758966" y="422016"/>
                  </a:cubicBezTo>
                  <a:cubicBezTo>
                    <a:pt x="749991" y="475594"/>
                    <a:pt x="750463" y="500849"/>
                    <a:pt x="708424" y="561272"/>
                  </a:cubicBezTo>
                  <a:cubicBezTo>
                    <a:pt x="657883" y="633260"/>
                    <a:pt x="637808" y="664180"/>
                    <a:pt x="569318" y="713746"/>
                  </a:cubicBezTo>
                  <a:cubicBezTo>
                    <a:pt x="549007" y="728379"/>
                    <a:pt x="520430" y="737112"/>
                    <a:pt x="517359" y="760951"/>
                  </a:cubicBezTo>
                  <a:cubicBezTo>
                    <a:pt x="536017" y="759063"/>
                    <a:pt x="564358" y="735696"/>
                    <a:pt x="581126" y="723659"/>
                  </a:cubicBezTo>
                  <a:cubicBezTo>
                    <a:pt x="628834" y="689671"/>
                    <a:pt x="643713" y="675273"/>
                    <a:pt x="681500" y="622875"/>
                  </a:cubicBezTo>
                  <a:cubicBezTo>
                    <a:pt x="763689" y="508874"/>
                    <a:pt x="772191" y="492352"/>
                    <a:pt x="796990" y="348612"/>
                  </a:cubicBezTo>
                  <a:cubicBezTo>
                    <a:pt x="798879" y="337047"/>
                    <a:pt x="803366" y="319581"/>
                    <a:pt x="800532" y="310612"/>
                  </a:cubicBezTo>
                  <a:cubicBezTo>
                    <a:pt x="796517" y="297394"/>
                    <a:pt x="787543" y="310139"/>
                    <a:pt x="799115" y="26930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81" name="Forma libre 780">
              <a:extLst>
                <a:ext uri="{FF2B5EF4-FFF2-40B4-BE49-F238E27FC236}">
                  <a16:creationId xmlns:a16="http://schemas.microsoft.com/office/drawing/2014/main" id="{96D86721-9A95-3B4A-A5C6-0D91AA8B2C12}"/>
                </a:ext>
              </a:extLst>
            </p:cNvPr>
            <p:cNvSpPr/>
            <p:nvPr/>
          </p:nvSpPr>
          <p:spPr>
            <a:xfrm>
              <a:off x="9011341" y="4582969"/>
              <a:ext cx="860966" cy="744982"/>
            </a:xfrm>
            <a:custGeom>
              <a:avLst/>
              <a:gdLst>
                <a:gd name="connsiteX0" fmla="*/ 40852 w 860966"/>
                <a:gd name="connsiteY0" fmla="*/ 515213 h 744982"/>
                <a:gd name="connsiteX1" fmla="*/ 130126 w 860966"/>
                <a:gd name="connsiteY1" fmla="*/ 522530 h 744982"/>
                <a:gd name="connsiteX2" fmla="*/ 108161 w 860966"/>
                <a:gd name="connsiteY2" fmla="*/ 605140 h 744982"/>
                <a:gd name="connsiteX3" fmla="*/ 110759 w 860966"/>
                <a:gd name="connsiteY3" fmla="*/ 676656 h 744982"/>
                <a:gd name="connsiteX4" fmla="*/ 109342 w 860966"/>
                <a:gd name="connsiteY4" fmla="*/ 688221 h 744982"/>
                <a:gd name="connsiteX5" fmla="*/ 105800 w 860966"/>
                <a:gd name="connsiteY5" fmla="*/ 696010 h 744982"/>
                <a:gd name="connsiteX6" fmla="*/ 81237 w 860966"/>
                <a:gd name="connsiteY6" fmla="*/ 608916 h 744982"/>
                <a:gd name="connsiteX7" fmla="*/ 92338 w 860966"/>
                <a:gd name="connsiteY7" fmla="*/ 560295 h 744982"/>
                <a:gd name="connsiteX8" fmla="*/ 110051 w 860966"/>
                <a:gd name="connsiteY8" fmla="*/ 531499 h 744982"/>
                <a:gd name="connsiteX9" fmla="*/ 81946 w 860966"/>
                <a:gd name="connsiteY9" fmla="*/ 550617 h 744982"/>
                <a:gd name="connsiteX10" fmla="*/ 70373 w 860966"/>
                <a:gd name="connsiteY10" fmla="*/ 591450 h 744982"/>
                <a:gd name="connsiteX11" fmla="*/ 70846 w 860966"/>
                <a:gd name="connsiteY11" fmla="*/ 685153 h 744982"/>
                <a:gd name="connsiteX12" fmla="*/ 19124 w 860966"/>
                <a:gd name="connsiteY12" fmla="*/ 613873 h 744982"/>
                <a:gd name="connsiteX13" fmla="*/ 40852 w 860966"/>
                <a:gd name="connsiteY13" fmla="*/ 515213 h 744982"/>
                <a:gd name="connsiteX14" fmla="*/ 835578 w 860966"/>
                <a:gd name="connsiteY14" fmla="*/ 713004 h 744982"/>
                <a:gd name="connsiteX15" fmla="*/ 627981 w 860966"/>
                <a:gd name="connsiteY15" fmla="*/ 719141 h 744982"/>
                <a:gd name="connsiteX16" fmla="*/ 507296 w 860966"/>
                <a:gd name="connsiteY16" fmla="*/ 717488 h 744982"/>
                <a:gd name="connsiteX17" fmla="*/ 477302 w 860966"/>
                <a:gd name="connsiteY17" fmla="*/ 719613 h 744982"/>
                <a:gd name="connsiteX18" fmla="*/ 366536 w 860966"/>
                <a:gd name="connsiteY18" fmla="*/ 713948 h 744982"/>
                <a:gd name="connsiteX19" fmla="*/ 289779 w 860966"/>
                <a:gd name="connsiteY19" fmla="*/ 721265 h 744982"/>
                <a:gd name="connsiteX20" fmla="*/ 215148 w 860966"/>
                <a:gd name="connsiteY20" fmla="*/ 711588 h 744982"/>
                <a:gd name="connsiteX21" fmla="*/ 203103 w 860966"/>
                <a:gd name="connsiteY21" fmla="*/ 650929 h 744982"/>
                <a:gd name="connsiteX22" fmla="*/ 204520 w 860966"/>
                <a:gd name="connsiteY22" fmla="*/ 708283 h 744982"/>
                <a:gd name="connsiteX23" fmla="*/ 122332 w 860966"/>
                <a:gd name="connsiteY23" fmla="*/ 601127 h 744982"/>
                <a:gd name="connsiteX24" fmla="*/ 141934 w 860966"/>
                <a:gd name="connsiteY24" fmla="*/ 523474 h 744982"/>
                <a:gd name="connsiteX25" fmla="*/ 235695 w 860966"/>
                <a:gd name="connsiteY25" fmla="*/ 524418 h 744982"/>
                <a:gd name="connsiteX26" fmla="*/ 312452 w 860966"/>
                <a:gd name="connsiteY26" fmla="*/ 542592 h 744982"/>
                <a:gd name="connsiteX27" fmla="*/ 490291 w 860966"/>
                <a:gd name="connsiteY27" fmla="*/ 553450 h 744982"/>
                <a:gd name="connsiteX28" fmla="*/ 661754 w 860966"/>
                <a:gd name="connsiteY28" fmla="*/ 534332 h 744982"/>
                <a:gd name="connsiteX29" fmla="*/ 829201 w 860966"/>
                <a:gd name="connsiteY29" fmla="*/ 531735 h 744982"/>
                <a:gd name="connsiteX30" fmla="*/ 830146 w 860966"/>
                <a:gd name="connsiteY30" fmla="*/ 535040 h 744982"/>
                <a:gd name="connsiteX31" fmla="*/ 831327 w 860966"/>
                <a:gd name="connsiteY31" fmla="*/ 541648 h 744982"/>
                <a:gd name="connsiteX32" fmla="*/ 836759 w 860966"/>
                <a:gd name="connsiteY32" fmla="*/ 623314 h 744982"/>
                <a:gd name="connsiteX33" fmla="*/ 835578 w 860966"/>
                <a:gd name="connsiteY33" fmla="*/ 713004 h 744982"/>
                <a:gd name="connsiteX34" fmla="*/ 311507 w 860966"/>
                <a:gd name="connsiteY34" fmla="*/ 529375 h 744982"/>
                <a:gd name="connsiteX35" fmla="*/ 349295 w 860966"/>
                <a:gd name="connsiteY35" fmla="*/ 524418 h 744982"/>
                <a:gd name="connsiteX36" fmla="*/ 227665 w 860966"/>
                <a:gd name="connsiteY36" fmla="*/ 508369 h 744982"/>
                <a:gd name="connsiteX37" fmla="*/ 172873 w 860966"/>
                <a:gd name="connsiteY37" fmla="*/ 507897 h 744982"/>
                <a:gd name="connsiteX38" fmla="*/ 102965 w 860966"/>
                <a:gd name="connsiteY38" fmla="*/ 507188 h 744982"/>
                <a:gd name="connsiteX39" fmla="*/ 195073 w 860966"/>
                <a:gd name="connsiteY39" fmla="*/ 147955 h 744982"/>
                <a:gd name="connsiteX40" fmla="*/ 262855 w 860966"/>
                <a:gd name="connsiteY40" fmla="*/ 55905 h 744982"/>
                <a:gd name="connsiteX41" fmla="*/ 265453 w 860966"/>
                <a:gd name="connsiteY41" fmla="*/ 24985 h 744982"/>
                <a:gd name="connsiteX42" fmla="*/ 289071 w 860966"/>
                <a:gd name="connsiteY42" fmla="*/ 911 h 744982"/>
                <a:gd name="connsiteX43" fmla="*/ 279624 w 860966"/>
                <a:gd name="connsiteY43" fmla="*/ 675 h 744982"/>
                <a:gd name="connsiteX44" fmla="*/ 275373 w 860966"/>
                <a:gd name="connsiteY44" fmla="*/ 1147 h 744982"/>
                <a:gd name="connsiteX45" fmla="*/ 256715 w 860966"/>
                <a:gd name="connsiteY45" fmla="*/ 17432 h 744982"/>
                <a:gd name="connsiteX46" fmla="*/ 178541 w 860966"/>
                <a:gd name="connsiteY46" fmla="*/ 151496 h 744982"/>
                <a:gd name="connsiteX47" fmla="*/ 152562 w 860966"/>
                <a:gd name="connsiteY47" fmla="*/ 212863 h 744982"/>
                <a:gd name="connsiteX48" fmla="*/ 122804 w 860966"/>
                <a:gd name="connsiteY48" fmla="*/ 308690 h 744982"/>
                <a:gd name="connsiteX49" fmla="*/ 110995 w 860966"/>
                <a:gd name="connsiteY49" fmla="*/ 340789 h 744982"/>
                <a:gd name="connsiteX50" fmla="*/ 90684 w 860966"/>
                <a:gd name="connsiteY50" fmla="*/ 493735 h 744982"/>
                <a:gd name="connsiteX51" fmla="*/ 40379 w 860966"/>
                <a:gd name="connsiteY51" fmla="*/ 496803 h 744982"/>
                <a:gd name="connsiteX52" fmla="*/ 702 w 860966"/>
                <a:gd name="connsiteY52" fmla="*/ 630867 h 744982"/>
                <a:gd name="connsiteX53" fmla="*/ 9913 w 860966"/>
                <a:gd name="connsiteY53" fmla="*/ 673115 h 744982"/>
                <a:gd name="connsiteX54" fmla="*/ 192712 w 860966"/>
                <a:gd name="connsiteY54" fmla="*/ 726221 h 744982"/>
                <a:gd name="connsiteX55" fmla="*/ 390626 w 860966"/>
                <a:gd name="connsiteY55" fmla="*/ 727638 h 744982"/>
                <a:gd name="connsiteX56" fmla="*/ 454157 w 860966"/>
                <a:gd name="connsiteY56" fmla="*/ 729290 h 744982"/>
                <a:gd name="connsiteX57" fmla="*/ 646166 w 860966"/>
                <a:gd name="connsiteY57" fmla="*/ 740383 h 744982"/>
                <a:gd name="connsiteX58" fmla="*/ 775117 w 860966"/>
                <a:gd name="connsiteY58" fmla="*/ 743687 h 744982"/>
                <a:gd name="connsiteX59" fmla="*/ 860849 w 860966"/>
                <a:gd name="connsiteY59" fmla="*/ 590270 h 744982"/>
                <a:gd name="connsiteX60" fmla="*/ 818810 w 860966"/>
                <a:gd name="connsiteY60" fmla="*/ 506480 h 744982"/>
                <a:gd name="connsiteX61" fmla="*/ 579565 w 860966"/>
                <a:gd name="connsiteY61" fmla="*/ 531263 h 744982"/>
                <a:gd name="connsiteX62" fmla="*/ 311507 w 860966"/>
                <a:gd name="connsiteY62" fmla="*/ 529375 h 744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860966" h="744982">
                  <a:moveTo>
                    <a:pt x="40852" y="515213"/>
                  </a:moveTo>
                  <a:cubicBezTo>
                    <a:pt x="74388" y="513325"/>
                    <a:pt x="104146" y="516866"/>
                    <a:pt x="130126" y="522530"/>
                  </a:cubicBezTo>
                  <a:cubicBezTo>
                    <a:pt x="120679" y="547313"/>
                    <a:pt x="110759" y="576344"/>
                    <a:pt x="108161" y="605140"/>
                  </a:cubicBezTo>
                  <a:cubicBezTo>
                    <a:pt x="103910" y="649749"/>
                    <a:pt x="110523" y="656830"/>
                    <a:pt x="110759" y="676656"/>
                  </a:cubicBezTo>
                  <a:cubicBezTo>
                    <a:pt x="110759" y="676656"/>
                    <a:pt x="110287" y="683265"/>
                    <a:pt x="109342" y="688221"/>
                  </a:cubicBezTo>
                  <a:lnTo>
                    <a:pt x="105800" y="696010"/>
                  </a:lnTo>
                  <a:cubicBezTo>
                    <a:pt x="67775" y="687513"/>
                    <a:pt x="74625" y="660134"/>
                    <a:pt x="81237" y="608916"/>
                  </a:cubicBezTo>
                  <a:cubicBezTo>
                    <a:pt x="83363" y="592158"/>
                    <a:pt x="85489" y="575872"/>
                    <a:pt x="92338" y="560295"/>
                  </a:cubicBezTo>
                  <a:cubicBezTo>
                    <a:pt x="97533" y="549201"/>
                    <a:pt x="114774" y="537164"/>
                    <a:pt x="110051" y="531499"/>
                  </a:cubicBezTo>
                  <a:cubicBezTo>
                    <a:pt x="109815" y="531027"/>
                    <a:pt x="100604" y="506244"/>
                    <a:pt x="81946" y="550617"/>
                  </a:cubicBezTo>
                  <a:cubicBezTo>
                    <a:pt x="76514" y="563363"/>
                    <a:pt x="73208" y="578469"/>
                    <a:pt x="70373" y="591450"/>
                  </a:cubicBezTo>
                  <a:cubicBezTo>
                    <a:pt x="61163" y="632283"/>
                    <a:pt x="69429" y="647861"/>
                    <a:pt x="70846" y="685153"/>
                  </a:cubicBezTo>
                  <a:cubicBezTo>
                    <a:pt x="19124" y="677128"/>
                    <a:pt x="18179" y="657066"/>
                    <a:pt x="19124" y="613873"/>
                  </a:cubicBezTo>
                  <a:cubicBezTo>
                    <a:pt x="19596" y="585549"/>
                    <a:pt x="27862" y="536928"/>
                    <a:pt x="40852" y="515213"/>
                  </a:cubicBezTo>
                  <a:close/>
                  <a:moveTo>
                    <a:pt x="835578" y="713004"/>
                  </a:moveTo>
                  <a:cubicBezTo>
                    <a:pt x="783147" y="736135"/>
                    <a:pt x="662698" y="718669"/>
                    <a:pt x="627981" y="719141"/>
                  </a:cubicBezTo>
                  <a:cubicBezTo>
                    <a:pt x="594208" y="719613"/>
                    <a:pt x="569646" y="729998"/>
                    <a:pt x="507296" y="717488"/>
                  </a:cubicBezTo>
                  <a:cubicBezTo>
                    <a:pt x="481080" y="712296"/>
                    <a:pt x="503989" y="717252"/>
                    <a:pt x="477302" y="719613"/>
                  </a:cubicBezTo>
                  <a:lnTo>
                    <a:pt x="366536" y="713948"/>
                  </a:lnTo>
                  <a:cubicBezTo>
                    <a:pt x="296628" y="709936"/>
                    <a:pt x="313397" y="718433"/>
                    <a:pt x="289779" y="721265"/>
                  </a:cubicBezTo>
                  <a:cubicBezTo>
                    <a:pt x="270177" y="723625"/>
                    <a:pt x="237112" y="712532"/>
                    <a:pt x="215148" y="711588"/>
                  </a:cubicBezTo>
                  <a:cubicBezTo>
                    <a:pt x="215148" y="692942"/>
                    <a:pt x="224123" y="664854"/>
                    <a:pt x="203103" y="650929"/>
                  </a:cubicBezTo>
                  <a:lnTo>
                    <a:pt x="204520" y="708283"/>
                  </a:lnTo>
                  <a:cubicBezTo>
                    <a:pt x="136738" y="705687"/>
                    <a:pt x="107689" y="718433"/>
                    <a:pt x="122332" y="601127"/>
                  </a:cubicBezTo>
                  <a:cubicBezTo>
                    <a:pt x="128000" y="554866"/>
                    <a:pt x="139336" y="552978"/>
                    <a:pt x="141934" y="523474"/>
                  </a:cubicBezTo>
                  <a:cubicBezTo>
                    <a:pt x="176416" y="521822"/>
                    <a:pt x="207354" y="518046"/>
                    <a:pt x="235695" y="524418"/>
                  </a:cubicBezTo>
                  <a:cubicBezTo>
                    <a:pt x="262619" y="530555"/>
                    <a:pt x="272775" y="539524"/>
                    <a:pt x="312452" y="542592"/>
                  </a:cubicBezTo>
                  <a:cubicBezTo>
                    <a:pt x="380470" y="547785"/>
                    <a:pt x="423454" y="546841"/>
                    <a:pt x="490291" y="553450"/>
                  </a:cubicBezTo>
                  <a:cubicBezTo>
                    <a:pt x="556420" y="559822"/>
                    <a:pt x="607434" y="546841"/>
                    <a:pt x="661754" y="534332"/>
                  </a:cubicBezTo>
                  <a:cubicBezTo>
                    <a:pt x="731898" y="517810"/>
                    <a:pt x="768268" y="514977"/>
                    <a:pt x="829201" y="531735"/>
                  </a:cubicBezTo>
                  <a:cubicBezTo>
                    <a:pt x="829674" y="532679"/>
                    <a:pt x="829910" y="534332"/>
                    <a:pt x="830146" y="535040"/>
                  </a:cubicBezTo>
                  <a:lnTo>
                    <a:pt x="831327" y="541648"/>
                  </a:lnTo>
                  <a:cubicBezTo>
                    <a:pt x="834397" y="567611"/>
                    <a:pt x="840065" y="595935"/>
                    <a:pt x="836759" y="623314"/>
                  </a:cubicBezTo>
                  <a:cubicBezTo>
                    <a:pt x="827076" y="704035"/>
                    <a:pt x="839829" y="659426"/>
                    <a:pt x="835578" y="713004"/>
                  </a:cubicBezTo>
                  <a:close/>
                  <a:moveTo>
                    <a:pt x="311507" y="529375"/>
                  </a:moveTo>
                  <a:cubicBezTo>
                    <a:pt x="313869" y="527487"/>
                    <a:pt x="310799" y="514977"/>
                    <a:pt x="349295" y="524418"/>
                  </a:cubicBezTo>
                  <a:cubicBezTo>
                    <a:pt x="331110" y="503176"/>
                    <a:pt x="264509" y="514033"/>
                    <a:pt x="227665" y="508369"/>
                  </a:cubicBezTo>
                  <a:cubicBezTo>
                    <a:pt x="200269" y="504356"/>
                    <a:pt x="201686" y="496803"/>
                    <a:pt x="172873" y="507897"/>
                  </a:cubicBezTo>
                  <a:cubicBezTo>
                    <a:pt x="149019" y="516866"/>
                    <a:pt x="127291" y="511437"/>
                    <a:pt x="102965" y="507188"/>
                  </a:cubicBezTo>
                  <a:cubicBezTo>
                    <a:pt x="106744" y="403337"/>
                    <a:pt x="150436" y="243074"/>
                    <a:pt x="195073" y="147955"/>
                  </a:cubicBezTo>
                  <a:cubicBezTo>
                    <a:pt x="212550" y="110663"/>
                    <a:pt x="233334" y="78563"/>
                    <a:pt x="262855" y="55905"/>
                  </a:cubicBezTo>
                  <a:cubicBezTo>
                    <a:pt x="261438" y="38203"/>
                    <a:pt x="251519" y="37495"/>
                    <a:pt x="265453" y="24985"/>
                  </a:cubicBezTo>
                  <a:cubicBezTo>
                    <a:pt x="276317" y="15072"/>
                    <a:pt x="286001" y="19321"/>
                    <a:pt x="289071" y="911"/>
                  </a:cubicBezTo>
                  <a:cubicBezTo>
                    <a:pt x="282930" y="438"/>
                    <a:pt x="286709" y="-742"/>
                    <a:pt x="279624" y="675"/>
                  </a:cubicBezTo>
                  <a:cubicBezTo>
                    <a:pt x="278679" y="911"/>
                    <a:pt x="276554" y="911"/>
                    <a:pt x="275373" y="1147"/>
                  </a:cubicBezTo>
                  <a:cubicBezTo>
                    <a:pt x="264272" y="4451"/>
                    <a:pt x="263328" y="9644"/>
                    <a:pt x="256715" y="17432"/>
                  </a:cubicBezTo>
                  <a:cubicBezTo>
                    <a:pt x="209244" y="73843"/>
                    <a:pt x="205937" y="85172"/>
                    <a:pt x="178541" y="151496"/>
                  </a:cubicBezTo>
                  <a:cubicBezTo>
                    <a:pt x="169803" y="172738"/>
                    <a:pt x="159175" y="185484"/>
                    <a:pt x="152562" y="212863"/>
                  </a:cubicBezTo>
                  <a:cubicBezTo>
                    <a:pt x="141698" y="257708"/>
                    <a:pt x="135085" y="253695"/>
                    <a:pt x="122804" y="308690"/>
                  </a:cubicBezTo>
                  <a:cubicBezTo>
                    <a:pt x="120442" y="319075"/>
                    <a:pt x="114774" y="328988"/>
                    <a:pt x="110995" y="340789"/>
                  </a:cubicBezTo>
                  <a:cubicBezTo>
                    <a:pt x="98478" y="379734"/>
                    <a:pt x="90212" y="452194"/>
                    <a:pt x="90684" y="493735"/>
                  </a:cubicBezTo>
                  <a:cubicBezTo>
                    <a:pt x="53369" y="491847"/>
                    <a:pt x="69665" y="486890"/>
                    <a:pt x="40379" y="496803"/>
                  </a:cubicBezTo>
                  <a:cubicBezTo>
                    <a:pt x="-479" y="510965"/>
                    <a:pt x="10857" y="535748"/>
                    <a:pt x="702" y="630867"/>
                  </a:cubicBezTo>
                  <a:cubicBezTo>
                    <a:pt x="-1424" y="650221"/>
                    <a:pt x="1174" y="658718"/>
                    <a:pt x="9913" y="673115"/>
                  </a:cubicBezTo>
                  <a:cubicBezTo>
                    <a:pt x="35892" y="715128"/>
                    <a:pt x="157049" y="719377"/>
                    <a:pt x="192712" y="726221"/>
                  </a:cubicBezTo>
                  <a:cubicBezTo>
                    <a:pt x="354019" y="757613"/>
                    <a:pt x="289779" y="718905"/>
                    <a:pt x="390626" y="727638"/>
                  </a:cubicBezTo>
                  <a:cubicBezTo>
                    <a:pt x="411409" y="729290"/>
                    <a:pt x="432901" y="728110"/>
                    <a:pt x="454157" y="729290"/>
                  </a:cubicBezTo>
                  <a:cubicBezTo>
                    <a:pt x="509894" y="732122"/>
                    <a:pt x="556656" y="749352"/>
                    <a:pt x="646166" y="740383"/>
                  </a:cubicBezTo>
                  <a:cubicBezTo>
                    <a:pt x="669548" y="738023"/>
                    <a:pt x="746540" y="741091"/>
                    <a:pt x="775117" y="743687"/>
                  </a:cubicBezTo>
                  <a:cubicBezTo>
                    <a:pt x="862266" y="751712"/>
                    <a:pt x="861321" y="725041"/>
                    <a:pt x="860849" y="590270"/>
                  </a:cubicBezTo>
                  <a:cubicBezTo>
                    <a:pt x="860849" y="539760"/>
                    <a:pt x="865336" y="519226"/>
                    <a:pt x="818810" y="506480"/>
                  </a:cubicBezTo>
                  <a:cubicBezTo>
                    <a:pt x="736857" y="484294"/>
                    <a:pt x="651834" y="523002"/>
                    <a:pt x="579565" y="531263"/>
                  </a:cubicBezTo>
                  <a:lnTo>
                    <a:pt x="311507" y="529375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82" name="Forma libre 781">
              <a:extLst>
                <a:ext uri="{FF2B5EF4-FFF2-40B4-BE49-F238E27FC236}">
                  <a16:creationId xmlns:a16="http://schemas.microsoft.com/office/drawing/2014/main" id="{E804CA00-2632-014B-8931-6430ED143C43}"/>
                </a:ext>
              </a:extLst>
            </p:cNvPr>
            <p:cNvSpPr/>
            <p:nvPr/>
          </p:nvSpPr>
          <p:spPr>
            <a:xfrm>
              <a:off x="9244929" y="4141111"/>
              <a:ext cx="461702" cy="419075"/>
            </a:xfrm>
            <a:custGeom>
              <a:avLst/>
              <a:gdLst>
                <a:gd name="connsiteX0" fmla="*/ 252924 w 461702"/>
                <a:gd name="connsiteY0" fmla="*/ 373141 h 419075"/>
                <a:gd name="connsiteX1" fmla="*/ 68708 w 461702"/>
                <a:gd name="connsiteY1" fmla="*/ 277078 h 419075"/>
                <a:gd name="connsiteX2" fmla="*/ 25488 w 461702"/>
                <a:gd name="connsiteY2" fmla="*/ 163785 h 419075"/>
                <a:gd name="connsiteX3" fmla="*/ 31629 w 461702"/>
                <a:gd name="connsiteY3" fmla="*/ 26181 h 419075"/>
                <a:gd name="connsiteX4" fmla="*/ 226236 w 461702"/>
                <a:gd name="connsiteY4" fmla="*/ 37275 h 419075"/>
                <a:gd name="connsiteX5" fmla="*/ 323776 w 461702"/>
                <a:gd name="connsiteY5" fmla="*/ 33734 h 419075"/>
                <a:gd name="connsiteX6" fmla="*/ 367233 w 461702"/>
                <a:gd name="connsiteY6" fmla="*/ 37747 h 419075"/>
                <a:gd name="connsiteX7" fmla="*/ 416121 w 461702"/>
                <a:gd name="connsiteY7" fmla="*/ 33498 h 419075"/>
                <a:gd name="connsiteX8" fmla="*/ 423442 w 461702"/>
                <a:gd name="connsiteY8" fmla="*/ 41759 h 419075"/>
                <a:gd name="connsiteX9" fmla="*/ 392739 w 461702"/>
                <a:gd name="connsiteY9" fmla="*/ 243090 h 419075"/>
                <a:gd name="connsiteX10" fmla="*/ 337711 w 461702"/>
                <a:gd name="connsiteY10" fmla="*/ 322631 h 419075"/>
                <a:gd name="connsiteX11" fmla="*/ 258356 w 461702"/>
                <a:gd name="connsiteY11" fmla="*/ 385650 h 419075"/>
                <a:gd name="connsiteX12" fmla="*/ 252924 w 461702"/>
                <a:gd name="connsiteY12" fmla="*/ 373141 h 419075"/>
                <a:gd name="connsiteX13" fmla="*/ 448004 w 461702"/>
                <a:gd name="connsiteY13" fmla="*/ 41759 h 419075"/>
                <a:gd name="connsiteX14" fmla="*/ 461702 w 461702"/>
                <a:gd name="connsiteY14" fmla="*/ 31138 h 419075"/>
                <a:gd name="connsiteX15" fmla="*/ 377860 w 461702"/>
                <a:gd name="connsiteY15" fmla="*/ 19337 h 419075"/>
                <a:gd name="connsiteX16" fmla="*/ 274180 w 461702"/>
                <a:gd name="connsiteY16" fmla="*/ 20517 h 419075"/>
                <a:gd name="connsiteX17" fmla="*/ 166012 w 461702"/>
                <a:gd name="connsiteY17" fmla="*/ 15560 h 419075"/>
                <a:gd name="connsiteX18" fmla="*/ 50523 w 461702"/>
                <a:gd name="connsiteY18" fmla="*/ 15796 h 419075"/>
                <a:gd name="connsiteX19" fmla="*/ 92562 w 461702"/>
                <a:gd name="connsiteY19" fmla="*/ 6119 h 419075"/>
                <a:gd name="connsiteX20" fmla="*/ 9192 w 461702"/>
                <a:gd name="connsiteY20" fmla="*/ 3523 h 419075"/>
                <a:gd name="connsiteX21" fmla="*/ 7067 w 461702"/>
                <a:gd name="connsiteY21" fmla="*/ 50964 h 419075"/>
                <a:gd name="connsiteX22" fmla="*/ 66583 w 461702"/>
                <a:gd name="connsiteY22" fmla="*/ 312010 h 419075"/>
                <a:gd name="connsiteX23" fmla="*/ 284099 w 461702"/>
                <a:gd name="connsiteY23" fmla="*/ 388719 h 419075"/>
                <a:gd name="connsiteX24" fmla="*/ 328972 w 461702"/>
                <a:gd name="connsiteY24" fmla="*/ 348122 h 419075"/>
                <a:gd name="connsiteX25" fmla="*/ 354951 w 461702"/>
                <a:gd name="connsiteY25" fmla="*/ 328296 h 419075"/>
                <a:gd name="connsiteX26" fmla="*/ 377388 w 461702"/>
                <a:gd name="connsiteY26" fmla="*/ 305401 h 419075"/>
                <a:gd name="connsiteX27" fmla="*/ 445879 w 461702"/>
                <a:gd name="connsiteY27" fmla="*/ 126493 h 419075"/>
                <a:gd name="connsiteX28" fmla="*/ 448004 w 461702"/>
                <a:gd name="connsiteY28" fmla="*/ 41759 h 4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61702" h="419075">
                  <a:moveTo>
                    <a:pt x="252924" y="373141"/>
                  </a:moveTo>
                  <a:cubicBezTo>
                    <a:pt x="176640" y="447726"/>
                    <a:pt x="100592" y="327588"/>
                    <a:pt x="68708" y="277078"/>
                  </a:cubicBezTo>
                  <a:cubicBezTo>
                    <a:pt x="46744" y="242618"/>
                    <a:pt x="34463" y="208394"/>
                    <a:pt x="25488" y="163785"/>
                  </a:cubicBezTo>
                  <a:cubicBezTo>
                    <a:pt x="4233" y="59697"/>
                    <a:pt x="31865" y="68194"/>
                    <a:pt x="31629" y="26181"/>
                  </a:cubicBezTo>
                  <a:cubicBezTo>
                    <a:pt x="94924" y="32318"/>
                    <a:pt x="163414" y="31846"/>
                    <a:pt x="226236" y="37275"/>
                  </a:cubicBezTo>
                  <a:cubicBezTo>
                    <a:pt x="265678" y="40579"/>
                    <a:pt x="291657" y="34442"/>
                    <a:pt x="323776" y="33734"/>
                  </a:cubicBezTo>
                  <a:cubicBezTo>
                    <a:pt x="344796" y="33498"/>
                    <a:pt x="350228" y="37511"/>
                    <a:pt x="367233" y="37747"/>
                  </a:cubicBezTo>
                  <a:cubicBezTo>
                    <a:pt x="386363" y="37747"/>
                    <a:pt x="392267" y="33026"/>
                    <a:pt x="416121" y="33498"/>
                  </a:cubicBezTo>
                  <a:cubicBezTo>
                    <a:pt x="426276" y="45063"/>
                    <a:pt x="412342" y="26889"/>
                    <a:pt x="423442" y="41759"/>
                  </a:cubicBezTo>
                  <a:cubicBezTo>
                    <a:pt x="449421" y="76455"/>
                    <a:pt x="404784" y="213587"/>
                    <a:pt x="392739" y="243090"/>
                  </a:cubicBezTo>
                  <a:cubicBezTo>
                    <a:pt x="376916" y="281326"/>
                    <a:pt x="364398" y="297848"/>
                    <a:pt x="337711" y="322631"/>
                  </a:cubicBezTo>
                  <a:cubicBezTo>
                    <a:pt x="307244" y="350482"/>
                    <a:pt x="297325" y="362992"/>
                    <a:pt x="258356" y="385650"/>
                  </a:cubicBezTo>
                  <a:cubicBezTo>
                    <a:pt x="254105" y="377153"/>
                    <a:pt x="260482" y="378806"/>
                    <a:pt x="252924" y="373141"/>
                  </a:cubicBezTo>
                  <a:close/>
                  <a:moveTo>
                    <a:pt x="448004" y="41759"/>
                  </a:moveTo>
                  <a:lnTo>
                    <a:pt x="461702" y="31138"/>
                  </a:lnTo>
                  <a:cubicBezTo>
                    <a:pt x="434070" y="6827"/>
                    <a:pt x="416121" y="17684"/>
                    <a:pt x="377860" y="19337"/>
                  </a:cubicBezTo>
                  <a:cubicBezTo>
                    <a:pt x="338183" y="20753"/>
                    <a:pt x="366996" y="12728"/>
                    <a:pt x="274180" y="20517"/>
                  </a:cubicBezTo>
                  <a:cubicBezTo>
                    <a:pt x="247020" y="22877"/>
                    <a:pt x="200730" y="15560"/>
                    <a:pt x="166012" y="15560"/>
                  </a:cubicBezTo>
                  <a:cubicBezTo>
                    <a:pt x="127279" y="15796"/>
                    <a:pt x="88547" y="20045"/>
                    <a:pt x="50523" y="15796"/>
                  </a:cubicBezTo>
                  <a:cubicBezTo>
                    <a:pt x="67055" y="4231"/>
                    <a:pt x="78391" y="10367"/>
                    <a:pt x="92562" y="6119"/>
                  </a:cubicBezTo>
                  <a:cubicBezTo>
                    <a:pt x="78391" y="-1670"/>
                    <a:pt x="29976" y="-1434"/>
                    <a:pt x="9192" y="3523"/>
                  </a:cubicBezTo>
                  <a:cubicBezTo>
                    <a:pt x="-15134" y="9659"/>
                    <a:pt x="20292" y="2815"/>
                    <a:pt x="7067" y="50964"/>
                  </a:cubicBezTo>
                  <a:cubicBezTo>
                    <a:pt x="-15370" y="131213"/>
                    <a:pt x="18639" y="248047"/>
                    <a:pt x="66583" y="312010"/>
                  </a:cubicBezTo>
                  <a:cubicBezTo>
                    <a:pt x="119250" y="381874"/>
                    <a:pt x="174042" y="464955"/>
                    <a:pt x="284099" y="388719"/>
                  </a:cubicBezTo>
                  <a:cubicBezTo>
                    <a:pt x="305827" y="373849"/>
                    <a:pt x="311259" y="367948"/>
                    <a:pt x="328972" y="348122"/>
                  </a:cubicBezTo>
                  <a:cubicBezTo>
                    <a:pt x="341726" y="333724"/>
                    <a:pt x="341017" y="340569"/>
                    <a:pt x="354951" y="328296"/>
                  </a:cubicBezTo>
                  <a:cubicBezTo>
                    <a:pt x="362273" y="321923"/>
                    <a:pt x="371484" y="312954"/>
                    <a:pt x="377388" y="305401"/>
                  </a:cubicBezTo>
                  <a:cubicBezTo>
                    <a:pt x="410216" y="264097"/>
                    <a:pt x="438793" y="176530"/>
                    <a:pt x="445879" y="126493"/>
                  </a:cubicBezTo>
                  <a:cubicBezTo>
                    <a:pt x="449657" y="100530"/>
                    <a:pt x="447059" y="68666"/>
                    <a:pt x="448004" y="4175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83" name="Forma libre 782">
              <a:extLst>
                <a:ext uri="{FF2B5EF4-FFF2-40B4-BE49-F238E27FC236}">
                  <a16:creationId xmlns:a16="http://schemas.microsoft.com/office/drawing/2014/main" id="{5CF2D538-0950-DF42-84CE-A8EF6B0CB590}"/>
                </a:ext>
              </a:extLst>
            </p:cNvPr>
            <p:cNvSpPr/>
            <p:nvPr/>
          </p:nvSpPr>
          <p:spPr>
            <a:xfrm>
              <a:off x="9231199" y="4650751"/>
              <a:ext cx="433766" cy="416511"/>
            </a:xfrm>
            <a:custGeom>
              <a:avLst/>
              <a:gdLst>
                <a:gd name="connsiteX0" fmla="*/ 172184 w 433766"/>
                <a:gd name="connsiteY0" fmla="*/ 11725 h 416511"/>
                <a:gd name="connsiteX1" fmla="*/ 243509 w 433766"/>
                <a:gd name="connsiteY1" fmla="*/ 41229 h 416511"/>
                <a:gd name="connsiteX2" fmla="*/ 342230 w 433766"/>
                <a:gd name="connsiteY2" fmla="*/ 153342 h 416511"/>
                <a:gd name="connsiteX3" fmla="*/ 407886 w 433766"/>
                <a:gd name="connsiteY3" fmla="*/ 387480 h 416511"/>
                <a:gd name="connsiteX4" fmla="*/ 310110 w 433766"/>
                <a:gd name="connsiteY4" fmla="*/ 386536 h 416511"/>
                <a:gd name="connsiteX5" fmla="*/ 218002 w 433766"/>
                <a:gd name="connsiteY5" fmla="*/ 393145 h 416511"/>
                <a:gd name="connsiteX6" fmla="*/ 21033 w 433766"/>
                <a:gd name="connsiteY6" fmla="*/ 387008 h 416511"/>
                <a:gd name="connsiteX7" fmla="*/ 109834 w 433766"/>
                <a:gd name="connsiteY7" fmla="*/ 83005 h 416511"/>
                <a:gd name="connsiteX8" fmla="*/ 172184 w 433766"/>
                <a:gd name="connsiteY8" fmla="*/ 11725 h 416511"/>
                <a:gd name="connsiteX9" fmla="*/ 2847 w 433766"/>
                <a:gd name="connsiteY9" fmla="*/ 398338 h 416511"/>
                <a:gd name="connsiteX10" fmla="*/ 402691 w 433766"/>
                <a:gd name="connsiteY10" fmla="*/ 416512 h 416511"/>
                <a:gd name="connsiteX11" fmla="*/ 426544 w 433766"/>
                <a:gd name="connsiteY11" fmla="*/ 309591 h 416511"/>
                <a:gd name="connsiteX12" fmla="*/ 387103 w 433766"/>
                <a:gd name="connsiteY12" fmla="*/ 188982 h 416511"/>
                <a:gd name="connsiteX13" fmla="*/ 320738 w 433766"/>
                <a:gd name="connsiteY13" fmla="*/ 91502 h 416511"/>
                <a:gd name="connsiteX14" fmla="*/ 230992 w 433766"/>
                <a:gd name="connsiteY14" fmla="*/ 14794 h 416511"/>
                <a:gd name="connsiteX15" fmla="*/ 166280 w 433766"/>
                <a:gd name="connsiteY15" fmla="*/ 632 h 416511"/>
                <a:gd name="connsiteX16" fmla="*/ 117864 w 433766"/>
                <a:gd name="connsiteY16" fmla="*/ 37688 h 416511"/>
                <a:gd name="connsiteX17" fmla="*/ 63308 w 433766"/>
                <a:gd name="connsiteY17" fmla="*/ 144845 h 416511"/>
                <a:gd name="connsiteX18" fmla="*/ 22214 w 433766"/>
                <a:gd name="connsiteY18" fmla="*/ 264038 h 416511"/>
                <a:gd name="connsiteX19" fmla="*/ 2847 w 433766"/>
                <a:gd name="connsiteY19" fmla="*/ 398338 h 416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33766" h="416511">
                  <a:moveTo>
                    <a:pt x="172184" y="11725"/>
                  </a:moveTo>
                  <a:cubicBezTo>
                    <a:pt x="196747" y="16210"/>
                    <a:pt x="228158" y="24471"/>
                    <a:pt x="243509" y="41229"/>
                  </a:cubicBezTo>
                  <a:cubicBezTo>
                    <a:pt x="282478" y="83950"/>
                    <a:pt x="303970" y="87018"/>
                    <a:pt x="342230" y="153342"/>
                  </a:cubicBezTo>
                  <a:cubicBezTo>
                    <a:pt x="393244" y="241144"/>
                    <a:pt x="408123" y="278436"/>
                    <a:pt x="407886" y="387480"/>
                  </a:cubicBezTo>
                  <a:cubicBezTo>
                    <a:pt x="372933" y="390785"/>
                    <a:pt x="344592" y="385828"/>
                    <a:pt x="310110" y="386536"/>
                  </a:cubicBezTo>
                  <a:cubicBezTo>
                    <a:pt x="273739" y="387480"/>
                    <a:pt x="250594" y="391965"/>
                    <a:pt x="218002" y="393145"/>
                  </a:cubicBezTo>
                  <a:cubicBezTo>
                    <a:pt x="151637" y="395977"/>
                    <a:pt x="86453" y="390313"/>
                    <a:pt x="21033" y="387008"/>
                  </a:cubicBezTo>
                  <a:cubicBezTo>
                    <a:pt x="12294" y="327293"/>
                    <a:pt x="73227" y="145081"/>
                    <a:pt x="109834" y="83005"/>
                  </a:cubicBezTo>
                  <a:cubicBezTo>
                    <a:pt x="152818" y="9837"/>
                    <a:pt x="146205" y="42645"/>
                    <a:pt x="172184" y="11725"/>
                  </a:cubicBezTo>
                  <a:close/>
                  <a:moveTo>
                    <a:pt x="2847" y="398338"/>
                  </a:moveTo>
                  <a:cubicBezTo>
                    <a:pt x="133216" y="434450"/>
                    <a:pt x="363722" y="385828"/>
                    <a:pt x="402691" y="416512"/>
                  </a:cubicBezTo>
                  <a:cubicBezTo>
                    <a:pt x="436936" y="387480"/>
                    <a:pt x="439534" y="379691"/>
                    <a:pt x="426544" y="309591"/>
                  </a:cubicBezTo>
                  <a:cubicBezTo>
                    <a:pt x="416861" y="256721"/>
                    <a:pt x="409303" y="233827"/>
                    <a:pt x="387103" y="188982"/>
                  </a:cubicBezTo>
                  <a:lnTo>
                    <a:pt x="320738" y="91502"/>
                  </a:lnTo>
                  <a:cubicBezTo>
                    <a:pt x="298065" y="64359"/>
                    <a:pt x="265237" y="31316"/>
                    <a:pt x="230992" y="14794"/>
                  </a:cubicBezTo>
                  <a:cubicBezTo>
                    <a:pt x="216585" y="7713"/>
                    <a:pt x="180687" y="-2672"/>
                    <a:pt x="166280" y="632"/>
                  </a:cubicBezTo>
                  <a:cubicBezTo>
                    <a:pt x="144080" y="6061"/>
                    <a:pt x="128256" y="18334"/>
                    <a:pt x="117864" y="37688"/>
                  </a:cubicBezTo>
                  <a:cubicBezTo>
                    <a:pt x="96845" y="77105"/>
                    <a:pt x="77951" y="97875"/>
                    <a:pt x="63308" y="144845"/>
                  </a:cubicBezTo>
                  <a:cubicBezTo>
                    <a:pt x="44178" y="205740"/>
                    <a:pt x="38746" y="189926"/>
                    <a:pt x="22214" y="264038"/>
                  </a:cubicBezTo>
                  <a:cubicBezTo>
                    <a:pt x="14184" y="300622"/>
                    <a:pt x="-7780" y="354673"/>
                    <a:pt x="2847" y="39833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84" name="Forma libre 783">
              <a:extLst>
                <a:ext uri="{FF2B5EF4-FFF2-40B4-BE49-F238E27FC236}">
                  <a16:creationId xmlns:a16="http://schemas.microsoft.com/office/drawing/2014/main" id="{03F70599-9C61-064A-871D-568C92414F7B}"/>
                </a:ext>
              </a:extLst>
            </p:cNvPr>
            <p:cNvSpPr/>
            <p:nvPr/>
          </p:nvSpPr>
          <p:spPr>
            <a:xfrm>
              <a:off x="9565099" y="4598513"/>
              <a:ext cx="218997" cy="481022"/>
            </a:xfrm>
            <a:custGeom>
              <a:avLst/>
              <a:gdLst>
                <a:gd name="connsiteX0" fmla="*/ 301 w 218997"/>
                <a:gd name="connsiteY0" fmla="*/ 0 h 481022"/>
                <a:gd name="connsiteX1" fmla="*/ 37616 w 218997"/>
                <a:gd name="connsiteY1" fmla="*/ 44137 h 481022"/>
                <a:gd name="connsiteX2" fmla="*/ 58636 w 218997"/>
                <a:gd name="connsiteY2" fmla="*/ 67740 h 481022"/>
                <a:gd name="connsiteX3" fmla="*/ 83434 w 218997"/>
                <a:gd name="connsiteY3" fmla="*/ 88982 h 481022"/>
                <a:gd name="connsiteX4" fmla="*/ 199159 w 218997"/>
                <a:gd name="connsiteY4" fmla="*/ 448215 h 481022"/>
                <a:gd name="connsiteX5" fmla="*/ 210259 w 218997"/>
                <a:gd name="connsiteY5" fmla="*/ 481023 h 481022"/>
                <a:gd name="connsiteX6" fmla="*/ 218998 w 218997"/>
                <a:gd name="connsiteY6" fmla="*/ 470638 h 481022"/>
                <a:gd name="connsiteX7" fmla="*/ 215928 w 218997"/>
                <a:gd name="connsiteY7" fmla="*/ 410687 h 481022"/>
                <a:gd name="connsiteX8" fmla="*/ 53912 w 218997"/>
                <a:gd name="connsiteY8" fmla="*/ 39180 h 481022"/>
                <a:gd name="connsiteX9" fmla="*/ 30058 w 218997"/>
                <a:gd name="connsiteY9" fmla="*/ 17702 h 481022"/>
                <a:gd name="connsiteX10" fmla="*/ 301 w 218997"/>
                <a:gd name="connsiteY10" fmla="*/ 0 h 481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8997" h="481022">
                  <a:moveTo>
                    <a:pt x="301" y="0"/>
                  </a:moveTo>
                  <a:cubicBezTo>
                    <a:pt x="-2770" y="32336"/>
                    <a:pt x="18250" y="17230"/>
                    <a:pt x="37616" y="44137"/>
                  </a:cubicBezTo>
                  <a:cubicBezTo>
                    <a:pt x="55565" y="68920"/>
                    <a:pt x="31239" y="49094"/>
                    <a:pt x="58636" y="67740"/>
                  </a:cubicBezTo>
                  <a:cubicBezTo>
                    <a:pt x="67610" y="74112"/>
                    <a:pt x="74932" y="80013"/>
                    <a:pt x="83434" y="88982"/>
                  </a:cubicBezTo>
                  <a:cubicBezTo>
                    <a:pt x="161135" y="169467"/>
                    <a:pt x="198451" y="343419"/>
                    <a:pt x="199159" y="448215"/>
                  </a:cubicBezTo>
                  <a:cubicBezTo>
                    <a:pt x="199159" y="469930"/>
                    <a:pt x="196561" y="470638"/>
                    <a:pt x="210259" y="481023"/>
                  </a:cubicBezTo>
                  <a:cubicBezTo>
                    <a:pt x="215219" y="477247"/>
                    <a:pt x="214038" y="487160"/>
                    <a:pt x="218998" y="470638"/>
                  </a:cubicBezTo>
                  <a:lnTo>
                    <a:pt x="215928" y="410687"/>
                  </a:lnTo>
                  <a:cubicBezTo>
                    <a:pt x="212857" y="293382"/>
                    <a:pt x="157120" y="115417"/>
                    <a:pt x="53912" y="39180"/>
                  </a:cubicBezTo>
                  <a:cubicBezTo>
                    <a:pt x="47063" y="34224"/>
                    <a:pt x="35490" y="24783"/>
                    <a:pt x="30058" y="17702"/>
                  </a:cubicBezTo>
                  <a:cubicBezTo>
                    <a:pt x="18250" y="2360"/>
                    <a:pt x="28878" y="236"/>
                    <a:pt x="30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85" name="Forma libre 784">
              <a:extLst>
                <a:ext uri="{FF2B5EF4-FFF2-40B4-BE49-F238E27FC236}">
                  <a16:creationId xmlns:a16="http://schemas.microsoft.com/office/drawing/2014/main" id="{83396F97-D275-F54A-A594-0CB7164BB402}"/>
                </a:ext>
              </a:extLst>
            </p:cNvPr>
            <p:cNvSpPr/>
            <p:nvPr/>
          </p:nvSpPr>
          <p:spPr>
            <a:xfrm>
              <a:off x="9324511" y="4701657"/>
              <a:ext cx="94281" cy="198498"/>
            </a:xfrm>
            <a:custGeom>
              <a:avLst/>
              <a:gdLst>
                <a:gd name="connsiteX0" fmla="*/ 75566 w 94281"/>
                <a:gd name="connsiteY0" fmla="*/ 0 h 198498"/>
                <a:gd name="connsiteX1" fmla="*/ 3061 w 94281"/>
                <a:gd name="connsiteY1" fmla="*/ 198499 h 198498"/>
                <a:gd name="connsiteX2" fmla="*/ 42029 w 94281"/>
                <a:gd name="connsiteY2" fmla="*/ 91815 h 198498"/>
                <a:gd name="connsiteX3" fmla="*/ 93988 w 94281"/>
                <a:gd name="connsiteY3" fmla="*/ 944 h 198498"/>
                <a:gd name="connsiteX4" fmla="*/ 75566 w 94281"/>
                <a:gd name="connsiteY4" fmla="*/ 0 h 198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281" h="198498">
                  <a:moveTo>
                    <a:pt x="75566" y="0"/>
                  </a:moveTo>
                  <a:cubicBezTo>
                    <a:pt x="72023" y="3540"/>
                    <a:pt x="-17487" y="156958"/>
                    <a:pt x="3061" y="198499"/>
                  </a:cubicBezTo>
                  <a:cubicBezTo>
                    <a:pt x="2352" y="165927"/>
                    <a:pt x="28331" y="120846"/>
                    <a:pt x="42029" y="91815"/>
                  </a:cubicBezTo>
                  <a:cubicBezTo>
                    <a:pt x="72260" y="27851"/>
                    <a:pt x="97294" y="19118"/>
                    <a:pt x="93988" y="944"/>
                  </a:cubicBezTo>
                  <a:lnTo>
                    <a:pt x="75566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86" name="Forma libre 785">
              <a:extLst>
                <a:ext uri="{FF2B5EF4-FFF2-40B4-BE49-F238E27FC236}">
                  <a16:creationId xmlns:a16="http://schemas.microsoft.com/office/drawing/2014/main" id="{CCA2A65A-7B82-4E47-B269-29E15FAECE76}"/>
                </a:ext>
              </a:extLst>
            </p:cNvPr>
            <p:cNvSpPr/>
            <p:nvPr/>
          </p:nvSpPr>
          <p:spPr>
            <a:xfrm>
              <a:off x="9875345" y="3902942"/>
              <a:ext cx="31129" cy="157429"/>
            </a:xfrm>
            <a:custGeom>
              <a:avLst/>
              <a:gdLst>
                <a:gd name="connsiteX0" fmla="*/ 14086 w 31129"/>
                <a:gd name="connsiteY0" fmla="*/ 0 h 157429"/>
                <a:gd name="connsiteX1" fmla="*/ 12669 w 31129"/>
                <a:gd name="connsiteY1" fmla="*/ 78833 h 157429"/>
                <a:gd name="connsiteX2" fmla="*/ 3222 w 31129"/>
                <a:gd name="connsiteY2" fmla="*/ 157430 h 157429"/>
                <a:gd name="connsiteX3" fmla="*/ 29437 w 31129"/>
                <a:gd name="connsiteY3" fmla="*/ 14870 h 157429"/>
                <a:gd name="connsiteX4" fmla="*/ 14086 w 31129"/>
                <a:gd name="connsiteY4" fmla="*/ 0 h 157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129" h="157429">
                  <a:moveTo>
                    <a:pt x="14086" y="0"/>
                  </a:moveTo>
                  <a:cubicBezTo>
                    <a:pt x="-11421" y="20298"/>
                    <a:pt x="26603" y="7081"/>
                    <a:pt x="12669" y="78833"/>
                  </a:cubicBezTo>
                  <a:cubicBezTo>
                    <a:pt x="9126" y="97243"/>
                    <a:pt x="-6697" y="142560"/>
                    <a:pt x="3222" y="157430"/>
                  </a:cubicBezTo>
                  <a:cubicBezTo>
                    <a:pt x="23533" y="146337"/>
                    <a:pt x="35814" y="38236"/>
                    <a:pt x="29437" y="14870"/>
                  </a:cubicBezTo>
                  <a:cubicBezTo>
                    <a:pt x="25186" y="-236"/>
                    <a:pt x="24241" y="4012"/>
                    <a:pt x="14086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87" name="Forma libre 786">
              <a:extLst>
                <a:ext uri="{FF2B5EF4-FFF2-40B4-BE49-F238E27FC236}">
                  <a16:creationId xmlns:a16="http://schemas.microsoft.com/office/drawing/2014/main" id="{59CCCCAD-ACE1-524E-9179-A99D6AF7224F}"/>
                </a:ext>
              </a:extLst>
            </p:cNvPr>
            <p:cNvSpPr/>
            <p:nvPr/>
          </p:nvSpPr>
          <p:spPr>
            <a:xfrm>
              <a:off x="9346242" y="4204254"/>
              <a:ext cx="74854" cy="157759"/>
            </a:xfrm>
            <a:custGeom>
              <a:avLst/>
              <a:gdLst>
                <a:gd name="connsiteX0" fmla="*/ 74855 w 74854"/>
                <a:gd name="connsiteY0" fmla="*/ 94 h 157759"/>
                <a:gd name="connsiteX1" fmla="*/ 24550 w 74854"/>
                <a:gd name="connsiteY1" fmla="*/ 71846 h 157759"/>
                <a:gd name="connsiteX2" fmla="*/ 5892 w 74854"/>
                <a:gd name="connsiteY2" fmla="*/ 116691 h 157759"/>
                <a:gd name="connsiteX3" fmla="*/ 10143 w 74854"/>
                <a:gd name="connsiteY3" fmla="*/ 157760 h 157759"/>
                <a:gd name="connsiteX4" fmla="*/ 21243 w 74854"/>
                <a:gd name="connsiteY4" fmla="*/ 112443 h 157759"/>
                <a:gd name="connsiteX5" fmla="*/ 74855 w 74854"/>
                <a:gd name="connsiteY5" fmla="*/ 94 h 157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854" h="157759">
                  <a:moveTo>
                    <a:pt x="74855" y="94"/>
                  </a:moveTo>
                  <a:cubicBezTo>
                    <a:pt x="41554" y="-1086"/>
                    <a:pt x="56670" y="8119"/>
                    <a:pt x="24550" y="71846"/>
                  </a:cubicBezTo>
                  <a:cubicBezTo>
                    <a:pt x="17701" y="86007"/>
                    <a:pt x="10616" y="102765"/>
                    <a:pt x="5892" y="116691"/>
                  </a:cubicBezTo>
                  <a:cubicBezTo>
                    <a:pt x="1169" y="131797"/>
                    <a:pt x="-6389" y="149971"/>
                    <a:pt x="10143" y="157760"/>
                  </a:cubicBezTo>
                  <a:cubicBezTo>
                    <a:pt x="16992" y="145722"/>
                    <a:pt x="15811" y="127548"/>
                    <a:pt x="21243" y="112443"/>
                  </a:cubicBezTo>
                  <a:lnTo>
                    <a:pt x="74855" y="94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88" name="Forma libre 787">
              <a:extLst>
                <a:ext uri="{FF2B5EF4-FFF2-40B4-BE49-F238E27FC236}">
                  <a16:creationId xmlns:a16="http://schemas.microsoft.com/office/drawing/2014/main" id="{3C9985D2-4F95-4A4A-9521-1A0B37201360}"/>
                </a:ext>
              </a:extLst>
            </p:cNvPr>
            <p:cNvSpPr/>
            <p:nvPr/>
          </p:nvSpPr>
          <p:spPr>
            <a:xfrm>
              <a:off x="9146110" y="3872022"/>
              <a:ext cx="40230" cy="171119"/>
            </a:xfrm>
            <a:custGeom>
              <a:avLst/>
              <a:gdLst>
                <a:gd name="connsiteX0" fmla="*/ 40230 w 40230"/>
                <a:gd name="connsiteY0" fmla="*/ 0 h 171119"/>
                <a:gd name="connsiteX1" fmla="*/ 24406 w 40230"/>
                <a:gd name="connsiteY1" fmla="*/ 171120 h 171119"/>
                <a:gd name="connsiteX2" fmla="*/ 40230 w 40230"/>
                <a:gd name="connsiteY2" fmla="*/ 0 h 171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230" h="171119">
                  <a:moveTo>
                    <a:pt x="40230" y="0"/>
                  </a:moveTo>
                  <a:cubicBezTo>
                    <a:pt x="-8186" y="5429"/>
                    <a:pt x="-12201" y="141380"/>
                    <a:pt x="24406" y="171120"/>
                  </a:cubicBezTo>
                  <a:cubicBezTo>
                    <a:pt x="5512" y="57119"/>
                    <a:pt x="4568" y="92051"/>
                    <a:pt x="4023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89" name="Forma libre 788">
              <a:extLst>
                <a:ext uri="{FF2B5EF4-FFF2-40B4-BE49-F238E27FC236}">
                  <a16:creationId xmlns:a16="http://schemas.microsoft.com/office/drawing/2014/main" id="{634954C1-8C2A-E847-9615-63826C2DF5C1}"/>
                </a:ext>
              </a:extLst>
            </p:cNvPr>
            <p:cNvSpPr/>
            <p:nvPr/>
          </p:nvSpPr>
          <p:spPr>
            <a:xfrm>
              <a:off x="9789056" y="5145388"/>
              <a:ext cx="24684" cy="128634"/>
            </a:xfrm>
            <a:custGeom>
              <a:avLst/>
              <a:gdLst>
                <a:gd name="connsiteX0" fmla="*/ 19130 w 24684"/>
                <a:gd name="connsiteY0" fmla="*/ 0 h 128634"/>
                <a:gd name="connsiteX1" fmla="*/ 7085 w 24684"/>
                <a:gd name="connsiteY1" fmla="*/ 22895 h 128634"/>
                <a:gd name="connsiteX2" fmla="*/ 0 w 24684"/>
                <a:gd name="connsiteY2" fmla="*/ 128635 h 128634"/>
                <a:gd name="connsiteX3" fmla="*/ 21256 w 24684"/>
                <a:gd name="connsiteY3" fmla="*/ 72696 h 128634"/>
                <a:gd name="connsiteX4" fmla="*/ 19130 w 24684"/>
                <a:gd name="connsiteY4" fmla="*/ 0 h 128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84" h="128634">
                  <a:moveTo>
                    <a:pt x="19130" y="0"/>
                  </a:moveTo>
                  <a:cubicBezTo>
                    <a:pt x="-1889" y="7789"/>
                    <a:pt x="4723" y="-708"/>
                    <a:pt x="7085" y="22895"/>
                  </a:cubicBezTo>
                  <a:cubicBezTo>
                    <a:pt x="14170" y="100547"/>
                    <a:pt x="4723" y="74585"/>
                    <a:pt x="0" y="128635"/>
                  </a:cubicBezTo>
                  <a:cubicBezTo>
                    <a:pt x="16296" y="124622"/>
                    <a:pt x="15588" y="99367"/>
                    <a:pt x="21256" y="72696"/>
                  </a:cubicBezTo>
                  <a:cubicBezTo>
                    <a:pt x="26452" y="48386"/>
                    <a:pt x="25743" y="21242"/>
                    <a:pt x="1913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90" name="Forma libre 789">
              <a:extLst>
                <a:ext uri="{FF2B5EF4-FFF2-40B4-BE49-F238E27FC236}">
                  <a16:creationId xmlns:a16="http://schemas.microsoft.com/office/drawing/2014/main" id="{193B11A3-1538-444D-8239-4DA23E5E75DA}"/>
                </a:ext>
              </a:extLst>
            </p:cNvPr>
            <p:cNvSpPr/>
            <p:nvPr/>
          </p:nvSpPr>
          <p:spPr>
            <a:xfrm>
              <a:off x="9165434" y="5160965"/>
              <a:ext cx="16891" cy="113765"/>
            </a:xfrm>
            <a:custGeom>
              <a:avLst/>
              <a:gdLst>
                <a:gd name="connsiteX0" fmla="*/ 13821 w 16891"/>
                <a:gd name="connsiteY0" fmla="*/ 0 h 113765"/>
                <a:gd name="connsiteX1" fmla="*/ 831 w 16891"/>
                <a:gd name="connsiteY1" fmla="*/ 59243 h 113765"/>
                <a:gd name="connsiteX2" fmla="*/ 16891 w 16891"/>
                <a:gd name="connsiteY2" fmla="*/ 113765 h 113765"/>
                <a:gd name="connsiteX3" fmla="*/ 13821 w 16891"/>
                <a:gd name="connsiteY3" fmla="*/ 0 h 113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91" h="113765">
                  <a:moveTo>
                    <a:pt x="13821" y="0"/>
                  </a:moveTo>
                  <a:cubicBezTo>
                    <a:pt x="-3656" y="8969"/>
                    <a:pt x="123" y="12981"/>
                    <a:pt x="831" y="59243"/>
                  </a:cubicBezTo>
                  <a:cubicBezTo>
                    <a:pt x="1068" y="79541"/>
                    <a:pt x="2721" y="104560"/>
                    <a:pt x="16891" y="113765"/>
                  </a:cubicBezTo>
                  <a:lnTo>
                    <a:pt x="13821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91" name="Forma libre 790">
              <a:extLst>
                <a:ext uri="{FF2B5EF4-FFF2-40B4-BE49-F238E27FC236}">
                  <a16:creationId xmlns:a16="http://schemas.microsoft.com/office/drawing/2014/main" id="{5E1C133B-ABDC-E840-B8F4-B8599ACAEDFC}"/>
                </a:ext>
              </a:extLst>
            </p:cNvPr>
            <p:cNvSpPr/>
            <p:nvPr/>
          </p:nvSpPr>
          <p:spPr>
            <a:xfrm>
              <a:off x="9384726" y="4753347"/>
              <a:ext cx="48566" cy="110224"/>
            </a:xfrm>
            <a:custGeom>
              <a:avLst/>
              <a:gdLst>
                <a:gd name="connsiteX0" fmla="*/ 42511 w 48566"/>
                <a:gd name="connsiteY0" fmla="*/ 0 h 110224"/>
                <a:gd name="connsiteX1" fmla="*/ 0 w 48566"/>
                <a:gd name="connsiteY1" fmla="*/ 110225 h 110224"/>
                <a:gd name="connsiteX2" fmla="*/ 29286 w 48566"/>
                <a:gd name="connsiteY2" fmla="*/ 52870 h 110224"/>
                <a:gd name="connsiteX3" fmla="*/ 42511 w 48566"/>
                <a:gd name="connsiteY3" fmla="*/ 21714 h 110224"/>
                <a:gd name="connsiteX4" fmla="*/ 42511 w 48566"/>
                <a:gd name="connsiteY4" fmla="*/ 0 h 1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566" h="110224">
                  <a:moveTo>
                    <a:pt x="42511" y="0"/>
                  </a:moveTo>
                  <a:cubicBezTo>
                    <a:pt x="27160" y="14870"/>
                    <a:pt x="2834" y="81665"/>
                    <a:pt x="0" y="110225"/>
                  </a:cubicBezTo>
                  <a:cubicBezTo>
                    <a:pt x="11809" y="94411"/>
                    <a:pt x="19366" y="74821"/>
                    <a:pt x="29286" y="52870"/>
                  </a:cubicBezTo>
                  <a:cubicBezTo>
                    <a:pt x="34954" y="40361"/>
                    <a:pt x="36843" y="33516"/>
                    <a:pt x="42511" y="21714"/>
                  </a:cubicBezTo>
                  <a:cubicBezTo>
                    <a:pt x="49360" y="8261"/>
                    <a:pt x="51722" y="7553"/>
                    <a:pt x="4251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92" name="Forma libre 791">
              <a:extLst>
                <a:ext uri="{FF2B5EF4-FFF2-40B4-BE49-F238E27FC236}">
                  <a16:creationId xmlns:a16="http://schemas.microsoft.com/office/drawing/2014/main" id="{40BE5D68-80C1-7345-A678-6B47DB3D9737}"/>
                </a:ext>
              </a:extLst>
            </p:cNvPr>
            <p:cNvSpPr/>
            <p:nvPr/>
          </p:nvSpPr>
          <p:spPr>
            <a:xfrm>
              <a:off x="9821664" y="3940706"/>
              <a:ext cx="19333" cy="100783"/>
            </a:xfrm>
            <a:custGeom>
              <a:avLst/>
              <a:gdLst>
                <a:gd name="connsiteX0" fmla="*/ 13446 w 19333"/>
                <a:gd name="connsiteY0" fmla="*/ 0 h 100783"/>
                <a:gd name="connsiteX1" fmla="*/ 3763 w 19333"/>
                <a:gd name="connsiteY1" fmla="*/ 51926 h 100783"/>
                <a:gd name="connsiteX2" fmla="*/ 2582 w 19333"/>
                <a:gd name="connsiteY2" fmla="*/ 100784 h 100783"/>
                <a:gd name="connsiteX3" fmla="*/ 13446 w 19333"/>
                <a:gd name="connsiteY3" fmla="*/ 0 h 100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333" h="100783">
                  <a:moveTo>
                    <a:pt x="13446" y="0"/>
                  </a:moveTo>
                  <a:cubicBezTo>
                    <a:pt x="-4267" y="11093"/>
                    <a:pt x="8014" y="-3776"/>
                    <a:pt x="3763" y="51926"/>
                  </a:cubicBezTo>
                  <a:cubicBezTo>
                    <a:pt x="2582" y="67268"/>
                    <a:pt x="-3322" y="91815"/>
                    <a:pt x="2582" y="100784"/>
                  </a:cubicBezTo>
                  <a:cubicBezTo>
                    <a:pt x="10140" y="91815"/>
                    <a:pt x="28798" y="23603"/>
                    <a:pt x="13446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93" name="Forma libre 792">
              <a:extLst>
                <a:ext uri="{FF2B5EF4-FFF2-40B4-BE49-F238E27FC236}">
                  <a16:creationId xmlns:a16="http://schemas.microsoft.com/office/drawing/2014/main" id="{E21A2232-4CE5-644E-9305-2A98D210E004}"/>
                </a:ext>
              </a:extLst>
            </p:cNvPr>
            <p:cNvSpPr/>
            <p:nvPr/>
          </p:nvSpPr>
          <p:spPr>
            <a:xfrm>
              <a:off x="9727296" y="5180556"/>
              <a:ext cx="15942" cy="76236"/>
            </a:xfrm>
            <a:custGeom>
              <a:avLst/>
              <a:gdLst>
                <a:gd name="connsiteX0" fmla="*/ 15942 w 15942"/>
                <a:gd name="connsiteY0" fmla="*/ 0 h 76236"/>
                <a:gd name="connsiteX1" fmla="*/ 3189 w 15942"/>
                <a:gd name="connsiteY1" fmla="*/ 60895 h 76236"/>
                <a:gd name="connsiteX2" fmla="*/ 15470 w 15942"/>
                <a:gd name="connsiteY2" fmla="*/ 76237 h 76236"/>
                <a:gd name="connsiteX3" fmla="*/ 15942 w 15942"/>
                <a:gd name="connsiteY3" fmla="*/ 0 h 76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942" h="76236">
                  <a:moveTo>
                    <a:pt x="15942" y="0"/>
                  </a:moveTo>
                  <a:cubicBezTo>
                    <a:pt x="-3188" y="10857"/>
                    <a:pt x="-1771" y="39180"/>
                    <a:pt x="3189" y="60895"/>
                  </a:cubicBezTo>
                  <a:cubicBezTo>
                    <a:pt x="8857" y="84734"/>
                    <a:pt x="4370" y="71988"/>
                    <a:pt x="15470" y="76237"/>
                  </a:cubicBezTo>
                  <a:lnTo>
                    <a:pt x="15942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94" name="Forma libre 793">
              <a:extLst>
                <a:ext uri="{FF2B5EF4-FFF2-40B4-BE49-F238E27FC236}">
                  <a16:creationId xmlns:a16="http://schemas.microsoft.com/office/drawing/2014/main" id="{5115E050-CDE8-1945-9AD2-D8B8E58A3F10}"/>
                </a:ext>
              </a:extLst>
            </p:cNvPr>
            <p:cNvSpPr/>
            <p:nvPr/>
          </p:nvSpPr>
          <p:spPr>
            <a:xfrm>
              <a:off x="9522269" y="4377120"/>
              <a:ext cx="61315" cy="89926"/>
            </a:xfrm>
            <a:custGeom>
              <a:avLst/>
              <a:gdLst>
                <a:gd name="connsiteX0" fmla="*/ 61315 w 61315"/>
                <a:gd name="connsiteY0" fmla="*/ 0 h 89926"/>
                <a:gd name="connsiteX1" fmla="*/ 13844 w 61315"/>
                <a:gd name="connsiteY1" fmla="*/ 70336 h 89926"/>
                <a:gd name="connsiteX2" fmla="*/ 6287 w 61315"/>
                <a:gd name="connsiteY2" fmla="*/ 89926 h 89926"/>
                <a:gd name="connsiteX3" fmla="*/ 61315 w 61315"/>
                <a:gd name="connsiteY3" fmla="*/ 0 h 89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315" h="89926">
                  <a:moveTo>
                    <a:pt x="61315" y="0"/>
                  </a:moveTo>
                  <a:cubicBezTo>
                    <a:pt x="30849" y="31156"/>
                    <a:pt x="38643" y="44137"/>
                    <a:pt x="13844" y="70336"/>
                  </a:cubicBezTo>
                  <a:cubicBezTo>
                    <a:pt x="-1979" y="86858"/>
                    <a:pt x="-3869" y="80249"/>
                    <a:pt x="6287" y="89926"/>
                  </a:cubicBezTo>
                  <a:cubicBezTo>
                    <a:pt x="11719" y="72932"/>
                    <a:pt x="54230" y="46025"/>
                    <a:pt x="61315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95" name="Forma libre 794">
              <a:extLst>
                <a:ext uri="{FF2B5EF4-FFF2-40B4-BE49-F238E27FC236}">
                  <a16:creationId xmlns:a16="http://schemas.microsoft.com/office/drawing/2014/main" id="{227BBD9C-2997-ED4F-A9C3-C09CDC430246}"/>
                </a:ext>
              </a:extLst>
            </p:cNvPr>
            <p:cNvSpPr/>
            <p:nvPr/>
          </p:nvSpPr>
          <p:spPr>
            <a:xfrm>
              <a:off x="9205475" y="3923476"/>
              <a:ext cx="16290" cy="63727"/>
            </a:xfrm>
            <a:custGeom>
              <a:avLst/>
              <a:gdLst>
                <a:gd name="connsiteX0" fmla="*/ 9914 w 16290"/>
                <a:gd name="connsiteY0" fmla="*/ 0 h 63727"/>
                <a:gd name="connsiteX1" fmla="*/ 9678 w 16290"/>
                <a:gd name="connsiteY1" fmla="*/ 63727 h 63727"/>
                <a:gd name="connsiteX2" fmla="*/ 16291 w 16290"/>
                <a:gd name="connsiteY2" fmla="*/ 12745 h 63727"/>
                <a:gd name="connsiteX3" fmla="*/ 9914 w 16290"/>
                <a:gd name="connsiteY3" fmla="*/ 0 h 63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90" h="63727">
                  <a:moveTo>
                    <a:pt x="9914" y="0"/>
                  </a:moveTo>
                  <a:cubicBezTo>
                    <a:pt x="2593" y="11565"/>
                    <a:pt x="-8035" y="46733"/>
                    <a:pt x="9678" y="63727"/>
                  </a:cubicBezTo>
                  <a:lnTo>
                    <a:pt x="16291" y="12745"/>
                  </a:lnTo>
                  <a:cubicBezTo>
                    <a:pt x="13693" y="-7081"/>
                    <a:pt x="16291" y="6609"/>
                    <a:pt x="9914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96" name="Forma libre 795">
              <a:extLst>
                <a:ext uri="{FF2B5EF4-FFF2-40B4-BE49-F238E27FC236}">
                  <a16:creationId xmlns:a16="http://schemas.microsoft.com/office/drawing/2014/main" id="{B46E3A48-C411-5043-AF4D-BE95B832C855}"/>
                </a:ext>
              </a:extLst>
            </p:cNvPr>
            <p:cNvSpPr/>
            <p:nvPr/>
          </p:nvSpPr>
          <p:spPr>
            <a:xfrm>
              <a:off x="9595118" y="4259814"/>
              <a:ext cx="22003" cy="26435"/>
            </a:xfrm>
            <a:custGeom>
              <a:avLst/>
              <a:gdLst>
                <a:gd name="connsiteX0" fmla="*/ 22004 w 22003"/>
                <a:gd name="connsiteY0" fmla="*/ 0 h 26435"/>
                <a:gd name="connsiteX1" fmla="*/ 1457 w 22003"/>
                <a:gd name="connsiteY1" fmla="*/ 26435 h 26435"/>
                <a:gd name="connsiteX2" fmla="*/ 22004 w 22003"/>
                <a:gd name="connsiteY2" fmla="*/ 0 h 26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003" h="26435">
                  <a:moveTo>
                    <a:pt x="22004" y="0"/>
                  </a:moveTo>
                  <a:cubicBezTo>
                    <a:pt x="-4212" y="1888"/>
                    <a:pt x="-669" y="708"/>
                    <a:pt x="1457" y="26435"/>
                  </a:cubicBezTo>
                  <a:cubicBezTo>
                    <a:pt x="17753" y="21714"/>
                    <a:pt x="18461" y="17466"/>
                    <a:pt x="22004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97" name="Forma libre 796">
              <a:extLst>
                <a:ext uri="{FF2B5EF4-FFF2-40B4-BE49-F238E27FC236}">
                  <a16:creationId xmlns:a16="http://schemas.microsoft.com/office/drawing/2014/main" id="{558408BE-6CE9-AD4F-9936-39F7CF77B75D}"/>
                </a:ext>
              </a:extLst>
            </p:cNvPr>
            <p:cNvSpPr/>
            <p:nvPr/>
          </p:nvSpPr>
          <p:spPr>
            <a:xfrm>
              <a:off x="9614288" y="4203640"/>
              <a:ext cx="18421" cy="24782"/>
            </a:xfrm>
            <a:custGeom>
              <a:avLst/>
              <a:gdLst>
                <a:gd name="connsiteX0" fmla="*/ 1417 w 18421"/>
                <a:gd name="connsiteY0" fmla="*/ 24783 h 24782"/>
                <a:gd name="connsiteX1" fmla="*/ 18422 w 18421"/>
                <a:gd name="connsiteY1" fmla="*/ 944 h 24782"/>
                <a:gd name="connsiteX2" fmla="*/ 0 w 18421"/>
                <a:gd name="connsiteY2" fmla="*/ 0 h 24782"/>
                <a:gd name="connsiteX3" fmla="*/ 1417 w 18421"/>
                <a:gd name="connsiteY3" fmla="*/ 24783 h 24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21" h="24782">
                  <a:moveTo>
                    <a:pt x="1417" y="24783"/>
                  </a:moveTo>
                  <a:cubicBezTo>
                    <a:pt x="12990" y="21951"/>
                    <a:pt x="18422" y="16050"/>
                    <a:pt x="18422" y="944"/>
                  </a:cubicBezTo>
                  <a:lnTo>
                    <a:pt x="0" y="0"/>
                  </a:lnTo>
                  <a:lnTo>
                    <a:pt x="1417" y="24783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943" name="Grupo 942">
            <a:extLst>
              <a:ext uri="{FF2B5EF4-FFF2-40B4-BE49-F238E27FC236}">
                <a16:creationId xmlns:a16="http://schemas.microsoft.com/office/drawing/2014/main" id="{AFA904AD-7C89-824A-94B3-02A0C7FA9308}"/>
              </a:ext>
            </a:extLst>
          </p:cNvPr>
          <p:cNvGrpSpPr/>
          <p:nvPr/>
        </p:nvGrpSpPr>
        <p:grpSpPr>
          <a:xfrm>
            <a:off x="925044" y="5118951"/>
            <a:ext cx="964897" cy="911812"/>
            <a:chOff x="925044" y="5066594"/>
            <a:chExt cx="1020302" cy="964169"/>
          </a:xfrm>
        </p:grpSpPr>
        <p:sp>
          <p:nvSpPr>
            <p:cNvPr id="799" name="Forma libre 798">
              <a:extLst>
                <a:ext uri="{FF2B5EF4-FFF2-40B4-BE49-F238E27FC236}">
                  <a16:creationId xmlns:a16="http://schemas.microsoft.com/office/drawing/2014/main" id="{20BA88D6-9E27-524F-B1AE-F0D486E40ABE}"/>
                </a:ext>
              </a:extLst>
            </p:cNvPr>
            <p:cNvSpPr/>
            <p:nvPr/>
          </p:nvSpPr>
          <p:spPr>
            <a:xfrm>
              <a:off x="925044" y="5066594"/>
              <a:ext cx="1020302" cy="964169"/>
            </a:xfrm>
            <a:custGeom>
              <a:avLst/>
              <a:gdLst>
                <a:gd name="connsiteX0" fmla="*/ 1284678 w 1299793"/>
                <a:gd name="connsiteY0" fmla="*/ 1208222 h 1228284"/>
                <a:gd name="connsiteX1" fmla="*/ 1267438 w 1299793"/>
                <a:gd name="connsiteY1" fmla="*/ 1186508 h 1228284"/>
                <a:gd name="connsiteX2" fmla="*/ 1277357 w 1299793"/>
                <a:gd name="connsiteY2" fmla="*/ 1115936 h 1228284"/>
                <a:gd name="connsiteX3" fmla="*/ 1283261 w 1299793"/>
                <a:gd name="connsiteY3" fmla="*/ 1034270 h 1228284"/>
                <a:gd name="connsiteX4" fmla="*/ 1299794 w 1299793"/>
                <a:gd name="connsiteY4" fmla="*/ 882033 h 1228284"/>
                <a:gd name="connsiteX5" fmla="*/ 1281608 w 1299793"/>
                <a:gd name="connsiteY5" fmla="*/ 865747 h 1228284"/>
                <a:gd name="connsiteX6" fmla="*/ 1264131 w 1299793"/>
                <a:gd name="connsiteY6" fmla="*/ 819014 h 1228284"/>
                <a:gd name="connsiteX7" fmla="*/ 1239569 w 1299793"/>
                <a:gd name="connsiteY7" fmla="*/ 1107675 h 1228284"/>
                <a:gd name="connsiteX8" fmla="*/ 1256337 w 1299793"/>
                <a:gd name="connsiteY8" fmla="*/ 1192644 h 1228284"/>
                <a:gd name="connsiteX9" fmla="*/ 1107784 w 1299793"/>
                <a:gd name="connsiteY9" fmla="*/ 1180135 h 1228284"/>
                <a:gd name="connsiteX10" fmla="*/ 952381 w 1299793"/>
                <a:gd name="connsiteY10" fmla="*/ 1171638 h 1228284"/>
                <a:gd name="connsiteX11" fmla="*/ 805481 w 1299793"/>
                <a:gd name="connsiteY11" fmla="*/ 1156296 h 1228284"/>
                <a:gd name="connsiteX12" fmla="*/ 647480 w 1299793"/>
                <a:gd name="connsiteY12" fmla="*/ 1160781 h 1228284"/>
                <a:gd name="connsiteX13" fmla="*/ 343052 w 1299793"/>
                <a:gd name="connsiteY13" fmla="*/ 1160781 h 1228284"/>
                <a:gd name="connsiteX14" fmla="*/ 272199 w 1299793"/>
                <a:gd name="connsiteY14" fmla="*/ 1170222 h 1228284"/>
                <a:gd name="connsiteX15" fmla="*/ 190719 w 1299793"/>
                <a:gd name="connsiteY15" fmla="*/ 1170694 h 1228284"/>
                <a:gd name="connsiteX16" fmla="*/ 36497 w 1299793"/>
                <a:gd name="connsiteY16" fmla="*/ 1166445 h 1228284"/>
                <a:gd name="connsiteX17" fmla="*/ 42165 w 1299793"/>
                <a:gd name="connsiteY17" fmla="*/ 1092569 h 1228284"/>
                <a:gd name="connsiteX18" fmla="*/ 72160 w 1299793"/>
                <a:gd name="connsiteY18" fmla="*/ 742777 h 1228284"/>
                <a:gd name="connsiteX19" fmla="*/ 79009 w 1299793"/>
                <a:gd name="connsiteY19" fmla="*/ 593608 h 1228284"/>
                <a:gd name="connsiteX20" fmla="*/ 100028 w 1299793"/>
                <a:gd name="connsiteY20" fmla="*/ 309431 h 1228284"/>
                <a:gd name="connsiteX21" fmla="*/ 122465 w 1299793"/>
                <a:gd name="connsiteY21" fmla="*/ 102436 h 1228284"/>
                <a:gd name="connsiteX22" fmla="*/ 122465 w 1299793"/>
                <a:gd name="connsiteY22" fmla="*/ 63963 h 1228284"/>
                <a:gd name="connsiteX23" fmla="*/ 130731 w 1299793"/>
                <a:gd name="connsiteY23" fmla="*/ 50510 h 1228284"/>
                <a:gd name="connsiteX24" fmla="*/ 119867 w 1299793"/>
                <a:gd name="connsiteY24" fmla="*/ 467805 h 1228284"/>
                <a:gd name="connsiteX25" fmla="*/ 139469 w 1299793"/>
                <a:gd name="connsiteY25" fmla="*/ 266238 h 1228284"/>
                <a:gd name="connsiteX26" fmla="*/ 156001 w 1299793"/>
                <a:gd name="connsiteY26" fmla="*/ 53578 h 1228284"/>
                <a:gd name="connsiteX27" fmla="*/ 393120 w 1299793"/>
                <a:gd name="connsiteY27" fmla="*/ 54758 h 1228284"/>
                <a:gd name="connsiteX28" fmla="*/ 374935 w 1299793"/>
                <a:gd name="connsiteY28" fmla="*/ 387556 h 1228284"/>
                <a:gd name="connsiteX29" fmla="*/ 382256 w 1299793"/>
                <a:gd name="connsiteY29" fmla="*/ 410215 h 1228284"/>
                <a:gd name="connsiteX30" fmla="*/ 403748 w 1299793"/>
                <a:gd name="connsiteY30" fmla="*/ 76709 h 1228284"/>
                <a:gd name="connsiteX31" fmla="*/ 415321 w 1299793"/>
                <a:gd name="connsiteY31" fmla="*/ 58299 h 1228284"/>
                <a:gd name="connsiteX32" fmla="*/ 407763 w 1299793"/>
                <a:gd name="connsiteY32" fmla="*/ 261990 h 1228284"/>
                <a:gd name="connsiteX33" fmla="*/ 387452 w 1299793"/>
                <a:gd name="connsiteY33" fmla="*/ 756939 h 1228284"/>
                <a:gd name="connsiteX34" fmla="*/ 348720 w 1299793"/>
                <a:gd name="connsiteY34" fmla="*/ 811933 h 1228284"/>
                <a:gd name="connsiteX35" fmla="*/ 352498 w 1299793"/>
                <a:gd name="connsiteY35" fmla="*/ 834591 h 1228284"/>
                <a:gd name="connsiteX36" fmla="*/ 395010 w 1299793"/>
                <a:gd name="connsiteY36" fmla="*/ 841200 h 1228284"/>
                <a:gd name="connsiteX37" fmla="*/ 929000 w 1299793"/>
                <a:gd name="connsiteY37" fmla="*/ 834591 h 1228284"/>
                <a:gd name="connsiteX38" fmla="*/ 1203434 w 1299793"/>
                <a:gd name="connsiteY38" fmla="*/ 842380 h 1228284"/>
                <a:gd name="connsiteX39" fmla="*/ 1249961 w 1299793"/>
                <a:gd name="connsiteY39" fmla="*/ 822318 h 1228284"/>
                <a:gd name="connsiteX40" fmla="*/ 1034570 w 1299793"/>
                <a:gd name="connsiteY40" fmla="*/ 825858 h 1228284"/>
                <a:gd name="connsiteX41" fmla="*/ 826973 w 1299793"/>
                <a:gd name="connsiteY41" fmla="*/ 819250 h 1228284"/>
                <a:gd name="connsiteX42" fmla="*/ 723764 w 1299793"/>
                <a:gd name="connsiteY42" fmla="*/ 813113 h 1228284"/>
                <a:gd name="connsiteX43" fmla="*/ 674876 w 1299793"/>
                <a:gd name="connsiteY43" fmla="*/ 817361 h 1228284"/>
                <a:gd name="connsiteX44" fmla="*/ 620320 w 1299793"/>
                <a:gd name="connsiteY44" fmla="*/ 813349 h 1228284"/>
                <a:gd name="connsiteX45" fmla="*/ 511208 w 1299793"/>
                <a:gd name="connsiteY45" fmla="*/ 820194 h 1228284"/>
                <a:gd name="connsiteX46" fmla="*/ 415085 w 1299793"/>
                <a:gd name="connsiteY46" fmla="*/ 820902 h 1228284"/>
                <a:gd name="connsiteX47" fmla="*/ 426421 w 1299793"/>
                <a:gd name="connsiteY47" fmla="*/ 434526 h 1228284"/>
                <a:gd name="connsiteX48" fmla="*/ 435632 w 1299793"/>
                <a:gd name="connsiteY48" fmla="*/ 241456 h 1228284"/>
                <a:gd name="connsiteX49" fmla="*/ 441064 w 1299793"/>
                <a:gd name="connsiteY49" fmla="*/ 148225 h 1228284"/>
                <a:gd name="connsiteX50" fmla="*/ 439647 w 1299793"/>
                <a:gd name="connsiteY50" fmla="*/ 66796 h 1228284"/>
                <a:gd name="connsiteX51" fmla="*/ 461375 w 1299793"/>
                <a:gd name="connsiteY51" fmla="*/ 55466 h 1228284"/>
                <a:gd name="connsiteX52" fmla="*/ 449566 w 1299793"/>
                <a:gd name="connsiteY52" fmla="*/ 31156 h 1228284"/>
                <a:gd name="connsiteX53" fmla="*/ 402804 w 1299793"/>
                <a:gd name="connsiteY53" fmla="*/ 13454 h 1228284"/>
                <a:gd name="connsiteX54" fmla="*/ 388869 w 1299793"/>
                <a:gd name="connsiteY54" fmla="*/ 29503 h 1228284"/>
                <a:gd name="connsiteX55" fmla="*/ 136163 w 1299793"/>
                <a:gd name="connsiteY55" fmla="*/ 30920 h 1228284"/>
                <a:gd name="connsiteX56" fmla="*/ 121756 w 1299793"/>
                <a:gd name="connsiteY56" fmla="*/ 0 h 1228284"/>
                <a:gd name="connsiteX57" fmla="*/ 94596 w 1299793"/>
                <a:gd name="connsiteY57" fmla="*/ 28559 h 1228284"/>
                <a:gd name="connsiteX58" fmla="*/ 82787 w 1299793"/>
                <a:gd name="connsiteY58" fmla="*/ 94175 h 1228284"/>
                <a:gd name="connsiteX59" fmla="*/ 65547 w 1299793"/>
                <a:gd name="connsiteY59" fmla="*/ 240039 h 1228284"/>
                <a:gd name="connsiteX60" fmla="*/ 59642 w 1299793"/>
                <a:gd name="connsiteY60" fmla="*/ 316748 h 1228284"/>
                <a:gd name="connsiteX61" fmla="*/ 45708 w 1299793"/>
                <a:gd name="connsiteY61" fmla="*/ 457892 h 1228284"/>
                <a:gd name="connsiteX62" fmla="*/ 13588 w 1299793"/>
                <a:gd name="connsiteY62" fmla="*/ 910592 h 1228284"/>
                <a:gd name="connsiteX63" fmla="*/ 3197 w 1299793"/>
                <a:gd name="connsiteY63" fmla="*/ 1056693 h 1228284"/>
                <a:gd name="connsiteX64" fmla="*/ 23272 w 1299793"/>
                <a:gd name="connsiteY64" fmla="*/ 1195477 h 1228284"/>
                <a:gd name="connsiteX65" fmla="*/ 48778 w 1299793"/>
                <a:gd name="connsiteY65" fmla="*/ 1183911 h 1228284"/>
                <a:gd name="connsiteX66" fmla="*/ 329826 w 1299793"/>
                <a:gd name="connsiteY66" fmla="*/ 1178483 h 1228284"/>
                <a:gd name="connsiteX67" fmla="*/ 659525 w 1299793"/>
                <a:gd name="connsiteY67" fmla="*/ 1178011 h 1228284"/>
                <a:gd name="connsiteX68" fmla="*/ 881293 w 1299793"/>
                <a:gd name="connsiteY68" fmla="*/ 1186508 h 1228284"/>
                <a:gd name="connsiteX69" fmla="*/ 1119356 w 1299793"/>
                <a:gd name="connsiteY69" fmla="*/ 1203266 h 1228284"/>
                <a:gd name="connsiteX70" fmla="*/ 1191626 w 1299793"/>
                <a:gd name="connsiteY70" fmla="*/ 1212707 h 1228284"/>
                <a:gd name="connsiteX71" fmla="*/ 1262242 w 1299793"/>
                <a:gd name="connsiteY71" fmla="*/ 1228284 h 1228284"/>
                <a:gd name="connsiteX72" fmla="*/ 1284678 w 1299793"/>
                <a:gd name="connsiteY72" fmla="*/ 1208222 h 1228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299793" h="1228284">
                  <a:moveTo>
                    <a:pt x="1284678" y="1208222"/>
                  </a:moveTo>
                  <a:cubicBezTo>
                    <a:pt x="1275940" y="1188396"/>
                    <a:pt x="1280663" y="1203974"/>
                    <a:pt x="1267438" y="1186508"/>
                  </a:cubicBezTo>
                  <a:cubicBezTo>
                    <a:pt x="1269091" y="1159365"/>
                    <a:pt x="1276648" y="1142843"/>
                    <a:pt x="1277357" y="1115936"/>
                  </a:cubicBezTo>
                  <a:cubicBezTo>
                    <a:pt x="1278302" y="1087376"/>
                    <a:pt x="1282080" y="1064482"/>
                    <a:pt x="1283261" y="1034270"/>
                  </a:cubicBezTo>
                  <a:cubicBezTo>
                    <a:pt x="1285623" y="980692"/>
                    <a:pt x="1296015" y="933959"/>
                    <a:pt x="1299794" y="882033"/>
                  </a:cubicBezTo>
                  <a:lnTo>
                    <a:pt x="1281608" y="865747"/>
                  </a:lnTo>
                  <a:cubicBezTo>
                    <a:pt x="1284442" y="822554"/>
                    <a:pt x="1294598" y="816417"/>
                    <a:pt x="1264131" y="819014"/>
                  </a:cubicBezTo>
                  <a:cubicBezTo>
                    <a:pt x="1263423" y="822790"/>
                    <a:pt x="1258699" y="995798"/>
                    <a:pt x="1239569" y="1107675"/>
                  </a:cubicBezTo>
                  <a:cubicBezTo>
                    <a:pt x="1230831" y="1158657"/>
                    <a:pt x="1247363" y="1158657"/>
                    <a:pt x="1256337" y="1192644"/>
                  </a:cubicBezTo>
                  <a:cubicBezTo>
                    <a:pt x="1199183" y="1196893"/>
                    <a:pt x="1153365" y="1188160"/>
                    <a:pt x="1107784" y="1180135"/>
                  </a:cubicBezTo>
                  <a:cubicBezTo>
                    <a:pt x="1077081" y="1174706"/>
                    <a:pt x="985918" y="1172346"/>
                    <a:pt x="952381" y="1171638"/>
                  </a:cubicBezTo>
                  <a:cubicBezTo>
                    <a:pt x="850590" y="1169042"/>
                    <a:pt x="852007" y="1157476"/>
                    <a:pt x="805481" y="1156296"/>
                  </a:cubicBezTo>
                  <a:cubicBezTo>
                    <a:pt x="752105" y="1154880"/>
                    <a:pt x="703690" y="1161725"/>
                    <a:pt x="647480" y="1160781"/>
                  </a:cubicBezTo>
                  <a:cubicBezTo>
                    <a:pt x="537659" y="1159129"/>
                    <a:pt x="450038" y="1152992"/>
                    <a:pt x="343052" y="1160781"/>
                  </a:cubicBezTo>
                  <a:cubicBezTo>
                    <a:pt x="317781" y="1162669"/>
                    <a:pt x="295817" y="1168570"/>
                    <a:pt x="272199" y="1170222"/>
                  </a:cubicBezTo>
                  <a:cubicBezTo>
                    <a:pt x="245039" y="1172346"/>
                    <a:pt x="217879" y="1171166"/>
                    <a:pt x="190719" y="1170694"/>
                  </a:cubicBezTo>
                  <a:cubicBezTo>
                    <a:pt x="134037" y="1169750"/>
                    <a:pt x="88692" y="1168806"/>
                    <a:pt x="36497" y="1166445"/>
                  </a:cubicBezTo>
                  <a:cubicBezTo>
                    <a:pt x="36733" y="1139774"/>
                    <a:pt x="37206" y="1111923"/>
                    <a:pt x="42165" y="1092569"/>
                  </a:cubicBezTo>
                  <a:lnTo>
                    <a:pt x="72160" y="742777"/>
                  </a:lnTo>
                  <a:cubicBezTo>
                    <a:pt x="78064" y="698168"/>
                    <a:pt x="75466" y="637981"/>
                    <a:pt x="79009" y="593608"/>
                  </a:cubicBezTo>
                  <a:cubicBezTo>
                    <a:pt x="86094" y="499197"/>
                    <a:pt x="93888" y="407147"/>
                    <a:pt x="100028" y="309431"/>
                  </a:cubicBezTo>
                  <a:cubicBezTo>
                    <a:pt x="103807" y="246412"/>
                    <a:pt x="109948" y="161678"/>
                    <a:pt x="122465" y="102436"/>
                  </a:cubicBezTo>
                  <a:cubicBezTo>
                    <a:pt x="130022" y="67504"/>
                    <a:pt x="118922" y="81665"/>
                    <a:pt x="122465" y="63963"/>
                  </a:cubicBezTo>
                  <a:cubicBezTo>
                    <a:pt x="127897" y="37292"/>
                    <a:pt x="121992" y="60659"/>
                    <a:pt x="130731" y="50510"/>
                  </a:cubicBezTo>
                  <a:cubicBezTo>
                    <a:pt x="166629" y="163567"/>
                    <a:pt x="103098" y="443495"/>
                    <a:pt x="119867" y="467805"/>
                  </a:cubicBezTo>
                  <a:cubicBezTo>
                    <a:pt x="135454" y="448215"/>
                    <a:pt x="132856" y="303059"/>
                    <a:pt x="139469" y="266238"/>
                  </a:cubicBezTo>
                  <a:cubicBezTo>
                    <a:pt x="150097" y="208884"/>
                    <a:pt x="157419" y="114945"/>
                    <a:pt x="156001" y="53578"/>
                  </a:cubicBezTo>
                  <a:cubicBezTo>
                    <a:pt x="231577" y="48386"/>
                    <a:pt x="305027" y="55938"/>
                    <a:pt x="393120" y="54758"/>
                  </a:cubicBezTo>
                  <a:cubicBezTo>
                    <a:pt x="402095" y="180089"/>
                    <a:pt x="373518" y="356873"/>
                    <a:pt x="374935" y="387556"/>
                  </a:cubicBezTo>
                  <a:cubicBezTo>
                    <a:pt x="376352" y="420364"/>
                    <a:pt x="375171" y="401010"/>
                    <a:pt x="382256" y="410215"/>
                  </a:cubicBezTo>
                  <a:lnTo>
                    <a:pt x="403748" y="76709"/>
                  </a:lnTo>
                  <a:cubicBezTo>
                    <a:pt x="408472" y="43193"/>
                    <a:pt x="402567" y="69628"/>
                    <a:pt x="415321" y="58299"/>
                  </a:cubicBezTo>
                  <a:cubicBezTo>
                    <a:pt x="420281" y="122970"/>
                    <a:pt x="412487" y="198735"/>
                    <a:pt x="407763" y="261990"/>
                  </a:cubicBezTo>
                  <a:cubicBezTo>
                    <a:pt x="396191" y="413283"/>
                    <a:pt x="396427" y="595968"/>
                    <a:pt x="387452" y="756939"/>
                  </a:cubicBezTo>
                  <a:cubicBezTo>
                    <a:pt x="384146" y="819486"/>
                    <a:pt x="396427" y="817125"/>
                    <a:pt x="348720" y="811933"/>
                  </a:cubicBezTo>
                  <a:lnTo>
                    <a:pt x="352498" y="834591"/>
                  </a:lnTo>
                  <a:cubicBezTo>
                    <a:pt x="385799" y="845921"/>
                    <a:pt x="336911" y="828455"/>
                    <a:pt x="395010" y="841200"/>
                  </a:cubicBezTo>
                  <a:lnTo>
                    <a:pt x="929000" y="834591"/>
                  </a:lnTo>
                  <a:cubicBezTo>
                    <a:pt x="1021108" y="846393"/>
                    <a:pt x="1168481" y="837424"/>
                    <a:pt x="1203434" y="842380"/>
                  </a:cubicBezTo>
                  <a:cubicBezTo>
                    <a:pt x="1240278" y="847573"/>
                    <a:pt x="1246418" y="851349"/>
                    <a:pt x="1249961" y="822318"/>
                  </a:cubicBezTo>
                  <a:lnTo>
                    <a:pt x="1034570" y="825858"/>
                  </a:lnTo>
                  <a:cubicBezTo>
                    <a:pt x="973637" y="829871"/>
                    <a:pt x="894518" y="817361"/>
                    <a:pt x="826973" y="819250"/>
                  </a:cubicBezTo>
                  <a:cubicBezTo>
                    <a:pt x="787295" y="820430"/>
                    <a:pt x="759191" y="812877"/>
                    <a:pt x="723764" y="813113"/>
                  </a:cubicBezTo>
                  <a:cubicBezTo>
                    <a:pt x="702745" y="813113"/>
                    <a:pt x="694479" y="816417"/>
                    <a:pt x="674876" y="817361"/>
                  </a:cubicBezTo>
                  <a:cubicBezTo>
                    <a:pt x="649133" y="818778"/>
                    <a:pt x="642521" y="814529"/>
                    <a:pt x="620320" y="813349"/>
                  </a:cubicBezTo>
                  <a:cubicBezTo>
                    <a:pt x="584422" y="811461"/>
                    <a:pt x="551830" y="820666"/>
                    <a:pt x="511208" y="820194"/>
                  </a:cubicBezTo>
                  <a:cubicBezTo>
                    <a:pt x="478379" y="819722"/>
                    <a:pt x="447204" y="823498"/>
                    <a:pt x="415085" y="820902"/>
                  </a:cubicBezTo>
                  <a:cubicBezTo>
                    <a:pt x="405874" y="699112"/>
                    <a:pt x="414376" y="545930"/>
                    <a:pt x="426421" y="434526"/>
                  </a:cubicBezTo>
                  <a:cubicBezTo>
                    <a:pt x="429727" y="402662"/>
                    <a:pt x="428783" y="312028"/>
                    <a:pt x="435632" y="241456"/>
                  </a:cubicBezTo>
                  <a:cubicBezTo>
                    <a:pt x="438466" y="212424"/>
                    <a:pt x="438938" y="179617"/>
                    <a:pt x="441064" y="148225"/>
                  </a:cubicBezTo>
                  <a:cubicBezTo>
                    <a:pt x="443189" y="118958"/>
                    <a:pt x="455470" y="88510"/>
                    <a:pt x="439647" y="66796"/>
                  </a:cubicBezTo>
                  <a:lnTo>
                    <a:pt x="461375" y="55466"/>
                  </a:lnTo>
                  <a:lnTo>
                    <a:pt x="449566" y="31156"/>
                  </a:lnTo>
                  <a:cubicBezTo>
                    <a:pt x="394301" y="24311"/>
                    <a:pt x="429491" y="25491"/>
                    <a:pt x="402804" y="13454"/>
                  </a:cubicBezTo>
                  <a:lnTo>
                    <a:pt x="388869" y="29503"/>
                  </a:lnTo>
                  <a:lnTo>
                    <a:pt x="136163" y="30920"/>
                  </a:lnTo>
                  <a:lnTo>
                    <a:pt x="121756" y="0"/>
                  </a:lnTo>
                  <a:cubicBezTo>
                    <a:pt x="117033" y="16286"/>
                    <a:pt x="108294" y="17466"/>
                    <a:pt x="94596" y="28559"/>
                  </a:cubicBezTo>
                  <a:cubicBezTo>
                    <a:pt x="87039" y="106684"/>
                    <a:pt x="87275" y="62075"/>
                    <a:pt x="82787" y="94175"/>
                  </a:cubicBezTo>
                  <a:cubicBezTo>
                    <a:pt x="74049" y="154126"/>
                    <a:pt x="82079" y="166399"/>
                    <a:pt x="65547" y="240039"/>
                  </a:cubicBezTo>
                  <a:cubicBezTo>
                    <a:pt x="60351" y="263878"/>
                    <a:pt x="61059" y="289605"/>
                    <a:pt x="59642" y="316748"/>
                  </a:cubicBezTo>
                  <a:cubicBezTo>
                    <a:pt x="57517" y="361829"/>
                    <a:pt x="49487" y="411159"/>
                    <a:pt x="45708" y="457892"/>
                  </a:cubicBezTo>
                  <a:cubicBezTo>
                    <a:pt x="34372" y="594080"/>
                    <a:pt x="32246" y="777473"/>
                    <a:pt x="13588" y="910592"/>
                  </a:cubicBezTo>
                  <a:cubicBezTo>
                    <a:pt x="6739" y="958270"/>
                    <a:pt x="6739" y="1009959"/>
                    <a:pt x="3197" y="1056693"/>
                  </a:cubicBezTo>
                  <a:cubicBezTo>
                    <a:pt x="-818" y="1108855"/>
                    <a:pt x="-6250" y="1164557"/>
                    <a:pt x="23272" y="1195477"/>
                  </a:cubicBezTo>
                  <a:cubicBezTo>
                    <a:pt x="40276" y="1187216"/>
                    <a:pt x="27759" y="1186744"/>
                    <a:pt x="48778" y="1183911"/>
                  </a:cubicBezTo>
                  <a:cubicBezTo>
                    <a:pt x="77355" y="1180135"/>
                    <a:pt x="190955" y="1204918"/>
                    <a:pt x="329826" y="1178483"/>
                  </a:cubicBezTo>
                  <a:cubicBezTo>
                    <a:pt x="397135" y="1165737"/>
                    <a:pt x="583005" y="1175414"/>
                    <a:pt x="659525" y="1178011"/>
                  </a:cubicBezTo>
                  <a:cubicBezTo>
                    <a:pt x="773125" y="1182023"/>
                    <a:pt x="734156" y="1161253"/>
                    <a:pt x="881293" y="1186508"/>
                  </a:cubicBezTo>
                  <a:cubicBezTo>
                    <a:pt x="926638" y="1194297"/>
                    <a:pt x="1035514" y="1189104"/>
                    <a:pt x="1119356" y="1203266"/>
                  </a:cubicBezTo>
                  <a:cubicBezTo>
                    <a:pt x="1141321" y="1206806"/>
                    <a:pt x="1167772" y="1211527"/>
                    <a:pt x="1191626" y="1212707"/>
                  </a:cubicBezTo>
                  <a:cubicBezTo>
                    <a:pt x="1262714" y="1216483"/>
                    <a:pt x="1239805" y="1215067"/>
                    <a:pt x="1262242" y="1228284"/>
                  </a:cubicBezTo>
                  <a:cubicBezTo>
                    <a:pt x="1274759" y="1216483"/>
                    <a:pt x="1277121" y="1222620"/>
                    <a:pt x="1284678" y="120822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04" name="Forma libre 803">
              <a:extLst>
                <a:ext uri="{FF2B5EF4-FFF2-40B4-BE49-F238E27FC236}">
                  <a16:creationId xmlns:a16="http://schemas.microsoft.com/office/drawing/2014/main" id="{EBEB22FB-DC2D-F246-B820-87DB3C6C7828}"/>
                </a:ext>
              </a:extLst>
            </p:cNvPr>
            <p:cNvSpPr/>
            <p:nvPr/>
          </p:nvSpPr>
          <p:spPr>
            <a:xfrm>
              <a:off x="1732147" y="5783193"/>
              <a:ext cx="160547" cy="147417"/>
            </a:xfrm>
            <a:custGeom>
              <a:avLst/>
              <a:gdLst>
                <a:gd name="connsiteX0" fmla="*/ 128006 w 204526"/>
                <a:gd name="connsiteY0" fmla="*/ 170230 h 187799"/>
                <a:gd name="connsiteX1" fmla="*/ 80299 w 204526"/>
                <a:gd name="connsiteY1" fmla="*/ 142143 h 187799"/>
                <a:gd name="connsiteX2" fmla="*/ 159890 w 204526"/>
                <a:gd name="connsiteY2" fmla="*/ 126801 h 187799"/>
                <a:gd name="connsiteX3" fmla="*/ 113364 w 204526"/>
                <a:gd name="connsiteY3" fmla="*/ 106975 h 187799"/>
                <a:gd name="connsiteX4" fmla="*/ 85023 w 204526"/>
                <a:gd name="connsiteY4" fmla="*/ 97298 h 187799"/>
                <a:gd name="connsiteX5" fmla="*/ 58099 w 204526"/>
                <a:gd name="connsiteY5" fmla="*/ 81720 h 187799"/>
                <a:gd name="connsiteX6" fmla="*/ 200276 w 204526"/>
                <a:gd name="connsiteY6" fmla="*/ 50801 h 187799"/>
                <a:gd name="connsiteX7" fmla="*/ 124936 w 204526"/>
                <a:gd name="connsiteY7" fmla="*/ 35459 h 187799"/>
                <a:gd name="connsiteX8" fmla="*/ 85495 w 204526"/>
                <a:gd name="connsiteY8" fmla="*/ 31682 h 187799"/>
                <a:gd name="connsiteX9" fmla="*/ 58335 w 204526"/>
                <a:gd name="connsiteY9" fmla="*/ 25074 h 187799"/>
                <a:gd name="connsiteX10" fmla="*/ 47707 w 204526"/>
                <a:gd name="connsiteY10" fmla="*/ 18229 h 187799"/>
                <a:gd name="connsiteX11" fmla="*/ 204527 w 204526"/>
                <a:gd name="connsiteY11" fmla="*/ 12564 h 187799"/>
                <a:gd name="connsiteX12" fmla="*/ 0 w 204526"/>
                <a:gd name="connsiteY12" fmla="*/ 17993 h 187799"/>
                <a:gd name="connsiteX13" fmla="*/ 32592 w 204526"/>
                <a:gd name="connsiteY13" fmla="*/ 33571 h 187799"/>
                <a:gd name="connsiteX14" fmla="*/ 76757 w 204526"/>
                <a:gd name="connsiteY14" fmla="*/ 38527 h 187799"/>
                <a:gd name="connsiteX15" fmla="*/ 159654 w 204526"/>
                <a:gd name="connsiteY15" fmla="*/ 53869 h 187799"/>
                <a:gd name="connsiteX16" fmla="*/ 119740 w 204526"/>
                <a:gd name="connsiteY16" fmla="*/ 62838 h 187799"/>
                <a:gd name="connsiteX17" fmla="*/ 4960 w 204526"/>
                <a:gd name="connsiteY17" fmla="*/ 77944 h 187799"/>
                <a:gd name="connsiteX18" fmla="*/ 119740 w 204526"/>
                <a:gd name="connsiteY18" fmla="*/ 126093 h 187799"/>
                <a:gd name="connsiteX19" fmla="*/ 64948 w 204526"/>
                <a:gd name="connsiteY19" fmla="*/ 128453 h 187799"/>
                <a:gd name="connsiteX20" fmla="*/ 27869 w 204526"/>
                <a:gd name="connsiteY20" fmla="*/ 143087 h 187799"/>
                <a:gd name="connsiteX21" fmla="*/ 93053 w 204526"/>
                <a:gd name="connsiteY21" fmla="*/ 164330 h 187799"/>
                <a:gd name="connsiteX22" fmla="*/ 85495 w 204526"/>
                <a:gd name="connsiteY22" fmla="*/ 174007 h 187799"/>
                <a:gd name="connsiteX23" fmla="*/ 74395 w 204526"/>
                <a:gd name="connsiteY23" fmla="*/ 187224 h 187799"/>
                <a:gd name="connsiteX24" fmla="*/ 128006 w 204526"/>
                <a:gd name="connsiteY24" fmla="*/ 170230 h 187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04526" h="187799">
                  <a:moveTo>
                    <a:pt x="128006" y="170230"/>
                  </a:moveTo>
                  <a:cubicBezTo>
                    <a:pt x="105334" y="145211"/>
                    <a:pt x="97776" y="168342"/>
                    <a:pt x="80299" y="142143"/>
                  </a:cubicBezTo>
                  <a:cubicBezTo>
                    <a:pt x="114072" y="138131"/>
                    <a:pt x="139107" y="144267"/>
                    <a:pt x="159890" y="126801"/>
                  </a:cubicBezTo>
                  <a:cubicBezTo>
                    <a:pt x="145011" y="107919"/>
                    <a:pt x="140524" y="115944"/>
                    <a:pt x="113364" y="106975"/>
                  </a:cubicBezTo>
                  <a:cubicBezTo>
                    <a:pt x="102736" y="103435"/>
                    <a:pt x="93761" y="100366"/>
                    <a:pt x="85023" y="97298"/>
                  </a:cubicBezTo>
                  <a:lnTo>
                    <a:pt x="58099" y="81720"/>
                  </a:lnTo>
                  <a:cubicBezTo>
                    <a:pt x="121394" y="62130"/>
                    <a:pt x="191065" y="91633"/>
                    <a:pt x="200276" y="50801"/>
                  </a:cubicBezTo>
                  <a:cubicBezTo>
                    <a:pt x="190593" y="45844"/>
                    <a:pt x="139343" y="36875"/>
                    <a:pt x="124936" y="35459"/>
                  </a:cubicBezTo>
                  <a:cubicBezTo>
                    <a:pt x="111002" y="34515"/>
                    <a:pt x="96831" y="33335"/>
                    <a:pt x="85495" y="31682"/>
                  </a:cubicBezTo>
                  <a:lnTo>
                    <a:pt x="58335" y="25074"/>
                  </a:lnTo>
                  <a:cubicBezTo>
                    <a:pt x="40150" y="16813"/>
                    <a:pt x="57390" y="25310"/>
                    <a:pt x="47707" y="18229"/>
                  </a:cubicBezTo>
                  <a:cubicBezTo>
                    <a:pt x="71088" y="17049"/>
                    <a:pt x="199567" y="15161"/>
                    <a:pt x="204527" y="12564"/>
                  </a:cubicBezTo>
                  <a:cubicBezTo>
                    <a:pt x="193899" y="-12691"/>
                    <a:pt x="17241" y="5955"/>
                    <a:pt x="0" y="17993"/>
                  </a:cubicBezTo>
                  <a:cubicBezTo>
                    <a:pt x="2834" y="22005"/>
                    <a:pt x="-6377" y="30502"/>
                    <a:pt x="32592" y="33571"/>
                  </a:cubicBezTo>
                  <a:cubicBezTo>
                    <a:pt x="52667" y="35223"/>
                    <a:pt x="59044" y="36403"/>
                    <a:pt x="76757" y="38527"/>
                  </a:cubicBezTo>
                  <a:cubicBezTo>
                    <a:pt x="96831" y="41360"/>
                    <a:pt x="145483" y="48676"/>
                    <a:pt x="159654" y="53869"/>
                  </a:cubicBezTo>
                  <a:cubicBezTo>
                    <a:pt x="151388" y="60714"/>
                    <a:pt x="169101" y="61894"/>
                    <a:pt x="119740" y="62838"/>
                  </a:cubicBezTo>
                  <a:cubicBezTo>
                    <a:pt x="92108" y="63546"/>
                    <a:pt x="21256" y="66614"/>
                    <a:pt x="4960" y="77944"/>
                  </a:cubicBezTo>
                  <a:cubicBezTo>
                    <a:pt x="21020" y="110043"/>
                    <a:pt x="93997" y="90689"/>
                    <a:pt x="119740" y="126093"/>
                  </a:cubicBezTo>
                  <a:cubicBezTo>
                    <a:pt x="101555" y="127037"/>
                    <a:pt x="83133" y="127273"/>
                    <a:pt x="64948" y="128453"/>
                  </a:cubicBezTo>
                  <a:cubicBezTo>
                    <a:pt x="32592" y="130578"/>
                    <a:pt x="35662" y="132230"/>
                    <a:pt x="27869" y="143087"/>
                  </a:cubicBezTo>
                  <a:cubicBezTo>
                    <a:pt x="45818" y="156305"/>
                    <a:pt x="67310" y="160789"/>
                    <a:pt x="93053" y="164330"/>
                  </a:cubicBezTo>
                  <a:cubicBezTo>
                    <a:pt x="87384" y="176367"/>
                    <a:pt x="91163" y="167398"/>
                    <a:pt x="85495" y="174007"/>
                  </a:cubicBezTo>
                  <a:cubicBezTo>
                    <a:pt x="78410" y="182032"/>
                    <a:pt x="79827" y="175895"/>
                    <a:pt x="74395" y="187224"/>
                  </a:cubicBezTo>
                  <a:cubicBezTo>
                    <a:pt x="93997" y="187932"/>
                    <a:pt x="125645" y="191001"/>
                    <a:pt x="128006" y="17023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05" name="Forma libre 804">
              <a:extLst>
                <a:ext uri="{FF2B5EF4-FFF2-40B4-BE49-F238E27FC236}">
                  <a16:creationId xmlns:a16="http://schemas.microsoft.com/office/drawing/2014/main" id="{E7D9E1C9-4328-F248-B8A0-93402F043D94}"/>
                </a:ext>
              </a:extLst>
            </p:cNvPr>
            <p:cNvSpPr/>
            <p:nvPr/>
          </p:nvSpPr>
          <p:spPr>
            <a:xfrm>
              <a:off x="985934" y="5821033"/>
              <a:ext cx="144436" cy="145811"/>
            </a:xfrm>
            <a:custGeom>
              <a:avLst/>
              <a:gdLst>
                <a:gd name="connsiteX0" fmla="*/ 110315 w 184001"/>
                <a:gd name="connsiteY0" fmla="*/ 124858 h 185753"/>
                <a:gd name="connsiteX1" fmla="*/ 138184 w 184001"/>
                <a:gd name="connsiteY1" fmla="*/ 60659 h 185753"/>
                <a:gd name="connsiteX2" fmla="*/ 164399 w 184001"/>
                <a:gd name="connsiteY2" fmla="*/ 0 h 185753"/>
                <a:gd name="connsiteX3" fmla="*/ 102994 w 184001"/>
                <a:gd name="connsiteY3" fmla="*/ 57591 h 185753"/>
                <a:gd name="connsiteX4" fmla="*/ 38755 w 184001"/>
                <a:gd name="connsiteY4" fmla="*/ 128399 h 185753"/>
                <a:gd name="connsiteX5" fmla="*/ 85990 w 184001"/>
                <a:gd name="connsiteY5" fmla="*/ 23839 h 185753"/>
                <a:gd name="connsiteX6" fmla="*/ 58593 w 184001"/>
                <a:gd name="connsiteY6" fmla="*/ 56174 h 185753"/>
                <a:gd name="connsiteX7" fmla="*/ 22 w 184001"/>
                <a:gd name="connsiteY7" fmla="*/ 185753 h 185753"/>
                <a:gd name="connsiteX8" fmla="*/ 66387 w 184001"/>
                <a:gd name="connsiteY8" fmla="*/ 118722 h 185753"/>
                <a:gd name="connsiteX9" fmla="*/ 130863 w 184001"/>
                <a:gd name="connsiteY9" fmla="*/ 44845 h 185753"/>
                <a:gd name="connsiteX10" fmla="*/ 81738 w 184001"/>
                <a:gd name="connsiteY10" fmla="*/ 158374 h 185753"/>
                <a:gd name="connsiteX11" fmla="*/ 162982 w 184001"/>
                <a:gd name="connsiteY11" fmla="*/ 122026 h 185753"/>
                <a:gd name="connsiteX12" fmla="*/ 164636 w 184001"/>
                <a:gd name="connsiteY12" fmla="*/ 125566 h 185753"/>
                <a:gd name="connsiteX13" fmla="*/ 179042 w 184001"/>
                <a:gd name="connsiteY13" fmla="*/ 144921 h 185753"/>
                <a:gd name="connsiteX14" fmla="*/ 184002 w 184001"/>
                <a:gd name="connsiteY14" fmla="*/ 102436 h 185753"/>
                <a:gd name="connsiteX15" fmla="*/ 147631 w 184001"/>
                <a:gd name="connsiteY15" fmla="*/ 107864 h 185753"/>
                <a:gd name="connsiteX16" fmla="*/ 110315 w 184001"/>
                <a:gd name="connsiteY16" fmla="*/ 124858 h 185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4001" h="185753">
                  <a:moveTo>
                    <a:pt x="110315" y="124858"/>
                  </a:moveTo>
                  <a:cubicBezTo>
                    <a:pt x="124486" y="93467"/>
                    <a:pt x="120707" y="89926"/>
                    <a:pt x="138184" y="60659"/>
                  </a:cubicBezTo>
                  <a:cubicBezTo>
                    <a:pt x="150465" y="40597"/>
                    <a:pt x="161565" y="23839"/>
                    <a:pt x="164399" y="0"/>
                  </a:cubicBezTo>
                  <a:cubicBezTo>
                    <a:pt x="144325" y="236"/>
                    <a:pt x="115511" y="40833"/>
                    <a:pt x="102994" y="57591"/>
                  </a:cubicBezTo>
                  <a:cubicBezTo>
                    <a:pt x="79140" y="89690"/>
                    <a:pt x="60247" y="121790"/>
                    <a:pt x="38755" y="128399"/>
                  </a:cubicBezTo>
                  <a:cubicBezTo>
                    <a:pt x="51272" y="76945"/>
                    <a:pt x="74181" y="71752"/>
                    <a:pt x="85990" y="23839"/>
                  </a:cubicBezTo>
                  <a:cubicBezTo>
                    <a:pt x="54578" y="25963"/>
                    <a:pt x="69457" y="25491"/>
                    <a:pt x="58593" y="56174"/>
                  </a:cubicBezTo>
                  <a:cubicBezTo>
                    <a:pt x="45368" y="93703"/>
                    <a:pt x="-1159" y="147989"/>
                    <a:pt x="22" y="185753"/>
                  </a:cubicBezTo>
                  <a:cubicBezTo>
                    <a:pt x="18916" y="181741"/>
                    <a:pt x="51508" y="138784"/>
                    <a:pt x="66387" y="118722"/>
                  </a:cubicBezTo>
                  <a:cubicBezTo>
                    <a:pt x="77960" y="103144"/>
                    <a:pt x="115511" y="54286"/>
                    <a:pt x="130863" y="44845"/>
                  </a:cubicBezTo>
                  <a:cubicBezTo>
                    <a:pt x="120707" y="80013"/>
                    <a:pt x="81975" y="124386"/>
                    <a:pt x="81738" y="158374"/>
                  </a:cubicBezTo>
                  <a:cubicBezTo>
                    <a:pt x="112913" y="155778"/>
                    <a:pt x="122597" y="130051"/>
                    <a:pt x="162982" y="122026"/>
                  </a:cubicBezTo>
                  <a:cubicBezTo>
                    <a:pt x="163691" y="122970"/>
                    <a:pt x="164399" y="126510"/>
                    <a:pt x="164636" y="125566"/>
                  </a:cubicBezTo>
                  <a:cubicBezTo>
                    <a:pt x="166053" y="122026"/>
                    <a:pt x="163691" y="135952"/>
                    <a:pt x="179042" y="144921"/>
                  </a:cubicBezTo>
                  <a:lnTo>
                    <a:pt x="184002" y="102436"/>
                  </a:lnTo>
                  <a:cubicBezTo>
                    <a:pt x="166289" y="101020"/>
                    <a:pt x="159912" y="102436"/>
                    <a:pt x="147631" y="107864"/>
                  </a:cubicBezTo>
                  <a:lnTo>
                    <a:pt x="110315" y="124858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06" name="Forma libre 805">
              <a:extLst>
                <a:ext uri="{FF2B5EF4-FFF2-40B4-BE49-F238E27FC236}">
                  <a16:creationId xmlns:a16="http://schemas.microsoft.com/office/drawing/2014/main" id="{9D09ADB0-A798-1244-A89D-2DD101712163}"/>
                </a:ext>
              </a:extLst>
            </p:cNvPr>
            <p:cNvSpPr/>
            <p:nvPr/>
          </p:nvSpPr>
          <p:spPr>
            <a:xfrm>
              <a:off x="1666112" y="5745783"/>
              <a:ext cx="239746" cy="33933"/>
            </a:xfrm>
            <a:custGeom>
              <a:avLst/>
              <a:gdLst>
                <a:gd name="connsiteX0" fmla="*/ 305420 w 305419"/>
                <a:gd name="connsiteY0" fmla="*/ 13017 h 43228"/>
                <a:gd name="connsiteX1" fmla="*/ 40432 w 305419"/>
                <a:gd name="connsiteY1" fmla="*/ 979 h 43228"/>
                <a:gd name="connsiteX2" fmla="*/ 2881 w 305419"/>
                <a:gd name="connsiteY2" fmla="*/ 7588 h 43228"/>
                <a:gd name="connsiteX3" fmla="*/ 45628 w 305419"/>
                <a:gd name="connsiteY3" fmla="*/ 11600 h 43228"/>
                <a:gd name="connsiteX4" fmla="*/ 235276 w 305419"/>
                <a:gd name="connsiteY4" fmla="*/ 22930 h 43228"/>
                <a:gd name="connsiteX5" fmla="*/ 257476 w 305419"/>
                <a:gd name="connsiteY5" fmla="*/ 43228 h 43228"/>
                <a:gd name="connsiteX6" fmla="*/ 305420 w 305419"/>
                <a:gd name="connsiteY6" fmla="*/ 13017 h 43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5419" h="43228">
                  <a:moveTo>
                    <a:pt x="305420" y="13017"/>
                  </a:moveTo>
                  <a:cubicBezTo>
                    <a:pt x="281802" y="3339"/>
                    <a:pt x="92863" y="3575"/>
                    <a:pt x="40432" y="979"/>
                  </a:cubicBezTo>
                  <a:cubicBezTo>
                    <a:pt x="18468" y="-201"/>
                    <a:pt x="9493" y="-2089"/>
                    <a:pt x="2881" y="7588"/>
                  </a:cubicBezTo>
                  <a:cubicBezTo>
                    <a:pt x="-5149" y="19861"/>
                    <a:pt x="1936" y="10184"/>
                    <a:pt x="45628" y="11600"/>
                  </a:cubicBezTo>
                  <a:cubicBezTo>
                    <a:pt x="86486" y="13017"/>
                    <a:pt x="203629" y="9240"/>
                    <a:pt x="235276" y="22930"/>
                  </a:cubicBezTo>
                  <a:cubicBezTo>
                    <a:pt x="265742" y="36147"/>
                    <a:pt x="234331" y="22694"/>
                    <a:pt x="257476" y="43228"/>
                  </a:cubicBezTo>
                  <a:cubicBezTo>
                    <a:pt x="283456" y="28122"/>
                    <a:pt x="298335" y="47240"/>
                    <a:pt x="305420" y="1301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07" name="Forma libre 806">
              <a:extLst>
                <a:ext uri="{FF2B5EF4-FFF2-40B4-BE49-F238E27FC236}">
                  <a16:creationId xmlns:a16="http://schemas.microsoft.com/office/drawing/2014/main" id="{5FE833DC-2538-B04A-900C-93CC13405D34}"/>
                </a:ext>
              </a:extLst>
            </p:cNvPr>
            <p:cNvSpPr/>
            <p:nvPr/>
          </p:nvSpPr>
          <p:spPr>
            <a:xfrm>
              <a:off x="1182280" y="5468269"/>
              <a:ext cx="29629" cy="229555"/>
            </a:xfrm>
            <a:custGeom>
              <a:avLst/>
              <a:gdLst>
                <a:gd name="connsiteX0" fmla="*/ 31647 w 37745"/>
                <a:gd name="connsiteY0" fmla="*/ 0 h 292437"/>
                <a:gd name="connsiteX1" fmla="*/ 22909 w 37745"/>
                <a:gd name="connsiteY1" fmla="*/ 60423 h 292437"/>
                <a:gd name="connsiteX2" fmla="*/ 17713 w 37745"/>
                <a:gd name="connsiteY2" fmla="*/ 143032 h 292437"/>
                <a:gd name="connsiteX3" fmla="*/ 0 w 37745"/>
                <a:gd name="connsiteY3" fmla="*/ 278512 h 292437"/>
                <a:gd name="connsiteX4" fmla="*/ 4251 w 37745"/>
                <a:gd name="connsiteY4" fmla="*/ 292437 h 292437"/>
                <a:gd name="connsiteX5" fmla="*/ 29049 w 37745"/>
                <a:gd name="connsiteY5" fmla="*/ 157194 h 292437"/>
                <a:gd name="connsiteX6" fmla="*/ 36843 w 37745"/>
                <a:gd name="connsiteY6" fmla="*/ 16994 h 292437"/>
                <a:gd name="connsiteX7" fmla="*/ 34954 w 37745"/>
                <a:gd name="connsiteY7" fmla="*/ 7553 h 292437"/>
                <a:gd name="connsiteX8" fmla="*/ 33301 w 37745"/>
                <a:gd name="connsiteY8" fmla="*/ 3776 h 292437"/>
                <a:gd name="connsiteX9" fmla="*/ 31647 w 37745"/>
                <a:gd name="connsiteY9" fmla="*/ 0 h 292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745" h="292437">
                  <a:moveTo>
                    <a:pt x="31647" y="0"/>
                  </a:moveTo>
                  <a:cubicBezTo>
                    <a:pt x="6377" y="11093"/>
                    <a:pt x="22200" y="5665"/>
                    <a:pt x="22909" y="60423"/>
                  </a:cubicBezTo>
                  <a:cubicBezTo>
                    <a:pt x="23145" y="89926"/>
                    <a:pt x="21020" y="116833"/>
                    <a:pt x="17713" y="143032"/>
                  </a:cubicBezTo>
                  <a:lnTo>
                    <a:pt x="0" y="278512"/>
                  </a:lnTo>
                  <a:cubicBezTo>
                    <a:pt x="472" y="297158"/>
                    <a:pt x="-1181" y="284649"/>
                    <a:pt x="4251" y="292437"/>
                  </a:cubicBezTo>
                  <a:cubicBezTo>
                    <a:pt x="13462" y="280872"/>
                    <a:pt x="25271" y="181033"/>
                    <a:pt x="29049" y="157194"/>
                  </a:cubicBezTo>
                  <a:cubicBezTo>
                    <a:pt x="32592" y="133827"/>
                    <a:pt x="40386" y="42721"/>
                    <a:pt x="36843" y="16994"/>
                  </a:cubicBezTo>
                  <a:cubicBezTo>
                    <a:pt x="36607" y="14870"/>
                    <a:pt x="35190" y="9205"/>
                    <a:pt x="34954" y="7553"/>
                  </a:cubicBezTo>
                  <a:cubicBezTo>
                    <a:pt x="34481" y="6373"/>
                    <a:pt x="33537" y="4721"/>
                    <a:pt x="33301" y="3776"/>
                  </a:cubicBezTo>
                  <a:cubicBezTo>
                    <a:pt x="33064" y="2832"/>
                    <a:pt x="32120" y="1180"/>
                    <a:pt x="31647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08" name="Forma libre 807">
              <a:extLst>
                <a:ext uri="{FF2B5EF4-FFF2-40B4-BE49-F238E27FC236}">
                  <a16:creationId xmlns:a16="http://schemas.microsoft.com/office/drawing/2014/main" id="{77810713-B006-4441-B96A-CD3285926EDF}"/>
                </a:ext>
              </a:extLst>
            </p:cNvPr>
            <p:cNvSpPr/>
            <p:nvPr/>
          </p:nvSpPr>
          <p:spPr>
            <a:xfrm>
              <a:off x="1077611" y="5122547"/>
              <a:ext cx="17423" cy="169896"/>
            </a:xfrm>
            <a:custGeom>
              <a:avLst/>
              <a:gdLst>
                <a:gd name="connsiteX0" fmla="*/ 18087 w 22196"/>
                <a:gd name="connsiteY0" fmla="*/ 0 h 216436"/>
                <a:gd name="connsiteX1" fmla="*/ 8404 w 22196"/>
                <a:gd name="connsiteY1" fmla="*/ 49802 h 216436"/>
                <a:gd name="connsiteX2" fmla="*/ 7223 w 22196"/>
                <a:gd name="connsiteY2" fmla="*/ 216437 h 216436"/>
                <a:gd name="connsiteX3" fmla="*/ 13600 w 22196"/>
                <a:gd name="connsiteY3" fmla="*/ 105032 h 216436"/>
                <a:gd name="connsiteX4" fmla="*/ 18087 w 22196"/>
                <a:gd name="connsiteY4" fmla="*/ 0 h 216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96" h="216436">
                  <a:moveTo>
                    <a:pt x="18087" y="0"/>
                  </a:moveTo>
                  <a:cubicBezTo>
                    <a:pt x="6042" y="6373"/>
                    <a:pt x="6515" y="-14162"/>
                    <a:pt x="8404" y="49802"/>
                  </a:cubicBezTo>
                  <a:cubicBezTo>
                    <a:pt x="9112" y="81665"/>
                    <a:pt x="-10018" y="194486"/>
                    <a:pt x="7223" y="216437"/>
                  </a:cubicBezTo>
                  <a:cubicBezTo>
                    <a:pt x="19032" y="197791"/>
                    <a:pt x="10293" y="133119"/>
                    <a:pt x="13600" y="105032"/>
                  </a:cubicBezTo>
                  <a:cubicBezTo>
                    <a:pt x="16198" y="82845"/>
                    <a:pt x="28479" y="21006"/>
                    <a:pt x="18087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09" name="Forma libre 808">
              <a:extLst>
                <a:ext uri="{FF2B5EF4-FFF2-40B4-BE49-F238E27FC236}">
                  <a16:creationId xmlns:a16="http://schemas.microsoft.com/office/drawing/2014/main" id="{027B9696-6A60-8741-BFF7-B87A5CBD97F6}"/>
                </a:ext>
              </a:extLst>
            </p:cNvPr>
            <p:cNvSpPr/>
            <p:nvPr/>
          </p:nvSpPr>
          <p:spPr>
            <a:xfrm>
              <a:off x="1157623" y="5569059"/>
              <a:ext cx="20871" cy="91340"/>
            </a:xfrm>
            <a:custGeom>
              <a:avLst/>
              <a:gdLst>
                <a:gd name="connsiteX0" fmla="*/ 13934 w 26588"/>
                <a:gd name="connsiteY0" fmla="*/ 0 h 116361"/>
                <a:gd name="connsiteX1" fmla="*/ 0 w 26588"/>
                <a:gd name="connsiteY1" fmla="*/ 13218 h 116361"/>
                <a:gd name="connsiteX2" fmla="*/ 18185 w 26588"/>
                <a:gd name="connsiteY2" fmla="*/ 116361 h 116361"/>
                <a:gd name="connsiteX3" fmla="*/ 13934 w 26588"/>
                <a:gd name="connsiteY3" fmla="*/ 0 h 11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588" h="116361">
                  <a:moveTo>
                    <a:pt x="13934" y="0"/>
                  </a:moveTo>
                  <a:lnTo>
                    <a:pt x="0" y="13218"/>
                  </a:lnTo>
                  <a:lnTo>
                    <a:pt x="18185" y="116361"/>
                  </a:lnTo>
                  <a:cubicBezTo>
                    <a:pt x="33537" y="99131"/>
                    <a:pt x="25271" y="14870"/>
                    <a:pt x="13934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13" name="Forma libre 812">
              <a:extLst>
                <a:ext uri="{FF2B5EF4-FFF2-40B4-BE49-F238E27FC236}">
                  <a16:creationId xmlns:a16="http://schemas.microsoft.com/office/drawing/2014/main" id="{99FD3C1A-9354-DE46-8BD0-38F05A75464B}"/>
                </a:ext>
              </a:extLst>
            </p:cNvPr>
            <p:cNvSpPr/>
            <p:nvPr/>
          </p:nvSpPr>
          <p:spPr>
            <a:xfrm>
              <a:off x="1164297" y="5910459"/>
              <a:ext cx="54319" cy="22664"/>
            </a:xfrm>
            <a:custGeom>
              <a:avLst/>
              <a:gdLst>
                <a:gd name="connsiteX0" fmla="*/ 69199 w 69199"/>
                <a:gd name="connsiteY0" fmla="*/ 22972 h 28872"/>
                <a:gd name="connsiteX1" fmla="*/ 0 w 69199"/>
                <a:gd name="connsiteY1" fmla="*/ 28873 h 28872"/>
                <a:gd name="connsiteX2" fmla="*/ 69199 w 69199"/>
                <a:gd name="connsiteY2" fmla="*/ 22972 h 28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199" h="28872">
                  <a:moveTo>
                    <a:pt x="69199" y="22972"/>
                  </a:moveTo>
                  <a:cubicBezTo>
                    <a:pt x="55501" y="-9363"/>
                    <a:pt x="6141" y="-7711"/>
                    <a:pt x="0" y="28873"/>
                  </a:cubicBezTo>
                  <a:cubicBezTo>
                    <a:pt x="24562" y="25096"/>
                    <a:pt x="42748" y="25805"/>
                    <a:pt x="69199" y="2297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14" name="Forma libre 813">
              <a:extLst>
                <a:ext uri="{FF2B5EF4-FFF2-40B4-BE49-F238E27FC236}">
                  <a16:creationId xmlns:a16="http://schemas.microsoft.com/office/drawing/2014/main" id="{BEEEFBF9-789E-734B-B2F9-F40CC9E2BA10}"/>
                </a:ext>
              </a:extLst>
            </p:cNvPr>
            <p:cNvSpPr/>
            <p:nvPr/>
          </p:nvSpPr>
          <p:spPr>
            <a:xfrm>
              <a:off x="1634633" y="5938787"/>
              <a:ext cx="82313" cy="12318"/>
            </a:xfrm>
            <a:custGeom>
              <a:avLst/>
              <a:gdLst>
                <a:gd name="connsiteX0" fmla="*/ 104861 w 104861"/>
                <a:gd name="connsiteY0" fmla="*/ 2225 h 15692"/>
                <a:gd name="connsiteX1" fmla="*/ 0 w 104861"/>
                <a:gd name="connsiteY1" fmla="*/ 10014 h 15692"/>
                <a:gd name="connsiteX2" fmla="*/ 104861 w 104861"/>
                <a:gd name="connsiteY2" fmla="*/ 2225 h 15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861" h="15692">
                  <a:moveTo>
                    <a:pt x="104861" y="2225"/>
                  </a:moveTo>
                  <a:cubicBezTo>
                    <a:pt x="87857" y="-1079"/>
                    <a:pt x="16060" y="-2259"/>
                    <a:pt x="0" y="10014"/>
                  </a:cubicBezTo>
                  <a:cubicBezTo>
                    <a:pt x="17241" y="15915"/>
                    <a:pt x="104389" y="21816"/>
                    <a:pt x="104861" y="222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16" name="Forma libre 815">
              <a:extLst>
                <a:ext uri="{FF2B5EF4-FFF2-40B4-BE49-F238E27FC236}">
                  <a16:creationId xmlns:a16="http://schemas.microsoft.com/office/drawing/2014/main" id="{671B2B73-871C-5345-84AD-3FFD4BEDB35C}"/>
                </a:ext>
              </a:extLst>
            </p:cNvPr>
            <p:cNvSpPr/>
            <p:nvPr/>
          </p:nvSpPr>
          <p:spPr>
            <a:xfrm>
              <a:off x="1139826" y="5146262"/>
              <a:ext cx="10212" cy="78556"/>
            </a:xfrm>
            <a:custGeom>
              <a:avLst/>
              <a:gdLst>
                <a:gd name="connsiteX0" fmla="*/ 8030 w 13010"/>
                <a:gd name="connsiteY0" fmla="*/ 0 h 100075"/>
                <a:gd name="connsiteX1" fmla="*/ 0 w 13010"/>
                <a:gd name="connsiteY1" fmla="*/ 74821 h 100075"/>
                <a:gd name="connsiteX2" fmla="*/ 4015 w 13010"/>
                <a:gd name="connsiteY2" fmla="*/ 100075 h 100075"/>
                <a:gd name="connsiteX3" fmla="*/ 8030 w 13010"/>
                <a:gd name="connsiteY3" fmla="*/ 0 h 1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10" h="100075">
                  <a:moveTo>
                    <a:pt x="8030" y="0"/>
                  </a:moveTo>
                  <a:cubicBezTo>
                    <a:pt x="-2834" y="15814"/>
                    <a:pt x="4251" y="25019"/>
                    <a:pt x="0" y="74821"/>
                  </a:cubicBezTo>
                  <a:lnTo>
                    <a:pt x="4015" y="100075"/>
                  </a:lnTo>
                  <a:cubicBezTo>
                    <a:pt x="13462" y="82137"/>
                    <a:pt x="16532" y="19590"/>
                    <a:pt x="803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grpSp>
          <p:nvGrpSpPr>
            <p:cNvPr id="941" name="Grupo 940">
              <a:extLst>
                <a:ext uri="{FF2B5EF4-FFF2-40B4-BE49-F238E27FC236}">
                  <a16:creationId xmlns:a16="http://schemas.microsoft.com/office/drawing/2014/main" id="{F0ECE8F6-94BD-8B47-BC4C-A54D66D70201}"/>
                </a:ext>
              </a:extLst>
            </p:cNvPr>
            <p:cNvGrpSpPr/>
            <p:nvPr/>
          </p:nvGrpSpPr>
          <p:grpSpPr>
            <a:xfrm>
              <a:off x="1302516" y="5201473"/>
              <a:ext cx="636898" cy="480814"/>
              <a:chOff x="1302516" y="5201473"/>
              <a:chExt cx="636898" cy="480814"/>
            </a:xfrm>
          </p:grpSpPr>
          <p:sp>
            <p:nvSpPr>
              <p:cNvPr id="800" name="Forma libre 799">
                <a:extLst>
                  <a:ext uri="{FF2B5EF4-FFF2-40B4-BE49-F238E27FC236}">
                    <a16:creationId xmlns:a16="http://schemas.microsoft.com/office/drawing/2014/main" id="{C56DBD15-592C-794A-AB3A-A23164F06D1C}"/>
                  </a:ext>
                </a:extLst>
              </p:cNvPr>
              <p:cNvSpPr/>
              <p:nvPr/>
            </p:nvSpPr>
            <p:spPr>
              <a:xfrm>
                <a:off x="1302516" y="5201473"/>
                <a:ext cx="636898" cy="232519"/>
              </a:xfrm>
              <a:custGeom>
                <a:avLst/>
                <a:gdLst>
                  <a:gd name="connsiteX0" fmla="*/ 784203 w 811363"/>
                  <a:gd name="connsiteY0" fmla="*/ 71516 h 296213"/>
                  <a:gd name="connsiteX1" fmla="*/ 788218 w 811363"/>
                  <a:gd name="connsiteY1" fmla="*/ 231542 h 296213"/>
                  <a:gd name="connsiteX2" fmla="*/ 811363 w 811363"/>
                  <a:gd name="connsiteY2" fmla="*/ 213840 h 296213"/>
                  <a:gd name="connsiteX3" fmla="*/ 790108 w 811363"/>
                  <a:gd name="connsiteY3" fmla="*/ 0 h 296213"/>
                  <a:gd name="connsiteX4" fmla="*/ 686427 w 811363"/>
                  <a:gd name="connsiteY4" fmla="*/ 24075 h 296213"/>
                  <a:gd name="connsiteX5" fmla="*/ 653127 w 811363"/>
                  <a:gd name="connsiteY5" fmla="*/ 33988 h 296213"/>
                  <a:gd name="connsiteX6" fmla="*/ 777118 w 811363"/>
                  <a:gd name="connsiteY6" fmla="*/ 35640 h 296213"/>
                  <a:gd name="connsiteX7" fmla="*/ 725632 w 811363"/>
                  <a:gd name="connsiteY7" fmla="*/ 89218 h 296213"/>
                  <a:gd name="connsiteX8" fmla="*/ 621479 w 811363"/>
                  <a:gd name="connsiteY8" fmla="*/ 202511 h 296213"/>
                  <a:gd name="connsiteX9" fmla="*/ 588179 w 811363"/>
                  <a:gd name="connsiteY9" fmla="*/ 250897 h 296213"/>
                  <a:gd name="connsiteX10" fmla="*/ 569049 w 811363"/>
                  <a:gd name="connsiteY10" fmla="*/ 261754 h 296213"/>
                  <a:gd name="connsiteX11" fmla="*/ 508588 w 811363"/>
                  <a:gd name="connsiteY11" fmla="*/ 205816 h 296213"/>
                  <a:gd name="connsiteX12" fmla="*/ 474579 w 811363"/>
                  <a:gd name="connsiteY12" fmla="*/ 179853 h 296213"/>
                  <a:gd name="connsiteX13" fmla="*/ 380345 w 811363"/>
                  <a:gd name="connsiteY13" fmla="*/ 94883 h 296213"/>
                  <a:gd name="connsiteX14" fmla="*/ 340196 w 811363"/>
                  <a:gd name="connsiteY14" fmla="*/ 74821 h 296213"/>
                  <a:gd name="connsiteX15" fmla="*/ 318704 w 811363"/>
                  <a:gd name="connsiteY15" fmla="*/ 37292 h 296213"/>
                  <a:gd name="connsiteX16" fmla="*/ 147478 w 811363"/>
                  <a:gd name="connsiteY16" fmla="*/ 147517 h 296213"/>
                  <a:gd name="connsiteX17" fmla="*/ 68359 w 811363"/>
                  <a:gd name="connsiteY17" fmla="*/ 209828 h 296213"/>
                  <a:gd name="connsiteX18" fmla="*/ 813 w 811363"/>
                  <a:gd name="connsiteY18" fmla="*/ 283232 h 296213"/>
                  <a:gd name="connsiteX19" fmla="*/ 52772 w 811363"/>
                  <a:gd name="connsiteY19" fmla="*/ 248300 h 296213"/>
                  <a:gd name="connsiteX20" fmla="*/ 142518 w 811363"/>
                  <a:gd name="connsiteY20" fmla="*/ 174896 h 296213"/>
                  <a:gd name="connsiteX21" fmla="*/ 297212 w 811363"/>
                  <a:gd name="connsiteY21" fmla="*/ 73168 h 296213"/>
                  <a:gd name="connsiteX22" fmla="*/ 405380 w 811363"/>
                  <a:gd name="connsiteY22" fmla="*/ 151057 h 296213"/>
                  <a:gd name="connsiteX23" fmla="*/ 469619 w 811363"/>
                  <a:gd name="connsiteY23" fmla="*/ 211244 h 296213"/>
                  <a:gd name="connsiteX24" fmla="*/ 540472 w 811363"/>
                  <a:gd name="connsiteY24" fmla="*/ 265766 h 296213"/>
                  <a:gd name="connsiteX25" fmla="*/ 574481 w 811363"/>
                  <a:gd name="connsiteY25" fmla="*/ 296214 h 296213"/>
                  <a:gd name="connsiteX26" fmla="*/ 647459 w 811363"/>
                  <a:gd name="connsiteY26" fmla="*/ 212896 h 296213"/>
                  <a:gd name="connsiteX27" fmla="*/ 701779 w 811363"/>
                  <a:gd name="connsiteY27" fmla="*/ 158374 h 296213"/>
                  <a:gd name="connsiteX28" fmla="*/ 721145 w 811363"/>
                  <a:gd name="connsiteY28" fmla="*/ 123206 h 296213"/>
                  <a:gd name="connsiteX29" fmla="*/ 784203 w 811363"/>
                  <a:gd name="connsiteY29" fmla="*/ 71516 h 296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811363" h="296213">
                    <a:moveTo>
                      <a:pt x="784203" y="71516"/>
                    </a:moveTo>
                    <a:lnTo>
                      <a:pt x="788218" y="231542"/>
                    </a:lnTo>
                    <a:cubicBezTo>
                      <a:pt x="802153" y="225642"/>
                      <a:pt x="799555" y="223282"/>
                      <a:pt x="811363" y="213840"/>
                    </a:cubicBezTo>
                    <a:cubicBezTo>
                      <a:pt x="800736" y="153182"/>
                      <a:pt x="822227" y="45081"/>
                      <a:pt x="790108" y="0"/>
                    </a:cubicBezTo>
                    <a:cubicBezTo>
                      <a:pt x="758224" y="1180"/>
                      <a:pt x="717602" y="19354"/>
                      <a:pt x="686427" y="24075"/>
                    </a:cubicBezTo>
                    <a:cubicBezTo>
                      <a:pt x="668950" y="26671"/>
                      <a:pt x="659976" y="21951"/>
                      <a:pt x="653127" y="33988"/>
                    </a:cubicBezTo>
                    <a:cubicBezTo>
                      <a:pt x="625730" y="81429"/>
                      <a:pt x="713351" y="33280"/>
                      <a:pt x="777118" y="35640"/>
                    </a:cubicBezTo>
                    <a:cubicBezTo>
                      <a:pt x="770741" y="59951"/>
                      <a:pt x="761531" y="49566"/>
                      <a:pt x="725632" y="89218"/>
                    </a:cubicBezTo>
                    <a:cubicBezTo>
                      <a:pt x="668242" y="152945"/>
                      <a:pt x="693985" y="135479"/>
                      <a:pt x="621479" y="202511"/>
                    </a:cubicBezTo>
                    <a:cubicBezTo>
                      <a:pt x="595264" y="226822"/>
                      <a:pt x="619590" y="227294"/>
                      <a:pt x="588179" y="250897"/>
                    </a:cubicBezTo>
                    <a:cubicBezTo>
                      <a:pt x="575662" y="260338"/>
                      <a:pt x="583219" y="255853"/>
                      <a:pt x="569049" y="261754"/>
                    </a:cubicBezTo>
                    <a:cubicBezTo>
                      <a:pt x="533623" y="239095"/>
                      <a:pt x="536220" y="223282"/>
                      <a:pt x="508588" y="205816"/>
                    </a:cubicBezTo>
                    <a:cubicBezTo>
                      <a:pt x="484971" y="190946"/>
                      <a:pt x="492056" y="196610"/>
                      <a:pt x="474579" y="179853"/>
                    </a:cubicBezTo>
                    <a:lnTo>
                      <a:pt x="380345" y="94883"/>
                    </a:lnTo>
                    <a:cubicBezTo>
                      <a:pt x="367828" y="88982"/>
                      <a:pt x="364286" y="94411"/>
                      <a:pt x="340196" y="74821"/>
                    </a:cubicBezTo>
                    <a:cubicBezTo>
                      <a:pt x="323427" y="61131"/>
                      <a:pt x="325553" y="58771"/>
                      <a:pt x="318704" y="37292"/>
                    </a:cubicBezTo>
                    <a:cubicBezTo>
                      <a:pt x="279499" y="43665"/>
                      <a:pt x="182904" y="121318"/>
                      <a:pt x="147478" y="147517"/>
                    </a:cubicBezTo>
                    <a:lnTo>
                      <a:pt x="68359" y="209828"/>
                    </a:lnTo>
                    <a:cubicBezTo>
                      <a:pt x="28918" y="244524"/>
                      <a:pt x="-5800" y="246648"/>
                      <a:pt x="813" y="283232"/>
                    </a:cubicBezTo>
                    <a:lnTo>
                      <a:pt x="52772" y="248300"/>
                    </a:lnTo>
                    <a:cubicBezTo>
                      <a:pt x="106147" y="208412"/>
                      <a:pt x="101660" y="201567"/>
                      <a:pt x="142518" y="174896"/>
                    </a:cubicBezTo>
                    <a:cubicBezTo>
                      <a:pt x="168261" y="158138"/>
                      <a:pt x="277137" y="74821"/>
                      <a:pt x="297212" y="73168"/>
                    </a:cubicBezTo>
                    <a:cubicBezTo>
                      <a:pt x="315634" y="71516"/>
                      <a:pt x="387431" y="134063"/>
                      <a:pt x="405380" y="151057"/>
                    </a:cubicBezTo>
                    <a:cubicBezTo>
                      <a:pt x="424982" y="169703"/>
                      <a:pt x="439389" y="197791"/>
                      <a:pt x="469619" y="211244"/>
                    </a:cubicBezTo>
                    <a:cubicBezTo>
                      <a:pt x="506935" y="227766"/>
                      <a:pt x="505754" y="231779"/>
                      <a:pt x="540472" y="265766"/>
                    </a:cubicBezTo>
                    <a:cubicBezTo>
                      <a:pt x="556059" y="281108"/>
                      <a:pt x="554170" y="289605"/>
                      <a:pt x="574481" y="296214"/>
                    </a:cubicBezTo>
                    <a:lnTo>
                      <a:pt x="647459" y="212896"/>
                    </a:lnTo>
                    <a:cubicBezTo>
                      <a:pt x="663046" y="194014"/>
                      <a:pt x="695638" y="170884"/>
                      <a:pt x="701779" y="158374"/>
                    </a:cubicBezTo>
                    <a:cubicBezTo>
                      <a:pt x="714768" y="130995"/>
                      <a:pt x="698708" y="149169"/>
                      <a:pt x="721145" y="123206"/>
                    </a:cubicBezTo>
                    <a:cubicBezTo>
                      <a:pt x="741220" y="100075"/>
                      <a:pt x="752084" y="81429"/>
                      <a:pt x="784203" y="71516"/>
                    </a:cubicBezTo>
                    <a:close/>
                  </a:path>
                </a:pathLst>
              </a:custGeom>
              <a:solidFill>
                <a:srgbClr val="262626"/>
              </a:solidFill>
              <a:ln w="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 dirty="0">
                  <a:latin typeface="Quicksand" pitchFamily="2" charset="77"/>
                </a:endParaRPr>
              </a:p>
            </p:txBody>
          </p:sp>
          <p:sp>
            <p:nvSpPr>
              <p:cNvPr id="801" name="Forma libre 800">
                <a:extLst>
                  <a:ext uri="{FF2B5EF4-FFF2-40B4-BE49-F238E27FC236}">
                    <a16:creationId xmlns:a16="http://schemas.microsoft.com/office/drawing/2014/main" id="{1AC8B16B-4934-B640-8D74-0CD0E96D83C1}"/>
                  </a:ext>
                </a:extLst>
              </p:cNvPr>
              <p:cNvSpPr/>
              <p:nvPr/>
            </p:nvSpPr>
            <p:spPr>
              <a:xfrm>
                <a:off x="1573874" y="5389729"/>
                <a:ext cx="178296" cy="288564"/>
              </a:xfrm>
              <a:custGeom>
                <a:avLst/>
                <a:gdLst>
                  <a:gd name="connsiteX0" fmla="*/ 201157 w 227136"/>
                  <a:gd name="connsiteY0" fmla="*/ 198715 h 367611"/>
                  <a:gd name="connsiteX1" fmla="*/ 202574 w 227136"/>
                  <a:gd name="connsiteY1" fmla="*/ 318853 h 367611"/>
                  <a:gd name="connsiteX2" fmla="*/ 103617 w 227136"/>
                  <a:gd name="connsiteY2" fmla="*/ 337499 h 367611"/>
                  <a:gd name="connsiteX3" fmla="*/ 54493 w 227136"/>
                  <a:gd name="connsiteY3" fmla="*/ 336319 h 367611"/>
                  <a:gd name="connsiteX4" fmla="*/ 29931 w 227136"/>
                  <a:gd name="connsiteY4" fmla="*/ 307995 h 367611"/>
                  <a:gd name="connsiteX5" fmla="*/ 33001 w 227136"/>
                  <a:gd name="connsiteY5" fmla="*/ 73149 h 367611"/>
                  <a:gd name="connsiteX6" fmla="*/ 126054 w 227136"/>
                  <a:gd name="connsiteY6" fmla="*/ 89434 h 367611"/>
                  <a:gd name="connsiteX7" fmla="*/ 166912 w 227136"/>
                  <a:gd name="connsiteY7" fmla="*/ 107845 h 367611"/>
                  <a:gd name="connsiteX8" fmla="*/ 201157 w 227136"/>
                  <a:gd name="connsiteY8" fmla="*/ 198715 h 367611"/>
                  <a:gd name="connsiteX9" fmla="*/ 227136 w 227136"/>
                  <a:gd name="connsiteY9" fmla="*/ 361810 h 367611"/>
                  <a:gd name="connsiteX10" fmla="*/ 214383 w 227136"/>
                  <a:gd name="connsiteY10" fmla="*/ 167795 h 367611"/>
                  <a:gd name="connsiteX11" fmla="*/ 216036 w 227136"/>
                  <a:gd name="connsiteY11" fmla="*/ 106192 h 367611"/>
                  <a:gd name="connsiteX12" fmla="*/ 56855 w 227136"/>
                  <a:gd name="connsiteY12" fmla="*/ 16974 h 367611"/>
                  <a:gd name="connsiteX13" fmla="*/ 3243 w 227136"/>
                  <a:gd name="connsiteY13" fmla="*/ 452 h 367611"/>
                  <a:gd name="connsiteX14" fmla="*/ 12218 w 227136"/>
                  <a:gd name="connsiteY14" fmla="*/ 188330 h 367611"/>
                  <a:gd name="connsiteX15" fmla="*/ 12454 w 227136"/>
                  <a:gd name="connsiteY15" fmla="*/ 269287 h 367611"/>
                  <a:gd name="connsiteX16" fmla="*/ 124164 w 227136"/>
                  <a:gd name="connsiteY16" fmla="*/ 363934 h 367611"/>
                  <a:gd name="connsiteX17" fmla="*/ 227136 w 227136"/>
                  <a:gd name="connsiteY17" fmla="*/ 361810 h 3676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27136" h="367611">
                    <a:moveTo>
                      <a:pt x="201157" y="198715"/>
                    </a:moveTo>
                    <a:cubicBezTo>
                      <a:pt x="202810" y="211932"/>
                      <a:pt x="204227" y="307051"/>
                      <a:pt x="202574" y="318853"/>
                    </a:cubicBezTo>
                    <a:cubicBezTo>
                      <a:pt x="198087" y="350008"/>
                      <a:pt x="190765" y="338443"/>
                      <a:pt x="103617" y="337499"/>
                    </a:cubicBezTo>
                    <a:cubicBezTo>
                      <a:pt x="72678" y="337263"/>
                      <a:pt x="80000" y="330418"/>
                      <a:pt x="54493" y="336319"/>
                    </a:cubicBezTo>
                    <a:cubicBezTo>
                      <a:pt x="32529" y="341275"/>
                      <a:pt x="33001" y="342927"/>
                      <a:pt x="29931" y="307995"/>
                    </a:cubicBezTo>
                    <a:cubicBezTo>
                      <a:pt x="22373" y="215945"/>
                      <a:pt x="32056" y="156702"/>
                      <a:pt x="33001" y="73149"/>
                    </a:cubicBezTo>
                    <a:cubicBezTo>
                      <a:pt x="33709" y="12962"/>
                      <a:pt x="51895" y="39633"/>
                      <a:pt x="126054" y="89434"/>
                    </a:cubicBezTo>
                    <a:cubicBezTo>
                      <a:pt x="141877" y="100292"/>
                      <a:pt x="149671" y="99820"/>
                      <a:pt x="166912" y="107845"/>
                    </a:cubicBezTo>
                    <a:cubicBezTo>
                      <a:pt x="203755" y="124838"/>
                      <a:pt x="195489" y="154342"/>
                      <a:pt x="201157" y="198715"/>
                    </a:cubicBezTo>
                    <a:close/>
                    <a:moveTo>
                      <a:pt x="227136" y="361810"/>
                    </a:moveTo>
                    <a:lnTo>
                      <a:pt x="214383" y="167795"/>
                    </a:lnTo>
                    <a:cubicBezTo>
                      <a:pt x="211785" y="138764"/>
                      <a:pt x="217217" y="132863"/>
                      <a:pt x="216036" y="106192"/>
                    </a:cubicBezTo>
                    <a:cubicBezTo>
                      <a:pt x="189821" y="83534"/>
                      <a:pt x="113536" y="64888"/>
                      <a:pt x="56855" y="16974"/>
                    </a:cubicBezTo>
                    <a:cubicBezTo>
                      <a:pt x="42684" y="5173"/>
                      <a:pt x="19539" y="-1908"/>
                      <a:pt x="3243" y="452"/>
                    </a:cubicBezTo>
                    <a:cubicBezTo>
                      <a:pt x="4660" y="101000"/>
                      <a:pt x="-9510" y="85658"/>
                      <a:pt x="12218" y="188330"/>
                    </a:cubicBezTo>
                    <a:lnTo>
                      <a:pt x="12454" y="269287"/>
                    </a:lnTo>
                    <a:cubicBezTo>
                      <a:pt x="11273" y="366766"/>
                      <a:pt x="-27460" y="374083"/>
                      <a:pt x="124164" y="363934"/>
                    </a:cubicBezTo>
                    <a:cubicBezTo>
                      <a:pt x="154867" y="362046"/>
                      <a:pt x="206117" y="374555"/>
                      <a:pt x="227136" y="361810"/>
                    </a:cubicBezTo>
                    <a:close/>
                  </a:path>
                </a:pathLst>
              </a:custGeom>
              <a:solidFill>
                <a:srgbClr val="262626"/>
              </a:solidFill>
              <a:ln w="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 dirty="0">
                  <a:latin typeface="Quicksand" pitchFamily="2" charset="77"/>
                </a:endParaRPr>
              </a:p>
            </p:txBody>
          </p:sp>
          <p:sp>
            <p:nvSpPr>
              <p:cNvPr id="802" name="Forma libre 801">
                <a:extLst>
                  <a:ext uri="{FF2B5EF4-FFF2-40B4-BE49-F238E27FC236}">
                    <a16:creationId xmlns:a16="http://schemas.microsoft.com/office/drawing/2014/main" id="{413ABA6C-8CC5-F94F-8150-769EA0E18016}"/>
                  </a:ext>
                </a:extLst>
              </p:cNvPr>
              <p:cNvSpPr/>
              <p:nvPr/>
            </p:nvSpPr>
            <p:spPr>
              <a:xfrm>
                <a:off x="1330407" y="5346914"/>
                <a:ext cx="191398" cy="327009"/>
              </a:xfrm>
              <a:custGeom>
                <a:avLst/>
                <a:gdLst>
                  <a:gd name="connsiteX0" fmla="*/ 21256 w 243828"/>
                  <a:gd name="connsiteY0" fmla="*/ 389917 h 416587"/>
                  <a:gd name="connsiteX1" fmla="*/ 27160 w 243828"/>
                  <a:gd name="connsiteY1" fmla="*/ 225878 h 416587"/>
                  <a:gd name="connsiteX2" fmla="*/ 37788 w 243828"/>
                  <a:gd name="connsiteY2" fmla="*/ 153890 h 416587"/>
                  <a:gd name="connsiteX3" fmla="*/ 65184 w 243828"/>
                  <a:gd name="connsiteY3" fmla="*/ 138312 h 416587"/>
                  <a:gd name="connsiteX4" fmla="*/ 183271 w 243828"/>
                  <a:gd name="connsiteY4" fmla="*/ 60423 h 416587"/>
                  <a:gd name="connsiteX5" fmla="*/ 223893 w 243828"/>
                  <a:gd name="connsiteY5" fmla="*/ 39889 h 416587"/>
                  <a:gd name="connsiteX6" fmla="*/ 214682 w 243828"/>
                  <a:gd name="connsiteY6" fmla="*/ 379767 h 416587"/>
                  <a:gd name="connsiteX7" fmla="*/ 21256 w 243828"/>
                  <a:gd name="connsiteY7" fmla="*/ 389917 h 416587"/>
                  <a:gd name="connsiteX8" fmla="*/ 229089 w 243828"/>
                  <a:gd name="connsiteY8" fmla="*/ 403370 h 416587"/>
                  <a:gd name="connsiteX9" fmla="*/ 242315 w 243828"/>
                  <a:gd name="connsiteY9" fmla="*/ 388972 h 416587"/>
                  <a:gd name="connsiteX10" fmla="*/ 233813 w 243828"/>
                  <a:gd name="connsiteY10" fmla="*/ 291257 h 416587"/>
                  <a:gd name="connsiteX11" fmla="*/ 241842 w 243828"/>
                  <a:gd name="connsiteY11" fmla="*/ 250897 h 416587"/>
                  <a:gd name="connsiteX12" fmla="*/ 243260 w 243828"/>
                  <a:gd name="connsiteY12" fmla="*/ 144921 h 416587"/>
                  <a:gd name="connsiteX13" fmla="*/ 236410 w 243828"/>
                  <a:gd name="connsiteY13" fmla="*/ 99367 h 416587"/>
                  <a:gd name="connsiteX14" fmla="*/ 227672 w 243828"/>
                  <a:gd name="connsiteY14" fmla="*/ 0 h 416587"/>
                  <a:gd name="connsiteX15" fmla="*/ 216336 w 243828"/>
                  <a:gd name="connsiteY15" fmla="*/ 7317 h 416587"/>
                  <a:gd name="connsiteX16" fmla="*/ 203110 w 243828"/>
                  <a:gd name="connsiteY16" fmla="*/ 15578 h 416587"/>
                  <a:gd name="connsiteX17" fmla="*/ 179965 w 243828"/>
                  <a:gd name="connsiteY17" fmla="*/ 40833 h 416587"/>
                  <a:gd name="connsiteX18" fmla="*/ 120685 w 243828"/>
                  <a:gd name="connsiteY18" fmla="*/ 79777 h 416587"/>
                  <a:gd name="connsiteX19" fmla="*/ 62350 w 243828"/>
                  <a:gd name="connsiteY19" fmla="*/ 119666 h 416587"/>
                  <a:gd name="connsiteX20" fmla="*/ 472 w 243828"/>
                  <a:gd name="connsiteY20" fmla="*/ 155306 h 416587"/>
                  <a:gd name="connsiteX21" fmla="*/ 0 w 243828"/>
                  <a:gd name="connsiteY21" fmla="*/ 323829 h 416587"/>
                  <a:gd name="connsiteX22" fmla="*/ 6849 w 243828"/>
                  <a:gd name="connsiteY22" fmla="*/ 356637 h 416587"/>
                  <a:gd name="connsiteX23" fmla="*/ 5668 w 243828"/>
                  <a:gd name="connsiteY23" fmla="*/ 416588 h 416587"/>
                  <a:gd name="connsiteX24" fmla="*/ 77465 w 243828"/>
                  <a:gd name="connsiteY24" fmla="*/ 410215 h 416587"/>
                  <a:gd name="connsiteX25" fmla="*/ 110530 w 243828"/>
                  <a:gd name="connsiteY25" fmla="*/ 405494 h 416587"/>
                  <a:gd name="connsiteX26" fmla="*/ 141941 w 243828"/>
                  <a:gd name="connsiteY26" fmla="*/ 414463 h 416587"/>
                  <a:gd name="connsiteX27" fmla="*/ 229089 w 243828"/>
                  <a:gd name="connsiteY27" fmla="*/ 403370 h 416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43828" h="416587">
                    <a:moveTo>
                      <a:pt x="21256" y="389917"/>
                    </a:moveTo>
                    <a:cubicBezTo>
                      <a:pt x="16532" y="265058"/>
                      <a:pt x="26452" y="291257"/>
                      <a:pt x="27160" y="225878"/>
                    </a:cubicBezTo>
                    <a:cubicBezTo>
                      <a:pt x="27396" y="177492"/>
                      <a:pt x="-5668" y="185517"/>
                      <a:pt x="37788" y="153890"/>
                    </a:cubicBezTo>
                    <a:cubicBezTo>
                      <a:pt x="47471" y="146809"/>
                      <a:pt x="54792" y="142796"/>
                      <a:pt x="65184" y="138312"/>
                    </a:cubicBezTo>
                    <a:lnTo>
                      <a:pt x="183271" y="60423"/>
                    </a:lnTo>
                    <a:cubicBezTo>
                      <a:pt x="203582" y="41777"/>
                      <a:pt x="205235" y="41541"/>
                      <a:pt x="223893" y="39889"/>
                    </a:cubicBezTo>
                    <a:cubicBezTo>
                      <a:pt x="226727" y="156958"/>
                      <a:pt x="220823" y="266711"/>
                      <a:pt x="214682" y="379767"/>
                    </a:cubicBezTo>
                    <a:lnTo>
                      <a:pt x="21256" y="389917"/>
                    </a:lnTo>
                    <a:close/>
                    <a:moveTo>
                      <a:pt x="229089" y="403370"/>
                    </a:moveTo>
                    <a:cubicBezTo>
                      <a:pt x="236174" y="395109"/>
                      <a:pt x="232632" y="397705"/>
                      <a:pt x="242315" y="388972"/>
                    </a:cubicBezTo>
                    <a:cubicBezTo>
                      <a:pt x="240189" y="360649"/>
                      <a:pt x="225783" y="325481"/>
                      <a:pt x="233813" y="291257"/>
                    </a:cubicBezTo>
                    <a:cubicBezTo>
                      <a:pt x="240189" y="263878"/>
                      <a:pt x="247038" y="291257"/>
                      <a:pt x="241842" y="250897"/>
                    </a:cubicBezTo>
                    <a:cubicBezTo>
                      <a:pt x="234049" y="187641"/>
                      <a:pt x="246566" y="173716"/>
                      <a:pt x="243260" y="144921"/>
                    </a:cubicBezTo>
                    <a:cubicBezTo>
                      <a:pt x="240425" y="119430"/>
                      <a:pt x="232395" y="139020"/>
                      <a:pt x="236410" y="99367"/>
                    </a:cubicBezTo>
                    <a:cubicBezTo>
                      <a:pt x="240662" y="60659"/>
                      <a:pt x="243968" y="26435"/>
                      <a:pt x="227672" y="0"/>
                    </a:cubicBezTo>
                    <a:cubicBezTo>
                      <a:pt x="213974" y="6845"/>
                      <a:pt x="230742" y="-1888"/>
                      <a:pt x="216336" y="7317"/>
                    </a:cubicBezTo>
                    <a:cubicBezTo>
                      <a:pt x="211848" y="10385"/>
                      <a:pt x="209014" y="11565"/>
                      <a:pt x="203110" y="15578"/>
                    </a:cubicBezTo>
                    <a:cubicBezTo>
                      <a:pt x="188231" y="25963"/>
                      <a:pt x="192010" y="26671"/>
                      <a:pt x="179965" y="40833"/>
                    </a:cubicBezTo>
                    <a:cubicBezTo>
                      <a:pt x="169101" y="53106"/>
                      <a:pt x="137926" y="66560"/>
                      <a:pt x="120685" y="79777"/>
                    </a:cubicBezTo>
                    <a:cubicBezTo>
                      <a:pt x="100374" y="95591"/>
                      <a:pt x="84787" y="106212"/>
                      <a:pt x="62350" y="119666"/>
                    </a:cubicBezTo>
                    <a:lnTo>
                      <a:pt x="472" y="155306"/>
                    </a:lnTo>
                    <a:lnTo>
                      <a:pt x="0" y="323829"/>
                    </a:lnTo>
                    <a:cubicBezTo>
                      <a:pt x="2126" y="349084"/>
                      <a:pt x="4960" y="331146"/>
                      <a:pt x="6849" y="356637"/>
                    </a:cubicBezTo>
                    <a:cubicBezTo>
                      <a:pt x="8738" y="384252"/>
                      <a:pt x="-709" y="385432"/>
                      <a:pt x="5668" y="416588"/>
                    </a:cubicBezTo>
                    <a:cubicBezTo>
                      <a:pt x="30230" y="416352"/>
                      <a:pt x="57863" y="413519"/>
                      <a:pt x="77465" y="410215"/>
                    </a:cubicBezTo>
                    <a:cubicBezTo>
                      <a:pt x="84787" y="409035"/>
                      <a:pt x="105806" y="405494"/>
                      <a:pt x="110530" y="405494"/>
                    </a:cubicBezTo>
                    <a:cubicBezTo>
                      <a:pt x="140996" y="404550"/>
                      <a:pt x="123047" y="407147"/>
                      <a:pt x="141941" y="414463"/>
                    </a:cubicBezTo>
                    <a:cubicBezTo>
                      <a:pt x="162016" y="394165"/>
                      <a:pt x="201220" y="395345"/>
                      <a:pt x="229089" y="403370"/>
                    </a:cubicBezTo>
                    <a:close/>
                  </a:path>
                </a:pathLst>
              </a:custGeom>
              <a:solidFill>
                <a:srgbClr val="262626"/>
              </a:solidFill>
              <a:ln w="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 dirty="0">
                  <a:latin typeface="Quicksand" pitchFamily="2" charset="77"/>
                </a:endParaRPr>
              </a:p>
            </p:txBody>
          </p:sp>
          <p:sp>
            <p:nvSpPr>
              <p:cNvPr id="803" name="Forma libre 802">
                <a:extLst>
                  <a:ext uri="{FF2B5EF4-FFF2-40B4-BE49-F238E27FC236}">
                    <a16:creationId xmlns:a16="http://schemas.microsoft.com/office/drawing/2014/main" id="{6AA01349-BA29-4D44-B5D2-0F0CAF3A2079}"/>
                  </a:ext>
                </a:extLst>
              </p:cNvPr>
              <p:cNvSpPr/>
              <p:nvPr/>
            </p:nvSpPr>
            <p:spPr>
              <a:xfrm>
                <a:off x="1788292" y="5386007"/>
                <a:ext cx="114421" cy="296280"/>
              </a:xfrm>
              <a:custGeom>
                <a:avLst/>
                <a:gdLst>
                  <a:gd name="connsiteX0" fmla="*/ 118597 w 145764"/>
                  <a:gd name="connsiteY0" fmla="*/ 338699 h 377440"/>
                  <a:gd name="connsiteX1" fmla="*/ 69945 w 145764"/>
                  <a:gd name="connsiteY1" fmla="*/ 356165 h 377440"/>
                  <a:gd name="connsiteX2" fmla="*/ 24599 w 145764"/>
                  <a:gd name="connsiteY2" fmla="*/ 203219 h 377440"/>
                  <a:gd name="connsiteX3" fmla="*/ 55538 w 145764"/>
                  <a:gd name="connsiteY3" fmla="*/ 101964 h 377440"/>
                  <a:gd name="connsiteX4" fmla="*/ 124501 w 145764"/>
                  <a:gd name="connsiteY4" fmla="*/ 38708 h 377440"/>
                  <a:gd name="connsiteX5" fmla="*/ 118597 w 145764"/>
                  <a:gd name="connsiteY5" fmla="*/ 338699 h 377440"/>
                  <a:gd name="connsiteX6" fmla="*/ 143395 w 145764"/>
                  <a:gd name="connsiteY6" fmla="*/ 352860 h 377440"/>
                  <a:gd name="connsiteX7" fmla="*/ 143395 w 145764"/>
                  <a:gd name="connsiteY7" fmla="*/ 83790 h 377440"/>
                  <a:gd name="connsiteX8" fmla="*/ 133476 w 145764"/>
                  <a:gd name="connsiteY8" fmla="*/ 0 h 377440"/>
                  <a:gd name="connsiteX9" fmla="*/ 38298 w 145764"/>
                  <a:gd name="connsiteY9" fmla="*/ 90162 h 377440"/>
                  <a:gd name="connsiteX10" fmla="*/ 273 w 145764"/>
                  <a:gd name="connsiteY10" fmla="*/ 117305 h 377440"/>
                  <a:gd name="connsiteX11" fmla="*/ 7359 w 145764"/>
                  <a:gd name="connsiteY11" fmla="*/ 236027 h 377440"/>
                  <a:gd name="connsiteX12" fmla="*/ 2163 w 145764"/>
                  <a:gd name="connsiteY12" fmla="*/ 361121 h 377440"/>
                  <a:gd name="connsiteX13" fmla="*/ 127808 w 145764"/>
                  <a:gd name="connsiteY13" fmla="*/ 363954 h 377440"/>
                  <a:gd name="connsiteX14" fmla="*/ 143395 w 145764"/>
                  <a:gd name="connsiteY14" fmla="*/ 352860 h 377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5764" h="377440">
                    <a:moveTo>
                      <a:pt x="118597" y="338699"/>
                    </a:moveTo>
                    <a:cubicBezTo>
                      <a:pt x="97577" y="346016"/>
                      <a:pt x="94035" y="354985"/>
                      <a:pt x="69945" y="356165"/>
                    </a:cubicBezTo>
                    <a:cubicBezTo>
                      <a:pt x="6414" y="359233"/>
                      <a:pt x="25780" y="319108"/>
                      <a:pt x="24599" y="203219"/>
                    </a:cubicBezTo>
                    <a:cubicBezTo>
                      <a:pt x="24127" y="148697"/>
                      <a:pt x="25544" y="131231"/>
                      <a:pt x="55538" y="101964"/>
                    </a:cubicBezTo>
                    <a:cubicBezTo>
                      <a:pt x="95452" y="63019"/>
                      <a:pt x="90728" y="45789"/>
                      <a:pt x="124501" y="38708"/>
                    </a:cubicBezTo>
                    <a:cubicBezTo>
                      <a:pt x="128516" y="141380"/>
                      <a:pt x="123556" y="240039"/>
                      <a:pt x="118597" y="338699"/>
                    </a:cubicBezTo>
                    <a:close/>
                    <a:moveTo>
                      <a:pt x="143395" y="352860"/>
                    </a:moveTo>
                    <a:cubicBezTo>
                      <a:pt x="149063" y="314152"/>
                      <a:pt x="142687" y="149641"/>
                      <a:pt x="143395" y="83790"/>
                    </a:cubicBezTo>
                    <a:cubicBezTo>
                      <a:pt x="143867" y="45317"/>
                      <a:pt x="152370" y="22659"/>
                      <a:pt x="133476" y="0"/>
                    </a:cubicBezTo>
                    <a:cubicBezTo>
                      <a:pt x="111984" y="1180"/>
                      <a:pt x="67111" y="58771"/>
                      <a:pt x="38298" y="90162"/>
                    </a:cubicBezTo>
                    <a:cubicBezTo>
                      <a:pt x="17750" y="112349"/>
                      <a:pt x="24836" y="103380"/>
                      <a:pt x="273" y="117305"/>
                    </a:cubicBezTo>
                    <a:cubicBezTo>
                      <a:pt x="-1616" y="147753"/>
                      <a:pt x="6886" y="196847"/>
                      <a:pt x="7359" y="236027"/>
                    </a:cubicBezTo>
                    <a:cubicBezTo>
                      <a:pt x="8303" y="319581"/>
                      <a:pt x="4761" y="304239"/>
                      <a:pt x="2163" y="361121"/>
                    </a:cubicBezTo>
                    <a:cubicBezTo>
                      <a:pt x="36172" y="385668"/>
                      <a:pt x="90964" y="379059"/>
                      <a:pt x="127808" y="363954"/>
                    </a:cubicBezTo>
                    <a:lnTo>
                      <a:pt x="143395" y="352860"/>
                    </a:lnTo>
                    <a:close/>
                  </a:path>
                </a:pathLst>
              </a:custGeom>
              <a:solidFill>
                <a:srgbClr val="262626"/>
              </a:solidFill>
              <a:ln w="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 dirty="0">
                  <a:latin typeface="Quicksand" pitchFamily="2" charset="77"/>
                </a:endParaRPr>
              </a:p>
            </p:txBody>
          </p:sp>
          <p:sp>
            <p:nvSpPr>
              <p:cNvPr id="810" name="Forma libre 809">
                <a:extLst>
                  <a:ext uri="{FF2B5EF4-FFF2-40B4-BE49-F238E27FC236}">
                    <a16:creationId xmlns:a16="http://schemas.microsoft.com/office/drawing/2014/main" id="{78AC08E7-EA02-A44A-B035-AD91B8B93DA5}"/>
                  </a:ext>
                </a:extLst>
              </p:cNvPr>
              <p:cNvSpPr/>
              <p:nvPr/>
            </p:nvSpPr>
            <p:spPr>
              <a:xfrm>
                <a:off x="1835636" y="5478529"/>
                <a:ext cx="32217" cy="57366"/>
              </a:xfrm>
              <a:custGeom>
                <a:avLst/>
                <a:gdLst>
                  <a:gd name="connsiteX0" fmla="*/ 41043 w 41042"/>
                  <a:gd name="connsiteY0" fmla="*/ 20210 h 73080"/>
                  <a:gd name="connsiteX1" fmla="*/ 6089 w 41042"/>
                  <a:gd name="connsiteY1" fmla="*/ 148 h 73080"/>
                  <a:gd name="connsiteX2" fmla="*/ 4199 w 41042"/>
                  <a:gd name="connsiteY2" fmla="*/ 73080 h 73080"/>
                  <a:gd name="connsiteX3" fmla="*/ 18842 w 41042"/>
                  <a:gd name="connsiteY3" fmla="*/ 40272 h 73080"/>
                  <a:gd name="connsiteX4" fmla="*/ 41043 w 41042"/>
                  <a:gd name="connsiteY4" fmla="*/ 20210 h 73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1042" h="73080">
                    <a:moveTo>
                      <a:pt x="41043" y="20210"/>
                    </a:moveTo>
                    <a:cubicBezTo>
                      <a:pt x="40570" y="19502"/>
                      <a:pt x="39389" y="-1977"/>
                      <a:pt x="6089" y="148"/>
                    </a:cubicBezTo>
                    <a:cubicBezTo>
                      <a:pt x="184" y="15725"/>
                      <a:pt x="-3122" y="56322"/>
                      <a:pt x="4199" y="73080"/>
                    </a:cubicBezTo>
                    <a:cubicBezTo>
                      <a:pt x="24274" y="62223"/>
                      <a:pt x="5380" y="61043"/>
                      <a:pt x="18842" y="40272"/>
                    </a:cubicBezTo>
                    <a:cubicBezTo>
                      <a:pt x="27817" y="26347"/>
                      <a:pt x="28998" y="38384"/>
                      <a:pt x="41043" y="20210"/>
                    </a:cubicBezTo>
                    <a:close/>
                  </a:path>
                </a:pathLst>
              </a:custGeom>
              <a:solidFill>
                <a:srgbClr val="262626"/>
              </a:solidFill>
              <a:ln w="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 dirty="0">
                  <a:latin typeface="Quicksand" pitchFamily="2" charset="77"/>
                </a:endParaRPr>
              </a:p>
            </p:txBody>
          </p:sp>
          <p:sp>
            <p:nvSpPr>
              <p:cNvPr id="811" name="Forma libre 810">
                <a:extLst>
                  <a:ext uri="{FF2B5EF4-FFF2-40B4-BE49-F238E27FC236}">
                    <a16:creationId xmlns:a16="http://schemas.microsoft.com/office/drawing/2014/main" id="{5FAE327B-B4EE-064F-9F1F-B25CA9D8784D}"/>
                  </a:ext>
                </a:extLst>
              </p:cNvPr>
              <p:cNvSpPr/>
              <p:nvPr/>
            </p:nvSpPr>
            <p:spPr>
              <a:xfrm>
                <a:off x="1370220" y="5492909"/>
                <a:ext cx="17427" cy="92268"/>
              </a:xfrm>
              <a:custGeom>
                <a:avLst/>
                <a:gdLst>
                  <a:gd name="connsiteX0" fmla="*/ 17063 w 22201"/>
                  <a:gd name="connsiteY0" fmla="*/ 2 h 117543"/>
                  <a:gd name="connsiteX1" fmla="*/ 5490 w 22201"/>
                  <a:gd name="connsiteY1" fmla="*/ 34698 h 117543"/>
                  <a:gd name="connsiteX2" fmla="*/ 15173 w 22201"/>
                  <a:gd name="connsiteY2" fmla="*/ 117543 h 117543"/>
                  <a:gd name="connsiteX3" fmla="*/ 20369 w 22201"/>
                  <a:gd name="connsiteY3" fmla="*/ 56412 h 117543"/>
                  <a:gd name="connsiteX4" fmla="*/ 17063 w 22201"/>
                  <a:gd name="connsiteY4" fmla="*/ 2 h 1175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201" h="117543">
                    <a:moveTo>
                      <a:pt x="17063" y="2"/>
                    </a:moveTo>
                    <a:cubicBezTo>
                      <a:pt x="-11042" y="-234"/>
                      <a:pt x="3601" y="25493"/>
                      <a:pt x="5490" y="34698"/>
                    </a:cubicBezTo>
                    <a:cubicBezTo>
                      <a:pt x="14229" y="77418"/>
                      <a:pt x="3601" y="99369"/>
                      <a:pt x="15173" y="117543"/>
                    </a:cubicBezTo>
                    <a:cubicBezTo>
                      <a:pt x="26510" y="100313"/>
                      <a:pt x="20841" y="82375"/>
                      <a:pt x="20369" y="56412"/>
                    </a:cubicBezTo>
                    <a:cubicBezTo>
                      <a:pt x="20133" y="34462"/>
                      <a:pt x="22258" y="21952"/>
                      <a:pt x="17063" y="2"/>
                    </a:cubicBezTo>
                    <a:close/>
                  </a:path>
                </a:pathLst>
              </a:custGeom>
              <a:solidFill>
                <a:srgbClr val="262626"/>
              </a:solidFill>
              <a:ln w="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 dirty="0">
                  <a:latin typeface="Quicksand" pitchFamily="2" charset="77"/>
                </a:endParaRPr>
              </a:p>
            </p:txBody>
          </p:sp>
          <p:sp>
            <p:nvSpPr>
              <p:cNvPr id="812" name="Forma libre 811">
                <a:extLst>
                  <a:ext uri="{FF2B5EF4-FFF2-40B4-BE49-F238E27FC236}">
                    <a16:creationId xmlns:a16="http://schemas.microsoft.com/office/drawing/2014/main" id="{9C76AD08-ED0B-5940-8C91-DC28D8DA4357}"/>
                  </a:ext>
                </a:extLst>
              </p:cNvPr>
              <p:cNvSpPr/>
              <p:nvPr/>
            </p:nvSpPr>
            <p:spPr>
              <a:xfrm>
                <a:off x="1621236" y="5465120"/>
                <a:ext cx="26492" cy="67625"/>
              </a:xfrm>
              <a:custGeom>
                <a:avLst/>
                <a:gdLst>
                  <a:gd name="connsiteX0" fmla="*/ 11870 w 33749"/>
                  <a:gd name="connsiteY0" fmla="*/ 16286 h 86149"/>
                  <a:gd name="connsiteX1" fmla="*/ 61 w 33749"/>
                  <a:gd name="connsiteY1" fmla="*/ 86150 h 86149"/>
                  <a:gd name="connsiteX2" fmla="*/ 13050 w 33749"/>
                  <a:gd name="connsiteY2" fmla="*/ 70336 h 86149"/>
                  <a:gd name="connsiteX3" fmla="*/ 31000 w 33749"/>
                  <a:gd name="connsiteY3" fmla="*/ 24075 h 86149"/>
                  <a:gd name="connsiteX4" fmla="*/ 27221 w 33749"/>
                  <a:gd name="connsiteY4" fmla="*/ 0 h 86149"/>
                  <a:gd name="connsiteX5" fmla="*/ 11870 w 33749"/>
                  <a:gd name="connsiteY5" fmla="*/ 16286 h 86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749" h="86149">
                    <a:moveTo>
                      <a:pt x="11870" y="16286"/>
                    </a:moveTo>
                    <a:cubicBezTo>
                      <a:pt x="1714" y="39180"/>
                      <a:pt x="-412" y="61603"/>
                      <a:pt x="61" y="86150"/>
                    </a:cubicBezTo>
                    <a:cubicBezTo>
                      <a:pt x="17065" y="80957"/>
                      <a:pt x="10216" y="91342"/>
                      <a:pt x="13050" y="70336"/>
                    </a:cubicBezTo>
                    <a:cubicBezTo>
                      <a:pt x="17774" y="35168"/>
                      <a:pt x="26985" y="36348"/>
                      <a:pt x="31000" y="24075"/>
                    </a:cubicBezTo>
                    <a:cubicBezTo>
                      <a:pt x="37140" y="5193"/>
                      <a:pt x="31708" y="6609"/>
                      <a:pt x="27221" y="0"/>
                    </a:cubicBezTo>
                    <a:cubicBezTo>
                      <a:pt x="13523" y="5429"/>
                      <a:pt x="22261" y="-7317"/>
                      <a:pt x="11870" y="16286"/>
                    </a:cubicBezTo>
                    <a:close/>
                  </a:path>
                </a:pathLst>
              </a:custGeom>
              <a:solidFill>
                <a:srgbClr val="262626"/>
              </a:solidFill>
              <a:ln w="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 dirty="0">
                  <a:latin typeface="Quicksand" pitchFamily="2" charset="77"/>
                </a:endParaRPr>
              </a:p>
            </p:txBody>
          </p:sp>
          <p:sp>
            <p:nvSpPr>
              <p:cNvPr id="815" name="Forma libre 814">
                <a:extLst>
                  <a:ext uri="{FF2B5EF4-FFF2-40B4-BE49-F238E27FC236}">
                    <a16:creationId xmlns:a16="http://schemas.microsoft.com/office/drawing/2014/main" id="{66252518-535B-D949-9CCF-71F226D9870D}"/>
                  </a:ext>
                </a:extLst>
              </p:cNvPr>
              <p:cNvSpPr/>
              <p:nvPr/>
            </p:nvSpPr>
            <p:spPr>
              <a:xfrm>
                <a:off x="1838871" y="5562945"/>
                <a:ext cx="17070" cy="46689"/>
              </a:xfrm>
              <a:custGeom>
                <a:avLst/>
                <a:gdLst>
                  <a:gd name="connsiteX0" fmla="*/ 16375 w 21746"/>
                  <a:gd name="connsiteY0" fmla="*/ 0 h 59478"/>
                  <a:gd name="connsiteX1" fmla="*/ 788 w 21746"/>
                  <a:gd name="connsiteY1" fmla="*/ 43429 h 59478"/>
                  <a:gd name="connsiteX2" fmla="*/ 3622 w 21746"/>
                  <a:gd name="connsiteY2" fmla="*/ 56174 h 59478"/>
                  <a:gd name="connsiteX3" fmla="*/ 5511 w 21746"/>
                  <a:gd name="connsiteY3" fmla="*/ 59479 h 59478"/>
                  <a:gd name="connsiteX4" fmla="*/ 16375 w 21746"/>
                  <a:gd name="connsiteY4" fmla="*/ 0 h 59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746" h="59478">
                    <a:moveTo>
                      <a:pt x="16375" y="0"/>
                    </a:moveTo>
                    <a:cubicBezTo>
                      <a:pt x="6220" y="2124"/>
                      <a:pt x="-2755" y="-6373"/>
                      <a:pt x="788" y="43429"/>
                    </a:cubicBezTo>
                    <a:lnTo>
                      <a:pt x="3622" y="56174"/>
                    </a:lnTo>
                    <a:cubicBezTo>
                      <a:pt x="3858" y="56883"/>
                      <a:pt x="4803" y="58299"/>
                      <a:pt x="5511" y="59479"/>
                    </a:cubicBezTo>
                    <a:cubicBezTo>
                      <a:pt x="19682" y="46733"/>
                      <a:pt x="27712" y="17466"/>
                      <a:pt x="16375" y="0"/>
                    </a:cubicBezTo>
                    <a:close/>
                  </a:path>
                </a:pathLst>
              </a:custGeom>
              <a:solidFill>
                <a:srgbClr val="262626"/>
              </a:solidFill>
              <a:ln w="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 dirty="0">
                  <a:latin typeface="Quicksand" pitchFamily="2" charset="77"/>
                </a:endParaRPr>
              </a:p>
            </p:txBody>
          </p:sp>
          <p:sp>
            <p:nvSpPr>
              <p:cNvPr id="817" name="Forma libre 816">
                <a:extLst>
                  <a:ext uri="{FF2B5EF4-FFF2-40B4-BE49-F238E27FC236}">
                    <a16:creationId xmlns:a16="http://schemas.microsoft.com/office/drawing/2014/main" id="{322F835E-2009-AD4F-AD33-C70D82E7C816}"/>
                  </a:ext>
                </a:extLst>
              </p:cNvPr>
              <p:cNvSpPr/>
              <p:nvPr/>
            </p:nvSpPr>
            <p:spPr>
              <a:xfrm>
                <a:off x="1403080" y="5499766"/>
                <a:ext cx="9533" cy="75777"/>
              </a:xfrm>
              <a:custGeom>
                <a:avLst/>
                <a:gdLst>
                  <a:gd name="connsiteX0" fmla="*/ 1417 w 12145"/>
                  <a:gd name="connsiteY0" fmla="*/ 96535 h 96535"/>
                  <a:gd name="connsiteX1" fmla="*/ 7794 w 12145"/>
                  <a:gd name="connsiteY1" fmla="*/ 44373 h 96535"/>
                  <a:gd name="connsiteX2" fmla="*/ 0 w 12145"/>
                  <a:gd name="connsiteY2" fmla="*/ 0 h 96535"/>
                  <a:gd name="connsiteX3" fmla="*/ 1417 w 12145"/>
                  <a:gd name="connsiteY3" fmla="*/ 96535 h 9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45" h="96535">
                    <a:moveTo>
                      <a:pt x="1417" y="96535"/>
                    </a:moveTo>
                    <a:cubicBezTo>
                      <a:pt x="5196" y="82609"/>
                      <a:pt x="4960" y="62783"/>
                      <a:pt x="7794" y="44373"/>
                    </a:cubicBezTo>
                    <a:cubicBezTo>
                      <a:pt x="11809" y="17938"/>
                      <a:pt x="17949" y="10385"/>
                      <a:pt x="0" y="0"/>
                    </a:cubicBezTo>
                    <a:lnTo>
                      <a:pt x="1417" y="96535"/>
                    </a:lnTo>
                    <a:close/>
                  </a:path>
                </a:pathLst>
              </a:custGeom>
              <a:solidFill>
                <a:srgbClr val="262626"/>
              </a:solidFill>
              <a:ln w="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 dirty="0">
                  <a:latin typeface="Quicksand" pitchFamily="2" charset="77"/>
                </a:endParaRPr>
              </a:p>
            </p:txBody>
          </p:sp>
        </p:grpSp>
        <p:sp>
          <p:nvSpPr>
            <p:cNvPr id="818" name="Forma libre 817">
              <a:extLst>
                <a:ext uri="{FF2B5EF4-FFF2-40B4-BE49-F238E27FC236}">
                  <a16:creationId xmlns:a16="http://schemas.microsoft.com/office/drawing/2014/main" id="{007ED3FD-9C1C-3F47-948C-E4DF2003E20D}"/>
                </a:ext>
              </a:extLst>
            </p:cNvPr>
            <p:cNvSpPr/>
            <p:nvPr/>
          </p:nvSpPr>
          <p:spPr>
            <a:xfrm>
              <a:off x="1824657" y="5956741"/>
              <a:ext cx="25421" cy="13991"/>
            </a:xfrm>
            <a:custGeom>
              <a:avLst/>
              <a:gdLst>
                <a:gd name="connsiteX0" fmla="*/ 32356 w 32385"/>
                <a:gd name="connsiteY0" fmla="*/ 125 h 17823"/>
                <a:gd name="connsiteX1" fmla="*/ 0 w 32385"/>
                <a:gd name="connsiteY1" fmla="*/ 11454 h 17823"/>
                <a:gd name="connsiteX2" fmla="*/ 32356 w 32385"/>
                <a:gd name="connsiteY2" fmla="*/ 125 h 1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385" h="17823">
                  <a:moveTo>
                    <a:pt x="32356" y="125"/>
                  </a:moveTo>
                  <a:cubicBezTo>
                    <a:pt x="11100" y="-820"/>
                    <a:pt x="11100" y="3665"/>
                    <a:pt x="0" y="11454"/>
                  </a:cubicBezTo>
                  <a:cubicBezTo>
                    <a:pt x="11573" y="19715"/>
                    <a:pt x="33301" y="23491"/>
                    <a:pt x="32356" y="12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819" name="Gráfico 626">
            <a:extLst>
              <a:ext uri="{FF2B5EF4-FFF2-40B4-BE49-F238E27FC236}">
                <a16:creationId xmlns:a16="http://schemas.microsoft.com/office/drawing/2014/main" id="{985D70A9-C129-FB45-BC98-543113480486}"/>
              </a:ext>
            </a:extLst>
          </p:cNvPr>
          <p:cNvGrpSpPr/>
          <p:nvPr/>
        </p:nvGrpSpPr>
        <p:grpSpPr>
          <a:xfrm>
            <a:off x="908344" y="1817075"/>
            <a:ext cx="1290323" cy="767611"/>
            <a:chOff x="2153485" y="2118106"/>
            <a:chExt cx="1738170" cy="1034034"/>
          </a:xfrm>
          <a:solidFill>
            <a:srgbClr val="262626"/>
          </a:solidFill>
        </p:grpSpPr>
        <p:sp>
          <p:nvSpPr>
            <p:cNvPr id="820" name="Forma libre 819">
              <a:extLst>
                <a:ext uri="{FF2B5EF4-FFF2-40B4-BE49-F238E27FC236}">
                  <a16:creationId xmlns:a16="http://schemas.microsoft.com/office/drawing/2014/main" id="{46AA105D-F451-B540-BF48-55F40FAE4D5F}"/>
                </a:ext>
              </a:extLst>
            </p:cNvPr>
            <p:cNvSpPr/>
            <p:nvPr/>
          </p:nvSpPr>
          <p:spPr>
            <a:xfrm>
              <a:off x="2153485" y="2118106"/>
              <a:ext cx="1738170" cy="1034034"/>
            </a:xfrm>
            <a:custGeom>
              <a:avLst/>
              <a:gdLst>
                <a:gd name="connsiteX0" fmla="*/ 299054 w 1738170"/>
                <a:gd name="connsiteY0" fmla="*/ 986357 h 1034034"/>
                <a:gd name="connsiteX1" fmla="*/ 70673 w 1738170"/>
                <a:gd name="connsiteY1" fmla="*/ 971723 h 1034034"/>
                <a:gd name="connsiteX2" fmla="*/ 41860 w 1738170"/>
                <a:gd name="connsiteY2" fmla="*/ 960158 h 1034034"/>
                <a:gd name="connsiteX3" fmla="*/ 23438 w 1738170"/>
                <a:gd name="connsiteY3" fmla="*/ 726255 h 1034034"/>
                <a:gd name="connsiteX4" fmla="*/ 26036 w 1738170"/>
                <a:gd name="connsiteY4" fmla="*/ 661112 h 1034034"/>
                <a:gd name="connsiteX5" fmla="*/ 32885 w 1738170"/>
                <a:gd name="connsiteY5" fmla="*/ 647186 h 1034034"/>
                <a:gd name="connsiteX6" fmla="*/ 33594 w 1738170"/>
                <a:gd name="connsiteY6" fmla="*/ 827747 h 1034034"/>
                <a:gd name="connsiteX7" fmla="*/ 48237 w 1738170"/>
                <a:gd name="connsiteY7" fmla="*/ 543098 h 1034034"/>
                <a:gd name="connsiteX8" fmla="*/ 59101 w 1738170"/>
                <a:gd name="connsiteY8" fmla="*/ 51926 h 1034034"/>
                <a:gd name="connsiteX9" fmla="*/ 75869 w 1738170"/>
                <a:gd name="connsiteY9" fmla="*/ 136896 h 1034034"/>
                <a:gd name="connsiteX10" fmla="*/ 86025 w 1738170"/>
                <a:gd name="connsiteY10" fmla="*/ 35168 h 1034034"/>
                <a:gd name="connsiteX11" fmla="*/ 250166 w 1738170"/>
                <a:gd name="connsiteY11" fmla="*/ 34224 h 1034034"/>
                <a:gd name="connsiteX12" fmla="*/ 396121 w 1738170"/>
                <a:gd name="connsiteY12" fmla="*/ 39417 h 1034034"/>
                <a:gd name="connsiteX13" fmla="*/ 1040641 w 1738170"/>
                <a:gd name="connsiteY13" fmla="*/ 82137 h 1034034"/>
                <a:gd name="connsiteX14" fmla="*/ 1075359 w 1738170"/>
                <a:gd name="connsiteY14" fmla="*/ 80013 h 1034034"/>
                <a:gd name="connsiteX15" fmla="*/ 1495513 w 1738170"/>
                <a:gd name="connsiteY15" fmla="*/ 95827 h 1034034"/>
                <a:gd name="connsiteX16" fmla="*/ 1697442 w 1738170"/>
                <a:gd name="connsiteY16" fmla="*/ 110933 h 1034034"/>
                <a:gd name="connsiteX17" fmla="*/ 1706416 w 1738170"/>
                <a:gd name="connsiteY17" fmla="*/ 161915 h 1034034"/>
                <a:gd name="connsiteX18" fmla="*/ 1698386 w 1738170"/>
                <a:gd name="connsiteY18" fmla="*/ 325717 h 1034034"/>
                <a:gd name="connsiteX19" fmla="*/ 1713029 w 1738170"/>
                <a:gd name="connsiteY19" fmla="*/ 283232 h 1034034"/>
                <a:gd name="connsiteX20" fmla="*/ 1718461 w 1738170"/>
                <a:gd name="connsiteY20" fmla="*/ 297394 h 1034034"/>
                <a:gd name="connsiteX21" fmla="*/ 1726491 w 1738170"/>
                <a:gd name="connsiteY21" fmla="*/ 525396 h 1034034"/>
                <a:gd name="connsiteX22" fmla="*/ 1709487 w 1738170"/>
                <a:gd name="connsiteY22" fmla="*/ 595024 h 1034034"/>
                <a:gd name="connsiteX23" fmla="*/ 1700512 w 1738170"/>
                <a:gd name="connsiteY23" fmla="*/ 783374 h 1034034"/>
                <a:gd name="connsiteX24" fmla="*/ 1699331 w 1738170"/>
                <a:gd name="connsiteY24" fmla="*/ 979276 h 1034034"/>
                <a:gd name="connsiteX25" fmla="*/ 1646192 w 1738170"/>
                <a:gd name="connsiteY25" fmla="*/ 996742 h 1034034"/>
                <a:gd name="connsiteX26" fmla="*/ 1479217 w 1738170"/>
                <a:gd name="connsiteY26" fmla="*/ 998866 h 1034034"/>
                <a:gd name="connsiteX27" fmla="*/ 1092836 w 1738170"/>
                <a:gd name="connsiteY27" fmla="*/ 982344 h 1034034"/>
                <a:gd name="connsiteX28" fmla="*/ 1016079 w 1738170"/>
                <a:gd name="connsiteY28" fmla="*/ 973611 h 1034034"/>
                <a:gd name="connsiteX29" fmla="*/ 853355 w 1738170"/>
                <a:gd name="connsiteY29" fmla="*/ 964170 h 1034034"/>
                <a:gd name="connsiteX30" fmla="*/ 791713 w 1738170"/>
                <a:gd name="connsiteY30" fmla="*/ 953785 h 1034034"/>
                <a:gd name="connsiteX31" fmla="*/ 706691 w 1738170"/>
                <a:gd name="connsiteY31" fmla="*/ 953077 h 1034034"/>
                <a:gd name="connsiteX32" fmla="*/ 470280 w 1738170"/>
                <a:gd name="connsiteY32" fmla="*/ 957089 h 1034034"/>
                <a:gd name="connsiteX33" fmla="*/ 406513 w 1738170"/>
                <a:gd name="connsiteY33" fmla="*/ 958506 h 1034034"/>
                <a:gd name="connsiteX34" fmla="*/ 182856 w 1738170"/>
                <a:gd name="connsiteY34" fmla="*/ 940568 h 1034034"/>
                <a:gd name="connsiteX35" fmla="*/ 149555 w 1738170"/>
                <a:gd name="connsiteY35" fmla="*/ 960630 h 1034034"/>
                <a:gd name="connsiteX36" fmla="*/ 299054 w 1738170"/>
                <a:gd name="connsiteY36" fmla="*/ 986357 h 1034034"/>
                <a:gd name="connsiteX37" fmla="*/ 44930 w 1738170"/>
                <a:gd name="connsiteY37" fmla="*/ 23839 h 1034034"/>
                <a:gd name="connsiteX38" fmla="*/ 32885 w 1738170"/>
                <a:gd name="connsiteY38" fmla="*/ 139020 h 1034034"/>
                <a:gd name="connsiteX39" fmla="*/ 27453 w 1738170"/>
                <a:gd name="connsiteY39" fmla="*/ 318872 h 1034034"/>
                <a:gd name="connsiteX40" fmla="*/ 12102 w 1738170"/>
                <a:gd name="connsiteY40" fmla="*/ 444911 h 1034034"/>
                <a:gd name="connsiteX41" fmla="*/ 7851 w 1738170"/>
                <a:gd name="connsiteY41" fmla="*/ 650254 h 1034034"/>
                <a:gd name="connsiteX42" fmla="*/ 293 w 1738170"/>
                <a:gd name="connsiteY42" fmla="*/ 726963 h 1034034"/>
                <a:gd name="connsiteX43" fmla="*/ 766 w 1738170"/>
                <a:gd name="connsiteY43" fmla="*/ 819014 h 1034034"/>
                <a:gd name="connsiteX44" fmla="*/ 21785 w 1738170"/>
                <a:gd name="connsiteY44" fmla="*/ 939151 h 1034034"/>
                <a:gd name="connsiteX45" fmla="*/ 86969 w 1738170"/>
                <a:gd name="connsiteY45" fmla="*/ 997214 h 1034034"/>
                <a:gd name="connsiteX46" fmla="*/ 314169 w 1738170"/>
                <a:gd name="connsiteY46" fmla="*/ 995798 h 1034034"/>
                <a:gd name="connsiteX47" fmla="*/ 348650 w 1738170"/>
                <a:gd name="connsiteY47" fmla="*/ 986829 h 1034034"/>
                <a:gd name="connsiteX48" fmla="*/ 320546 w 1738170"/>
                <a:gd name="connsiteY48" fmla="*/ 987301 h 1034034"/>
                <a:gd name="connsiteX49" fmla="*/ 303305 w 1738170"/>
                <a:gd name="connsiteY49" fmla="*/ 981164 h 1034034"/>
                <a:gd name="connsiteX50" fmla="*/ 652843 w 1738170"/>
                <a:gd name="connsiteY50" fmla="*/ 969599 h 1034034"/>
                <a:gd name="connsiteX51" fmla="*/ 819110 w 1738170"/>
                <a:gd name="connsiteY51" fmla="*/ 977860 h 1034034"/>
                <a:gd name="connsiteX52" fmla="*/ 1072288 w 1738170"/>
                <a:gd name="connsiteY52" fmla="*/ 1000990 h 1034034"/>
                <a:gd name="connsiteX53" fmla="*/ 1154005 w 1738170"/>
                <a:gd name="connsiteY53" fmla="*/ 1000518 h 1034034"/>
                <a:gd name="connsiteX54" fmla="*/ 1326884 w 1738170"/>
                <a:gd name="connsiteY54" fmla="*/ 1012792 h 1034034"/>
                <a:gd name="connsiteX55" fmla="*/ 1680437 w 1738170"/>
                <a:gd name="connsiteY55" fmla="*/ 1012084 h 1034034"/>
                <a:gd name="connsiteX56" fmla="*/ 1683507 w 1738170"/>
                <a:gd name="connsiteY56" fmla="*/ 1015860 h 1034034"/>
                <a:gd name="connsiteX57" fmla="*/ 1695552 w 1738170"/>
                <a:gd name="connsiteY57" fmla="*/ 1034034 h 1034034"/>
                <a:gd name="connsiteX58" fmla="*/ 1713029 w 1738170"/>
                <a:gd name="connsiteY58" fmla="*/ 983288 h 1034034"/>
                <a:gd name="connsiteX59" fmla="*/ 1721531 w 1738170"/>
                <a:gd name="connsiteY59" fmla="*/ 927586 h 1034034"/>
                <a:gd name="connsiteX60" fmla="*/ 1733104 w 1738170"/>
                <a:gd name="connsiteY60" fmla="*/ 677633 h 1034034"/>
                <a:gd name="connsiteX61" fmla="*/ 1731923 w 1738170"/>
                <a:gd name="connsiteY61" fmla="*/ 297158 h 1034034"/>
                <a:gd name="connsiteX62" fmla="*/ 1728853 w 1738170"/>
                <a:gd name="connsiteY62" fmla="*/ 182685 h 1034034"/>
                <a:gd name="connsiteX63" fmla="*/ 1719406 w 1738170"/>
                <a:gd name="connsiteY63" fmla="*/ 128163 h 1034034"/>
                <a:gd name="connsiteX64" fmla="*/ 1718225 w 1738170"/>
                <a:gd name="connsiteY64" fmla="*/ 63019 h 1034034"/>
                <a:gd name="connsiteX65" fmla="*/ 1696733 w 1738170"/>
                <a:gd name="connsiteY65" fmla="*/ 80249 h 1034034"/>
                <a:gd name="connsiteX66" fmla="*/ 1653513 w 1738170"/>
                <a:gd name="connsiteY66" fmla="*/ 68684 h 1034034"/>
                <a:gd name="connsiteX67" fmla="*/ 1386636 w 1738170"/>
                <a:gd name="connsiteY67" fmla="*/ 75293 h 1034034"/>
                <a:gd name="connsiteX68" fmla="*/ 1288860 w 1738170"/>
                <a:gd name="connsiteY68" fmla="*/ 69392 h 1034034"/>
                <a:gd name="connsiteX69" fmla="*/ 1180456 w 1738170"/>
                <a:gd name="connsiteY69" fmla="*/ 69392 h 1034034"/>
                <a:gd name="connsiteX70" fmla="*/ 886183 w 1738170"/>
                <a:gd name="connsiteY70" fmla="*/ 48622 h 1034034"/>
                <a:gd name="connsiteX71" fmla="*/ 840601 w 1738170"/>
                <a:gd name="connsiteY71" fmla="*/ 49566 h 1034034"/>
                <a:gd name="connsiteX72" fmla="*/ 796201 w 1738170"/>
                <a:gd name="connsiteY72" fmla="*/ 40125 h 1034034"/>
                <a:gd name="connsiteX73" fmla="*/ 695827 w 1738170"/>
                <a:gd name="connsiteY73" fmla="*/ 32100 h 1034034"/>
                <a:gd name="connsiteX74" fmla="*/ 508540 w 1738170"/>
                <a:gd name="connsiteY74" fmla="*/ 24547 h 1034034"/>
                <a:gd name="connsiteX75" fmla="*/ 222769 w 1738170"/>
                <a:gd name="connsiteY75" fmla="*/ 13454 h 1034034"/>
                <a:gd name="connsiteX76" fmla="*/ 135621 w 1738170"/>
                <a:gd name="connsiteY76" fmla="*/ 0 h 1034034"/>
                <a:gd name="connsiteX77" fmla="*/ 121923 w 1738170"/>
                <a:gd name="connsiteY77" fmla="*/ 16286 h 1034034"/>
                <a:gd name="connsiteX78" fmla="*/ 119325 w 1738170"/>
                <a:gd name="connsiteY78" fmla="*/ 19590 h 1034034"/>
                <a:gd name="connsiteX79" fmla="*/ 55322 w 1738170"/>
                <a:gd name="connsiteY79" fmla="*/ 31628 h 1034034"/>
                <a:gd name="connsiteX80" fmla="*/ 44930 w 1738170"/>
                <a:gd name="connsiteY80" fmla="*/ 23839 h 1034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1738170" h="1034034">
                  <a:moveTo>
                    <a:pt x="299054" y="986357"/>
                  </a:moveTo>
                  <a:cubicBezTo>
                    <a:pt x="270477" y="991785"/>
                    <a:pt x="111059" y="983997"/>
                    <a:pt x="70673" y="971723"/>
                  </a:cubicBezTo>
                  <a:lnTo>
                    <a:pt x="41860" y="960158"/>
                  </a:lnTo>
                  <a:cubicBezTo>
                    <a:pt x="11393" y="924754"/>
                    <a:pt x="23675" y="768976"/>
                    <a:pt x="23438" y="726255"/>
                  </a:cubicBezTo>
                  <a:cubicBezTo>
                    <a:pt x="23438" y="708317"/>
                    <a:pt x="17534" y="684950"/>
                    <a:pt x="26036" y="661112"/>
                  </a:cubicBezTo>
                  <a:cubicBezTo>
                    <a:pt x="30051" y="650018"/>
                    <a:pt x="27453" y="654503"/>
                    <a:pt x="32885" y="647186"/>
                  </a:cubicBezTo>
                  <a:lnTo>
                    <a:pt x="33594" y="827747"/>
                  </a:lnTo>
                  <a:cubicBezTo>
                    <a:pt x="58628" y="781013"/>
                    <a:pt x="23911" y="628776"/>
                    <a:pt x="48237" y="543098"/>
                  </a:cubicBezTo>
                  <a:cubicBezTo>
                    <a:pt x="62171" y="494004"/>
                    <a:pt x="33358" y="123442"/>
                    <a:pt x="59101" y="51926"/>
                  </a:cubicBezTo>
                  <a:cubicBezTo>
                    <a:pt x="81065" y="71280"/>
                    <a:pt x="63116" y="104560"/>
                    <a:pt x="75869" y="136896"/>
                  </a:cubicBezTo>
                  <a:lnTo>
                    <a:pt x="86025" y="35168"/>
                  </a:lnTo>
                  <a:lnTo>
                    <a:pt x="250166" y="34224"/>
                  </a:lnTo>
                  <a:cubicBezTo>
                    <a:pt x="309445" y="33280"/>
                    <a:pt x="308265" y="47205"/>
                    <a:pt x="396121" y="39417"/>
                  </a:cubicBezTo>
                  <a:lnTo>
                    <a:pt x="1040641" y="82137"/>
                  </a:lnTo>
                  <a:cubicBezTo>
                    <a:pt x="1079137" y="83082"/>
                    <a:pt x="1041586" y="74349"/>
                    <a:pt x="1075359" y="80013"/>
                  </a:cubicBezTo>
                  <a:cubicBezTo>
                    <a:pt x="1178094" y="96771"/>
                    <a:pt x="1381913" y="96299"/>
                    <a:pt x="1495513" y="95827"/>
                  </a:cubicBezTo>
                  <a:cubicBezTo>
                    <a:pt x="1559044" y="95355"/>
                    <a:pt x="1652096" y="83554"/>
                    <a:pt x="1697442" y="110933"/>
                  </a:cubicBezTo>
                  <a:lnTo>
                    <a:pt x="1706416" y="161915"/>
                  </a:lnTo>
                  <a:cubicBezTo>
                    <a:pt x="1710431" y="200151"/>
                    <a:pt x="1700276" y="286773"/>
                    <a:pt x="1698386" y="325717"/>
                  </a:cubicBezTo>
                  <a:lnTo>
                    <a:pt x="1713029" y="283232"/>
                  </a:lnTo>
                  <a:cubicBezTo>
                    <a:pt x="1718225" y="292437"/>
                    <a:pt x="1713501" y="274971"/>
                    <a:pt x="1718461" y="297394"/>
                  </a:cubicBezTo>
                  <a:lnTo>
                    <a:pt x="1726491" y="525396"/>
                  </a:lnTo>
                  <a:cubicBezTo>
                    <a:pt x="1719642" y="556316"/>
                    <a:pt x="1702165" y="532477"/>
                    <a:pt x="1709487" y="595024"/>
                  </a:cubicBezTo>
                  <a:cubicBezTo>
                    <a:pt x="1730270" y="774641"/>
                    <a:pt x="1697442" y="743013"/>
                    <a:pt x="1700512" y="783374"/>
                  </a:cubicBezTo>
                  <a:cubicBezTo>
                    <a:pt x="1703582" y="824678"/>
                    <a:pt x="1716808" y="931599"/>
                    <a:pt x="1699331" y="979276"/>
                  </a:cubicBezTo>
                  <a:cubicBezTo>
                    <a:pt x="1688703" y="1008071"/>
                    <a:pt x="1672407" y="999810"/>
                    <a:pt x="1646192" y="996742"/>
                  </a:cubicBezTo>
                  <a:cubicBezTo>
                    <a:pt x="1594233" y="990841"/>
                    <a:pt x="1534718" y="1000282"/>
                    <a:pt x="1479217" y="998866"/>
                  </a:cubicBezTo>
                  <a:lnTo>
                    <a:pt x="1092836" y="982344"/>
                  </a:lnTo>
                  <a:cubicBezTo>
                    <a:pt x="1062841" y="981164"/>
                    <a:pt x="1043239" y="976680"/>
                    <a:pt x="1016079" y="973611"/>
                  </a:cubicBezTo>
                  <a:cubicBezTo>
                    <a:pt x="965538" y="968419"/>
                    <a:pt x="902007" y="967947"/>
                    <a:pt x="853355" y="964170"/>
                  </a:cubicBezTo>
                  <a:cubicBezTo>
                    <a:pt x="834933" y="962754"/>
                    <a:pt x="813677" y="956617"/>
                    <a:pt x="791713" y="953785"/>
                  </a:cubicBezTo>
                  <a:cubicBezTo>
                    <a:pt x="764081" y="950009"/>
                    <a:pt x="735268" y="953549"/>
                    <a:pt x="706691" y="953077"/>
                  </a:cubicBezTo>
                  <a:cubicBezTo>
                    <a:pt x="565222" y="950245"/>
                    <a:pt x="640798" y="932543"/>
                    <a:pt x="470280" y="957089"/>
                  </a:cubicBezTo>
                  <a:cubicBezTo>
                    <a:pt x="450914" y="959922"/>
                    <a:pt x="427533" y="958270"/>
                    <a:pt x="406513" y="958506"/>
                  </a:cubicBezTo>
                  <a:cubicBezTo>
                    <a:pt x="261974" y="958978"/>
                    <a:pt x="318656" y="966767"/>
                    <a:pt x="182856" y="940568"/>
                  </a:cubicBezTo>
                  <a:cubicBezTo>
                    <a:pt x="119797" y="928294"/>
                    <a:pt x="144360" y="957798"/>
                    <a:pt x="149555" y="960630"/>
                  </a:cubicBezTo>
                  <a:cubicBezTo>
                    <a:pt x="170103" y="972195"/>
                    <a:pt x="272130" y="964642"/>
                    <a:pt x="299054" y="986357"/>
                  </a:cubicBezTo>
                  <a:close/>
                  <a:moveTo>
                    <a:pt x="44930" y="23839"/>
                  </a:moveTo>
                  <a:cubicBezTo>
                    <a:pt x="26272" y="16994"/>
                    <a:pt x="28398" y="65616"/>
                    <a:pt x="32885" y="139020"/>
                  </a:cubicBezTo>
                  <a:cubicBezTo>
                    <a:pt x="36192" y="190002"/>
                    <a:pt x="26981" y="260810"/>
                    <a:pt x="27453" y="318872"/>
                  </a:cubicBezTo>
                  <a:cubicBezTo>
                    <a:pt x="27926" y="379767"/>
                    <a:pt x="32649" y="405258"/>
                    <a:pt x="12102" y="444911"/>
                  </a:cubicBezTo>
                  <a:lnTo>
                    <a:pt x="7851" y="650254"/>
                  </a:lnTo>
                  <a:cubicBezTo>
                    <a:pt x="6198" y="715162"/>
                    <a:pt x="-1596" y="709497"/>
                    <a:pt x="293" y="726963"/>
                  </a:cubicBezTo>
                  <a:cubicBezTo>
                    <a:pt x="3600" y="759063"/>
                    <a:pt x="-651" y="787150"/>
                    <a:pt x="766" y="819014"/>
                  </a:cubicBezTo>
                  <a:cubicBezTo>
                    <a:pt x="6198" y="938679"/>
                    <a:pt x="12102" y="896903"/>
                    <a:pt x="21785" y="939151"/>
                  </a:cubicBezTo>
                  <a:cubicBezTo>
                    <a:pt x="32413" y="984469"/>
                    <a:pt x="29107" y="1004531"/>
                    <a:pt x="86969" y="997214"/>
                  </a:cubicBezTo>
                  <a:cubicBezTo>
                    <a:pt x="135385" y="990841"/>
                    <a:pt x="253236" y="1003587"/>
                    <a:pt x="314169" y="995798"/>
                  </a:cubicBezTo>
                  <a:lnTo>
                    <a:pt x="348650" y="986829"/>
                  </a:lnTo>
                  <a:cubicBezTo>
                    <a:pt x="342510" y="986829"/>
                    <a:pt x="324797" y="987773"/>
                    <a:pt x="320546" y="987301"/>
                  </a:cubicBezTo>
                  <a:cubicBezTo>
                    <a:pt x="300235" y="985177"/>
                    <a:pt x="311099" y="986357"/>
                    <a:pt x="303305" y="981164"/>
                  </a:cubicBezTo>
                  <a:cubicBezTo>
                    <a:pt x="409347" y="984469"/>
                    <a:pt x="546801" y="955673"/>
                    <a:pt x="652843" y="969599"/>
                  </a:cubicBezTo>
                  <a:cubicBezTo>
                    <a:pt x="715429" y="977624"/>
                    <a:pt x="759594" y="968183"/>
                    <a:pt x="819110" y="977860"/>
                  </a:cubicBezTo>
                  <a:lnTo>
                    <a:pt x="1072288" y="1000990"/>
                  </a:lnTo>
                  <a:cubicBezTo>
                    <a:pt x="1102046" y="1003587"/>
                    <a:pt x="1134166" y="999574"/>
                    <a:pt x="1154005" y="1000518"/>
                  </a:cubicBezTo>
                  <a:cubicBezTo>
                    <a:pt x="1209978" y="1003587"/>
                    <a:pt x="1271856" y="1008543"/>
                    <a:pt x="1326884" y="1012792"/>
                  </a:cubicBezTo>
                  <a:cubicBezTo>
                    <a:pt x="1407892" y="1019401"/>
                    <a:pt x="1608404" y="1028842"/>
                    <a:pt x="1680437" y="1012084"/>
                  </a:cubicBezTo>
                  <a:cubicBezTo>
                    <a:pt x="1681382" y="1013264"/>
                    <a:pt x="1682799" y="1015152"/>
                    <a:pt x="1683507" y="1015860"/>
                  </a:cubicBezTo>
                  <a:lnTo>
                    <a:pt x="1695552" y="1034034"/>
                  </a:lnTo>
                  <a:cubicBezTo>
                    <a:pt x="1717753" y="1011140"/>
                    <a:pt x="1702874" y="1012792"/>
                    <a:pt x="1713029" y="983288"/>
                  </a:cubicBezTo>
                  <a:cubicBezTo>
                    <a:pt x="1724365" y="950009"/>
                    <a:pt x="1723893" y="978332"/>
                    <a:pt x="1721531" y="927586"/>
                  </a:cubicBezTo>
                  <a:cubicBezTo>
                    <a:pt x="1716336" y="820902"/>
                    <a:pt x="1728144" y="768504"/>
                    <a:pt x="1733104" y="677633"/>
                  </a:cubicBezTo>
                  <a:cubicBezTo>
                    <a:pt x="1741842" y="521384"/>
                    <a:pt x="1737827" y="453880"/>
                    <a:pt x="1731923" y="297158"/>
                  </a:cubicBezTo>
                  <a:cubicBezTo>
                    <a:pt x="1730506" y="260338"/>
                    <a:pt x="1730270" y="224698"/>
                    <a:pt x="1728853" y="182685"/>
                  </a:cubicBezTo>
                  <a:cubicBezTo>
                    <a:pt x="1727672" y="150113"/>
                    <a:pt x="1722240" y="147989"/>
                    <a:pt x="1719406" y="128163"/>
                  </a:cubicBezTo>
                  <a:cubicBezTo>
                    <a:pt x="1716572" y="109044"/>
                    <a:pt x="1720114" y="84734"/>
                    <a:pt x="1718225" y="63019"/>
                  </a:cubicBezTo>
                  <a:cubicBezTo>
                    <a:pt x="1701929" y="69156"/>
                    <a:pt x="1709250" y="67268"/>
                    <a:pt x="1696733" y="80249"/>
                  </a:cubicBezTo>
                  <a:cubicBezTo>
                    <a:pt x="1674533" y="76237"/>
                    <a:pt x="1678312" y="69864"/>
                    <a:pt x="1653513" y="68684"/>
                  </a:cubicBezTo>
                  <a:cubicBezTo>
                    <a:pt x="1594233" y="65616"/>
                    <a:pt x="1444735" y="76709"/>
                    <a:pt x="1386636" y="75293"/>
                  </a:cubicBezTo>
                  <a:cubicBezTo>
                    <a:pt x="1351210" y="74349"/>
                    <a:pt x="1325231" y="68684"/>
                    <a:pt x="1288860" y="69392"/>
                  </a:cubicBezTo>
                  <a:cubicBezTo>
                    <a:pt x="1252253" y="69864"/>
                    <a:pt x="1217299" y="74821"/>
                    <a:pt x="1180456" y="69392"/>
                  </a:cubicBezTo>
                  <a:lnTo>
                    <a:pt x="886183" y="48622"/>
                  </a:lnTo>
                  <a:cubicBezTo>
                    <a:pt x="863510" y="48150"/>
                    <a:pt x="869178" y="54286"/>
                    <a:pt x="840601" y="49566"/>
                  </a:cubicBezTo>
                  <a:cubicBezTo>
                    <a:pt x="821471" y="46261"/>
                    <a:pt x="812969" y="44137"/>
                    <a:pt x="796201" y="40125"/>
                  </a:cubicBezTo>
                  <a:cubicBezTo>
                    <a:pt x="754870" y="30211"/>
                    <a:pt x="735740" y="35640"/>
                    <a:pt x="695827" y="32100"/>
                  </a:cubicBezTo>
                  <a:cubicBezTo>
                    <a:pt x="604427" y="23603"/>
                    <a:pt x="626627" y="11329"/>
                    <a:pt x="508540" y="24547"/>
                  </a:cubicBezTo>
                  <a:lnTo>
                    <a:pt x="222769" y="13454"/>
                  </a:lnTo>
                  <a:cubicBezTo>
                    <a:pt x="150264" y="10385"/>
                    <a:pt x="165379" y="3540"/>
                    <a:pt x="135621" y="0"/>
                  </a:cubicBezTo>
                  <a:lnTo>
                    <a:pt x="121923" y="16286"/>
                  </a:lnTo>
                  <a:cubicBezTo>
                    <a:pt x="121451" y="18174"/>
                    <a:pt x="120270" y="18646"/>
                    <a:pt x="119325" y="19590"/>
                  </a:cubicBezTo>
                  <a:cubicBezTo>
                    <a:pt x="81301" y="19354"/>
                    <a:pt x="68784" y="4721"/>
                    <a:pt x="55322" y="31628"/>
                  </a:cubicBezTo>
                  <a:lnTo>
                    <a:pt x="44930" y="23839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21" name="Forma libre 820">
              <a:extLst>
                <a:ext uri="{FF2B5EF4-FFF2-40B4-BE49-F238E27FC236}">
                  <a16:creationId xmlns:a16="http://schemas.microsoft.com/office/drawing/2014/main" id="{7DEAA27C-9CC1-5B4F-8280-3BAC13EBAB4C}"/>
                </a:ext>
              </a:extLst>
            </p:cNvPr>
            <p:cNvSpPr/>
            <p:nvPr/>
          </p:nvSpPr>
          <p:spPr>
            <a:xfrm>
              <a:off x="2328311" y="2253821"/>
              <a:ext cx="1261093" cy="789038"/>
            </a:xfrm>
            <a:custGeom>
              <a:avLst/>
              <a:gdLst>
                <a:gd name="connsiteX0" fmla="*/ 1219604 w 1261093"/>
                <a:gd name="connsiteY0" fmla="*/ 717522 h 789038"/>
                <a:gd name="connsiteX1" fmla="*/ 929110 w 1261093"/>
                <a:gd name="connsiteY1" fmla="*/ 738056 h 789038"/>
                <a:gd name="connsiteX2" fmla="*/ 642630 w 1261093"/>
                <a:gd name="connsiteY2" fmla="*/ 703596 h 789038"/>
                <a:gd name="connsiteX3" fmla="*/ 263807 w 1261093"/>
                <a:gd name="connsiteY3" fmla="*/ 680466 h 789038"/>
                <a:gd name="connsiteX4" fmla="*/ 118323 w 1261093"/>
                <a:gd name="connsiteY4" fmla="*/ 668664 h 789038"/>
                <a:gd name="connsiteX5" fmla="*/ 57627 w 1261093"/>
                <a:gd name="connsiteY5" fmla="*/ 660876 h 789038"/>
                <a:gd name="connsiteX6" fmla="*/ 75812 w 1261093"/>
                <a:gd name="connsiteY6" fmla="*/ 688491 h 789038"/>
                <a:gd name="connsiteX7" fmla="*/ 28813 w 1261093"/>
                <a:gd name="connsiteY7" fmla="*/ 692267 h 789038"/>
                <a:gd name="connsiteX8" fmla="*/ 25743 w 1261093"/>
                <a:gd name="connsiteY8" fmla="*/ 519967 h 789038"/>
                <a:gd name="connsiteX9" fmla="*/ 31884 w 1261093"/>
                <a:gd name="connsiteY9" fmla="*/ 31156 h 789038"/>
                <a:gd name="connsiteX10" fmla="*/ 178312 w 1261093"/>
                <a:gd name="connsiteY10" fmla="*/ 46025 h 789038"/>
                <a:gd name="connsiteX11" fmla="*/ 336312 w 1261093"/>
                <a:gd name="connsiteY11" fmla="*/ 52398 h 789038"/>
                <a:gd name="connsiteX12" fmla="*/ 473057 w 1261093"/>
                <a:gd name="connsiteY12" fmla="*/ 69628 h 789038"/>
                <a:gd name="connsiteX13" fmla="*/ 626098 w 1261093"/>
                <a:gd name="connsiteY13" fmla="*/ 77181 h 789038"/>
                <a:gd name="connsiteX14" fmla="*/ 781973 w 1261093"/>
                <a:gd name="connsiteY14" fmla="*/ 85206 h 789038"/>
                <a:gd name="connsiteX15" fmla="*/ 1077191 w 1261093"/>
                <a:gd name="connsiteY15" fmla="*/ 93703 h 789038"/>
                <a:gd name="connsiteX16" fmla="*/ 1231649 w 1261093"/>
                <a:gd name="connsiteY16" fmla="*/ 166635 h 789038"/>
                <a:gd name="connsiteX17" fmla="*/ 1216298 w 1261093"/>
                <a:gd name="connsiteY17" fmla="*/ 320761 h 789038"/>
                <a:gd name="connsiteX18" fmla="*/ 1237789 w 1261093"/>
                <a:gd name="connsiteY18" fmla="*/ 293854 h 789038"/>
                <a:gd name="connsiteX19" fmla="*/ 1239915 w 1261093"/>
                <a:gd name="connsiteY19" fmla="*/ 289605 h 789038"/>
                <a:gd name="connsiteX20" fmla="*/ 1237081 w 1261093"/>
                <a:gd name="connsiteY20" fmla="*/ 511943 h 789038"/>
                <a:gd name="connsiteX21" fmla="*/ 1219604 w 1261093"/>
                <a:gd name="connsiteY21" fmla="*/ 717522 h 789038"/>
                <a:gd name="connsiteX22" fmla="*/ 1241568 w 1261093"/>
                <a:gd name="connsiteY22" fmla="*/ 61367 h 789038"/>
                <a:gd name="connsiteX23" fmla="*/ 1218423 w 1261093"/>
                <a:gd name="connsiteY23" fmla="*/ 77889 h 789038"/>
                <a:gd name="connsiteX24" fmla="*/ 1214644 w 1261093"/>
                <a:gd name="connsiteY24" fmla="*/ 81193 h 789038"/>
                <a:gd name="connsiteX25" fmla="*/ 1146390 w 1261093"/>
                <a:gd name="connsiteY25" fmla="*/ 76709 h 789038"/>
                <a:gd name="connsiteX26" fmla="*/ 929110 w 1261093"/>
                <a:gd name="connsiteY26" fmla="*/ 58063 h 789038"/>
                <a:gd name="connsiteX27" fmla="*/ 777722 w 1261093"/>
                <a:gd name="connsiteY27" fmla="*/ 63255 h 789038"/>
                <a:gd name="connsiteX28" fmla="*/ 488172 w 1261093"/>
                <a:gd name="connsiteY28" fmla="*/ 47677 h 789038"/>
                <a:gd name="connsiteX29" fmla="*/ 357804 w 1261093"/>
                <a:gd name="connsiteY29" fmla="*/ 32572 h 789038"/>
                <a:gd name="connsiteX30" fmla="*/ 293092 w 1261093"/>
                <a:gd name="connsiteY30" fmla="*/ 31628 h 789038"/>
                <a:gd name="connsiteX31" fmla="*/ 221768 w 1261093"/>
                <a:gd name="connsiteY31" fmla="*/ 21242 h 789038"/>
                <a:gd name="connsiteX32" fmla="*/ 85967 w 1261093"/>
                <a:gd name="connsiteY32" fmla="*/ 0 h 789038"/>
                <a:gd name="connsiteX33" fmla="*/ 59044 w 1261093"/>
                <a:gd name="connsiteY33" fmla="*/ 14398 h 789038"/>
                <a:gd name="connsiteX34" fmla="*/ 20783 w 1261093"/>
                <a:gd name="connsiteY34" fmla="*/ 9205 h 789038"/>
                <a:gd name="connsiteX35" fmla="*/ 5432 w 1261093"/>
                <a:gd name="connsiteY35" fmla="*/ 90634 h 789038"/>
                <a:gd name="connsiteX36" fmla="*/ 0 w 1261093"/>
                <a:gd name="connsiteY36" fmla="*/ 231779 h 789038"/>
                <a:gd name="connsiteX37" fmla="*/ 12045 w 1261093"/>
                <a:gd name="connsiteY37" fmla="*/ 269779 h 789038"/>
                <a:gd name="connsiteX38" fmla="*/ 10155 w 1261093"/>
                <a:gd name="connsiteY38" fmla="*/ 367966 h 789038"/>
                <a:gd name="connsiteX39" fmla="*/ 8975 w 1261093"/>
                <a:gd name="connsiteY39" fmla="*/ 456948 h 789038"/>
                <a:gd name="connsiteX40" fmla="*/ 11809 w 1261093"/>
                <a:gd name="connsiteY40" fmla="*/ 628540 h 789038"/>
                <a:gd name="connsiteX41" fmla="*/ 8738 w 1261093"/>
                <a:gd name="connsiteY41" fmla="*/ 721771 h 789038"/>
                <a:gd name="connsiteX42" fmla="*/ 69671 w 1261093"/>
                <a:gd name="connsiteY42" fmla="*/ 708553 h 789038"/>
                <a:gd name="connsiteX43" fmla="*/ 216099 w 1261093"/>
                <a:gd name="connsiteY43" fmla="*/ 704541 h 789038"/>
                <a:gd name="connsiteX44" fmla="*/ 455816 w 1261093"/>
                <a:gd name="connsiteY44" fmla="*/ 718938 h 789038"/>
                <a:gd name="connsiteX45" fmla="*/ 776541 w 1261093"/>
                <a:gd name="connsiteY45" fmla="*/ 742069 h 789038"/>
                <a:gd name="connsiteX46" fmla="*/ 928873 w 1261093"/>
                <a:gd name="connsiteY46" fmla="*/ 762131 h 789038"/>
                <a:gd name="connsiteX47" fmla="*/ 1084748 w 1261093"/>
                <a:gd name="connsiteY47" fmla="*/ 762131 h 789038"/>
                <a:gd name="connsiteX48" fmla="*/ 1214172 w 1261093"/>
                <a:gd name="connsiteY48" fmla="*/ 749386 h 789038"/>
                <a:gd name="connsiteX49" fmla="*/ 1229759 w 1261093"/>
                <a:gd name="connsiteY49" fmla="*/ 739473 h 789038"/>
                <a:gd name="connsiteX50" fmla="*/ 1231649 w 1261093"/>
                <a:gd name="connsiteY50" fmla="*/ 789038 h 789038"/>
                <a:gd name="connsiteX51" fmla="*/ 1240151 w 1261093"/>
                <a:gd name="connsiteY51" fmla="*/ 624999 h 789038"/>
                <a:gd name="connsiteX52" fmla="*/ 1258337 w 1261093"/>
                <a:gd name="connsiteY52" fmla="*/ 241928 h 789038"/>
                <a:gd name="connsiteX53" fmla="*/ 1249598 w 1261093"/>
                <a:gd name="connsiteY53" fmla="*/ 94883 h 789038"/>
                <a:gd name="connsiteX54" fmla="*/ 1241568 w 1261093"/>
                <a:gd name="connsiteY54" fmla="*/ 61367 h 789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261093" h="789038">
                  <a:moveTo>
                    <a:pt x="1219604" y="717522"/>
                  </a:moveTo>
                  <a:cubicBezTo>
                    <a:pt x="1082623" y="720118"/>
                    <a:pt x="1178510" y="748914"/>
                    <a:pt x="929110" y="738056"/>
                  </a:cubicBezTo>
                  <a:lnTo>
                    <a:pt x="642630" y="703596"/>
                  </a:lnTo>
                  <a:cubicBezTo>
                    <a:pt x="585476" y="693211"/>
                    <a:pt x="294982" y="695099"/>
                    <a:pt x="263807" y="680466"/>
                  </a:cubicBezTo>
                  <a:cubicBezTo>
                    <a:pt x="211848" y="655919"/>
                    <a:pt x="200276" y="670317"/>
                    <a:pt x="118323" y="668664"/>
                  </a:cubicBezTo>
                  <a:cubicBezTo>
                    <a:pt x="81716" y="667956"/>
                    <a:pt x="73686" y="653323"/>
                    <a:pt x="57627" y="660876"/>
                  </a:cubicBezTo>
                  <a:cubicBezTo>
                    <a:pt x="55265" y="671025"/>
                    <a:pt x="49597" y="673621"/>
                    <a:pt x="75812" y="688491"/>
                  </a:cubicBezTo>
                  <a:lnTo>
                    <a:pt x="28813" y="692267"/>
                  </a:lnTo>
                  <a:cubicBezTo>
                    <a:pt x="30703" y="642465"/>
                    <a:pt x="25034" y="575906"/>
                    <a:pt x="25743" y="519967"/>
                  </a:cubicBezTo>
                  <a:cubicBezTo>
                    <a:pt x="28105" y="367494"/>
                    <a:pt x="20075" y="181505"/>
                    <a:pt x="31884" y="31156"/>
                  </a:cubicBezTo>
                  <a:cubicBezTo>
                    <a:pt x="85023" y="30447"/>
                    <a:pt x="123047" y="44609"/>
                    <a:pt x="178312" y="46025"/>
                  </a:cubicBezTo>
                  <a:cubicBezTo>
                    <a:pt x="232868" y="47205"/>
                    <a:pt x="280811" y="50746"/>
                    <a:pt x="336312" y="52398"/>
                  </a:cubicBezTo>
                  <a:cubicBezTo>
                    <a:pt x="396537" y="54050"/>
                    <a:pt x="398898" y="78361"/>
                    <a:pt x="473057" y="69628"/>
                  </a:cubicBezTo>
                  <a:cubicBezTo>
                    <a:pt x="534462" y="62547"/>
                    <a:pt x="571306" y="70572"/>
                    <a:pt x="626098" y="77181"/>
                  </a:cubicBezTo>
                  <a:cubicBezTo>
                    <a:pt x="681363" y="83790"/>
                    <a:pt x="727181" y="76001"/>
                    <a:pt x="781973" y="85206"/>
                  </a:cubicBezTo>
                  <a:cubicBezTo>
                    <a:pt x="860383" y="98187"/>
                    <a:pt x="877387" y="63727"/>
                    <a:pt x="1077191" y="93703"/>
                  </a:cubicBezTo>
                  <a:cubicBezTo>
                    <a:pt x="1220549" y="115417"/>
                    <a:pt x="1231649" y="73168"/>
                    <a:pt x="1231649" y="166635"/>
                  </a:cubicBezTo>
                  <a:cubicBezTo>
                    <a:pt x="1231649" y="211952"/>
                    <a:pt x="1231413" y="283704"/>
                    <a:pt x="1216298" y="320761"/>
                  </a:cubicBezTo>
                  <a:cubicBezTo>
                    <a:pt x="1236845" y="311084"/>
                    <a:pt x="1236136" y="289841"/>
                    <a:pt x="1237789" y="293854"/>
                  </a:cubicBezTo>
                  <a:cubicBezTo>
                    <a:pt x="1238262" y="294798"/>
                    <a:pt x="1238970" y="291021"/>
                    <a:pt x="1239915" y="289605"/>
                  </a:cubicBezTo>
                  <a:cubicBezTo>
                    <a:pt x="1239679" y="356401"/>
                    <a:pt x="1244402" y="450103"/>
                    <a:pt x="1237081" y="511943"/>
                  </a:cubicBezTo>
                  <a:cubicBezTo>
                    <a:pt x="1229051" y="578974"/>
                    <a:pt x="1212519" y="647422"/>
                    <a:pt x="1219604" y="717522"/>
                  </a:cubicBezTo>
                  <a:close/>
                  <a:moveTo>
                    <a:pt x="1241568" y="61367"/>
                  </a:moveTo>
                  <a:lnTo>
                    <a:pt x="1218423" y="77889"/>
                  </a:lnTo>
                  <a:cubicBezTo>
                    <a:pt x="1217478" y="78833"/>
                    <a:pt x="1216061" y="80249"/>
                    <a:pt x="1214644" y="81193"/>
                  </a:cubicBezTo>
                  <a:cubicBezTo>
                    <a:pt x="1199765" y="72224"/>
                    <a:pt x="1167409" y="77181"/>
                    <a:pt x="1146390" y="76709"/>
                  </a:cubicBezTo>
                  <a:cubicBezTo>
                    <a:pt x="1092542" y="75529"/>
                    <a:pt x="1070814" y="55230"/>
                    <a:pt x="929110" y="58063"/>
                  </a:cubicBezTo>
                  <a:cubicBezTo>
                    <a:pt x="881166" y="59007"/>
                    <a:pt x="823540" y="69392"/>
                    <a:pt x="777722" y="63255"/>
                  </a:cubicBezTo>
                  <a:lnTo>
                    <a:pt x="488172" y="47677"/>
                  </a:lnTo>
                  <a:cubicBezTo>
                    <a:pt x="393939" y="60423"/>
                    <a:pt x="434324" y="35404"/>
                    <a:pt x="357804" y="32572"/>
                  </a:cubicBezTo>
                  <a:cubicBezTo>
                    <a:pt x="326865" y="31392"/>
                    <a:pt x="326157" y="35876"/>
                    <a:pt x="293092" y="31628"/>
                  </a:cubicBezTo>
                  <a:cubicBezTo>
                    <a:pt x="269239" y="28795"/>
                    <a:pt x="244913" y="23131"/>
                    <a:pt x="221768" y="21242"/>
                  </a:cubicBezTo>
                  <a:cubicBezTo>
                    <a:pt x="150207" y="15106"/>
                    <a:pt x="149734" y="25019"/>
                    <a:pt x="85967" y="0"/>
                  </a:cubicBezTo>
                  <a:cubicBezTo>
                    <a:pt x="64239" y="16050"/>
                    <a:pt x="86912" y="12273"/>
                    <a:pt x="59044" y="14398"/>
                  </a:cubicBezTo>
                  <a:cubicBezTo>
                    <a:pt x="36843" y="15814"/>
                    <a:pt x="41094" y="10385"/>
                    <a:pt x="20783" y="9205"/>
                  </a:cubicBezTo>
                  <a:cubicBezTo>
                    <a:pt x="-709" y="42013"/>
                    <a:pt x="6849" y="34460"/>
                    <a:pt x="5432" y="90634"/>
                  </a:cubicBezTo>
                  <a:lnTo>
                    <a:pt x="0" y="231779"/>
                  </a:lnTo>
                  <a:cubicBezTo>
                    <a:pt x="5668" y="270251"/>
                    <a:pt x="8030" y="225406"/>
                    <a:pt x="12045" y="269779"/>
                  </a:cubicBezTo>
                  <a:cubicBezTo>
                    <a:pt x="14643" y="296922"/>
                    <a:pt x="8975" y="337519"/>
                    <a:pt x="10155" y="367966"/>
                  </a:cubicBezTo>
                  <a:cubicBezTo>
                    <a:pt x="11573" y="403842"/>
                    <a:pt x="11336" y="427681"/>
                    <a:pt x="8975" y="456948"/>
                  </a:cubicBezTo>
                  <a:cubicBezTo>
                    <a:pt x="1889" y="544514"/>
                    <a:pt x="5432" y="541682"/>
                    <a:pt x="11809" y="628540"/>
                  </a:cubicBezTo>
                  <a:cubicBezTo>
                    <a:pt x="13934" y="658279"/>
                    <a:pt x="3306" y="702652"/>
                    <a:pt x="8738" y="721771"/>
                  </a:cubicBezTo>
                  <a:cubicBezTo>
                    <a:pt x="25507" y="729795"/>
                    <a:pt x="24562" y="712329"/>
                    <a:pt x="69671" y="708553"/>
                  </a:cubicBezTo>
                  <a:cubicBezTo>
                    <a:pt x="173116" y="699820"/>
                    <a:pt x="113364" y="686130"/>
                    <a:pt x="216099" y="704541"/>
                  </a:cubicBezTo>
                  <a:lnTo>
                    <a:pt x="455816" y="718938"/>
                  </a:lnTo>
                  <a:cubicBezTo>
                    <a:pt x="614998" y="716814"/>
                    <a:pt x="623028" y="720118"/>
                    <a:pt x="776541" y="742069"/>
                  </a:cubicBezTo>
                  <a:cubicBezTo>
                    <a:pt x="838182" y="750802"/>
                    <a:pt x="840780" y="758591"/>
                    <a:pt x="928873" y="762131"/>
                  </a:cubicBezTo>
                  <a:cubicBezTo>
                    <a:pt x="982485" y="764255"/>
                    <a:pt x="1041056" y="773224"/>
                    <a:pt x="1084748" y="762131"/>
                  </a:cubicBezTo>
                  <a:cubicBezTo>
                    <a:pt x="1211338" y="729559"/>
                    <a:pt x="1184178" y="760243"/>
                    <a:pt x="1214172" y="749386"/>
                  </a:cubicBezTo>
                  <a:lnTo>
                    <a:pt x="1229759" y="739473"/>
                  </a:lnTo>
                  <a:lnTo>
                    <a:pt x="1231649" y="789038"/>
                  </a:lnTo>
                  <a:cubicBezTo>
                    <a:pt x="1266130" y="776529"/>
                    <a:pt x="1235900" y="653087"/>
                    <a:pt x="1240151" y="624999"/>
                  </a:cubicBezTo>
                  <a:cubicBezTo>
                    <a:pt x="1263060" y="474414"/>
                    <a:pt x="1248181" y="393457"/>
                    <a:pt x="1258337" y="241928"/>
                  </a:cubicBezTo>
                  <a:cubicBezTo>
                    <a:pt x="1262824" y="174424"/>
                    <a:pt x="1263060" y="148697"/>
                    <a:pt x="1249598" y="94883"/>
                  </a:cubicBezTo>
                  <a:cubicBezTo>
                    <a:pt x="1244638" y="75293"/>
                    <a:pt x="1249834" y="73876"/>
                    <a:pt x="1241568" y="6136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22" name="Forma libre 821">
              <a:extLst>
                <a:ext uri="{FF2B5EF4-FFF2-40B4-BE49-F238E27FC236}">
                  <a16:creationId xmlns:a16="http://schemas.microsoft.com/office/drawing/2014/main" id="{789A37A7-A4EA-DF4F-8452-A1F678C85476}"/>
                </a:ext>
              </a:extLst>
            </p:cNvPr>
            <p:cNvSpPr/>
            <p:nvPr/>
          </p:nvSpPr>
          <p:spPr>
            <a:xfrm>
              <a:off x="2465722" y="2414078"/>
              <a:ext cx="459944" cy="468980"/>
            </a:xfrm>
            <a:custGeom>
              <a:avLst/>
              <a:gdLst>
                <a:gd name="connsiteX0" fmla="*/ 178118 w 459944"/>
                <a:gd name="connsiteY0" fmla="*/ 71050 h 468980"/>
                <a:gd name="connsiteX1" fmla="*/ 275658 w 459944"/>
                <a:gd name="connsiteY1" fmla="*/ 28801 h 468980"/>
                <a:gd name="connsiteX2" fmla="*/ 361626 w 459944"/>
                <a:gd name="connsiteY2" fmla="*/ 88752 h 468980"/>
                <a:gd name="connsiteX3" fmla="*/ 282271 w 459944"/>
                <a:gd name="connsiteY3" fmla="*/ 280878 h 468980"/>
                <a:gd name="connsiteX4" fmla="*/ 155446 w 459944"/>
                <a:gd name="connsiteY4" fmla="*/ 66565 h 468980"/>
                <a:gd name="connsiteX5" fmla="*/ 201027 w 459944"/>
                <a:gd name="connsiteY5" fmla="*/ 41782 h 468980"/>
                <a:gd name="connsiteX6" fmla="*/ 201736 w 459944"/>
                <a:gd name="connsiteY6" fmla="*/ 44615 h 468980"/>
                <a:gd name="connsiteX7" fmla="*/ 178118 w 459944"/>
                <a:gd name="connsiteY7" fmla="*/ 71050 h 468980"/>
                <a:gd name="connsiteX8" fmla="*/ 436729 w 459944"/>
                <a:gd name="connsiteY8" fmla="*/ 440196 h 468980"/>
                <a:gd name="connsiteX9" fmla="*/ 127813 w 459944"/>
                <a:gd name="connsiteY9" fmla="*/ 441140 h 468980"/>
                <a:gd name="connsiteX10" fmla="*/ 146707 w 459944"/>
                <a:gd name="connsiteY10" fmla="*/ 431463 h 468980"/>
                <a:gd name="connsiteX11" fmla="*/ 212127 w 459944"/>
                <a:gd name="connsiteY11" fmla="*/ 419662 h 468980"/>
                <a:gd name="connsiteX12" fmla="*/ 35705 w 459944"/>
                <a:gd name="connsiteY12" fmla="*/ 431463 h 468980"/>
                <a:gd name="connsiteX13" fmla="*/ 26022 w 459944"/>
                <a:gd name="connsiteY13" fmla="*/ 407152 h 468980"/>
                <a:gd name="connsiteX14" fmla="*/ 36650 w 459944"/>
                <a:gd name="connsiteY14" fmla="*/ 344841 h 468980"/>
                <a:gd name="connsiteX15" fmla="*/ 98291 w 459944"/>
                <a:gd name="connsiteY15" fmla="*/ 287723 h 468980"/>
                <a:gd name="connsiteX16" fmla="*/ 52710 w 459944"/>
                <a:gd name="connsiteY16" fmla="*/ 377413 h 468980"/>
                <a:gd name="connsiteX17" fmla="*/ 51057 w 459944"/>
                <a:gd name="connsiteY17" fmla="*/ 405736 h 468980"/>
                <a:gd name="connsiteX18" fmla="*/ 52001 w 459944"/>
                <a:gd name="connsiteY18" fmla="*/ 408804 h 468980"/>
                <a:gd name="connsiteX19" fmla="*/ 79398 w 459944"/>
                <a:gd name="connsiteY19" fmla="*/ 333276 h 468980"/>
                <a:gd name="connsiteX20" fmla="*/ 103015 w 459944"/>
                <a:gd name="connsiteY20" fmla="*/ 307549 h 468980"/>
                <a:gd name="connsiteX21" fmla="*/ 111990 w 459944"/>
                <a:gd name="connsiteY21" fmla="*/ 278282 h 468980"/>
                <a:gd name="connsiteX22" fmla="*/ 242122 w 459944"/>
                <a:gd name="connsiteY22" fmla="*/ 310381 h 468980"/>
                <a:gd name="connsiteX23" fmla="*/ 400358 w 459944"/>
                <a:gd name="connsiteY23" fmla="*/ 277573 h 468980"/>
                <a:gd name="connsiteX24" fmla="*/ 427755 w 459944"/>
                <a:gd name="connsiteY24" fmla="*/ 316282 h 468980"/>
                <a:gd name="connsiteX25" fmla="*/ 436729 w 459944"/>
                <a:gd name="connsiteY25" fmla="*/ 440196 h 468980"/>
                <a:gd name="connsiteX26" fmla="*/ 458930 w 459944"/>
                <a:gd name="connsiteY26" fmla="*/ 441376 h 468980"/>
                <a:gd name="connsiteX27" fmla="*/ 415710 w 459944"/>
                <a:gd name="connsiteY27" fmla="*/ 257511 h 468980"/>
                <a:gd name="connsiteX28" fmla="*/ 366822 w 459944"/>
                <a:gd name="connsiteY28" fmla="*/ 225647 h 468980"/>
                <a:gd name="connsiteX29" fmla="*/ 374143 w 459944"/>
                <a:gd name="connsiteY29" fmla="*/ 64677 h 468980"/>
                <a:gd name="connsiteX30" fmla="*/ 254403 w 459944"/>
                <a:gd name="connsiteY30" fmla="*/ 5434 h 468980"/>
                <a:gd name="connsiteX31" fmla="*/ 235981 w 459944"/>
                <a:gd name="connsiteY31" fmla="*/ 6 h 468980"/>
                <a:gd name="connsiteX32" fmla="*/ 146707 w 459944"/>
                <a:gd name="connsiteY32" fmla="*/ 57832 h 468980"/>
                <a:gd name="connsiteX33" fmla="*/ 98764 w 459944"/>
                <a:gd name="connsiteY33" fmla="*/ 166169 h 468980"/>
                <a:gd name="connsiteX34" fmla="*/ 112226 w 459944"/>
                <a:gd name="connsiteY34" fmla="*/ 257275 h 468980"/>
                <a:gd name="connsiteX35" fmla="*/ 52710 w 459944"/>
                <a:gd name="connsiteY35" fmla="*/ 279226 h 468980"/>
                <a:gd name="connsiteX36" fmla="*/ 515 w 459944"/>
                <a:gd name="connsiteY36" fmla="*/ 400071 h 468980"/>
                <a:gd name="connsiteX37" fmla="*/ 16339 w 459944"/>
                <a:gd name="connsiteY37" fmla="*/ 466159 h 468980"/>
                <a:gd name="connsiteX38" fmla="*/ 28384 w 459944"/>
                <a:gd name="connsiteY38" fmla="*/ 451289 h 468980"/>
                <a:gd name="connsiteX39" fmla="*/ 364460 w 459944"/>
                <a:gd name="connsiteY39" fmla="*/ 464035 h 468980"/>
                <a:gd name="connsiteX40" fmla="*/ 458930 w 459944"/>
                <a:gd name="connsiteY40" fmla="*/ 441376 h 46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59944" h="468980">
                  <a:moveTo>
                    <a:pt x="178118" y="71050"/>
                  </a:moveTo>
                  <a:cubicBezTo>
                    <a:pt x="207876" y="58304"/>
                    <a:pt x="247081" y="32813"/>
                    <a:pt x="275658" y="28801"/>
                  </a:cubicBezTo>
                  <a:cubicBezTo>
                    <a:pt x="322185" y="22192"/>
                    <a:pt x="348164" y="50515"/>
                    <a:pt x="361626" y="88752"/>
                  </a:cubicBezTo>
                  <a:cubicBezTo>
                    <a:pt x="390203" y="169237"/>
                    <a:pt x="346983" y="259163"/>
                    <a:pt x="282271" y="280878"/>
                  </a:cubicBezTo>
                  <a:cubicBezTo>
                    <a:pt x="136552" y="329971"/>
                    <a:pt x="64519" y="183399"/>
                    <a:pt x="155446" y="66565"/>
                  </a:cubicBezTo>
                  <a:cubicBezTo>
                    <a:pt x="161586" y="58776"/>
                    <a:pt x="192053" y="20540"/>
                    <a:pt x="201027" y="41782"/>
                  </a:cubicBezTo>
                  <a:cubicBezTo>
                    <a:pt x="201263" y="42255"/>
                    <a:pt x="201736" y="44143"/>
                    <a:pt x="201736" y="44615"/>
                  </a:cubicBezTo>
                  <a:cubicBezTo>
                    <a:pt x="202444" y="55472"/>
                    <a:pt x="185440" y="64205"/>
                    <a:pt x="178118" y="71050"/>
                  </a:cubicBezTo>
                  <a:close/>
                  <a:moveTo>
                    <a:pt x="436729" y="440196"/>
                  </a:moveTo>
                  <a:cubicBezTo>
                    <a:pt x="338481" y="445861"/>
                    <a:pt x="222047" y="453886"/>
                    <a:pt x="127813" y="441140"/>
                  </a:cubicBezTo>
                  <a:lnTo>
                    <a:pt x="146707" y="431463"/>
                  </a:lnTo>
                  <a:cubicBezTo>
                    <a:pt x="171269" y="422730"/>
                    <a:pt x="201027" y="424146"/>
                    <a:pt x="212127" y="419662"/>
                  </a:cubicBezTo>
                  <a:cubicBezTo>
                    <a:pt x="202444" y="393699"/>
                    <a:pt x="86719" y="437364"/>
                    <a:pt x="35705" y="431463"/>
                  </a:cubicBezTo>
                  <a:lnTo>
                    <a:pt x="26022" y="407152"/>
                  </a:lnTo>
                  <a:cubicBezTo>
                    <a:pt x="19645" y="388978"/>
                    <a:pt x="21299" y="386146"/>
                    <a:pt x="36650" y="344841"/>
                  </a:cubicBezTo>
                  <a:cubicBezTo>
                    <a:pt x="48695" y="312505"/>
                    <a:pt x="56489" y="287487"/>
                    <a:pt x="98291" y="287723"/>
                  </a:cubicBezTo>
                  <a:cubicBezTo>
                    <a:pt x="85774" y="321946"/>
                    <a:pt x="66880" y="309673"/>
                    <a:pt x="52710" y="377413"/>
                  </a:cubicBezTo>
                  <a:lnTo>
                    <a:pt x="51057" y="405736"/>
                  </a:lnTo>
                  <a:cubicBezTo>
                    <a:pt x="51057" y="407388"/>
                    <a:pt x="51529" y="407860"/>
                    <a:pt x="52001" y="408804"/>
                  </a:cubicBezTo>
                  <a:cubicBezTo>
                    <a:pt x="63574" y="386382"/>
                    <a:pt x="64282" y="358059"/>
                    <a:pt x="79398" y="333276"/>
                  </a:cubicBezTo>
                  <a:cubicBezTo>
                    <a:pt x="88844" y="317934"/>
                    <a:pt x="94513" y="318170"/>
                    <a:pt x="103015" y="307549"/>
                  </a:cubicBezTo>
                  <a:cubicBezTo>
                    <a:pt x="125452" y="279934"/>
                    <a:pt x="98764" y="302828"/>
                    <a:pt x="111990" y="278282"/>
                  </a:cubicBezTo>
                  <a:cubicBezTo>
                    <a:pt x="164420" y="294095"/>
                    <a:pt x="184259" y="315338"/>
                    <a:pt x="242122" y="310381"/>
                  </a:cubicBezTo>
                  <a:cubicBezTo>
                    <a:pt x="354068" y="300940"/>
                    <a:pt x="328561" y="215498"/>
                    <a:pt x="400358" y="277573"/>
                  </a:cubicBezTo>
                  <a:cubicBezTo>
                    <a:pt x="413820" y="289375"/>
                    <a:pt x="420669" y="298580"/>
                    <a:pt x="427755" y="316282"/>
                  </a:cubicBezTo>
                  <a:cubicBezTo>
                    <a:pt x="441217" y="350034"/>
                    <a:pt x="440272" y="397947"/>
                    <a:pt x="436729" y="440196"/>
                  </a:cubicBezTo>
                  <a:close/>
                  <a:moveTo>
                    <a:pt x="458930" y="441376"/>
                  </a:moveTo>
                  <a:cubicBezTo>
                    <a:pt x="461764" y="385674"/>
                    <a:pt x="461764" y="285126"/>
                    <a:pt x="415710" y="257511"/>
                  </a:cubicBezTo>
                  <a:cubicBezTo>
                    <a:pt x="386188" y="239809"/>
                    <a:pt x="391148" y="248306"/>
                    <a:pt x="366822" y="225647"/>
                  </a:cubicBezTo>
                  <a:cubicBezTo>
                    <a:pt x="387369" y="158380"/>
                    <a:pt x="398705" y="127696"/>
                    <a:pt x="374143" y="64677"/>
                  </a:cubicBezTo>
                  <a:cubicBezTo>
                    <a:pt x="349581" y="1186"/>
                    <a:pt x="295969" y="18180"/>
                    <a:pt x="254403" y="5434"/>
                  </a:cubicBezTo>
                  <a:cubicBezTo>
                    <a:pt x="248498" y="3546"/>
                    <a:pt x="240941" y="6"/>
                    <a:pt x="235981" y="6"/>
                  </a:cubicBezTo>
                  <a:cubicBezTo>
                    <a:pt x="219921" y="-466"/>
                    <a:pt x="171269" y="28565"/>
                    <a:pt x="146707" y="57832"/>
                  </a:cubicBezTo>
                  <a:cubicBezTo>
                    <a:pt x="116949" y="93472"/>
                    <a:pt x="108211" y="112827"/>
                    <a:pt x="98764" y="166169"/>
                  </a:cubicBezTo>
                  <a:cubicBezTo>
                    <a:pt x="89789" y="215026"/>
                    <a:pt x="103015" y="222579"/>
                    <a:pt x="112226" y="257275"/>
                  </a:cubicBezTo>
                  <a:cubicBezTo>
                    <a:pt x="94749" y="264120"/>
                    <a:pt x="67353" y="266480"/>
                    <a:pt x="52710" y="279226"/>
                  </a:cubicBezTo>
                  <a:cubicBezTo>
                    <a:pt x="24841" y="303536"/>
                    <a:pt x="6183" y="362543"/>
                    <a:pt x="515" y="400071"/>
                  </a:cubicBezTo>
                  <a:cubicBezTo>
                    <a:pt x="-2555" y="421314"/>
                    <a:pt x="8781" y="450581"/>
                    <a:pt x="16339" y="466159"/>
                  </a:cubicBezTo>
                  <a:lnTo>
                    <a:pt x="28384" y="451289"/>
                  </a:lnTo>
                  <a:cubicBezTo>
                    <a:pt x="131592" y="451997"/>
                    <a:pt x="214725" y="480085"/>
                    <a:pt x="364460" y="464035"/>
                  </a:cubicBezTo>
                  <a:cubicBezTo>
                    <a:pt x="428463" y="457190"/>
                    <a:pt x="411222" y="471352"/>
                    <a:pt x="458930" y="44137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23" name="Forma libre 822">
              <a:extLst>
                <a:ext uri="{FF2B5EF4-FFF2-40B4-BE49-F238E27FC236}">
                  <a16:creationId xmlns:a16="http://schemas.microsoft.com/office/drawing/2014/main" id="{E88EA28C-9B7E-2242-9F87-69910810D8E6}"/>
                </a:ext>
              </a:extLst>
            </p:cNvPr>
            <p:cNvSpPr/>
            <p:nvPr/>
          </p:nvSpPr>
          <p:spPr>
            <a:xfrm>
              <a:off x="3045570" y="2440515"/>
              <a:ext cx="361307" cy="407709"/>
            </a:xfrm>
            <a:custGeom>
              <a:avLst/>
              <a:gdLst>
                <a:gd name="connsiteX0" fmla="*/ 320491 w 361307"/>
                <a:gd name="connsiteY0" fmla="*/ 220453 h 407709"/>
                <a:gd name="connsiteX1" fmla="*/ 337496 w 361307"/>
                <a:gd name="connsiteY1" fmla="*/ 253733 h 407709"/>
                <a:gd name="connsiteX2" fmla="*/ 284357 w 361307"/>
                <a:gd name="connsiteY2" fmla="*/ 362305 h 407709"/>
                <a:gd name="connsiteX3" fmla="*/ 47710 w 361307"/>
                <a:gd name="connsiteY3" fmla="*/ 306839 h 407709"/>
                <a:gd name="connsiteX4" fmla="*/ 92583 w 361307"/>
                <a:gd name="connsiteY4" fmla="*/ 59954 h 407709"/>
                <a:gd name="connsiteX5" fmla="*/ 54323 w 361307"/>
                <a:gd name="connsiteY5" fmla="*/ 136663 h 407709"/>
                <a:gd name="connsiteX6" fmla="*/ 82192 w 361307"/>
                <a:gd name="connsiteY6" fmla="*/ 104327 h 407709"/>
                <a:gd name="connsiteX7" fmla="*/ 73453 w 361307"/>
                <a:gd name="connsiteY7" fmla="*/ 178204 h 407709"/>
                <a:gd name="connsiteX8" fmla="*/ 158476 w 361307"/>
                <a:gd name="connsiteY8" fmla="*/ 50513 h 407709"/>
                <a:gd name="connsiteX9" fmla="*/ 189651 w 361307"/>
                <a:gd name="connsiteY9" fmla="*/ 23842 h 407709"/>
                <a:gd name="connsiteX10" fmla="*/ 162491 w 361307"/>
                <a:gd name="connsiteY10" fmla="*/ 208415 h 407709"/>
                <a:gd name="connsiteX11" fmla="*/ 174536 w 361307"/>
                <a:gd name="connsiteY11" fmla="*/ 229894 h 407709"/>
                <a:gd name="connsiteX12" fmla="*/ 228147 w 361307"/>
                <a:gd name="connsiteY12" fmla="*/ 217620 h 407709"/>
                <a:gd name="connsiteX13" fmla="*/ 310572 w 361307"/>
                <a:gd name="connsiteY13" fmla="*/ 223521 h 407709"/>
                <a:gd name="connsiteX14" fmla="*/ 303251 w 361307"/>
                <a:gd name="connsiteY14" fmla="*/ 301174 h 407709"/>
                <a:gd name="connsiteX15" fmla="*/ 320491 w 361307"/>
                <a:gd name="connsiteY15" fmla="*/ 220453 h 407709"/>
                <a:gd name="connsiteX16" fmla="*/ 349069 w 361307"/>
                <a:gd name="connsiteY16" fmla="*/ 207235 h 407709"/>
                <a:gd name="connsiteX17" fmla="*/ 182330 w 361307"/>
                <a:gd name="connsiteY17" fmla="*/ 203931 h 407709"/>
                <a:gd name="connsiteX18" fmla="*/ 209253 w 361307"/>
                <a:gd name="connsiteY18" fmla="*/ 12749 h 407709"/>
                <a:gd name="connsiteX19" fmla="*/ 183747 w 361307"/>
                <a:gd name="connsiteY19" fmla="*/ 4960 h 407709"/>
                <a:gd name="connsiteX20" fmla="*/ 18661 w 361307"/>
                <a:gd name="connsiteY20" fmla="*/ 113060 h 407709"/>
                <a:gd name="connsiteX21" fmla="*/ 7561 w 361307"/>
                <a:gd name="connsiteY21" fmla="*/ 266478 h 407709"/>
                <a:gd name="connsiteX22" fmla="*/ 222951 w 361307"/>
                <a:gd name="connsiteY22" fmla="*/ 407386 h 407709"/>
                <a:gd name="connsiteX23" fmla="*/ 331119 w 361307"/>
                <a:gd name="connsiteY23" fmla="*/ 338466 h 407709"/>
                <a:gd name="connsiteX24" fmla="*/ 354973 w 361307"/>
                <a:gd name="connsiteY24" fmla="*/ 275683 h 407709"/>
                <a:gd name="connsiteX25" fmla="*/ 349069 w 361307"/>
                <a:gd name="connsiteY25" fmla="*/ 207235 h 407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61307" h="407709">
                  <a:moveTo>
                    <a:pt x="320491" y="220453"/>
                  </a:moveTo>
                  <a:cubicBezTo>
                    <a:pt x="344817" y="225645"/>
                    <a:pt x="337732" y="236975"/>
                    <a:pt x="337496" y="253733"/>
                  </a:cubicBezTo>
                  <a:cubicBezTo>
                    <a:pt x="336551" y="293857"/>
                    <a:pt x="308683" y="342715"/>
                    <a:pt x="284357" y="362305"/>
                  </a:cubicBezTo>
                  <a:cubicBezTo>
                    <a:pt x="238775" y="398417"/>
                    <a:pt x="102266" y="385672"/>
                    <a:pt x="47710" y="306839"/>
                  </a:cubicBezTo>
                  <a:cubicBezTo>
                    <a:pt x="-5429" y="230366"/>
                    <a:pt x="13701" y="84265"/>
                    <a:pt x="92583" y="59954"/>
                  </a:cubicBezTo>
                  <a:cubicBezTo>
                    <a:pt x="81719" y="83793"/>
                    <a:pt x="60700" y="103855"/>
                    <a:pt x="54323" y="136663"/>
                  </a:cubicBezTo>
                  <a:cubicBezTo>
                    <a:pt x="67313" y="122738"/>
                    <a:pt x="65896" y="115657"/>
                    <a:pt x="82192" y="104327"/>
                  </a:cubicBezTo>
                  <a:cubicBezTo>
                    <a:pt x="77704" y="128874"/>
                    <a:pt x="62825" y="145160"/>
                    <a:pt x="73453" y="178204"/>
                  </a:cubicBezTo>
                  <a:cubicBezTo>
                    <a:pt x="94473" y="133831"/>
                    <a:pt x="69674" y="88514"/>
                    <a:pt x="158476" y="50513"/>
                  </a:cubicBezTo>
                  <a:cubicBezTo>
                    <a:pt x="201696" y="32103"/>
                    <a:pt x="152099" y="28091"/>
                    <a:pt x="189651" y="23842"/>
                  </a:cubicBezTo>
                  <a:cubicBezTo>
                    <a:pt x="175717" y="89930"/>
                    <a:pt x="187053" y="122029"/>
                    <a:pt x="162491" y="208415"/>
                  </a:cubicBezTo>
                  <a:cubicBezTo>
                    <a:pt x="160129" y="217148"/>
                    <a:pt x="154933" y="233906"/>
                    <a:pt x="174536" y="229894"/>
                  </a:cubicBezTo>
                  <a:cubicBezTo>
                    <a:pt x="187053" y="227534"/>
                    <a:pt x="200279" y="218328"/>
                    <a:pt x="228147" y="217620"/>
                  </a:cubicBezTo>
                  <a:cubicBezTo>
                    <a:pt x="251292" y="216676"/>
                    <a:pt x="282704" y="222341"/>
                    <a:pt x="310572" y="223521"/>
                  </a:cubicBezTo>
                  <a:lnTo>
                    <a:pt x="303251" y="301174"/>
                  </a:lnTo>
                  <a:cubicBezTo>
                    <a:pt x="323798" y="272143"/>
                    <a:pt x="307738" y="240043"/>
                    <a:pt x="320491" y="220453"/>
                  </a:cubicBezTo>
                  <a:close/>
                  <a:moveTo>
                    <a:pt x="349069" y="207235"/>
                  </a:moveTo>
                  <a:cubicBezTo>
                    <a:pt x="290970" y="202751"/>
                    <a:pt x="236650" y="196850"/>
                    <a:pt x="182330" y="203931"/>
                  </a:cubicBezTo>
                  <a:cubicBezTo>
                    <a:pt x="182093" y="144924"/>
                    <a:pt x="212796" y="26203"/>
                    <a:pt x="209253" y="12749"/>
                  </a:cubicBezTo>
                  <a:cubicBezTo>
                    <a:pt x="204294" y="-7313"/>
                    <a:pt x="205475" y="1420"/>
                    <a:pt x="183747" y="4960"/>
                  </a:cubicBezTo>
                  <a:cubicBezTo>
                    <a:pt x="125884" y="13929"/>
                    <a:pt x="47238" y="55470"/>
                    <a:pt x="18661" y="113060"/>
                  </a:cubicBezTo>
                  <a:cubicBezTo>
                    <a:pt x="-1650" y="154365"/>
                    <a:pt x="-5429" y="216440"/>
                    <a:pt x="7561" y="266478"/>
                  </a:cubicBezTo>
                  <a:cubicBezTo>
                    <a:pt x="33304" y="365137"/>
                    <a:pt x="131316" y="412107"/>
                    <a:pt x="222951" y="407386"/>
                  </a:cubicBezTo>
                  <a:cubicBezTo>
                    <a:pt x="279869" y="404554"/>
                    <a:pt x="307030" y="372926"/>
                    <a:pt x="331119" y="338466"/>
                  </a:cubicBezTo>
                  <a:cubicBezTo>
                    <a:pt x="345290" y="318168"/>
                    <a:pt x="345054" y="301410"/>
                    <a:pt x="354973" y="275683"/>
                  </a:cubicBezTo>
                  <a:cubicBezTo>
                    <a:pt x="367254" y="243819"/>
                    <a:pt x="359696" y="237919"/>
                    <a:pt x="349069" y="20723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24" name="Forma libre 823">
              <a:extLst>
                <a:ext uri="{FF2B5EF4-FFF2-40B4-BE49-F238E27FC236}">
                  <a16:creationId xmlns:a16="http://schemas.microsoft.com/office/drawing/2014/main" id="{E97EC2DF-DCED-DF4E-B12E-B12B4E89CB08}"/>
                </a:ext>
              </a:extLst>
            </p:cNvPr>
            <p:cNvSpPr/>
            <p:nvPr/>
          </p:nvSpPr>
          <p:spPr>
            <a:xfrm>
              <a:off x="3660972" y="2585200"/>
              <a:ext cx="168806" cy="199451"/>
            </a:xfrm>
            <a:custGeom>
              <a:avLst/>
              <a:gdLst>
                <a:gd name="connsiteX0" fmla="*/ 50140 w 168806"/>
                <a:gd name="connsiteY0" fmla="*/ 142799 h 199451"/>
                <a:gd name="connsiteX1" fmla="*/ 52738 w 168806"/>
                <a:gd name="connsiteY1" fmla="*/ 52637 h 199451"/>
                <a:gd name="connsiteX2" fmla="*/ 137524 w 168806"/>
                <a:gd name="connsiteY2" fmla="*/ 142327 h 199451"/>
                <a:gd name="connsiteX3" fmla="*/ 55572 w 168806"/>
                <a:gd name="connsiteY3" fmla="*/ 156017 h 199451"/>
                <a:gd name="connsiteX4" fmla="*/ 67380 w 168806"/>
                <a:gd name="connsiteY4" fmla="*/ 149644 h 199451"/>
                <a:gd name="connsiteX5" fmla="*/ 78008 w 168806"/>
                <a:gd name="connsiteY5" fmla="*/ 148464 h 199451"/>
                <a:gd name="connsiteX6" fmla="*/ 80370 w 168806"/>
                <a:gd name="connsiteY6" fmla="*/ 49569 h 199451"/>
                <a:gd name="connsiteX7" fmla="*/ 50140 w 168806"/>
                <a:gd name="connsiteY7" fmla="*/ 142799 h 199451"/>
                <a:gd name="connsiteX8" fmla="*/ 116977 w 168806"/>
                <a:gd name="connsiteY8" fmla="*/ 193545 h 199451"/>
                <a:gd name="connsiteX9" fmla="*/ 132801 w 168806"/>
                <a:gd name="connsiteY9" fmla="*/ 27382 h 199451"/>
                <a:gd name="connsiteX10" fmla="*/ 53918 w 168806"/>
                <a:gd name="connsiteY10" fmla="*/ 10388 h 199451"/>
                <a:gd name="connsiteX11" fmla="*/ 2432 w 168806"/>
                <a:gd name="connsiteY11" fmla="*/ 136899 h 199451"/>
                <a:gd name="connsiteX12" fmla="*/ 116977 w 168806"/>
                <a:gd name="connsiteY12" fmla="*/ 193545 h 199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8806" h="199451">
                  <a:moveTo>
                    <a:pt x="50140" y="142799"/>
                  </a:moveTo>
                  <a:cubicBezTo>
                    <a:pt x="35025" y="113296"/>
                    <a:pt x="31482" y="85681"/>
                    <a:pt x="52738" y="52637"/>
                  </a:cubicBezTo>
                  <a:cubicBezTo>
                    <a:pt x="94304" y="-12034"/>
                    <a:pt x="175076" y="75296"/>
                    <a:pt x="137524" y="142327"/>
                  </a:cubicBezTo>
                  <a:cubicBezTo>
                    <a:pt x="119811" y="173719"/>
                    <a:pt x="78481" y="173483"/>
                    <a:pt x="55572" y="156017"/>
                  </a:cubicBezTo>
                  <a:cubicBezTo>
                    <a:pt x="63129" y="141383"/>
                    <a:pt x="52265" y="152713"/>
                    <a:pt x="67380" y="149644"/>
                  </a:cubicBezTo>
                  <a:cubicBezTo>
                    <a:pt x="80842" y="147048"/>
                    <a:pt x="58878" y="159321"/>
                    <a:pt x="78008" y="148464"/>
                  </a:cubicBezTo>
                  <a:cubicBezTo>
                    <a:pt x="68561" y="68451"/>
                    <a:pt x="89817" y="73644"/>
                    <a:pt x="80370" y="49569"/>
                  </a:cubicBezTo>
                  <a:cubicBezTo>
                    <a:pt x="44471" y="61134"/>
                    <a:pt x="71159" y="118961"/>
                    <a:pt x="50140" y="142799"/>
                  </a:cubicBezTo>
                  <a:close/>
                  <a:moveTo>
                    <a:pt x="116977" y="193545"/>
                  </a:moveTo>
                  <a:cubicBezTo>
                    <a:pt x="167754" y="166402"/>
                    <a:pt x="195151" y="90165"/>
                    <a:pt x="132801" y="27382"/>
                  </a:cubicBezTo>
                  <a:cubicBezTo>
                    <a:pt x="114851" y="9208"/>
                    <a:pt x="103515" y="-13686"/>
                    <a:pt x="53918" y="10388"/>
                  </a:cubicBezTo>
                  <a:cubicBezTo>
                    <a:pt x="19909" y="26674"/>
                    <a:pt x="-8668" y="81668"/>
                    <a:pt x="2432" y="136899"/>
                  </a:cubicBezTo>
                  <a:cubicBezTo>
                    <a:pt x="16367" y="206999"/>
                    <a:pt x="95957" y="204639"/>
                    <a:pt x="116977" y="19354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25" name="Forma libre 824">
              <a:extLst>
                <a:ext uri="{FF2B5EF4-FFF2-40B4-BE49-F238E27FC236}">
                  <a16:creationId xmlns:a16="http://schemas.microsoft.com/office/drawing/2014/main" id="{7A225974-BA97-6946-BEF1-CD0E44888C0B}"/>
                </a:ext>
              </a:extLst>
            </p:cNvPr>
            <p:cNvSpPr/>
            <p:nvPr/>
          </p:nvSpPr>
          <p:spPr>
            <a:xfrm>
              <a:off x="3302028" y="2442171"/>
              <a:ext cx="122442" cy="177020"/>
            </a:xfrm>
            <a:custGeom>
              <a:avLst/>
              <a:gdLst>
                <a:gd name="connsiteX0" fmla="*/ 104891 w 122442"/>
                <a:gd name="connsiteY0" fmla="*/ 138784 h 177020"/>
                <a:gd name="connsiteX1" fmla="*/ 25536 w 122442"/>
                <a:gd name="connsiteY1" fmla="*/ 153182 h 177020"/>
                <a:gd name="connsiteX2" fmla="*/ 34511 w 122442"/>
                <a:gd name="connsiteY2" fmla="*/ 29267 h 177020"/>
                <a:gd name="connsiteX3" fmla="*/ 82927 w 122442"/>
                <a:gd name="connsiteY3" fmla="*/ 68212 h 177020"/>
                <a:gd name="connsiteX4" fmla="*/ 104891 w 122442"/>
                <a:gd name="connsiteY4" fmla="*/ 138784 h 177020"/>
                <a:gd name="connsiteX5" fmla="*/ 31441 w 122442"/>
                <a:gd name="connsiteY5" fmla="*/ 0 h 177020"/>
                <a:gd name="connsiteX6" fmla="*/ 9713 w 122442"/>
                <a:gd name="connsiteY6" fmla="*/ 33044 h 177020"/>
                <a:gd name="connsiteX7" fmla="*/ 3808 w 122442"/>
                <a:gd name="connsiteY7" fmla="*/ 151057 h 177020"/>
                <a:gd name="connsiteX8" fmla="*/ 59073 w 122442"/>
                <a:gd name="connsiteY8" fmla="*/ 168051 h 177020"/>
                <a:gd name="connsiteX9" fmla="*/ 111032 w 122442"/>
                <a:gd name="connsiteY9" fmla="*/ 177020 h 177020"/>
                <a:gd name="connsiteX10" fmla="*/ 31441 w 122442"/>
                <a:gd name="connsiteY10" fmla="*/ 0 h 177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2442" h="177020">
                  <a:moveTo>
                    <a:pt x="104891" y="138784"/>
                  </a:moveTo>
                  <a:lnTo>
                    <a:pt x="25536" y="153182"/>
                  </a:lnTo>
                  <a:cubicBezTo>
                    <a:pt x="21285" y="104088"/>
                    <a:pt x="35928" y="77181"/>
                    <a:pt x="34511" y="29267"/>
                  </a:cubicBezTo>
                  <a:cubicBezTo>
                    <a:pt x="57892" y="36348"/>
                    <a:pt x="73952" y="50274"/>
                    <a:pt x="82927" y="68212"/>
                  </a:cubicBezTo>
                  <a:cubicBezTo>
                    <a:pt x="91193" y="84734"/>
                    <a:pt x="103946" y="114473"/>
                    <a:pt x="104891" y="138784"/>
                  </a:cubicBezTo>
                  <a:close/>
                  <a:moveTo>
                    <a:pt x="31441" y="0"/>
                  </a:moveTo>
                  <a:cubicBezTo>
                    <a:pt x="6406" y="24311"/>
                    <a:pt x="12075" y="17702"/>
                    <a:pt x="9713" y="33044"/>
                  </a:cubicBezTo>
                  <a:cubicBezTo>
                    <a:pt x="-8236" y="145865"/>
                    <a:pt x="4281" y="98423"/>
                    <a:pt x="3808" y="151057"/>
                  </a:cubicBezTo>
                  <a:cubicBezTo>
                    <a:pt x="3808" y="168287"/>
                    <a:pt x="-12015" y="185753"/>
                    <a:pt x="59073" y="168051"/>
                  </a:cubicBezTo>
                  <a:cubicBezTo>
                    <a:pt x="103002" y="156958"/>
                    <a:pt x="85997" y="160970"/>
                    <a:pt x="111032" y="177020"/>
                  </a:cubicBezTo>
                  <a:cubicBezTo>
                    <a:pt x="147875" y="106212"/>
                    <a:pt x="88595" y="15578"/>
                    <a:pt x="3144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26" name="Forma libre 825">
              <a:extLst>
                <a:ext uri="{FF2B5EF4-FFF2-40B4-BE49-F238E27FC236}">
                  <a16:creationId xmlns:a16="http://schemas.microsoft.com/office/drawing/2014/main" id="{D0AD0A82-9D13-C44D-A713-C2C773CCA306}"/>
                </a:ext>
              </a:extLst>
            </p:cNvPr>
            <p:cNvSpPr/>
            <p:nvPr/>
          </p:nvSpPr>
          <p:spPr>
            <a:xfrm>
              <a:off x="2206639" y="2704869"/>
              <a:ext cx="31225" cy="340822"/>
            </a:xfrm>
            <a:custGeom>
              <a:avLst/>
              <a:gdLst>
                <a:gd name="connsiteX0" fmla="*/ 28620 w 31225"/>
                <a:gd name="connsiteY0" fmla="*/ 319108 h 340822"/>
                <a:gd name="connsiteX1" fmla="*/ 21535 w 31225"/>
                <a:gd name="connsiteY1" fmla="*/ 151057 h 340822"/>
                <a:gd name="connsiteX2" fmla="*/ 10907 w 31225"/>
                <a:gd name="connsiteY2" fmla="*/ 118250 h 340822"/>
                <a:gd name="connsiteX3" fmla="*/ 14214 w 31225"/>
                <a:gd name="connsiteY3" fmla="*/ 38472 h 340822"/>
                <a:gd name="connsiteX4" fmla="*/ 11852 w 31225"/>
                <a:gd name="connsiteY4" fmla="*/ 0 h 340822"/>
                <a:gd name="connsiteX5" fmla="*/ 7601 w 31225"/>
                <a:gd name="connsiteY5" fmla="*/ 340823 h 340822"/>
                <a:gd name="connsiteX6" fmla="*/ 28620 w 31225"/>
                <a:gd name="connsiteY6" fmla="*/ 319108 h 340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25" h="340822">
                  <a:moveTo>
                    <a:pt x="28620" y="319108"/>
                  </a:moveTo>
                  <a:cubicBezTo>
                    <a:pt x="28384" y="269071"/>
                    <a:pt x="38067" y="190002"/>
                    <a:pt x="21535" y="151057"/>
                  </a:cubicBezTo>
                  <a:cubicBezTo>
                    <a:pt x="13505" y="132411"/>
                    <a:pt x="12797" y="145157"/>
                    <a:pt x="10907" y="118250"/>
                  </a:cubicBezTo>
                  <a:lnTo>
                    <a:pt x="14214" y="38472"/>
                  </a:lnTo>
                  <a:cubicBezTo>
                    <a:pt x="16339" y="12509"/>
                    <a:pt x="20590" y="13454"/>
                    <a:pt x="11852" y="0"/>
                  </a:cubicBezTo>
                  <a:cubicBezTo>
                    <a:pt x="-11766" y="44845"/>
                    <a:pt x="7128" y="277332"/>
                    <a:pt x="7601" y="340823"/>
                  </a:cubicBezTo>
                  <a:lnTo>
                    <a:pt x="28620" y="319108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27" name="Forma libre 826">
              <a:extLst>
                <a:ext uri="{FF2B5EF4-FFF2-40B4-BE49-F238E27FC236}">
                  <a16:creationId xmlns:a16="http://schemas.microsoft.com/office/drawing/2014/main" id="{799213B8-8083-E34F-8425-A506C36E8B8D}"/>
                </a:ext>
              </a:extLst>
            </p:cNvPr>
            <p:cNvSpPr/>
            <p:nvPr/>
          </p:nvSpPr>
          <p:spPr>
            <a:xfrm>
              <a:off x="3811056" y="2915641"/>
              <a:ext cx="34054" cy="183392"/>
            </a:xfrm>
            <a:custGeom>
              <a:avLst/>
              <a:gdLst>
                <a:gd name="connsiteX0" fmla="*/ 17434 w 34054"/>
                <a:gd name="connsiteY0" fmla="*/ 0 h 183392"/>
                <a:gd name="connsiteX1" fmla="*/ 10349 w 34054"/>
                <a:gd name="connsiteY1" fmla="*/ 95827 h 183392"/>
                <a:gd name="connsiteX2" fmla="*/ 1138 w 34054"/>
                <a:gd name="connsiteY2" fmla="*/ 183393 h 183392"/>
                <a:gd name="connsiteX3" fmla="*/ 29952 w 34054"/>
                <a:gd name="connsiteY3" fmla="*/ 39180 h 183392"/>
                <a:gd name="connsiteX4" fmla="*/ 17434 w 34054"/>
                <a:gd name="connsiteY4" fmla="*/ 0 h 183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054" h="183392">
                  <a:moveTo>
                    <a:pt x="17434" y="0"/>
                  </a:moveTo>
                  <a:cubicBezTo>
                    <a:pt x="3500" y="20062"/>
                    <a:pt x="14600" y="67504"/>
                    <a:pt x="10349" y="95827"/>
                  </a:cubicBezTo>
                  <a:cubicBezTo>
                    <a:pt x="7751" y="112349"/>
                    <a:pt x="-3585" y="170648"/>
                    <a:pt x="1138" y="183393"/>
                  </a:cubicBezTo>
                  <a:cubicBezTo>
                    <a:pt x="18615" y="167107"/>
                    <a:pt x="24047" y="68448"/>
                    <a:pt x="29952" y="39180"/>
                  </a:cubicBezTo>
                  <a:cubicBezTo>
                    <a:pt x="35148" y="13926"/>
                    <a:pt x="39163" y="7081"/>
                    <a:pt x="17434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28" name="Forma libre 827">
              <a:extLst>
                <a:ext uri="{FF2B5EF4-FFF2-40B4-BE49-F238E27FC236}">
                  <a16:creationId xmlns:a16="http://schemas.microsoft.com/office/drawing/2014/main" id="{A22528A2-36F7-084D-BA3B-E2ECD2385B68}"/>
                </a:ext>
              </a:extLst>
            </p:cNvPr>
            <p:cNvSpPr/>
            <p:nvPr/>
          </p:nvSpPr>
          <p:spPr>
            <a:xfrm>
              <a:off x="3744442" y="2981728"/>
              <a:ext cx="44426" cy="109516"/>
            </a:xfrm>
            <a:custGeom>
              <a:avLst/>
              <a:gdLst>
                <a:gd name="connsiteX0" fmla="*/ 40592 w 44426"/>
                <a:gd name="connsiteY0" fmla="*/ 0 h 109516"/>
                <a:gd name="connsiteX1" fmla="*/ 26658 w 44426"/>
                <a:gd name="connsiteY1" fmla="*/ 20770 h 109516"/>
                <a:gd name="connsiteX2" fmla="*/ 206 w 44426"/>
                <a:gd name="connsiteY2" fmla="*/ 109517 h 109516"/>
                <a:gd name="connsiteX3" fmla="*/ 41064 w 44426"/>
                <a:gd name="connsiteY3" fmla="*/ 31864 h 109516"/>
                <a:gd name="connsiteX4" fmla="*/ 44135 w 44426"/>
                <a:gd name="connsiteY4" fmla="*/ 13690 h 109516"/>
                <a:gd name="connsiteX5" fmla="*/ 40592 w 44426"/>
                <a:gd name="connsiteY5" fmla="*/ 0 h 109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426" h="109516">
                  <a:moveTo>
                    <a:pt x="40592" y="0"/>
                  </a:moveTo>
                  <a:cubicBezTo>
                    <a:pt x="25477" y="5901"/>
                    <a:pt x="29020" y="3304"/>
                    <a:pt x="26658" y="20770"/>
                  </a:cubicBezTo>
                  <a:cubicBezTo>
                    <a:pt x="20281" y="66796"/>
                    <a:pt x="-2392" y="66088"/>
                    <a:pt x="206" y="109517"/>
                  </a:cubicBezTo>
                  <a:cubicBezTo>
                    <a:pt x="35396" y="101492"/>
                    <a:pt x="31381" y="86858"/>
                    <a:pt x="41064" y="31864"/>
                  </a:cubicBezTo>
                  <a:cubicBezTo>
                    <a:pt x="41773" y="28087"/>
                    <a:pt x="44135" y="14870"/>
                    <a:pt x="44135" y="13690"/>
                  </a:cubicBezTo>
                  <a:cubicBezTo>
                    <a:pt x="44371" y="-9441"/>
                    <a:pt x="45552" y="8497"/>
                    <a:pt x="40592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29" name="Forma libre 828">
              <a:extLst>
                <a:ext uri="{FF2B5EF4-FFF2-40B4-BE49-F238E27FC236}">
                  <a16:creationId xmlns:a16="http://schemas.microsoft.com/office/drawing/2014/main" id="{A0011159-BBD7-AC49-9A25-0ADAD1D20B0C}"/>
                </a:ext>
              </a:extLst>
            </p:cNvPr>
            <p:cNvSpPr/>
            <p:nvPr/>
          </p:nvSpPr>
          <p:spPr>
            <a:xfrm>
              <a:off x="3673324" y="2505013"/>
              <a:ext cx="121329" cy="40612"/>
            </a:xfrm>
            <a:custGeom>
              <a:avLst/>
              <a:gdLst>
                <a:gd name="connsiteX0" fmla="*/ 0 w 121329"/>
                <a:gd name="connsiteY0" fmla="*/ 38177 h 40612"/>
                <a:gd name="connsiteX1" fmla="*/ 58099 w 121329"/>
                <a:gd name="connsiteY1" fmla="*/ 13867 h 40612"/>
                <a:gd name="connsiteX2" fmla="*/ 93053 w 121329"/>
                <a:gd name="connsiteY2" fmla="*/ 21184 h 40612"/>
                <a:gd name="connsiteX3" fmla="*/ 120921 w 121329"/>
                <a:gd name="connsiteY3" fmla="*/ 39122 h 40612"/>
                <a:gd name="connsiteX4" fmla="*/ 0 w 121329"/>
                <a:gd name="connsiteY4" fmla="*/ 38177 h 40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329" h="40612">
                  <a:moveTo>
                    <a:pt x="0" y="38177"/>
                  </a:moveTo>
                  <a:cubicBezTo>
                    <a:pt x="18894" y="34637"/>
                    <a:pt x="39205" y="17171"/>
                    <a:pt x="58099" y="13867"/>
                  </a:cubicBezTo>
                  <a:cubicBezTo>
                    <a:pt x="71797" y="11742"/>
                    <a:pt x="85023" y="11979"/>
                    <a:pt x="93053" y="21184"/>
                  </a:cubicBezTo>
                  <a:cubicBezTo>
                    <a:pt x="109349" y="38886"/>
                    <a:pt x="83842" y="43370"/>
                    <a:pt x="120921" y="39122"/>
                  </a:cubicBezTo>
                  <a:cubicBezTo>
                    <a:pt x="128951" y="-30270"/>
                    <a:pt x="16060" y="7730"/>
                    <a:pt x="0" y="3817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30" name="Forma libre 829">
              <a:extLst>
                <a:ext uri="{FF2B5EF4-FFF2-40B4-BE49-F238E27FC236}">
                  <a16:creationId xmlns:a16="http://schemas.microsoft.com/office/drawing/2014/main" id="{2AB5D730-2249-8D4B-9E67-25C69FEA346B}"/>
                </a:ext>
              </a:extLst>
            </p:cNvPr>
            <p:cNvSpPr/>
            <p:nvPr/>
          </p:nvSpPr>
          <p:spPr>
            <a:xfrm>
              <a:off x="3681826" y="2440007"/>
              <a:ext cx="95650" cy="63058"/>
            </a:xfrm>
            <a:custGeom>
              <a:avLst/>
              <a:gdLst>
                <a:gd name="connsiteX0" fmla="*/ 84078 w 95650"/>
                <a:gd name="connsiteY0" fmla="*/ 26238 h 63058"/>
                <a:gd name="connsiteX1" fmla="*/ 95651 w 95650"/>
                <a:gd name="connsiteY1" fmla="*/ 3579 h 63058"/>
                <a:gd name="connsiteX2" fmla="*/ 38733 w 95650"/>
                <a:gd name="connsiteY2" fmla="*/ 14201 h 63058"/>
                <a:gd name="connsiteX3" fmla="*/ 0 w 95650"/>
                <a:gd name="connsiteY3" fmla="*/ 63058 h 63058"/>
                <a:gd name="connsiteX4" fmla="*/ 84078 w 95650"/>
                <a:gd name="connsiteY4" fmla="*/ 26238 h 6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650" h="63058">
                  <a:moveTo>
                    <a:pt x="84078" y="26238"/>
                  </a:moveTo>
                  <a:cubicBezTo>
                    <a:pt x="92816" y="15381"/>
                    <a:pt x="92816" y="18685"/>
                    <a:pt x="95651" y="3579"/>
                  </a:cubicBezTo>
                  <a:cubicBezTo>
                    <a:pt x="75576" y="-4682"/>
                    <a:pt x="58571" y="2399"/>
                    <a:pt x="38733" y="14201"/>
                  </a:cubicBezTo>
                  <a:cubicBezTo>
                    <a:pt x="7085" y="33319"/>
                    <a:pt x="14407" y="30958"/>
                    <a:pt x="0" y="63058"/>
                  </a:cubicBezTo>
                  <a:cubicBezTo>
                    <a:pt x="2834" y="60698"/>
                    <a:pt x="48180" y="-3265"/>
                    <a:pt x="84078" y="2623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31" name="Forma libre 830">
              <a:extLst>
                <a:ext uri="{FF2B5EF4-FFF2-40B4-BE49-F238E27FC236}">
                  <a16:creationId xmlns:a16="http://schemas.microsoft.com/office/drawing/2014/main" id="{C14BF8EA-FE99-C54C-B549-B56D58404987}"/>
                </a:ext>
              </a:extLst>
            </p:cNvPr>
            <p:cNvSpPr/>
            <p:nvPr/>
          </p:nvSpPr>
          <p:spPr>
            <a:xfrm>
              <a:off x="3307549" y="2673241"/>
              <a:ext cx="20720" cy="95118"/>
            </a:xfrm>
            <a:custGeom>
              <a:avLst/>
              <a:gdLst>
                <a:gd name="connsiteX0" fmla="*/ 19307 w 20720"/>
                <a:gd name="connsiteY0" fmla="*/ 0 h 95118"/>
                <a:gd name="connsiteX1" fmla="*/ 4192 w 20720"/>
                <a:gd name="connsiteY1" fmla="*/ 95119 h 95118"/>
                <a:gd name="connsiteX2" fmla="*/ 19307 w 20720"/>
                <a:gd name="connsiteY2" fmla="*/ 0 h 95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720" h="95118">
                  <a:moveTo>
                    <a:pt x="19307" y="0"/>
                  </a:moveTo>
                  <a:cubicBezTo>
                    <a:pt x="1358" y="16522"/>
                    <a:pt x="-5019" y="79777"/>
                    <a:pt x="4192" y="95119"/>
                  </a:cubicBezTo>
                  <a:cubicBezTo>
                    <a:pt x="13403" y="77181"/>
                    <a:pt x="24739" y="11093"/>
                    <a:pt x="19307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32" name="Forma libre 831">
              <a:extLst>
                <a:ext uri="{FF2B5EF4-FFF2-40B4-BE49-F238E27FC236}">
                  <a16:creationId xmlns:a16="http://schemas.microsoft.com/office/drawing/2014/main" id="{0A8E7951-61E4-D84F-A6E8-275EC7D2BF21}"/>
                </a:ext>
              </a:extLst>
            </p:cNvPr>
            <p:cNvSpPr/>
            <p:nvPr/>
          </p:nvSpPr>
          <p:spPr>
            <a:xfrm>
              <a:off x="2557037" y="2739093"/>
              <a:ext cx="23545" cy="72932"/>
            </a:xfrm>
            <a:custGeom>
              <a:avLst/>
              <a:gdLst>
                <a:gd name="connsiteX0" fmla="*/ 23272 w 23545"/>
                <a:gd name="connsiteY0" fmla="*/ 0 h 72932"/>
                <a:gd name="connsiteX1" fmla="*/ 1544 w 23545"/>
                <a:gd name="connsiteY1" fmla="*/ 54050 h 72932"/>
                <a:gd name="connsiteX2" fmla="*/ 9574 w 23545"/>
                <a:gd name="connsiteY2" fmla="*/ 72932 h 72932"/>
                <a:gd name="connsiteX3" fmla="*/ 11227 w 23545"/>
                <a:gd name="connsiteY3" fmla="*/ 69392 h 72932"/>
                <a:gd name="connsiteX4" fmla="*/ 23272 w 23545"/>
                <a:gd name="connsiteY4" fmla="*/ 0 h 72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5" h="72932">
                  <a:moveTo>
                    <a:pt x="23272" y="0"/>
                  </a:moveTo>
                  <a:cubicBezTo>
                    <a:pt x="5087" y="4485"/>
                    <a:pt x="5559" y="16994"/>
                    <a:pt x="1544" y="54050"/>
                  </a:cubicBezTo>
                  <a:cubicBezTo>
                    <a:pt x="-1526" y="82609"/>
                    <a:pt x="-582" y="67740"/>
                    <a:pt x="9574" y="72932"/>
                  </a:cubicBezTo>
                  <a:cubicBezTo>
                    <a:pt x="10282" y="71752"/>
                    <a:pt x="11227" y="71516"/>
                    <a:pt x="11227" y="69392"/>
                  </a:cubicBezTo>
                  <a:cubicBezTo>
                    <a:pt x="11936" y="61131"/>
                    <a:pt x="25634" y="17230"/>
                    <a:pt x="23272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33" name="Forma libre 832">
              <a:extLst>
                <a:ext uri="{FF2B5EF4-FFF2-40B4-BE49-F238E27FC236}">
                  <a16:creationId xmlns:a16="http://schemas.microsoft.com/office/drawing/2014/main" id="{70AADB67-AD38-F949-883A-E1085CE91544}"/>
                </a:ext>
              </a:extLst>
            </p:cNvPr>
            <p:cNvSpPr/>
            <p:nvPr/>
          </p:nvSpPr>
          <p:spPr>
            <a:xfrm>
              <a:off x="2257349" y="2955529"/>
              <a:ext cx="16093" cy="89926"/>
            </a:xfrm>
            <a:custGeom>
              <a:avLst/>
              <a:gdLst>
                <a:gd name="connsiteX0" fmla="*/ 4598 w 16093"/>
                <a:gd name="connsiteY0" fmla="*/ 0 h 89926"/>
                <a:gd name="connsiteX1" fmla="*/ 15698 w 16093"/>
                <a:gd name="connsiteY1" fmla="*/ 89926 h 89926"/>
                <a:gd name="connsiteX2" fmla="*/ 4598 w 16093"/>
                <a:gd name="connsiteY2" fmla="*/ 0 h 89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93" h="89926">
                  <a:moveTo>
                    <a:pt x="4598" y="0"/>
                  </a:moveTo>
                  <a:cubicBezTo>
                    <a:pt x="-6502" y="20298"/>
                    <a:pt x="4598" y="76709"/>
                    <a:pt x="15698" y="89926"/>
                  </a:cubicBezTo>
                  <a:cubicBezTo>
                    <a:pt x="16643" y="63019"/>
                    <a:pt x="16879" y="18410"/>
                    <a:pt x="459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34" name="Forma libre 833">
              <a:extLst>
                <a:ext uri="{FF2B5EF4-FFF2-40B4-BE49-F238E27FC236}">
                  <a16:creationId xmlns:a16="http://schemas.microsoft.com/office/drawing/2014/main" id="{1F5BA2E3-16BF-C742-A77E-9ECC42B03176}"/>
                </a:ext>
              </a:extLst>
            </p:cNvPr>
            <p:cNvSpPr/>
            <p:nvPr/>
          </p:nvSpPr>
          <p:spPr>
            <a:xfrm>
              <a:off x="2858078" y="2759863"/>
              <a:ext cx="17956" cy="83317"/>
            </a:xfrm>
            <a:custGeom>
              <a:avLst/>
              <a:gdLst>
                <a:gd name="connsiteX0" fmla="*/ 2334 w 17956"/>
                <a:gd name="connsiteY0" fmla="*/ 0 h 83317"/>
                <a:gd name="connsiteX1" fmla="*/ 5168 w 17956"/>
                <a:gd name="connsiteY1" fmla="*/ 39889 h 83317"/>
                <a:gd name="connsiteX2" fmla="*/ 8711 w 17956"/>
                <a:gd name="connsiteY2" fmla="*/ 72932 h 83317"/>
                <a:gd name="connsiteX3" fmla="*/ 13198 w 17956"/>
                <a:gd name="connsiteY3" fmla="*/ 83318 h 83317"/>
                <a:gd name="connsiteX4" fmla="*/ 2334 w 17956"/>
                <a:gd name="connsiteY4" fmla="*/ 0 h 83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956" h="83317">
                  <a:moveTo>
                    <a:pt x="2334" y="0"/>
                  </a:moveTo>
                  <a:cubicBezTo>
                    <a:pt x="-3334" y="10621"/>
                    <a:pt x="2806" y="22895"/>
                    <a:pt x="5168" y="39889"/>
                  </a:cubicBezTo>
                  <a:lnTo>
                    <a:pt x="8711" y="72932"/>
                  </a:lnTo>
                  <a:cubicBezTo>
                    <a:pt x="10836" y="82373"/>
                    <a:pt x="10836" y="79541"/>
                    <a:pt x="13198" y="83318"/>
                  </a:cubicBezTo>
                  <a:cubicBezTo>
                    <a:pt x="23826" y="58299"/>
                    <a:pt x="15087" y="14870"/>
                    <a:pt x="2334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35" name="Forma libre 834">
              <a:extLst>
                <a:ext uri="{FF2B5EF4-FFF2-40B4-BE49-F238E27FC236}">
                  <a16:creationId xmlns:a16="http://schemas.microsoft.com/office/drawing/2014/main" id="{C52FFDF8-A938-DA4B-9691-D73B914EA345}"/>
                </a:ext>
              </a:extLst>
            </p:cNvPr>
            <p:cNvSpPr/>
            <p:nvPr/>
          </p:nvSpPr>
          <p:spPr>
            <a:xfrm>
              <a:off x="3747342" y="2695664"/>
              <a:ext cx="12421" cy="46497"/>
            </a:xfrm>
            <a:custGeom>
              <a:avLst/>
              <a:gdLst>
                <a:gd name="connsiteX0" fmla="*/ 12421 w 12421"/>
                <a:gd name="connsiteY0" fmla="*/ 0 h 46497"/>
                <a:gd name="connsiteX1" fmla="*/ 2030 w 12421"/>
                <a:gd name="connsiteY1" fmla="*/ 31864 h 46497"/>
                <a:gd name="connsiteX2" fmla="*/ 10532 w 12421"/>
                <a:gd name="connsiteY2" fmla="*/ 46497 h 46497"/>
                <a:gd name="connsiteX3" fmla="*/ 12421 w 12421"/>
                <a:gd name="connsiteY3" fmla="*/ 0 h 4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421" h="46497">
                  <a:moveTo>
                    <a:pt x="12421" y="0"/>
                  </a:moveTo>
                  <a:cubicBezTo>
                    <a:pt x="-1277" y="4485"/>
                    <a:pt x="-1749" y="16522"/>
                    <a:pt x="2030" y="31864"/>
                  </a:cubicBezTo>
                  <a:cubicBezTo>
                    <a:pt x="8643" y="57827"/>
                    <a:pt x="849" y="34460"/>
                    <a:pt x="10532" y="46497"/>
                  </a:cubicBezTo>
                  <a:lnTo>
                    <a:pt x="12421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836" name="Gráfico 626">
            <a:extLst>
              <a:ext uri="{FF2B5EF4-FFF2-40B4-BE49-F238E27FC236}">
                <a16:creationId xmlns:a16="http://schemas.microsoft.com/office/drawing/2014/main" id="{985D70A9-C129-FB45-BC98-543113480486}"/>
              </a:ext>
            </a:extLst>
          </p:cNvPr>
          <p:cNvGrpSpPr/>
          <p:nvPr/>
        </p:nvGrpSpPr>
        <p:grpSpPr>
          <a:xfrm>
            <a:off x="5051290" y="1547432"/>
            <a:ext cx="912970" cy="1047799"/>
            <a:chOff x="6413163" y="2028075"/>
            <a:chExt cx="1229844" cy="1411469"/>
          </a:xfrm>
          <a:solidFill>
            <a:srgbClr val="262626"/>
          </a:solidFill>
        </p:grpSpPr>
        <p:sp>
          <p:nvSpPr>
            <p:cNvPr id="837" name="Forma libre 836">
              <a:extLst>
                <a:ext uri="{FF2B5EF4-FFF2-40B4-BE49-F238E27FC236}">
                  <a16:creationId xmlns:a16="http://schemas.microsoft.com/office/drawing/2014/main" id="{82918E5F-BF54-6C4D-8DC3-32B5E60FF1B3}"/>
                </a:ext>
              </a:extLst>
            </p:cNvPr>
            <p:cNvSpPr/>
            <p:nvPr/>
          </p:nvSpPr>
          <p:spPr>
            <a:xfrm>
              <a:off x="6413163" y="2028075"/>
              <a:ext cx="1229844" cy="1411469"/>
            </a:xfrm>
            <a:custGeom>
              <a:avLst/>
              <a:gdLst>
                <a:gd name="connsiteX0" fmla="*/ 618559 w 1229844"/>
                <a:gd name="connsiteY0" fmla="*/ 22527 h 1411469"/>
                <a:gd name="connsiteX1" fmla="*/ 592108 w 1229844"/>
                <a:gd name="connsiteY1" fmla="*/ 44242 h 1411469"/>
                <a:gd name="connsiteX2" fmla="*/ 672171 w 1229844"/>
                <a:gd name="connsiteY2" fmla="*/ 32440 h 1411469"/>
                <a:gd name="connsiteX3" fmla="*/ 684924 w 1229844"/>
                <a:gd name="connsiteY3" fmla="*/ 35745 h 1411469"/>
                <a:gd name="connsiteX4" fmla="*/ 703582 w 1229844"/>
                <a:gd name="connsiteY4" fmla="*/ 39285 h 1411469"/>
                <a:gd name="connsiteX5" fmla="*/ 777977 w 1229844"/>
                <a:gd name="connsiteY5" fmla="*/ 123547 h 1411469"/>
                <a:gd name="connsiteX6" fmla="*/ 774906 w 1229844"/>
                <a:gd name="connsiteY6" fmla="*/ 254306 h 1411469"/>
                <a:gd name="connsiteX7" fmla="*/ 704763 w 1229844"/>
                <a:gd name="connsiteY7" fmla="*/ 343288 h 1411469"/>
                <a:gd name="connsiteX8" fmla="*/ 683035 w 1229844"/>
                <a:gd name="connsiteY8" fmla="*/ 326058 h 1411469"/>
                <a:gd name="connsiteX9" fmla="*/ 476618 w 1229844"/>
                <a:gd name="connsiteY9" fmla="*/ 213945 h 1411469"/>
                <a:gd name="connsiteX10" fmla="*/ 618559 w 1229844"/>
                <a:gd name="connsiteY10" fmla="*/ 22527 h 1411469"/>
                <a:gd name="connsiteX11" fmla="*/ 668392 w 1229844"/>
                <a:gd name="connsiteY11" fmla="*/ 1141767 h 1411469"/>
                <a:gd name="connsiteX12" fmla="*/ 581716 w 1229844"/>
                <a:gd name="connsiteY12" fmla="*/ 1357024 h 1411469"/>
                <a:gd name="connsiteX13" fmla="*/ 585258 w 1229844"/>
                <a:gd name="connsiteY13" fmla="*/ 1316663 h 1411469"/>
                <a:gd name="connsiteX14" fmla="*/ 575339 w 1229844"/>
                <a:gd name="connsiteY14" fmla="*/ 1354663 h 1411469"/>
                <a:gd name="connsiteX15" fmla="*/ 583605 w 1229844"/>
                <a:gd name="connsiteY15" fmla="*/ 1125245 h 1411469"/>
                <a:gd name="connsiteX16" fmla="*/ 607931 w 1229844"/>
                <a:gd name="connsiteY16" fmla="*/ 1131146 h 1411469"/>
                <a:gd name="connsiteX17" fmla="*/ 619031 w 1229844"/>
                <a:gd name="connsiteY17" fmla="*/ 1133506 h 1411469"/>
                <a:gd name="connsiteX18" fmla="*/ 632730 w 1229844"/>
                <a:gd name="connsiteY18" fmla="*/ 1140351 h 1411469"/>
                <a:gd name="connsiteX19" fmla="*/ 533064 w 1229844"/>
                <a:gd name="connsiteY19" fmla="*/ 1232401 h 1411469"/>
                <a:gd name="connsiteX20" fmla="*/ 573214 w 1229844"/>
                <a:gd name="connsiteY20" fmla="*/ 1200538 h 1411469"/>
                <a:gd name="connsiteX21" fmla="*/ 594233 w 1229844"/>
                <a:gd name="connsiteY21" fmla="*/ 1184016 h 1411469"/>
                <a:gd name="connsiteX22" fmla="*/ 619976 w 1229844"/>
                <a:gd name="connsiteY22" fmla="*/ 1168202 h 1411469"/>
                <a:gd name="connsiteX23" fmla="*/ 613127 w 1229844"/>
                <a:gd name="connsiteY23" fmla="*/ 1180239 h 1411469"/>
                <a:gd name="connsiteX24" fmla="*/ 572977 w 1229844"/>
                <a:gd name="connsiteY24" fmla="*/ 1233110 h 1411469"/>
                <a:gd name="connsiteX25" fmla="*/ 530702 w 1229844"/>
                <a:gd name="connsiteY25" fmla="*/ 1300141 h 1411469"/>
                <a:gd name="connsiteX26" fmla="*/ 570143 w 1229844"/>
                <a:gd name="connsiteY26" fmla="*/ 1272998 h 1411469"/>
                <a:gd name="connsiteX27" fmla="*/ 550069 w 1229844"/>
                <a:gd name="connsiteY27" fmla="*/ 1313123 h 1411469"/>
                <a:gd name="connsiteX28" fmla="*/ 616906 w 1229844"/>
                <a:gd name="connsiteY28" fmla="*/ 1234526 h 1411469"/>
                <a:gd name="connsiteX29" fmla="*/ 630132 w 1229844"/>
                <a:gd name="connsiteY29" fmla="*/ 1186848 h 1411469"/>
                <a:gd name="connsiteX30" fmla="*/ 650443 w 1229844"/>
                <a:gd name="connsiteY30" fmla="*/ 1147196 h 1411469"/>
                <a:gd name="connsiteX31" fmla="*/ 668392 w 1229844"/>
                <a:gd name="connsiteY31" fmla="*/ 1141767 h 1411469"/>
                <a:gd name="connsiteX32" fmla="*/ 162270 w 1229844"/>
                <a:gd name="connsiteY32" fmla="*/ 1174339 h 1411469"/>
                <a:gd name="connsiteX33" fmla="*/ 156602 w 1229844"/>
                <a:gd name="connsiteY33" fmla="*/ 1333421 h 1411469"/>
                <a:gd name="connsiteX34" fmla="*/ 106297 w 1229844"/>
                <a:gd name="connsiteY34" fmla="*/ 1346402 h 1411469"/>
                <a:gd name="connsiteX35" fmla="*/ 68037 w 1229844"/>
                <a:gd name="connsiteY35" fmla="*/ 1327520 h 1411469"/>
                <a:gd name="connsiteX36" fmla="*/ 103699 w 1229844"/>
                <a:gd name="connsiteY36" fmla="*/ 1259072 h 1411469"/>
                <a:gd name="connsiteX37" fmla="*/ 85041 w 1229844"/>
                <a:gd name="connsiteY37" fmla="*/ 1283383 h 1411469"/>
                <a:gd name="connsiteX38" fmla="*/ 68273 w 1229844"/>
                <a:gd name="connsiteY38" fmla="*/ 1306278 h 1411469"/>
                <a:gd name="connsiteX39" fmla="*/ 64730 w 1229844"/>
                <a:gd name="connsiteY39" fmla="*/ 1309346 h 1411469"/>
                <a:gd name="connsiteX40" fmla="*/ 61424 w 1229844"/>
                <a:gd name="connsiteY40" fmla="*/ 1312415 h 1411469"/>
                <a:gd name="connsiteX41" fmla="*/ 126372 w 1229844"/>
                <a:gd name="connsiteY41" fmla="*/ 1203606 h 1411469"/>
                <a:gd name="connsiteX42" fmla="*/ 44419 w 1229844"/>
                <a:gd name="connsiteY42" fmla="*/ 1308638 h 1411469"/>
                <a:gd name="connsiteX43" fmla="*/ 41585 w 1229844"/>
                <a:gd name="connsiteY43" fmla="*/ 1312179 h 1411469"/>
                <a:gd name="connsiteX44" fmla="*/ 38043 w 1229844"/>
                <a:gd name="connsiteY44" fmla="*/ 1315247 h 1411469"/>
                <a:gd name="connsiteX45" fmla="*/ 34264 w 1229844"/>
                <a:gd name="connsiteY45" fmla="*/ 1318551 h 1411469"/>
                <a:gd name="connsiteX46" fmla="*/ 56937 w 1229844"/>
                <a:gd name="connsiteY46" fmla="*/ 1218476 h 1411469"/>
                <a:gd name="connsiteX47" fmla="*/ 145974 w 1229844"/>
                <a:gd name="connsiteY47" fmla="*/ 1196761 h 1411469"/>
                <a:gd name="connsiteX48" fmla="*/ 162270 w 1229844"/>
                <a:gd name="connsiteY48" fmla="*/ 1174339 h 1411469"/>
                <a:gd name="connsiteX49" fmla="*/ 1150187 w 1229844"/>
                <a:gd name="connsiteY49" fmla="*/ 1212103 h 1411469"/>
                <a:gd name="connsiteX50" fmla="*/ 1153258 w 1229844"/>
                <a:gd name="connsiteY50" fmla="*/ 1214935 h 1411469"/>
                <a:gd name="connsiteX51" fmla="*/ 1159634 w 1229844"/>
                <a:gd name="connsiteY51" fmla="*/ 1218948 h 1411469"/>
                <a:gd name="connsiteX52" fmla="*/ 1179001 w 1229844"/>
                <a:gd name="connsiteY52" fmla="*/ 1219184 h 1411469"/>
                <a:gd name="connsiteX53" fmla="*/ 1111927 w 1229844"/>
                <a:gd name="connsiteY53" fmla="*/ 1386763 h 1411469"/>
                <a:gd name="connsiteX54" fmla="*/ 1099174 w 1229844"/>
                <a:gd name="connsiteY54" fmla="*/ 1210215 h 1411469"/>
                <a:gd name="connsiteX55" fmla="*/ 1104133 w 1229844"/>
                <a:gd name="connsiteY55" fmla="*/ 1223196 h 1411469"/>
                <a:gd name="connsiteX56" fmla="*/ 1110510 w 1229844"/>
                <a:gd name="connsiteY56" fmla="*/ 1231693 h 1411469"/>
                <a:gd name="connsiteX57" fmla="*/ 1042020 w 1229844"/>
                <a:gd name="connsiteY57" fmla="*/ 1337433 h 1411469"/>
                <a:gd name="connsiteX58" fmla="*/ 1087837 w 1229844"/>
                <a:gd name="connsiteY58" fmla="*/ 1264029 h 1411469"/>
                <a:gd name="connsiteX59" fmla="*/ 1125625 w 1229844"/>
                <a:gd name="connsiteY59" fmla="*/ 1241134 h 1411469"/>
                <a:gd name="connsiteX60" fmla="*/ 1150187 w 1229844"/>
                <a:gd name="connsiteY60" fmla="*/ 1212103 h 1411469"/>
                <a:gd name="connsiteX61" fmla="*/ 1135072 w 1229844"/>
                <a:gd name="connsiteY61" fmla="*/ 1174811 h 1411469"/>
                <a:gd name="connsiteX62" fmla="*/ 1008955 w 1229844"/>
                <a:gd name="connsiteY62" fmla="*/ 1282439 h 1411469"/>
                <a:gd name="connsiteX63" fmla="*/ 1175222 w 1229844"/>
                <a:gd name="connsiteY63" fmla="*/ 1378502 h 1411469"/>
                <a:gd name="connsiteX64" fmla="*/ 1216080 w 1229844"/>
                <a:gd name="connsiteY64" fmla="*/ 1223668 h 1411469"/>
                <a:gd name="connsiteX65" fmla="*/ 1194588 w 1229844"/>
                <a:gd name="connsiteY65" fmla="*/ 1185432 h 1411469"/>
                <a:gd name="connsiteX66" fmla="*/ 1154202 w 1229844"/>
                <a:gd name="connsiteY66" fmla="*/ 1169382 h 1411469"/>
                <a:gd name="connsiteX67" fmla="*/ 1168845 w 1229844"/>
                <a:gd name="connsiteY67" fmla="*/ 857355 h 1411469"/>
                <a:gd name="connsiteX68" fmla="*/ 1164358 w 1229844"/>
                <a:gd name="connsiteY68" fmla="*/ 756335 h 1411469"/>
                <a:gd name="connsiteX69" fmla="*/ 1186322 w 1229844"/>
                <a:gd name="connsiteY69" fmla="*/ 739813 h 1411469"/>
                <a:gd name="connsiteX70" fmla="*/ 1080044 w 1229844"/>
                <a:gd name="connsiteY70" fmla="*/ 720223 h 1411469"/>
                <a:gd name="connsiteX71" fmla="*/ 922279 w 1229844"/>
                <a:gd name="connsiteY71" fmla="*/ 719515 h 1411469"/>
                <a:gd name="connsiteX72" fmla="*/ 619031 w 1229844"/>
                <a:gd name="connsiteY72" fmla="*/ 727540 h 1411469"/>
                <a:gd name="connsiteX73" fmla="*/ 649262 w 1229844"/>
                <a:gd name="connsiteY73" fmla="*/ 374679 h 1411469"/>
                <a:gd name="connsiteX74" fmla="*/ 813403 w 1229844"/>
                <a:gd name="connsiteY74" fmla="*/ 185622 h 1411469"/>
                <a:gd name="connsiteX75" fmla="*/ 583133 w 1229844"/>
                <a:gd name="connsiteY75" fmla="*/ 15210 h 1411469"/>
                <a:gd name="connsiteX76" fmla="*/ 477563 w 1229844"/>
                <a:gd name="connsiteY76" fmla="*/ 298679 h 1411469"/>
                <a:gd name="connsiteX77" fmla="*/ 598484 w 1229844"/>
                <a:gd name="connsiteY77" fmla="*/ 352493 h 1411469"/>
                <a:gd name="connsiteX78" fmla="*/ 591635 w 1229844"/>
                <a:gd name="connsiteY78" fmla="*/ 538718 h 1411469"/>
                <a:gd name="connsiteX79" fmla="*/ 586203 w 1229844"/>
                <a:gd name="connsiteY79" fmla="*/ 681042 h 1411469"/>
                <a:gd name="connsiteX80" fmla="*/ 584550 w 1229844"/>
                <a:gd name="connsiteY80" fmla="*/ 717391 h 1411469"/>
                <a:gd name="connsiteX81" fmla="*/ 516059 w 1229844"/>
                <a:gd name="connsiteY81" fmla="*/ 720931 h 1411469"/>
                <a:gd name="connsiteX82" fmla="*/ 123774 w 1229844"/>
                <a:gd name="connsiteY82" fmla="*/ 747130 h 1411469"/>
                <a:gd name="connsiteX83" fmla="*/ 80554 w 1229844"/>
                <a:gd name="connsiteY83" fmla="*/ 754211 h 1411469"/>
                <a:gd name="connsiteX84" fmla="*/ 75358 w 1229844"/>
                <a:gd name="connsiteY84" fmla="*/ 843429 h 1411469"/>
                <a:gd name="connsiteX85" fmla="*/ 68982 w 1229844"/>
                <a:gd name="connsiteY85" fmla="*/ 880957 h 1411469"/>
                <a:gd name="connsiteX86" fmla="*/ 74886 w 1229844"/>
                <a:gd name="connsiteY86" fmla="*/ 924622 h 1411469"/>
                <a:gd name="connsiteX87" fmla="*/ 73705 w 1229844"/>
                <a:gd name="connsiteY87" fmla="*/ 1131382 h 1411469"/>
                <a:gd name="connsiteX88" fmla="*/ 19 w 1229844"/>
                <a:gd name="connsiteY88" fmla="*/ 1267333 h 1411469"/>
                <a:gd name="connsiteX89" fmla="*/ 26706 w 1229844"/>
                <a:gd name="connsiteY89" fmla="*/ 1346875 h 1411469"/>
                <a:gd name="connsiteX90" fmla="*/ 208324 w 1229844"/>
                <a:gd name="connsiteY90" fmla="*/ 1271818 h 1411469"/>
                <a:gd name="connsiteX91" fmla="*/ 137708 w 1229844"/>
                <a:gd name="connsiteY91" fmla="*/ 1159233 h 1411469"/>
                <a:gd name="connsiteX92" fmla="*/ 100629 w 1229844"/>
                <a:gd name="connsiteY92" fmla="*/ 1131618 h 1411469"/>
                <a:gd name="connsiteX93" fmla="*/ 108895 w 1229844"/>
                <a:gd name="connsiteY93" fmla="*/ 1053965 h 1411469"/>
                <a:gd name="connsiteX94" fmla="*/ 105116 w 1229844"/>
                <a:gd name="connsiteY94" fmla="*/ 962859 h 1411469"/>
                <a:gd name="connsiteX95" fmla="*/ 107006 w 1229844"/>
                <a:gd name="connsiteY95" fmla="*/ 783478 h 1411469"/>
                <a:gd name="connsiteX96" fmla="*/ 228871 w 1229844"/>
                <a:gd name="connsiteY96" fmla="*/ 779702 h 1411469"/>
                <a:gd name="connsiteX97" fmla="*/ 465046 w 1229844"/>
                <a:gd name="connsiteY97" fmla="*/ 763888 h 1411469"/>
                <a:gd name="connsiteX98" fmla="*/ 579590 w 1229844"/>
                <a:gd name="connsiteY98" fmla="*/ 756099 h 1411469"/>
                <a:gd name="connsiteX99" fmla="*/ 585731 w 1229844"/>
                <a:gd name="connsiteY99" fmla="*/ 838944 h 1411469"/>
                <a:gd name="connsiteX100" fmla="*/ 587620 w 1229844"/>
                <a:gd name="connsiteY100" fmla="*/ 930051 h 1411469"/>
                <a:gd name="connsiteX101" fmla="*/ 586676 w 1229844"/>
                <a:gd name="connsiteY101" fmla="*/ 1086773 h 1411469"/>
                <a:gd name="connsiteX102" fmla="*/ 597776 w 1229844"/>
                <a:gd name="connsiteY102" fmla="*/ 1099754 h 1411469"/>
                <a:gd name="connsiteX103" fmla="*/ 573686 w 1229844"/>
                <a:gd name="connsiteY103" fmla="*/ 1109431 h 1411469"/>
                <a:gd name="connsiteX104" fmla="*/ 546290 w 1229844"/>
                <a:gd name="connsiteY104" fmla="*/ 1135866 h 1411469"/>
                <a:gd name="connsiteX105" fmla="*/ 528340 w 1229844"/>
                <a:gd name="connsiteY105" fmla="*/ 1161357 h 1411469"/>
                <a:gd name="connsiteX106" fmla="*/ 492678 w 1229844"/>
                <a:gd name="connsiteY106" fmla="*/ 1343570 h 1411469"/>
                <a:gd name="connsiteX107" fmla="*/ 625172 w 1229844"/>
                <a:gd name="connsiteY107" fmla="*/ 1371893 h 1411469"/>
                <a:gd name="connsiteX108" fmla="*/ 690356 w 1229844"/>
                <a:gd name="connsiteY108" fmla="*/ 1134686 h 1411469"/>
                <a:gd name="connsiteX109" fmla="*/ 653513 w 1229844"/>
                <a:gd name="connsiteY109" fmla="*/ 1112736 h 1411469"/>
                <a:gd name="connsiteX110" fmla="*/ 617614 w 1229844"/>
                <a:gd name="connsiteY110" fmla="*/ 1087717 h 1411469"/>
                <a:gd name="connsiteX111" fmla="*/ 625172 w 1229844"/>
                <a:gd name="connsiteY111" fmla="*/ 1005107 h 1411469"/>
                <a:gd name="connsiteX112" fmla="*/ 618323 w 1229844"/>
                <a:gd name="connsiteY112" fmla="*/ 973480 h 1411469"/>
                <a:gd name="connsiteX113" fmla="*/ 613127 w 1229844"/>
                <a:gd name="connsiteY113" fmla="*/ 843193 h 1411469"/>
                <a:gd name="connsiteX114" fmla="*/ 613363 w 1229844"/>
                <a:gd name="connsiteY114" fmla="*/ 757043 h 1411469"/>
                <a:gd name="connsiteX115" fmla="*/ 743023 w 1229844"/>
                <a:gd name="connsiteY115" fmla="*/ 754211 h 1411469"/>
                <a:gd name="connsiteX116" fmla="*/ 867959 w 1229844"/>
                <a:gd name="connsiteY116" fmla="*/ 747130 h 1411469"/>
                <a:gd name="connsiteX117" fmla="*/ 1132002 w 1229844"/>
                <a:gd name="connsiteY117" fmla="*/ 747838 h 1411469"/>
                <a:gd name="connsiteX118" fmla="*/ 1141213 w 1229844"/>
                <a:gd name="connsiteY118" fmla="*/ 853814 h 1411469"/>
                <a:gd name="connsiteX119" fmla="*/ 1141449 w 1229844"/>
                <a:gd name="connsiteY119" fmla="*/ 962859 h 1411469"/>
                <a:gd name="connsiteX120" fmla="*/ 1135072 w 1229844"/>
                <a:gd name="connsiteY120" fmla="*/ 1174811 h 1411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229844" h="1411469">
                  <a:moveTo>
                    <a:pt x="618559" y="22527"/>
                  </a:moveTo>
                  <a:cubicBezTo>
                    <a:pt x="599429" y="50378"/>
                    <a:pt x="604861" y="18043"/>
                    <a:pt x="592108" y="44242"/>
                  </a:cubicBezTo>
                  <a:cubicBezTo>
                    <a:pt x="619740" y="54627"/>
                    <a:pt x="629187" y="21583"/>
                    <a:pt x="672171" y="32440"/>
                  </a:cubicBezTo>
                  <a:cubicBezTo>
                    <a:pt x="687050" y="35981"/>
                    <a:pt x="669573" y="32440"/>
                    <a:pt x="684924" y="35745"/>
                  </a:cubicBezTo>
                  <a:cubicBezTo>
                    <a:pt x="695080" y="38105"/>
                    <a:pt x="692482" y="35509"/>
                    <a:pt x="703582" y="39285"/>
                  </a:cubicBezTo>
                  <a:cubicBezTo>
                    <a:pt x="721295" y="45186"/>
                    <a:pt x="768766" y="98764"/>
                    <a:pt x="777977" y="123547"/>
                  </a:cubicBezTo>
                  <a:cubicBezTo>
                    <a:pt x="793800" y="166504"/>
                    <a:pt x="789549" y="213945"/>
                    <a:pt x="774906" y="254306"/>
                  </a:cubicBezTo>
                  <a:cubicBezTo>
                    <a:pt x="764987" y="281449"/>
                    <a:pt x="727672" y="329598"/>
                    <a:pt x="704763" y="343288"/>
                  </a:cubicBezTo>
                  <a:cubicBezTo>
                    <a:pt x="671698" y="332667"/>
                    <a:pt x="710903" y="344468"/>
                    <a:pt x="683035" y="326058"/>
                  </a:cubicBezTo>
                  <a:cubicBezTo>
                    <a:pt x="683035" y="326058"/>
                    <a:pt x="467408" y="357449"/>
                    <a:pt x="476618" y="213945"/>
                  </a:cubicBezTo>
                  <a:cubicBezTo>
                    <a:pt x="482050" y="128267"/>
                    <a:pt x="542511" y="28664"/>
                    <a:pt x="618559" y="22527"/>
                  </a:cubicBezTo>
                  <a:close/>
                  <a:moveTo>
                    <a:pt x="668392" y="1141767"/>
                  </a:moveTo>
                  <a:cubicBezTo>
                    <a:pt x="726491" y="1204786"/>
                    <a:pt x="698622" y="1343570"/>
                    <a:pt x="581716" y="1357024"/>
                  </a:cubicBezTo>
                  <a:cubicBezTo>
                    <a:pt x="587620" y="1334365"/>
                    <a:pt x="595414" y="1333893"/>
                    <a:pt x="585258" y="1316663"/>
                  </a:cubicBezTo>
                  <a:cubicBezTo>
                    <a:pt x="568018" y="1325868"/>
                    <a:pt x="571324" y="1342862"/>
                    <a:pt x="575339" y="1354663"/>
                  </a:cubicBezTo>
                  <a:cubicBezTo>
                    <a:pt x="452292" y="1351123"/>
                    <a:pt x="508502" y="1198650"/>
                    <a:pt x="583605" y="1125245"/>
                  </a:cubicBezTo>
                  <a:lnTo>
                    <a:pt x="607931" y="1131146"/>
                  </a:lnTo>
                  <a:cubicBezTo>
                    <a:pt x="609348" y="1131618"/>
                    <a:pt x="617378" y="1133034"/>
                    <a:pt x="619031" y="1133506"/>
                  </a:cubicBezTo>
                  <a:cubicBezTo>
                    <a:pt x="634147" y="1138463"/>
                    <a:pt x="616670" y="1125953"/>
                    <a:pt x="632730" y="1140351"/>
                  </a:cubicBezTo>
                  <a:cubicBezTo>
                    <a:pt x="614072" y="1150264"/>
                    <a:pt x="533772" y="1206911"/>
                    <a:pt x="533064" y="1232401"/>
                  </a:cubicBezTo>
                  <a:cubicBezTo>
                    <a:pt x="550541" y="1219420"/>
                    <a:pt x="557626" y="1212811"/>
                    <a:pt x="573214" y="1200538"/>
                  </a:cubicBezTo>
                  <a:cubicBezTo>
                    <a:pt x="579826" y="1195345"/>
                    <a:pt x="587856" y="1189209"/>
                    <a:pt x="594233" y="1184016"/>
                  </a:cubicBezTo>
                  <a:lnTo>
                    <a:pt x="619976" y="1168202"/>
                  </a:lnTo>
                  <a:cubicBezTo>
                    <a:pt x="619268" y="1169382"/>
                    <a:pt x="613599" y="1179531"/>
                    <a:pt x="613127" y="1180239"/>
                  </a:cubicBezTo>
                  <a:cubicBezTo>
                    <a:pt x="595886" y="1210687"/>
                    <a:pt x="593997" y="1206202"/>
                    <a:pt x="572977" y="1233110"/>
                  </a:cubicBezTo>
                  <a:cubicBezTo>
                    <a:pt x="559988" y="1249631"/>
                    <a:pt x="536843" y="1276302"/>
                    <a:pt x="530702" y="1300141"/>
                  </a:cubicBezTo>
                  <a:cubicBezTo>
                    <a:pt x="560933" y="1287632"/>
                    <a:pt x="532355" y="1282675"/>
                    <a:pt x="570143" y="1272998"/>
                  </a:cubicBezTo>
                  <a:lnTo>
                    <a:pt x="550069" y="1313123"/>
                  </a:lnTo>
                  <a:cubicBezTo>
                    <a:pt x="568254" y="1309818"/>
                    <a:pt x="606987" y="1248923"/>
                    <a:pt x="616906" y="1234526"/>
                  </a:cubicBezTo>
                  <a:cubicBezTo>
                    <a:pt x="600610" y="1206675"/>
                    <a:pt x="569671" y="1252700"/>
                    <a:pt x="630132" y="1186848"/>
                  </a:cubicBezTo>
                  <a:cubicBezTo>
                    <a:pt x="654458" y="1160413"/>
                    <a:pt x="632257" y="1158761"/>
                    <a:pt x="650443" y="1147196"/>
                  </a:cubicBezTo>
                  <a:cubicBezTo>
                    <a:pt x="663668" y="1138699"/>
                    <a:pt x="648789" y="1144835"/>
                    <a:pt x="668392" y="1141767"/>
                  </a:cubicBezTo>
                  <a:close/>
                  <a:moveTo>
                    <a:pt x="162270" y="1174339"/>
                  </a:moveTo>
                  <a:cubicBezTo>
                    <a:pt x="219425" y="1237122"/>
                    <a:pt x="182109" y="1317135"/>
                    <a:pt x="156602" y="1333421"/>
                  </a:cubicBezTo>
                  <a:cubicBezTo>
                    <a:pt x="145030" y="1340738"/>
                    <a:pt x="124010" y="1346166"/>
                    <a:pt x="106297" y="1346402"/>
                  </a:cubicBezTo>
                  <a:cubicBezTo>
                    <a:pt x="55520" y="1347347"/>
                    <a:pt x="68037" y="1331297"/>
                    <a:pt x="68037" y="1327520"/>
                  </a:cubicBezTo>
                  <a:cubicBezTo>
                    <a:pt x="67564" y="1310054"/>
                    <a:pt x="98976" y="1289520"/>
                    <a:pt x="103699" y="1259072"/>
                  </a:cubicBezTo>
                  <a:cubicBezTo>
                    <a:pt x="95905" y="1268278"/>
                    <a:pt x="91890" y="1272762"/>
                    <a:pt x="85041" y="1283383"/>
                  </a:cubicBezTo>
                  <a:lnTo>
                    <a:pt x="68273" y="1306278"/>
                  </a:lnTo>
                  <a:cubicBezTo>
                    <a:pt x="67564" y="1306986"/>
                    <a:pt x="65439" y="1307458"/>
                    <a:pt x="64730" y="1309346"/>
                  </a:cubicBezTo>
                  <a:cubicBezTo>
                    <a:pt x="64258" y="1311470"/>
                    <a:pt x="62605" y="1311470"/>
                    <a:pt x="61424" y="1312415"/>
                  </a:cubicBezTo>
                  <a:cubicBezTo>
                    <a:pt x="65911" y="1248687"/>
                    <a:pt x="119995" y="1226501"/>
                    <a:pt x="126372" y="1203606"/>
                  </a:cubicBezTo>
                  <a:cubicBezTo>
                    <a:pt x="79373" y="1203134"/>
                    <a:pt x="50088" y="1300141"/>
                    <a:pt x="44419" y="1308638"/>
                  </a:cubicBezTo>
                  <a:cubicBezTo>
                    <a:pt x="43711" y="1309582"/>
                    <a:pt x="42058" y="1311234"/>
                    <a:pt x="41585" y="1312179"/>
                  </a:cubicBezTo>
                  <a:cubicBezTo>
                    <a:pt x="40877" y="1312887"/>
                    <a:pt x="38515" y="1313123"/>
                    <a:pt x="38043" y="1315247"/>
                  </a:cubicBezTo>
                  <a:cubicBezTo>
                    <a:pt x="37334" y="1317607"/>
                    <a:pt x="35681" y="1317607"/>
                    <a:pt x="34264" y="1318551"/>
                  </a:cubicBezTo>
                  <a:cubicBezTo>
                    <a:pt x="25998" y="1288812"/>
                    <a:pt x="40641" y="1243967"/>
                    <a:pt x="56937" y="1218476"/>
                  </a:cubicBezTo>
                  <a:cubicBezTo>
                    <a:pt x="83152" y="1177643"/>
                    <a:pt x="107242" y="1191333"/>
                    <a:pt x="145974" y="1196761"/>
                  </a:cubicBezTo>
                  <a:cubicBezTo>
                    <a:pt x="156366" y="1173867"/>
                    <a:pt x="141487" y="1182128"/>
                    <a:pt x="162270" y="1174339"/>
                  </a:cubicBezTo>
                  <a:close/>
                  <a:moveTo>
                    <a:pt x="1150187" y="1212103"/>
                  </a:moveTo>
                  <a:cubicBezTo>
                    <a:pt x="1151132" y="1213047"/>
                    <a:pt x="1152549" y="1214463"/>
                    <a:pt x="1153258" y="1214935"/>
                  </a:cubicBezTo>
                  <a:lnTo>
                    <a:pt x="1159634" y="1218948"/>
                  </a:lnTo>
                  <a:cubicBezTo>
                    <a:pt x="1178292" y="1225557"/>
                    <a:pt x="1157509" y="1218004"/>
                    <a:pt x="1179001" y="1219184"/>
                  </a:cubicBezTo>
                  <a:cubicBezTo>
                    <a:pt x="1242768" y="1222724"/>
                    <a:pt x="1211593" y="1370713"/>
                    <a:pt x="1111927" y="1386763"/>
                  </a:cubicBezTo>
                  <a:cubicBezTo>
                    <a:pt x="980850" y="1407533"/>
                    <a:pt x="1008483" y="1240426"/>
                    <a:pt x="1099174" y="1210215"/>
                  </a:cubicBezTo>
                  <a:cubicBezTo>
                    <a:pt x="1102953" y="1224377"/>
                    <a:pt x="1099646" y="1213991"/>
                    <a:pt x="1104133" y="1223196"/>
                  </a:cubicBezTo>
                  <a:lnTo>
                    <a:pt x="1110510" y="1231693"/>
                  </a:lnTo>
                  <a:cubicBezTo>
                    <a:pt x="1081224" y="1245147"/>
                    <a:pt x="1013442" y="1300141"/>
                    <a:pt x="1042020" y="1337433"/>
                  </a:cubicBezTo>
                  <a:cubicBezTo>
                    <a:pt x="1060913" y="1307694"/>
                    <a:pt x="1035170" y="1303918"/>
                    <a:pt x="1087837" y="1264029"/>
                  </a:cubicBezTo>
                  <a:cubicBezTo>
                    <a:pt x="1101535" y="1253644"/>
                    <a:pt x="1105787" y="1249631"/>
                    <a:pt x="1125625" y="1241134"/>
                  </a:cubicBezTo>
                  <a:cubicBezTo>
                    <a:pt x="1156800" y="1227445"/>
                    <a:pt x="1134836" y="1243495"/>
                    <a:pt x="1150187" y="1212103"/>
                  </a:cubicBezTo>
                  <a:close/>
                  <a:moveTo>
                    <a:pt x="1135072" y="1174811"/>
                  </a:moveTo>
                  <a:cubicBezTo>
                    <a:pt x="1107676" y="1190861"/>
                    <a:pt x="1035643" y="1204550"/>
                    <a:pt x="1008955" y="1282439"/>
                  </a:cubicBezTo>
                  <a:cubicBezTo>
                    <a:pt x="963373" y="1415322"/>
                    <a:pt x="1100118" y="1442229"/>
                    <a:pt x="1175222" y="1378502"/>
                  </a:cubicBezTo>
                  <a:cubicBezTo>
                    <a:pt x="1212774" y="1346639"/>
                    <a:pt x="1251034" y="1271346"/>
                    <a:pt x="1216080" y="1223668"/>
                  </a:cubicBezTo>
                  <a:cubicBezTo>
                    <a:pt x="1193880" y="1192985"/>
                    <a:pt x="1205924" y="1196289"/>
                    <a:pt x="1194588" y="1185432"/>
                  </a:cubicBezTo>
                  <a:cubicBezTo>
                    <a:pt x="1182779" y="1173867"/>
                    <a:pt x="1178764" y="1183308"/>
                    <a:pt x="1154202" y="1169382"/>
                  </a:cubicBezTo>
                  <a:lnTo>
                    <a:pt x="1168845" y="857355"/>
                  </a:lnTo>
                  <a:cubicBezTo>
                    <a:pt x="1175222" y="809205"/>
                    <a:pt x="1165539" y="800472"/>
                    <a:pt x="1164358" y="756335"/>
                  </a:cubicBezTo>
                  <a:lnTo>
                    <a:pt x="1186322" y="739813"/>
                  </a:lnTo>
                  <a:cubicBezTo>
                    <a:pt x="1187031" y="682931"/>
                    <a:pt x="1180890" y="716446"/>
                    <a:pt x="1080044" y="720223"/>
                  </a:cubicBezTo>
                  <a:cubicBezTo>
                    <a:pt x="1029975" y="722111"/>
                    <a:pt x="973529" y="719043"/>
                    <a:pt x="922279" y="719515"/>
                  </a:cubicBezTo>
                  <a:cubicBezTo>
                    <a:pt x="830644" y="720223"/>
                    <a:pt x="714210" y="743117"/>
                    <a:pt x="619031" y="727540"/>
                  </a:cubicBezTo>
                  <a:cubicBezTo>
                    <a:pt x="594233" y="647999"/>
                    <a:pt x="647845" y="472631"/>
                    <a:pt x="649262" y="374679"/>
                  </a:cubicBezTo>
                  <a:cubicBezTo>
                    <a:pt x="745621" y="359338"/>
                    <a:pt x="809624" y="282393"/>
                    <a:pt x="813403" y="185622"/>
                  </a:cubicBezTo>
                  <a:cubicBezTo>
                    <a:pt x="817654" y="79646"/>
                    <a:pt x="703582" y="-43560"/>
                    <a:pt x="583133" y="15210"/>
                  </a:cubicBezTo>
                  <a:cubicBezTo>
                    <a:pt x="483231" y="63832"/>
                    <a:pt x="414741" y="229995"/>
                    <a:pt x="477563" y="298679"/>
                  </a:cubicBezTo>
                  <a:cubicBezTo>
                    <a:pt x="502834" y="326530"/>
                    <a:pt x="548888" y="346828"/>
                    <a:pt x="598484" y="352493"/>
                  </a:cubicBezTo>
                  <a:lnTo>
                    <a:pt x="591635" y="538718"/>
                  </a:lnTo>
                  <a:cubicBezTo>
                    <a:pt x="588565" y="603862"/>
                    <a:pt x="599193" y="644222"/>
                    <a:pt x="586203" y="681042"/>
                  </a:cubicBezTo>
                  <a:cubicBezTo>
                    <a:pt x="579354" y="700161"/>
                    <a:pt x="586203" y="692608"/>
                    <a:pt x="584550" y="717391"/>
                  </a:cubicBezTo>
                  <a:cubicBezTo>
                    <a:pt x="560696" y="717391"/>
                    <a:pt x="539677" y="717863"/>
                    <a:pt x="516059" y="720931"/>
                  </a:cubicBezTo>
                  <a:cubicBezTo>
                    <a:pt x="429856" y="732968"/>
                    <a:pt x="220369" y="728956"/>
                    <a:pt x="123774" y="747130"/>
                  </a:cubicBezTo>
                  <a:lnTo>
                    <a:pt x="80554" y="754211"/>
                  </a:lnTo>
                  <a:cubicBezTo>
                    <a:pt x="46781" y="761764"/>
                    <a:pt x="81735" y="801180"/>
                    <a:pt x="75358" y="843429"/>
                  </a:cubicBezTo>
                  <a:cubicBezTo>
                    <a:pt x="70162" y="876945"/>
                    <a:pt x="61896" y="844609"/>
                    <a:pt x="68982" y="880957"/>
                  </a:cubicBezTo>
                  <a:cubicBezTo>
                    <a:pt x="72052" y="896299"/>
                    <a:pt x="74177" y="905504"/>
                    <a:pt x="74886" y="924622"/>
                  </a:cubicBezTo>
                  <a:cubicBezTo>
                    <a:pt x="77248" y="989766"/>
                    <a:pt x="77956" y="1066474"/>
                    <a:pt x="73705" y="1131382"/>
                  </a:cubicBezTo>
                  <a:cubicBezTo>
                    <a:pt x="47962" y="1169382"/>
                    <a:pt x="727" y="1193693"/>
                    <a:pt x="19" y="1267333"/>
                  </a:cubicBezTo>
                  <a:cubicBezTo>
                    <a:pt x="-454" y="1301085"/>
                    <a:pt x="8049" y="1330353"/>
                    <a:pt x="26706" y="1346875"/>
                  </a:cubicBezTo>
                  <a:cubicBezTo>
                    <a:pt x="68982" y="1384639"/>
                    <a:pt x="179275" y="1401633"/>
                    <a:pt x="208324" y="1271818"/>
                  </a:cubicBezTo>
                  <a:cubicBezTo>
                    <a:pt x="221786" y="1212103"/>
                    <a:pt x="198877" y="1145071"/>
                    <a:pt x="137708" y="1159233"/>
                  </a:cubicBezTo>
                  <a:cubicBezTo>
                    <a:pt x="129206" y="1132326"/>
                    <a:pt x="124246" y="1139407"/>
                    <a:pt x="100629" y="1131618"/>
                  </a:cubicBezTo>
                  <a:cubicBezTo>
                    <a:pt x="101810" y="1102115"/>
                    <a:pt x="106769" y="1083468"/>
                    <a:pt x="108895" y="1053965"/>
                  </a:cubicBezTo>
                  <a:cubicBezTo>
                    <a:pt x="111021" y="1026822"/>
                    <a:pt x="104644" y="997083"/>
                    <a:pt x="105116" y="962859"/>
                  </a:cubicBezTo>
                  <a:cubicBezTo>
                    <a:pt x="106061" y="904560"/>
                    <a:pt x="96850" y="830920"/>
                    <a:pt x="107006" y="783478"/>
                  </a:cubicBezTo>
                  <a:cubicBezTo>
                    <a:pt x="147864" y="779230"/>
                    <a:pt x="187069" y="786782"/>
                    <a:pt x="228871" y="779702"/>
                  </a:cubicBezTo>
                  <a:cubicBezTo>
                    <a:pt x="385219" y="753267"/>
                    <a:pt x="346014" y="771441"/>
                    <a:pt x="465046" y="763888"/>
                  </a:cubicBezTo>
                  <a:cubicBezTo>
                    <a:pt x="502597" y="761528"/>
                    <a:pt x="540622" y="753975"/>
                    <a:pt x="579590" y="756099"/>
                  </a:cubicBezTo>
                  <a:cubicBezTo>
                    <a:pt x="581716" y="783478"/>
                    <a:pt x="580771" y="805665"/>
                    <a:pt x="585731" y="838944"/>
                  </a:cubicBezTo>
                  <a:cubicBezTo>
                    <a:pt x="590454" y="868448"/>
                    <a:pt x="589037" y="900075"/>
                    <a:pt x="587620" y="930051"/>
                  </a:cubicBezTo>
                  <a:cubicBezTo>
                    <a:pt x="586439" y="955778"/>
                    <a:pt x="578409" y="1071195"/>
                    <a:pt x="586676" y="1086773"/>
                  </a:cubicBezTo>
                  <a:lnTo>
                    <a:pt x="597776" y="1099754"/>
                  </a:lnTo>
                  <a:cubicBezTo>
                    <a:pt x="583605" y="1102351"/>
                    <a:pt x="582897" y="1104711"/>
                    <a:pt x="573686" y="1109431"/>
                  </a:cubicBezTo>
                  <a:cubicBezTo>
                    <a:pt x="542511" y="1125481"/>
                    <a:pt x="556681" y="1112264"/>
                    <a:pt x="546290" y="1135866"/>
                  </a:cubicBezTo>
                  <a:cubicBezTo>
                    <a:pt x="538496" y="1153568"/>
                    <a:pt x="539677" y="1144599"/>
                    <a:pt x="528340" y="1161357"/>
                  </a:cubicBezTo>
                  <a:cubicBezTo>
                    <a:pt x="501653" y="1201246"/>
                    <a:pt x="462448" y="1297309"/>
                    <a:pt x="492678" y="1343570"/>
                  </a:cubicBezTo>
                  <a:cubicBezTo>
                    <a:pt x="513698" y="1375670"/>
                    <a:pt x="583133" y="1395496"/>
                    <a:pt x="625172" y="1371893"/>
                  </a:cubicBezTo>
                  <a:cubicBezTo>
                    <a:pt x="709014" y="1324924"/>
                    <a:pt x="754595" y="1211159"/>
                    <a:pt x="690356" y="1134686"/>
                  </a:cubicBezTo>
                  <a:cubicBezTo>
                    <a:pt x="675477" y="1117220"/>
                    <a:pt x="672171" y="1122177"/>
                    <a:pt x="653513" y="1112736"/>
                  </a:cubicBezTo>
                  <a:lnTo>
                    <a:pt x="617614" y="1087717"/>
                  </a:lnTo>
                  <a:cubicBezTo>
                    <a:pt x="615725" y="1066711"/>
                    <a:pt x="624463" y="1025170"/>
                    <a:pt x="625172" y="1005107"/>
                  </a:cubicBezTo>
                  <a:cubicBezTo>
                    <a:pt x="625880" y="986697"/>
                    <a:pt x="620685" y="993070"/>
                    <a:pt x="618323" y="973480"/>
                  </a:cubicBezTo>
                  <a:lnTo>
                    <a:pt x="613127" y="843193"/>
                  </a:lnTo>
                  <a:cubicBezTo>
                    <a:pt x="613363" y="813454"/>
                    <a:pt x="611474" y="787255"/>
                    <a:pt x="613363" y="757043"/>
                  </a:cubicBezTo>
                  <a:cubicBezTo>
                    <a:pt x="652804" y="751614"/>
                    <a:pt x="702401" y="755627"/>
                    <a:pt x="743023" y="754211"/>
                  </a:cubicBezTo>
                  <a:cubicBezTo>
                    <a:pt x="785534" y="753031"/>
                    <a:pt x="825212" y="747130"/>
                    <a:pt x="867959" y="747130"/>
                  </a:cubicBezTo>
                  <a:cubicBezTo>
                    <a:pt x="955344" y="747602"/>
                    <a:pt x="1045326" y="751850"/>
                    <a:pt x="1132002" y="747838"/>
                  </a:cubicBezTo>
                  <a:cubicBezTo>
                    <a:pt x="1129640" y="779938"/>
                    <a:pt x="1139087" y="819590"/>
                    <a:pt x="1141213" y="853814"/>
                  </a:cubicBezTo>
                  <a:cubicBezTo>
                    <a:pt x="1143574" y="890162"/>
                    <a:pt x="1141921" y="926510"/>
                    <a:pt x="1141449" y="962859"/>
                  </a:cubicBezTo>
                  <a:cubicBezTo>
                    <a:pt x="1140268" y="1033431"/>
                    <a:pt x="1139796" y="1105655"/>
                    <a:pt x="1135072" y="117481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38" name="Forma libre 837">
              <a:extLst>
                <a:ext uri="{FF2B5EF4-FFF2-40B4-BE49-F238E27FC236}">
                  <a16:creationId xmlns:a16="http://schemas.microsoft.com/office/drawing/2014/main" id="{25428599-4997-094F-85CE-DD6CC660643A}"/>
                </a:ext>
              </a:extLst>
            </p:cNvPr>
            <p:cNvSpPr/>
            <p:nvPr/>
          </p:nvSpPr>
          <p:spPr>
            <a:xfrm>
              <a:off x="7090197" y="2118412"/>
              <a:ext cx="60332" cy="105198"/>
            </a:xfrm>
            <a:custGeom>
              <a:avLst/>
              <a:gdLst>
                <a:gd name="connsiteX0" fmla="*/ 50638 w 60332"/>
                <a:gd name="connsiteY0" fmla="*/ 28489 h 105198"/>
                <a:gd name="connsiteX1" fmla="*/ 9543 w 60332"/>
                <a:gd name="connsiteY1" fmla="*/ 1110 h 105198"/>
                <a:gd name="connsiteX2" fmla="*/ 96 w 60332"/>
                <a:gd name="connsiteY2" fmla="*/ 13620 h 105198"/>
                <a:gd name="connsiteX3" fmla="*/ 35050 w 60332"/>
                <a:gd name="connsiteY3" fmla="*/ 49968 h 105198"/>
                <a:gd name="connsiteX4" fmla="*/ 44025 w 60332"/>
                <a:gd name="connsiteY4" fmla="*/ 105198 h 105198"/>
                <a:gd name="connsiteX5" fmla="*/ 60321 w 60332"/>
                <a:gd name="connsiteY5" fmla="*/ 67906 h 105198"/>
                <a:gd name="connsiteX6" fmla="*/ 50638 w 60332"/>
                <a:gd name="connsiteY6" fmla="*/ 28489 h 105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332" h="105198">
                  <a:moveTo>
                    <a:pt x="50638" y="28489"/>
                  </a:moveTo>
                  <a:cubicBezTo>
                    <a:pt x="43789" y="17396"/>
                    <a:pt x="23478" y="-5263"/>
                    <a:pt x="9543" y="1110"/>
                  </a:cubicBezTo>
                  <a:cubicBezTo>
                    <a:pt x="-8406" y="9135"/>
                    <a:pt x="5528" y="402"/>
                    <a:pt x="96" y="13620"/>
                  </a:cubicBezTo>
                  <a:cubicBezTo>
                    <a:pt x="10488" y="33446"/>
                    <a:pt x="25131" y="25893"/>
                    <a:pt x="35050" y="49968"/>
                  </a:cubicBezTo>
                  <a:cubicBezTo>
                    <a:pt x="44261" y="72626"/>
                    <a:pt x="32925" y="86552"/>
                    <a:pt x="44025" y="105198"/>
                  </a:cubicBezTo>
                  <a:cubicBezTo>
                    <a:pt x="57251" y="97173"/>
                    <a:pt x="60085" y="90800"/>
                    <a:pt x="60321" y="67906"/>
                  </a:cubicBezTo>
                  <a:cubicBezTo>
                    <a:pt x="60557" y="51620"/>
                    <a:pt x="57251" y="39583"/>
                    <a:pt x="50638" y="2848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39" name="Forma libre 838">
              <a:extLst>
                <a:ext uri="{FF2B5EF4-FFF2-40B4-BE49-F238E27FC236}">
                  <a16:creationId xmlns:a16="http://schemas.microsoft.com/office/drawing/2014/main" id="{ADF5A66A-0DB2-C04B-B8C4-9C21D9892B06}"/>
                </a:ext>
              </a:extLst>
            </p:cNvPr>
            <p:cNvSpPr/>
            <p:nvPr/>
          </p:nvSpPr>
          <p:spPr>
            <a:xfrm>
              <a:off x="6960352" y="2149589"/>
              <a:ext cx="59089" cy="99747"/>
            </a:xfrm>
            <a:custGeom>
              <a:avLst/>
              <a:gdLst>
                <a:gd name="connsiteX0" fmla="*/ 59089 w 59089"/>
                <a:gd name="connsiteY0" fmla="*/ 4156 h 99747"/>
                <a:gd name="connsiteX1" fmla="*/ 10910 w 59089"/>
                <a:gd name="connsiteY1" fmla="*/ 99747 h 99747"/>
                <a:gd name="connsiteX2" fmla="*/ 23663 w 59089"/>
                <a:gd name="connsiteY2" fmla="*/ 44989 h 99747"/>
                <a:gd name="connsiteX3" fmla="*/ 59089 w 59089"/>
                <a:gd name="connsiteY3" fmla="*/ 4156 h 99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089" h="99747">
                  <a:moveTo>
                    <a:pt x="59089" y="4156"/>
                  </a:moveTo>
                  <a:cubicBezTo>
                    <a:pt x="17286" y="-20627"/>
                    <a:pt x="-18848" y="72368"/>
                    <a:pt x="10910" y="99747"/>
                  </a:cubicBezTo>
                  <a:cubicBezTo>
                    <a:pt x="27914" y="83225"/>
                    <a:pt x="15397" y="75672"/>
                    <a:pt x="23663" y="44989"/>
                  </a:cubicBezTo>
                  <a:cubicBezTo>
                    <a:pt x="34763" y="2268"/>
                    <a:pt x="46336" y="28467"/>
                    <a:pt x="59089" y="415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40" name="Forma libre 839">
              <a:extLst>
                <a:ext uri="{FF2B5EF4-FFF2-40B4-BE49-F238E27FC236}">
                  <a16:creationId xmlns:a16="http://schemas.microsoft.com/office/drawing/2014/main" id="{31A69C54-D5F7-9F4A-996D-75471504A6E5}"/>
                </a:ext>
              </a:extLst>
            </p:cNvPr>
            <p:cNvSpPr/>
            <p:nvPr/>
          </p:nvSpPr>
          <p:spPr>
            <a:xfrm>
              <a:off x="7487538" y="3287855"/>
              <a:ext cx="62830" cy="88510"/>
            </a:xfrm>
            <a:custGeom>
              <a:avLst/>
              <a:gdLst>
                <a:gd name="connsiteX0" fmla="*/ 62822 w 62830"/>
                <a:gd name="connsiteY0" fmla="*/ 0 h 88510"/>
                <a:gd name="connsiteX1" fmla="*/ 28341 w 62830"/>
                <a:gd name="connsiteY1" fmla="*/ 40361 h 88510"/>
                <a:gd name="connsiteX2" fmla="*/ 0 w 62830"/>
                <a:gd name="connsiteY2" fmla="*/ 88510 h 88510"/>
                <a:gd name="connsiteX3" fmla="*/ 62822 w 62830"/>
                <a:gd name="connsiteY3" fmla="*/ 0 h 88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830" h="88510">
                  <a:moveTo>
                    <a:pt x="62822" y="0"/>
                  </a:moveTo>
                  <a:cubicBezTo>
                    <a:pt x="44637" y="2832"/>
                    <a:pt x="39677" y="21478"/>
                    <a:pt x="28341" y="40361"/>
                  </a:cubicBezTo>
                  <a:cubicBezTo>
                    <a:pt x="19130" y="55938"/>
                    <a:pt x="6613" y="74112"/>
                    <a:pt x="0" y="88510"/>
                  </a:cubicBezTo>
                  <a:cubicBezTo>
                    <a:pt x="20075" y="83082"/>
                    <a:pt x="63531" y="18410"/>
                    <a:pt x="62822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41" name="Forma libre 840">
              <a:extLst>
                <a:ext uri="{FF2B5EF4-FFF2-40B4-BE49-F238E27FC236}">
                  <a16:creationId xmlns:a16="http://schemas.microsoft.com/office/drawing/2014/main" id="{42020A4D-8F27-DD46-908C-B3EB5149F5AB}"/>
                </a:ext>
              </a:extLst>
            </p:cNvPr>
            <p:cNvSpPr/>
            <p:nvPr/>
          </p:nvSpPr>
          <p:spPr>
            <a:xfrm>
              <a:off x="7118907" y="2229510"/>
              <a:ext cx="24534" cy="30683"/>
            </a:xfrm>
            <a:custGeom>
              <a:avLst/>
              <a:gdLst>
                <a:gd name="connsiteX0" fmla="*/ 20983 w 24534"/>
                <a:gd name="connsiteY0" fmla="*/ 0 h 30683"/>
                <a:gd name="connsiteX1" fmla="*/ 2561 w 24534"/>
                <a:gd name="connsiteY1" fmla="*/ 9441 h 30683"/>
                <a:gd name="connsiteX2" fmla="*/ 6340 w 24534"/>
                <a:gd name="connsiteY2" fmla="*/ 30684 h 30683"/>
                <a:gd name="connsiteX3" fmla="*/ 20983 w 24534"/>
                <a:gd name="connsiteY3" fmla="*/ 0 h 30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534" h="30683">
                  <a:moveTo>
                    <a:pt x="20983" y="0"/>
                  </a:moveTo>
                  <a:cubicBezTo>
                    <a:pt x="8702" y="2360"/>
                    <a:pt x="8466" y="-1416"/>
                    <a:pt x="2561" y="9441"/>
                  </a:cubicBezTo>
                  <a:cubicBezTo>
                    <a:pt x="-3579" y="21006"/>
                    <a:pt x="2797" y="25019"/>
                    <a:pt x="6340" y="30684"/>
                  </a:cubicBezTo>
                  <a:cubicBezTo>
                    <a:pt x="25706" y="24075"/>
                    <a:pt x="27832" y="19354"/>
                    <a:pt x="2098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42" name="Forma libre 841">
              <a:extLst>
                <a:ext uri="{FF2B5EF4-FFF2-40B4-BE49-F238E27FC236}">
                  <a16:creationId xmlns:a16="http://schemas.microsoft.com/office/drawing/2014/main" id="{6D910A67-87B7-3C4C-B20A-9E9D74476FB7}"/>
                </a:ext>
              </a:extLst>
            </p:cNvPr>
            <p:cNvSpPr/>
            <p:nvPr/>
          </p:nvSpPr>
          <p:spPr>
            <a:xfrm>
              <a:off x="7015812" y="2238604"/>
              <a:ext cx="22286" cy="24422"/>
            </a:xfrm>
            <a:custGeom>
              <a:avLst/>
              <a:gdLst>
                <a:gd name="connsiteX0" fmla="*/ 22286 w 22286"/>
                <a:gd name="connsiteY0" fmla="*/ 5777 h 24422"/>
                <a:gd name="connsiteX1" fmla="*/ 4337 w 22286"/>
                <a:gd name="connsiteY1" fmla="*/ 24423 h 24422"/>
                <a:gd name="connsiteX2" fmla="*/ 22286 w 22286"/>
                <a:gd name="connsiteY2" fmla="*/ 5777 h 24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286" h="24422">
                  <a:moveTo>
                    <a:pt x="22286" y="5777"/>
                  </a:moveTo>
                  <a:cubicBezTo>
                    <a:pt x="1975" y="-9329"/>
                    <a:pt x="-5582" y="8137"/>
                    <a:pt x="4337" y="24423"/>
                  </a:cubicBezTo>
                  <a:cubicBezTo>
                    <a:pt x="19925" y="16634"/>
                    <a:pt x="20633" y="6721"/>
                    <a:pt x="22286" y="577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843" name="Gráfico 626">
            <a:extLst>
              <a:ext uri="{FF2B5EF4-FFF2-40B4-BE49-F238E27FC236}">
                <a16:creationId xmlns:a16="http://schemas.microsoft.com/office/drawing/2014/main" id="{985D70A9-C129-FB45-BC98-543113480486}"/>
              </a:ext>
            </a:extLst>
          </p:cNvPr>
          <p:cNvGrpSpPr/>
          <p:nvPr/>
        </p:nvGrpSpPr>
        <p:grpSpPr>
          <a:xfrm>
            <a:off x="2832929" y="3313573"/>
            <a:ext cx="782510" cy="1037791"/>
            <a:chOff x="4078069" y="3612865"/>
            <a:chExt cx="1054103" cy="1397987"/>
          </a:xfrm>
          <a:solidFill>
            <a:srgbClr val="262626"/>
          </a:solidFill>
        </p:grpSpPr>
        <p:sp>
          <p:nvSpPr>
            <p:cNvPr id="844" name="Forma libre 843">
              <a:extLst>
                <a:ext uri="{FF2B5EF4-FFF2-40B4-BE49-F238E27FC236}">
                  <a16:creationId xmlns:a16="http://schemas.microsoft.com/office/drawing/2014/main" id="{32B6C628-7B26-614C-A026-B565978C9247}"/>
                </a:ext>
              </a:extLst>
            </p:cNvPr>
            <p:cNvSpPr/>
            <p:nvPr/>
          </p:nvSpPr>
          <p:spPr>
            <a:xfrm>
              <a:off x="4078069" y="3612865"/>
              <a:ext cx="1054103" cy="1397987"/>
            </a:xfrm>
            <a:custGeom>
              <a:avLst/>
              <a:gdLst>
                <a:gd name="connsiteX0" fmla="*/ 595926 w 1054103"/>
                <a:gd name="connsiteY0" fmla="*/ 827983 h 1397987"/>
                <a:gd name="connsiteX1" fmla="*/ 351013 w 1054103"/>
                <a:gd name="connsiteY1" fmla="*/ 990605 h 1397987"/>
                <a:gd name="connsiteX2" fmla="*/ 137511 w 1054103"/>
                <a:gd name="connsiteY2" fmla="*/ 1087376 h 1397987"/>
                <a:gd name="connsiteX3" fmla="*/ 68312 w 1054103"/>
                <a:gd name="connsiteY3" fmla="*/ 1121600 h 1397987"/>
                <a:gd name="connsiteX4" fmla="*/ 30997 w 1054103"/>
                <a:gd name="connsiteY4" fmla="*/ 993438 h 1397987"/>
                <a:gd name="connsiteX5" fmla="*/ 41861 w 1054103"/>
                <a:gd name="connsiteY5" fmla="*/ 988953 h 1397987"/>
                <a:gd name="connsiteX6" fmla="*/ 50127 w 1054103"/>
                <a:gd name="connsiteY6" fmla="*/ 985413 h 1397987"/>
                <a:gd name="connsiteX7" fmla="*/ 62172 w 1054103"/>
                <a:gd name="connsiteY7" fmla="*/ 973847 h 1397987"/>
                <a:gd name="connsiteX8" fmla="*/ 180023 w 1054103"/>
                <a:gd name="connsiteY8" fmla="*/ 911536 h 1397987"/>
                <a:gd name="connsiteX9" fmla="*/ 251111 w 1054103"/>
                <a:gd name="connsiteY9" fmla="*/ 862915 h 1397987"/>
                <a:gd name="connsiteX10" fmla="*/ 487285 w 1054103"/>
                <a:gd name="connsiteY10" fmla="*/ 740417 h 1397987"/>
                <a:gd name="connsiteX11" fmla="*/ 680712 w 1054103"/>
                <a:gd name="connsiteY11" fmla="*/ 710677 h 1397987"/>
                <a:gd name="connsiteX12" fmla="*/ 641035 w 1054103"/>
                <a:gd name="connsiteY12" fmla="*/ 807448 h 1397987"/>
                <a:gd name="connsiteX13" fmla="*/ 615056 w 1054103"/>
                <a:gd name="connsiteY13" fmla="*/ 824442 h 1397987"/>
                <a:gd name="connsiteX14" fmla="*/ 580338 w 1054103"/>
                <a:gd name="connsiteY14" fmla="*/ 766616 h 1397987"/>
                <a:gd name="connsiteX15" fmla="*/ 537590 w 1054103"/>
                <a:gd name="connsiteY15" fmla="*/ 721062 h 1397987"/>
                <a:gd name="connsiteX16" fmla="*/ 595926 w 1054103"/>
                <a:gd name="connsiteY16" fmla="*/ 827983 h 1397987"/>
                <a:gd name="connsiteX17" fmla="*/ 430131 w 1054103"/>
                <a:gd name="connsiteY17" fmla="*/ 166871 h 1397987"/>
                <a:gd name="connsiteX18" fmla="*/ 739283 w 1054103"/>
                <a:gd name="connsiteY18" fmla="*/ 183865 h 1397987"/>
                <a:gd name="connsiteX19" fmla="*/ 803759 w 1054103"/>
                <a:gd name="connsiteY19" fmla="*/ 196610 h 1397987"/>
                <a:gd name="connsiteX20" fmla="*/ 871541 w 1054103"/>
                <a:gd name="connsiteY20" fmla="*/ 209592 h 1397987"/>
                <a:gd name="connsiteX21" fmla="*/ 850285 w 1054103"/>
                <a:gd name="connsiteY21" fmla="*/ 857486 h 1397987"/>
                <a:gd name="connsiteX22" fmla="*/ 821708 w 1054103"/>
                <a:gd name="connsiteY22" fmla="*/ 1058581 h 1397987"/>
                <a:gd name="connsiteX23" fmla="*/ 772820 w 1054103"/>
                <a:gd name="connsiteY23" fmla="*/ 1202085 h 1397987"/>
                <a:gd name="connsiteX24" fmla="*/ 719681 w 1054103"/>
                <a:gd name="connsiteY24" fmla="*/ 1204682 h 1397987"/>
                <a:gd name="connsiteX25" fmla="*/ 673627 w 1054103"/>
                <a:gd name="connsiteY25" fmla="*/ 1196657 h 1397987"/>
                <a:gd name="connsiteX26" fmla="*/ 573253 w 1054103"/>
                <a:gd name="connsiteY26" fmla="*/ 1186744 h 1397987"/>
                <a:gd name="connsiteX27" fmla="*/ 468155 w 1054103"/>
                <a:gd name="connsiteY27" fmla="*/ 1182495 h 1397987"/>
                <a:gd name="connsiteX28" fmla="*/ 294095 w 1054103"/>
                <a:gd name="connsiteY28" fmla="*/ 1183911 h 1397987"/>
                <a:gd name="connsiteX29" fmla="*/ 274965 w 1054103"/>
                <a:gd name="connsiteY29" fmla="*/ 1145911 h 1397987"/>
                <a:gd name="connsiteX30" fmla="*/ 352666 w 1054103"/>
                <a:gd name="connsiteY30" fmla="*/ 1018929 h 1397987"/>
                <a:gd name="connsiteX31" fmla="*/ 368962 w 1054103"/>
                <a:gd name="connsiteY31" fmla="*/ 997922 h 1397987"/>
                <a:gd name="connsiteX32" fmla="*/ 581283 w 1054103"/>
                <a:gd name="connsiteY32" fmla="*/ 856306 h 1397987"/>
                <a:gd name="connsiteX33" fmla="*/ 686616 w 1054103"/>
                <a:gd name="connsiteY33" fmla="*/ 766144 h 1397987"/>
                <a:gd name="connsiteX34" fmla="*/ 698425 w 1054103"/>
                <a:gd name="connsiteY34" fmla="*/ 728615 h 1397987"/>
                <a:gd name="connsiteX35" fmla="*/ 699842 w 1054103"/>
                <a:gd name="connsiteY35" fmla="*/ 685894 h 1397987"/>
                <a:gd name="connsiteX36" fmla="*/ 528144 w 1054103"/>
                <a:gd name="connsiteY36" fmla="*/ 668664 h 1397987"/>
                <a:gd name="connsiteX37" fmla="*/ 530033 w 1054103"/>
                <a:gd name="connsiteY37" fmla="*/ 700056 h 1397987"/>
                <a:gd name="connsiteX38" fmla="*/ 394469 w 1054103"/>
                <a:gd name="connsiteY38" fmla="*/ 773224 h 1397987"/>
                <a:gd name="connsiteX39" fmla="*/ 250403 w 1054103"/>
                <a:gd name="connsiteY39" fmla="*/ 836716 h 1397987"/>
                <a:gd name="connsiteX40" fmla="*/ 259377 w 1054103"/>
                <a:gd name="connsiteY40" fmla="*/ 754342 h 1397987"/>
                <a:gd name="connsiteX41" fmla="*/ 256071 w 1054103"/>
                <a:gd name="connsiteY41" fmla="*/ 673149 h 1397987"/>
                <a:gd name="connsiteX42" fmla="*/ 291261 w 1054103"/>
                <a:gd name="connsiteY42" fmla="*/ 175132 h 1397987"/>
                <a:gd name="connsiteX43" fmla="*/ 398248 w 1054103"/>
                <a:gd name="connsiteY43" fmla="*/ 168995 h 1397987"/>
                <a:gd name="connsiteX44" fmla="*/ 430131 w 1054103"/>
                <a:gd name="connsiteY44" fmla="*/ 166871 h 1397987"/>
                <a:gd name="connsiteX45" fmla="*/ 967664 w 1054103"/>
                <a:gd name="connsiteY45" fmla="*/ 1357627 h 1397987"/>
                <a:gd name="connsiteX46" fmla="*/ 980890 w 1054103"/>
                <a:gd name="connsiteY46" fmla="*/ 1353379 h 1397987"/>
                <a:gd name="connsiteX47" fmla="*/ 992934 w 1054103"/>
                <a:gd name="connsiteY47" fmla="*/ 1349602 h 1397987"/>
                <a:gd name="connsiteX48" fmla="*/ 990573 w 1054103"/>
                <a:gd name="connsiteY48" fmla="*/ 1334497 h 1397987"/>
                <a:gd name="connsiteX49" fmla="*/ 984905 w 1054103"/>
                <a:gd name="connsiteY49" fmla="*/ 1323639 h 1397987"/>
                <a:gd name="connsiteX50" fmla="*/ 983251 w 1054103"/>
                <a:gd name="connsiteY50" fmla="*/ 1319863 h 1397987"/>
                <a:gd name="connsiteX51" fmla="*/ 981834 w 1054103"/>
                <a:gd name="connsiteY51" fmla="*/ 1205390 h 1397987"/>
                <a:gd name="connsiteX52" fmla="*/ 990573 w 1054103"/>
                <a:gd name="connsiteY52" fmla="*/ 1043475 h 1397987"/>
                <a:gd name="connsiteX53" fmla="*/ 1019858 w 1054103"/>
                <a:gd name="connsiteY53" fmla="*/ 567881 h 1397987"/>
                <a:gd name="connsiteX54" fmla="*/ 1030014 w 1054103"/>
                <a:gd name="connsiteY54" fmla="*/ 413519 h 1397987"/>
                <a:gd name="connsiteX55" fmla="*/ 1027416 w 1054103"/>
                <a:gd name="connsiteY55" fmla="*/ 130523 h 1397987"/>
                <a:gd name="connsiteX56" fmla="*/ 1006633 w 1054103"/>
                <a:gd name="connsiteY56" fmla="*/ 46733 h 1397987"/>
                <a:gd name="connsiteX57" fmla="*/ 1054104 w 1054103"/>
                <a:gd name="connsiteY57" fmla="*/ 42013 h 1397987"/>
                <a:gd name="connsiteX58" fmla="*/ 1012065 w 1054103"/>
                <a:gd name="connsiteY58" fmla="*/ 20534 h 1397987"/>
                <a:gd name="connsiteX59" fmla="*/ 853355 w 1054103"/>
                <a:gd name="connsiteY59" fmla="*/ 19354 h 1397987"/>
                <a:gd name="connsiteX60" fmla="*/ 614819 w 1054103"/>
                <a:gd name="connsiteY60" fmla="*/ 14870 h 1397987"/>
                <a:gd name="connsiteX61" fmla="*/ 555304 w 1054103"/>
                <a:gd name="connsiteY61" fmla="*/ 9913 h 1397987"/>
                <a:gd name="connsiteX62" fmla="*/ 505943 w 1054103"/>
                <a:gd name="connsiteY62" fmla="*/ 708 h 1397987"/>
                <a:gd name="connsiteX63" fmla="*/ 394469 w 1054103"/>
                <a:gd name="connsiteY63" fmla="*/ 2596 h 1397987"/>
                <a:gd name="connsiteX64" fmla="*/ 164671 w 1054103"/>
                <a:gd name="connsiteY64" fmla="*/ 0 h 1397987"/>
                <a:gd name="connsiteX65" fmla="*/ 130662 w 1054103"/>
                <a:gd name="connsiteY65" fmla="*/ 292201 h 1397987"/>
                <a:gd name="connsiteX66" fmla="*/ 136803 w 1054103"/>
                <a:gd name="connsiteY66" fmla="*/ 297630 h 1397987"/>
                <a:gd name="connsiteX67" fmla="*/ 136330 w 1054103"/>
                <a:gd name="connsiteY67" fmla="*/ 368202 h 1397987"/>
                <a:gd name="connsiteX68" fmla="*/ 114839 w 1054103"/>
                <a:gd name="connsiteY68" fmla="*/ 607297 h 1397987"/>
                <a:gd name="connsiteX69" fmla="*/ 93110 w 1054103"/>
                <a:gd name="connsiteY69" fmla="*/ 895486 h 1397987"/>
                <a:gd name="connsiteX70" fmla="*/ 91457 w 1054103"/>
                <a:gd name="connsiteY70" fmla="*/ 914369 h 1397987"/>
                <a:gd name="connsiteX71" fmla="*/ 1003 w 1054103"/>
                <a:gd name="connsiteY71" fmla="*/ 988009 h 1397987"/>
                <a:gd name="connsiteX72" fmla="*/ 60282 w 1054103"/>
                <a:gd name="connsiteY72" fmla="*/ 1153936 h 1397987"/>
                <a:gd name="connsiteX73" fmla="*/ 151682 w 1054103"/>
                <a:gd name="connsiteY73" fmla="*/ 1094693 h 1397987"/>
                <a:gd name="connsiteX74" fmla="*/ 204349 w 1054103"/>
                <a:gd name="connsiteY74" fmla="*/ 1082892 h 1397987"/>
                <a:gd name="connsiteX75" fmla="*/ 229855 w 1054103"/>
                <a:gd name="connsiteY75" fmla="*/ 1069202 h 1397987"/>
                <a:gd name="connsiteX76" fmla="*/ 247805 w 1054103"/>
                <a:gd name="connsiteY76" fmla="*/ 1183675 h 1397987"/>
                <a:gd name="connsiteX77" fmla="*/ 387384 w 1054103"/>
                <a:gd name="connsiteY77" fmla="*/ 1202085 h 1397987"/>
                <a:gd name="connsiteX78" fmla="*/ 420212 w 1054103"/>
                <a:gd name="connsiteY78" fmla="*/ 1209402 h 1397987"/>
                <a:gd name="connsiteX79" fmla="*/ 539244 w 1054103"/>
                <a:gd name="connsiteY79" fmla="*/ 1210582 h 1397987"/>
                <a:gd name="connsiteX80" fmla="*/ 573725 w 1054103"/>
                <a:gd name="connsiteY80" fmla="*/ 1207986 h 1397987"/>
                <a:gd name="connsiteX81" fmla="*/ 830683 w 1054103"/>
                <a:gd name="connsiteY81" fmla="*/ 1229937 h 1397987"/>
                <a:gd name="connsiteX82" fmla="*/ 851466 w 1054103"/>
                <a:gd name="connsiteY82" fmla="*/ 968655 h 1397987"/>
                <a:gd name="connsiteX83" fmla="*/ 886184 w 1054103"/>
                <a:gd name="connsiteY83" fmla="*/ 569297 h 1397987"/>
                <a:gd name="connsiteX84" fmla="*/ 895394 w 1054103"/>
                <a:gd name="connsiteY84" fmla="*/ 305891 h 1397987"/>
                <a:gd name="connsiteX85" fmla="*/ 902007 w 1054103"/>
                <a:gd name="connsiteY85" fmla="*/ 179381 h 1397987"/>
                <a:gd name="connsiteX86" fmla="*/ 746369 w 1054103"/>
                <a:gd name="connsiteY86" fmla="*/ 161442 h 1397987"/>
                <a:gd name="connsiteX87" fmla="*/ 587896 w 1054103"/>
                <a:gd name="connsiteY87" fmla="*/ 147045 h 1397987"/>
                <a:gd name="connsiteX88" fmla="*/ 380062 w 1054103"/>
                <a:gd name="connsiteY88" fmla="*/ 145629 h 1397987"/>
                <a:gd name="connsiteX89" fmla="*/ 296457 w 1054103"/>
                <a:gd name="connsiteY89" fmla="*/ 143268 h 1397987"/>
                <a:gd name="connsiteX90" fmla="*/ 271422 w 1054103"/>
                <a:gd name="connsiteY90" fmla="*/ 192834 h 1397987"/>
                <a:gd name="connsiteX91" fmla="*/ 263864 w 1054103"/>
                <a:gd name="connsiteY91" fmla="*/ 232015 h 1397987"/>
                <a:gd name="connsiteX92" fmla="*/ 235524 w 1054103"/>
                <a:gd name="connsiteY92" fmla="*/ 858902 h 1397987"/>
                <a:gd name="connsiteX93" fmla="*/ 103738 w 1054103"/>
                <a:gd name="connsiteY93" fmla="*/ 923338 h 1397987"/>
                <a:gd name="connsiteX94" fmla="*/ 140109 w 1054103"/>
                <a:gd name="connsiteY94" fmla="*/ 471346 h 1397987"/>
                <a:gd name="connsiteX95" fmla="*/ 161601 w 1054103"/>
                <a:gd name="connsiteY95" fmla="*/ 248772 h 1397987"/>
                <a:gd name="connsiteX96" fmla="*/ 168214 w 1054103"/>
                <a:gd name="connsiteY96" fmla="*/ 129343 h 1397987"/>
                <a:gd name="connsiteX97" fmla="*/ 175063 w 1054103"/>
                <a:gd name="connsiteY97" fmla="*/ 42721 h 1397987"/>
                <a:gd name="connsiteX98" fmla="*/ 206238 w 1054103"/>
                <a:gd name="connsiteY98" fmla="*/ 19826 h 1397987"/>
                <a:gd name="connsiteX99" fmla="*/ 229383 w 1054103"/>
                <a:gd name="connsiteY99" fmla="*/ 25019 h 1397987"/>
                <a:gd name="connsiteX100" fmla="*/ 256071 w 1054103"/>
                <a:gd name="connsiteY100" fmla="*/ 24075 h 1397987"/>
                <a:gd name="connsiteX101" fmla="*/ 272367 w 1054103"/>
                <a:gd name="connsiteY101" fmla="*/ 35640 h 1397987"/>
                <a:gd name="connsiteX102" fmla="*/ 408403 w 1054103"/>
                <a:gd name="connsiteY102" fmla="*/ 18410 h 1397987"/>
                <a:gd name="connsiteX103" fmla="*/ 544203 w 1054103"/>
                <a:gd name="connsiteY103" fmla="*/ 29975 h 1397987"/>
                <a:gd name="connsiteX104" fmla="*/ 680240 w 1054103"/>
                <a:gd name="connsiteY104" fmla="*/ 40361 h 1397987"/>
                <a:gd name="connsiteX105" fmla="*/ 785337 w 1054103"/>
                <a:gd name="connsiteY105" fmla="*/ 49566 h 1397987"/>
                <a:gd name="connsiteX106" fmla="*/ 794548 w 1054103"/>
                <a:gd name="connsiteY106" fmla="*/ 40833 h 1397987"/>
                <a:gd name="connsiteX107" fmla="*/ 897992 w 1054103"/>
                <a:gd name="connsiteY107" fmla="*/ 40597 h 1397987"/>
                <a:gd name="connsiteX108" fmla="*/ 992226 w 1054103"/>
                <a:gd name="connsiteY108" fmla="*/ 36348 h 1397987"/>
                <a:gd name="connsiteX109" fmla="*/ 980653 w 1054103"/>
                <a:gd name="connsiteY109" fmla="*/ 58299 h 1397987"/>
                <a:gd name="connsiteX110" fmla="*/ 1014662 w 1054103"/>
                <a:gd name="connsiteY110" fmla="*/ 368202 h 1397987"/>
                <a:gd name="connsiteX111" fmla="*/ 979236 w 1054103"/>
                <a:gd name="connsiteY111" fmla="*/ 1008779 h 1397987"/>
                <a:gd name="connsiteX112" fmla="*/ 966955 w 1054103"/>
                <a:gd name="connsiteY112" fmla="*/ 1084308 h 1397987"/>
                <a:gd name="connsiteX113" fmla="*/ 956564 w 1054103"/>
                <a:gd name="connsiteY113" fmla="*/ 1313254 h 1397987"/>
                <a:gd name="connsiteX114" fmla="*/ 745660 w 1054103"/>
                <a:gd name="connsiteY114" fmla="*/ 1324111 h 1397987"/>
                <a:gd name="connsiteX115" fmla="*/ 604192 w 1054103"/>
                <a:gd name="connsiteY115" fmla="*/ 1298621 h 1397987"/>
                <a:gd name="connsiteX116" fmla="*/ 527435 w 1054103"/>
                <a:gd name="connsiteY116" fmla="*/ 1299329 h 1397987"/>
                <a:gd name="connsiteX117" fmla="*/ 416197 w 1054103"/>
                <a:gd name="connsiteY117" fmla="*/ 1296968 h 1397987"/>
                <a:gd name="connsiteX118" fmla="*/ 383605 w 1054103"/>
                <a:gd name="connsiteY118" fmla="*/ 1290124 h 1397987"/>
                <a:gd name="connsiteX119" fmla="*/ 305431 w 1054103"/>
                <a:gd name="connsiteY119" fmla="*/ 1291776 h 1397987"/>
                <a:gd name="connsiteX120" fmla="*/ 226313 w 1054103"/>
                <a:gd name="connsiteY120" fmla="*/ 1300509 h 1397987"/>
                <a:gd name="connsiteX121" fmla="*/ 130662 w 1054103"/>
                <a:gd name="connsiteY121" fmla="*/ 1280210 h 1397987"/>
                <a:gd name="connsiteX122" fmla="*/ 133732 w 1054103"/>
                <a:gd name="connsiteY122" fmla="*/ 1120892 h 1397987"/>
                <a:gd name="connsiteX123" fmla="*/ 96417 w 1054103"/>
                <a:gd name="connsiteY123" fmla="*/ 1150868 h 1397987"/>
                <a:gd name="connsiteX124" fmla="*/ 126411 w 1054103"/>
                <a:gd name="connsiteY124" fmla="*/ 1322931 h 1397987"/>
                <a:gd name="connsiteX125" fmla="*/ 332355 w 1054103"/>
                <a:gd name="connsiteY125" fmla="*/ 1319155 h 1397987"/>
                <a:gd name="connsiteX126" fmla="*/ 431784 w 1054103"/>
                <a:gd name="connsiteY126" fmla="*/ 1333789 h 1397987"/>
                <a:gd name="connsiteX127" fmla="*/ 636311 w 1054103"/>
                <a:gd name="connsiteY127" fmla="*/ 1357155 h 1397987"/>
                <a:gd name="connsiteX128" fmla="*/ 728892 w 1054103"/>
                <a:gd name="connsiteY128" fmla="*/ 1344646 h 1397987"/>
                <a:gd name="connsiteX129" fmla="*/ 955147 w 1054103"/>
                <a:gd name="connsiteY129" fmla="*/ 1338981 h 1397987"/>
                <a:gd name="connsiteX130" fmla="*/ 954674 w 1054103"/>
                <a:gd name="connsiteY130" fmla="*/ 1397988 h 1397987"/>
                <a:gd name="connsiteX131" fmla="*/ 970026 w 1054103"/>
                <a:gd name="connsiteY131" fmla="*/ 1390199 h 1397987"/>
                <a:gd name="connsiteX132" fmla="*/ 967664 w 1054103"/>
                <a:gd name="connsiteY132" fmla="*/ 1357627 h 139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1054103" h="1397987">
                  <a:moveTo>
                    <a:pt x="595926" y="827983"/>
                  </a:moveTo>
                  <a:cubicBezTo>
                    <a:pt x="509013" y="877784"/>
                    <a:pt x="436980" y="944108"/>
                    <a:pt x="351013" y="990605"/>
                  </a:cubicBezTo>
                  <a:cubicBezTo>
                    <a:pt x="264101" y="1037811"/>
                    <a:pt x="165144" y="1071799"/>
                    <a:pt x="137511" y="1087376"/>
                  </a:cubicBezTo>
                  <a:cubicBezTo>
                    <a:pt x="115075" y="1099886"/>
                    <a:pt x="99015" y="1114519"/>
                    <a:pt x="68312" y="1121600"/>
                  </a:cubicBezTo>
                  <a:cubicBezTo>
                    <a:pt x="57212" y="1051028"/>
                    <a:pt x="35720" y="1025301"/>
                    <a:pt x="30997" y="993438"/>
                  </a:cubicBezTo>
                  <a:cubicBezTo>
                    <a:pt x="48237" y="981636"/>
                    <a:pt x="31705" y="993202"/>
                    <a:pt x="41861" y="988953"/>
                  </a:cubicBezTo>
                  <a:lnTo>
                    <a:pt x="50127" y="985413"/>
                  </a:lnTo>
                  <a:cubicBezTo>
                    <a:pt x="56267" y="981636"/>
                    <a:pt x="56031" y="980220"/>
                    <a:pt x="62172" y="973847"/>
                  </a:cubicBezTo>
                  <a:cubicBezTo>
                    <a:pt x="93347" y="941040"/>
                    <a:pt x="134913" y="936555"/>
                    <a:pt x="180023" y="911536"/>
                  </a:cubicBezTo>
                  <a:cubicBezTo>
                    <a:pt x="207891" y="895958"/>
                    <a:pt x="223479" y="881325"/>
                    <a:pt x="251111" y="862915"/>
                  </a:cubicBezTo>
                  <a:cubicBezTo>
                    <a:pt x="293386" y="835063"/>
                    <a:pt x="411001" y="789510"/>
                    <a:pt x="487285" y="740417"/>
                  </a:cubicBezTo>
                  <a:cubicBezTo>
                    <a:pt x="563097" y="691559"/>
                    <a:pt x="574906" y="706665"/>
                    <a:pt x="680712" y="710677"/>
                  </a:cubicBezTo>
                  <a:cubicBezTo>
                    <a:pt x="676933" y="744193"/>
                    <a:pt x="666778" y="785498"/>
                    <a:pt x="641035" y="807448"/>
                  </a:cubicBezTo>
                  <a:cubicBezTo>
                    <a:pt x="628754" y="818070"/>
                    <a:pt x="628281" y="818542"/>
                    <a:pt x="615056" y="824442"/>
                  </a:cubicBezTo>
                  <a:cubicBezTo>
                    <a:pt x="601121" y="806976"/>
                    <a:pt x="593328" y="784554"/>
                    <a:pt x="580338" y="766616"/>
                  </a:cubicBezTo>
                  <a:cubicBezTo>
                    <a:pt x="546801" y="719646"/>
                    <a:pt x="564278" y="726255"/>
                    <a:pt x="537590" y="721062"/>
                  </a:cubicBezTo>
                  <a:cubicBezTo>
                    <a:pt x="523184" y="757647"/>
                    <a:pt x="580810" y="766380"/>
                    <a:pt x="595926" y="827983"/>
                  </a:cubicBezTo>
                  <a:close/>
                  <a:moveTo>
                    <a:pt x="430131" y="166871"/>
                  </a:moveTo>
                  <a:cubicBezTo>
                    <a:pt x="496732" y="164511"/>
                    <a:pt x="669612" y="167579"/>
                    <a:pt x="739283" y="183865"/>
                  </a:cubicBezTo>
                  <a:cubicBezTo>
                    <a:pt x="764554" y="189530"/>
                    <a:pt x="782503" y="193070"/>
                    <a:pt x="803759" y="196610"/>
                  </a:cubicBezTo>
                  <a:lnTo>
                    <a:pt x="871541" y="209592"/>
                  </a:lnTo>
                  <a:cubicBezTo>
                    <a:pt x="902480" y="264114"/>
                    <a:pt x="856898" y="741597"/>
                    <a:pt x="850285" y="857486"/>
                  </a:cubicBezTo>
                  <a:cubicBezTo>
                    <a:pt x="846034" y="934195"/>
                    <a:pt x="824778" y="984469"/>
                    <a:pt x="821708" y="1058581"/>
                  </a:cubicBezTo>
                  <a:cubicBezTo>
                    <a:pt x="814387" y="1236781"/>
                    <a:pt x="855009" y="1204446"/>
                    <a:pt x="772820" y="1202085"/>
                  </a:cubicBezTo>
                  <a:cubicBezTo>
                    <a:pt x="748730" y="1201377"/>
                    <a:pt x="743062" y="1207042"/>
                    <a:pt x="719681" y="1204682"/>
                  </a:cubicBezTo>
                  <a:cubicBezTo>
                    <a:pt x="705510" y="1203266"/>
                    <a:pt x="687561" y="1199017"/>
                    <a:pt x="673627" y="1196657"/>
                  </a:cubicBezTo>
                  <a:cubicBezTo>
                    <a:pt x="643160" y="1191700"/>
                    <a:pt x="606081" y="1184856"/>
                    <a:pt x="573253" y="1186744"/>
                  </a:cubicBezTo>
                  <a:cubicBezTo>
                    <a:pt x="541133" y="1188632"/>
                    <a:pt x="509013" y="1181551"/>
                    <a:pt x="468155" y="1182495"/>
                  </a:cubicBezTo>
                  <a:cubicBezTo>
                    <a:pt x="439578" y="1183203"/>
                    <a:pt x="319129" y="1189340"/>
                    <a:pt x="294095" y="1183911"/>
                  </a:cubicBezTo>
                  <a:cubicBezTo>
                    <a:pt x="271186" y="1179191"/>
                    <a:pt x="273075" y="1174706"/>
                    <a:pt x="274965" y="1145911"/>
                  </a:cubicBezTo>
                  <a:cubicBezTo>
                    <a:pt x="285120" y="995326"/>
                    <a:pt x="292914" y="1070854"/>
                    <a:pt x="352666" y="1018929"/>
                  </a:cubicBezTo>
                  <a:cubicBezTo>
                    <a:pt x="367073" y="1006419"/>
                    <a:pt x="357390" y="1010668"/>
                    <a:pt x="368962" y="997922"/>
                  </a:cubicBezTo>
                  <a:cubicBezTo>
                    <a:pt x="385967" y="979276"/>
                    <a:pt x="546801" y="876840"/>
                    <a:pt x="581283" y="856306"/>
                  </a:cubicBezTo>
                  <a:cubicBezTo>
                    <a:pt x="641271" y="820430"/>
                    <a:pt x="650482" y="857958"/>
                    <a:pt x="686616" y="766144"/>
                  </a:cubicBezTo>
                  <a:cubicBezTo>
                    <a:pt x="692285" y="752218"/>
                    <a:pt x="693465" y="743013"/>
                    <a:pt x="698425" y="728615"/>
                  </a:cubicBezTo>
                  <a:cubicBezTo>
                    <a:pt x="707872" y="701472"/>
                    <a:pt x="718736" y="713038"/>
                    <a:pt x="699842" y="685894"/>
                  </a:cubicBezTo>
                  <a:cubicBezTo>
                    <a:pt x="611749" y="694391"/>
                    <a:pt x="609624" y="688963"/>
                    <a:pt x="528144" y="668664"/>
                  </a:cubicBezTo>
                  <a:cubicBezTo>
                    <a:pt x="521058" y="683062"/>
                    <a:pt x="525073" y="690143"/>
                    <a:pt x="530033" y="700056"/>
                  </a:cubicBezTo>
                  <a:cubicBezTo>
                    <a:pt x="506888" y="703832"/>
                    <a:pt x="426352" y="758355"/>
                    <a:pt x="394469" y="773224"/>
                  </a:cubicBezTo>
                  <a:cubicBezTo>
                    <a:pt x="353375" y="792343"/>
                    <a:pt x="283467" y="831051"/>
                    <a:pt x="250403" y="836716"/>
                  </a:cubicBezTo>
                  <a:cubicBezTo>
                    <a:pt x="253000" y="809573"/>
                    <a:pt x="258669" y="783610"/>
                    <a:pt x="259377" y="754342"/>
                  </a:cubicBezTo>
                  <a:cubicBezTo>
                    <a:pt x="260322" y="724131"/>
                    <a:pt x="254654" y="699584"/>
                    <a:pt x="256071" y="673149"/>
                  </a:cubicBezTo>
                  <a:cubicBezTo>
                    <a:pt x="259141" y="603049"/>
                    <a:pt x="279688" y="192126"/>
                    <a:pt x="291261" y="175132"/>
                  </a:cubicBezTo>
                  <a:cubicBezTo>
                    <a:pt x="311808" y="145629"/>
                    <a:pt x="392816" y="168759"/>
                    <a:pt x="398248" y="168995"/>
                  </a:cubicBezTo>
                  <a:cubicBezTo>
                    <a:pt x="409348" y="169939"/>
                    <a:pt x="417142" y="167343"/>
                    <a:pt x="430131" y="166871"/>
                  </a:cubicBezTo>
                  <a:close/>
                  <a:moveTo>
                    <a:pt x="967664" y="1357627"/>
                  </a:moveTo>
                  <a:lnTo>
                    <a:pt x="980890" y="1353379"/>
                  </a:lnTo>
                  <a:cubicBezTo>
                    <a:pt x="986322" y="1351963"/>
                    <a:pt x="985849" y="1353379"/>
                    <a:pt x="992934" y="1349602"/>
                  </a:cubicBezTo>
                  <a:cubicBezTo>
                    <a:pt x="992934" y="1337329"/>
                    <a:pt x="994352" y="1344174"/>
                    <a:pt x="990573" y="1334497"/>
                  </a:cubicBezTo>
                  <a:lnTo>
                    <a:pt x="984905" y="1323639"/>
                  </a:lnTo>
                  <a:cubicBezTo>
                    <a:pt x="984432" y="1322459"/>
                    <a:pt x="983724" y="1321043"/>
                    <a:pt x="983251" y="1319863"/>
                  </a:cubicBezTo>
                  <a:cubicBezTo>
                    <a:pt x="970262" y="1285167"/>
                    <a:pt x="980181" y="1237962"/>
                    <a:pt x="981834" y="1205390"/>
                  </a:cubicBezTo>
                  <a:cubicBezTo>
                    <a:pt x="984905" y="1149215"/>
                    <a:pt x="982070" y="1094929"/>
                    <a:pt x="990573" y="1043475"/>
                  </a:cubicBezTo>
                  <a:cubicBezTo>
                    <a:pt x="1015843" y="890294"/>
                    <a:pt x="1000020" y="722951"/>
                    <a:pt x="1019858" y="567881"/>
                  </a:cubicBezTo>
                  <a:cubicBezTo>
                    <a:pt x="1026471" y="515011"/>
                    <a:pt x="1034029" y="468986"/>
                    <a:pt x="1030014" y="413519"/>
                  </a:cubicBezTo>
                  <a:cubicBezTo>
                    <a:pt x="1026707" y="368674"/>
                    <a:pt x="1061425" y="162387"/>
                    <a:pt x="1027416" y="130523"/>
                  </a:cubicBezTo>
                  <a:cubicBezTo>
                    <a:pt x="1008994" y="113293"/>
                    <a:pt x="1011120" y="72932"/>
                    <a:pt x="1006633" y="46733"/>
                  </a:cubicBezTo>
                  <a:cubicBezTo>
                    <a:pt x="1033084" y="48386"/>
                    <a:pt x="1035682" y="59715"/>
                    <a:pt x="1054104" y="42013"/>
                  </a:cubicBezTo>
                  <a:cubicBezTo>
                    <a:pt x="1045601" y="18646"/>
                    <a:pt x="1036391" y="30447"/>
                    <a:pt x="1012065" y="20534"/>
                  </a:cubicBezTo>
                  <a:cubicBezTo>
                    <a:pt x="964830" y="1416"/>
                    <a:pt x="924916" y="12037"/>
                    <a:pt x="853355" y="19354"/>
                  </a:cubicBezTo>
                  <a:cubicBezTo>
                    <a:pt x="771403" y="27851"/>
                    <a:pt x="692993" y="15342"/>
                    <a:pt x="614819" y="14870"/>
                  </a:cubicBezTo>
                  <a:cubicBezTo>
                    <a:pt x="592855" y="14870"/>
                    <a:pt x="577740" y="12273"/>
                    <a:pt x="555304" y="9913"/>
                  </a:cubicBezTo>
                  <a:cubicBezTo>
                    <a:pt x="533339" y="7789"/>
                    <a:pt x="521058" y="1416"/>
                    <a:pt x="505943" y="708"/>
                  </a:cubicBezTo>
                  <a:cubicBezTo>
                    <a:pt x="469336" y="-708"/>
                    <a:pt x="430367" y="7317"/>
                    <a:pt x="394469" y="2596"/>
                  </a:cubicBezTo>
                  <a:lnTo>
                    <a:pt x="164671" y="0"/>
                  </a:lnTo>
                  <a:cubicBezTo>
                    <a:pt x="136567" y="60423"/>
                    <a:pt x="163490" y="225642"/>
                    <a:pt x="130662" y="292201"/>
                  </a:cubicBezTo>
                  <a:lnTo>
                    <a:pt x="136803" y="297630"/>
                  </a:lnTo>
                  <a:cubicBezTo>
                    <a:pt x="150973" y="317928"/>
                    <a:pt x="138928" y="344363"/>
                    <a:pt x="136330" y="368202"/>
                  </a:cubicBezTo>
                  <a:lnTo>
                    <a:pt x="114839" y="607297"/>
                  </a:lnTo>
                  <a:cubicBezTo>
                    <a:pt x="112713" y="704777"/>
                    <a:pt x="96653" y="799659"/>
                    <a:pt x="93110" y="895486"/>
                  </a:cubicBezTo>
                  <a:cubicBezTo>
                    <a:pt x="92638" y="903983"/>
                    <a:pt x="92638" y="908232"/>
                    <a:pt x="91457" y="914369"/>
                  </a:cubicBezTo>
                  <a:cubicBezTo>
                    <a:pt x="82955" y="957798"/>
                    <a:pt x="13756" y="960394"/>
                    <a:pt x="1003" y="988009"/>
                  </a:cubicBezTo>
                  <a:cubicBezTo>
                    <a:pt x="-7972" y="1007127"/>
                    <a:pt x="45876" y="1139302"/>
                    <a:pt x="60282" y="1153936"/>
                  </a:cubicBezTo>
                  <a:cubicBezTo>
                    <a:pt x="87442" y="1136942"/>
                    <a:pt x="115547" y="1111215"/>
                    <a:pt x="151682" y="1094693"/>
                  </a:cubicBezTo>
                  <a:cubicBezTo>
                    <a:pt x="182621" y="1080532"/>
                    <a:pt x="178606" y="1095165"/>
                    <a:pt x="204349" y="1082892"/>
                  </a:cubicBezTo>
                  <a:cubicBezTo>
                    <a:pt x="217102" y="1076755"/>
                    <a:pt x="218755" y="1073687"/>
                    <a:pt x="229855" y="1069202"/>
                  </a:cubicBezTo>
                  <a:cubicBezTo>
                    <a:pt x="296457" y="1043239"/>
                    <a:pt x="241192" y="1162433"/>
                    <a:pt x="247805" y="1183675"/>
                  </a:cubicBezTo>
                  <a:cubicBezTo>
                    <a:pt x="259377" y="1220968"/>
                    <a:pt x="358570" y="1203266"/>
                    <a:pt x="387384" y="1202085"/>
                  </a:cubicBezTo>
                  <a:cubicBezTo>
                    <a:pt x="399665" y="1201613"/>
                    <a:pt x="410293" y="1207986"/>
                    <a:pt x="420212" y="1209402"/>
                  </a:cubicBezTo>
                  <a:lnTo>
                    <a:pt x="539244" y="1210582"/>
                  </a:lnTo>
                  <a:cubicBezTo>
                    <a:pt x="560027" y="1209874"/>
                    <a:pt x="556484" y="1207042"/>
                    <a:pt x="573725" y="1207986"/>
                  </a:cubicBezTo>
                  <a:cubicBezTo>
                    <a:pt x="630643" y="1210818"/>
                    <a:pt x="796674" y="1250471"/>
                    <a:pt x="830683" y="1229937"/>
                  </a:cubicBezTo>
                  <a:cubicBezTo>
                    <a:pt x="858315" y="1212943"/>
                    <a:pt x="828085" y="1062594"/>
                    <a:pt x="851466" y="968655"/>
                  </a:cubicBezTo>
                  <a:cubicBezTo>
                    <a:pt x="865637" y="912480"/>
                    <a:pt x="880279" y="656627"/>
                    <a:pt x="886184" y="569297"/>
                  </a:cubicBezTo>
                  <a:cubicBezTo>
                    <a:pt x="890907" y="499197"/>
                    <a:pt x="910273" y="364898"/>
                    <a:pt x="895394" y="305891"/>
                  </a:cubicBezTo>
                  <a:cubicBezTo>
                    <a:pt x="889962" y="284177"/>
                    <a:pt x="903188" y="202275"/>
                    <a:pt x="902007" y="179381"/>
                  </a:cubicBezTo>
                  <a:cubicBezTo>
                    <a:pt x="848868" y="172536"/>
                    <a:pt x="799272" y="170175"/>
                    <a:pt x="746369" y="161442"/>
                  </a:cubicBezTo>
                  <a:cubicBezTo>
                    <a:pt x="701968" y="154126"/>
                    <a:pt x="637256" y="144685"/>
                    <a:pt x="587896" y="147045"/>
                  </a:cubicBezTo>
                  <a:cubicBezTo>
                    <a:pt x="518697" y="150113"/>
                    <a:pt x="443121" y="138784"/>
                    <a:pt x="380062" y="145629"/>
                  </a:cubicBezTo>
                  <a:lnTo>
                    <a:pt x="296457" y="143268"/>
                  </a:lnTo>
                  <a:cubicBezTo>
                    <a:pt x="256779" y="141616"/>
                    <a:pt x="274965" y="170648"/>
                    <a:pt x="271422" y="192834"/>
                  </a:cubicBezTo>
                  <a:cubicBezTo>
                    <a:pt x="268824" y="208884"/>
                    <a:pt x="264809" y="202747"/>
                    <a:pt x="263864" y="232015"/>
                  </a:cubicBezTo>
                  <a:cubicBezTo>
                    <a:pt x="260086" y="351208"/>
                    <a:pt x="224187" y="808864"/>
                    <a:pt x="235524" y="858902"/>
                  </a:cubicBezTo>
                  <a:cubicBezTo>
                    <a:pt x="194193" y="877784"/>
                    <a:pt x="174591" y="905636"/>
                    <a:pt x="103738" y="923338"/>
                  </a:cubicBezTo>
                  <a:cubicBezTo>
                    <a:pt x="122632" y="839548"/>
                    <a:pt x="137511" y="570713"/>
                    <a:pt x="140109" y="471346"/>
                  </a:cubicBezTo>
                  <a:cubicBezTo>
                    <a:pt x="141999" y="399358"/>
                    <a:pt x="160893" y="326897"/>
                    <a:pt x="161601" y="248772"/>
                  </a:cubicBezTo>
                  <a:cubicBezTo>
                    <a:pt x="161837" y="210772"/>
                    <a:pt x="163018" y="163331"/>
                    <a:pt x="168214" y="129343"/>
                  </a:cubicBezTo>
                  <a:lnTo>
                    <a:pt x="175063" y="42721"/>
                  </a:lnTo>
                  <a:cubicBezTo>
                    <a:pt x="178133" y="24075"/>
                    <a:pt x="186163" y="17466"/>
                    <a:pt x="206238" y="19826"/>
                  </a:cubicBezTo>
                  <a:cubicBezTo>
                    <a:pt x="232926" y="22895"/>
                    <a:pt x="200570" y="23603"/>
                    <a:pt x="229383" y="25019"/>
                  </a:cubicBezTo>
                  <a:cubicBezTo>
                    <a:pt x="239066" y="25727"/>
                    <a:pt x="245443" y="22187"/>
                    <a:pt x="256071" y="24075"/>
                  </a:cubicBezTo>
                  <a:cubicBezTo>
                    <a:pt x="269297" y="26435"/>
                    <a:pt x="266699" y="27851"/>
                    <a:pt x="272367" y="35640"/>
                  </a:cubicBezTo>
                  <a:cubicBezTo>
                    <a:pt x="301180" y="14162"/>
                    <a:pt x="360696" y="18882"/>
                    <a:pt x="408403" y="18410"/>
                  </a:cubicBezTo>
                  <a:cubicBezTo>
                    <a:pt x="493426" y="17702"/>
                    <a:pt x="500275" y="28559"/>
                    <a:pt x="544203" y="29975"/>
                  </a:cubicBezTo>
                  <a:cubicBezTo>
                    <a:pt x="590257" y="31392"/>
                    <a:pt x="633713" y="37528"/>
                    <a:pt x="680240" y="40361"/>
                  </a:cubicBezTo>
                  <a:cubicBezTo>
                    <a:pt x="706455" y="42013"/>
                    <a:pt x="765735" y="63727"/>
                    <a:pt x="785337" y="49566"/>
                  </a:cubicBezTo>
                  <a:lnTo>
                    <a:pt x="794548" y="40833"/>
                  </a:lnTo>
                  <a:cubicBezTo>
                    <a:pt x="829030" y="40597"/>
                    <a:pt x="863747" y="40125"/>
                    <a:pt x="897992" y="40597"/>
                  </a:cubicBezTo>
                  <a:cubicBezTo>
                    <a:pt x="933182" y="41069"/>
                    <a:pt x="953021" y="34696"/>
                    <a:pt x="992226" y="36348"/>
                  </a:cubicBezTo>
                  <a:lnTo>
                    <a:pt x="980653" y="58299"/>
                  </a:lnTo>
                  <a:cubicBezTo>
                    <a:pt x="1024582" y="130523"/>
                    <a:pt x="1014899" y="280164"/>
                    <a:pt x="1014662" y="368202"/>
                  </a:cubicBezTo>
                  <a:cubicBezTo>
                    <a:pt x="1014190" y="451048"/>
                    <a:pt x="989156" y="942928"/>
                    <a:pt x="979236" y="1008779"/>
                  </a:cubicBezTo>
                  <a:cubicBezTo>
                    <a:pt x="975458" y="1034034"/>
                    <a:pt x="970498" y="1054805"/>
                    <a:pt x="966955" y="1084308"/>
                  </a:cubicBezTo>
                  <a:lnTo>
                    <a:pt x="956564" y="1313254"/>
                  </a:lnTo>
                  <a:cubicBezTo>
                    <a:pt x="897756" y="1318447"/>
                    <a:pt x="796674" y="1305701"/>
                    <a:pt x="745660" y="1324111"/>
                  </a:cubicBezTo>
                  <a:cubicBezTo>
                    <a:pt x="744715" y="1324111"/>
                    <a:pt x="705510" y="1296732"/>
                    <a:pt x="604192" y="1298621"/>
                  </a:cubicBezTo>
                  <a:cubicBezTo>
                    <a:pt x="574434" y="1299093"/>
                    <a:pt x="547037" y="1302869"/>
                    <a:pt x="527435" y="1299329"/>
                  </a:cubicBezTo>
                  <a:cubicBezTo>
                    <a:pt x="495551" y="1293664"/>
                    <a:pt x="448789" y="1309714"/>
                    <a:pt x="416197" y="1296968"/>
                  </a:cubicBezTo>
                  <a:cubicBezTo>
                    <a:pt x="405805" y="1292956"/>
                    <a:pt x="416669" y="1286819"/>
                    <a:pt x="383605" y="1290124"/>
                  </a:cubicBezTo>
                  <a:cubicBezTo>
                    <a:pt x="358807" y="1292720"/>
                    <a:pt x="333772" y="1294608"/>
                    <a:pt x="305431" y="1291776"/>
                  </a:cubicBezTo>
                  <a:cubicBezTo>
                    <a:pt x="254181" y="1286583"/>
                    <a:pt x="208364" y="1223564"/>
                    <a:pt x="226313" y="1300509"/>
                  </a:cubicBezTo>
                  <a:lnTo>
                    <a:pt x="130662" y="1280210"/>
                  </a:lnTo>
                  <a:lnTo>
                    <a:pt x="133732" y="1120892"/>
                  </a:lnTo>
                  <a:cubicBezTo>
                    <a:pt x="94528" y="1117352"/>
                    <a:pt x="116492" y="1134110"/>
                    <a:pt x="96417" y="1150868"/>
                  </a:cubicBezTo>
                  <a:cubicBezTo>
                    <a:pt x="140345" y="1199017"/>
                    <a:pt x="80593" y="1269117"/>
                    <a:pt x="126411" y="1322931"/>
                  </a:cubicBezTo>
                  <a:cubicBezTo>
                    <a:pt x="196555" y="1309950"/>
                    <a:pt x="260794" y="1316559"/>
                    <a:pt x="332355" y="1319155"/>
                  </a:cubicBezTo>
                  <a:cubicBezTo>
                    <a:pt x="364711" y="1320335"/>
                    <a:pt x="406750" y="1323639"/>
                    <a:pt x="431784" y="1333789"/>
                  </a:cubicBezTo>
                  <a:cubicBezTo>
                    <a:pt x="490592" y="1357155"/>
                    <a:pt x="572308" y="1350310"/>
                    <a:pt x="636311" y="1357155"/>
                  </a:cubicBezTo>
                  <a:cubicBezTo>
                    <a:pt x="689451" y="1362820"/>
                    <a:pt x="685436" y="1346062"/>
                    <a:pt x="728892" y="1344646"/>
                  </a:cubicBezTo>
                  <a:cubicBezTo>
                    <a:pt x="803759" y="1341813"/>
                    <a:pt x="878862" y="1338509"/>
                    <a:pt x="955147" y="1338981"/>
                  </a:cubicBezTo>
                  <a:lnTo>
                    <a:pt x="954674" y="1397988"/>
                  </a:lnTo>
                  <a:lnTo>
                    <a:pt x="970026" y="1390199"/>
                  </a:lnTo>
                  <a:lnTo>
                    <a:pt x="967664" y="1357627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45" name="Forma libre 844">
              <a:extLst>
                <a:ext uri="{FF2B5EF4-FFF2-40B4-BE49-F238E27FC236}">
                  <a16:creationId xmlns:a16="http://schemas.microsoft.com/office/drawing/2014/main" id="{C239F4E5-6A0C-5C4F-A9DD-85456B5A66E1}"/>
                </a:ext>
              </a:extLst>
            </p:cNvPr>
            <p:cNvSpPr/>
            <p:nvPr/>
          </p:nvSpPr>
          <p:spPr>
            <a:xfrm>
              <a:off x="4450573" y="4145901"/>
              <a:ext cx="425349" cy="34942"/>
            </a:xfrm>
            <a:custGeom>
              <a:avLst/>
              <a:gdLst>
                <a:gd name="connsiteX0" fmla="*/ 425350 w 425349"/>
                <a:gd name="connsiteY0" fmla="*/ 14546 h 34942"/>
                <a:gd name="connsiteX1" fmla="*/ 384492 w 425349"/>
                <a:gd name="connsiteY1" fmla="*/ 4633 h 34942"/>
                <a:gd name="connsiteX2" fmla="*/ 95651 w 425349"/>
                <a:gd name="connsiteY2" fmla="*/ 17142 h 34942"/>
                <a:gd name="connsiteX3" fmla="*/ 0 w 425349"/>
                <a:gd name="connsiteY3" fmla="*/ 25403 h 34942"/>
                <a:gd name="connsiteX4" fmla="*/ 425350 w 425349"/>
                <a:gd name="connsiteY4" fmla="*/ 14546 h 34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5349" h="34942">
                  <a:moveTo>
                    <a:pt x="425350" y="14546"/>
                  </a:moveTo>
                  <a:cubicBezTo>
                    <a:pt x="418973" y="-6697"/>
                    <a:pt x="405275" y="384"/>
                    <a:pt x="384492" y="4633"/>
                  </a:cubicBezTo>
                  <a:cubicBezTo>
                    <a:pt x="328991" y="15726"/>
                    <a:pt x="161307" y="15962"/>
                    <a:pt x="95651" y="17142"/>
                  </a:cubicBezTo>
                  <a:cubicBezTo>
                    <a:pt x="7558" y="18794"/>
                    <a:pt x="10155" y="-1032"/>
                    <a:pt x="0" y="25403"/>
                  </a:cubicBezTo>
                  <a:cubicBezTo>
                    <a:pt x="29522" y="44521"/>
                    <a:pt x="391813" y="31776"/>
                    <a:pt x="425350" y="1454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46" name="Forma libre 845">
              <a:extLst>
                <a:ext uri="{FF2B5EF4-FFF2-40B4-BE49-F238E27FC236}">
                  <a16:creationId xmlns:a16="http://schemas.microsoft.com/office/drawing/2014/main" id="{866DB467-AABF-D942-915A-8D0A53C466E9}"/>
                </a:ext>
              </a:extLst>
            </p:cNvPr>
            <p:cNvSpPr/>
            <p:nvPr/>
          </p:nvSpPr>
          <p:spPr>
            <a:xfrm>
              <a:off x="4388696" y="3842755"/>
              <a:ext cx="455580" cy="45919"/>
            </a:xfrm>
            <a:custGeom>
              <a:avLst/>
              <a:gdLst>
                <a:gd name="connsiteX0" fmla="*/ 435033 w 455580"/>
                <a:gd name="connsiteY0" fmla="*/ 0 h 45919"/>
                <a:gd name="connsiteX1" fmla="*/ 396773 w 455580"/>
                <a:gd name="connsiteY1" fmla="*/ 19118 h 45919"/>
                <a:gd name="connsiteX2" fmla="*/ 228381 w 455580"/>
                <a:gd name="connsiteY2" fmla="*/ 25963 h 45919"/>
                <a:gd name="connsiteX3" fmla="*/ 0 w 455580"/>
                <a:gd name="connsiteY3" fmla="*/ 30684 h 45919"/>
                <a:gd name="connsiteX4" fmla="*/ 48888 w 455580"/>
                <a:gd name="connsiteY4" fmla="*/ 44373 h 45919"/>
                <a:gd name="connsiteX5" fmla="*/ 455580 w 455580"/>
                <a:gd name="connsiteY5" fmla="*/ 24311 h 45919"/>
                <a:gd name="connsiteX6" fmla="*/ 435033 w 455580"/>
                <a:gd name="connsiteY6" fmla="*/ 0 h 45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5580" h="45919">
                  <a:moveTo>
                    <a:pt x="435033" y="0"/>
                  </a:moveTo>
                  <a:cubicBezTo>
                    <a:pt x="422516" y="4957"/>
                    <a:pt x="423224" y="15578"/>
                    <a:pt x="396773" y="19118"/>
                  </a:cubicBezTo>
                  <a:lnTo>
                    <a:pt x="228381" y="25963"/>
                  </a:lnTo>
                  <a:cubicBezTo>
                    <a:pt x="155166" y="30920"/>
                    <a:pt x="76993" y="28559"/>
                    <a:pt x="0" y="30684"/>
                  </a:cubicBezTo>
                  <a:cubicBezTo>
                    <a:pt x="4487" y="44137"/>
                    <a:pt x="-2362" y="48622"/>
                    <a:pt x="48888" y="44373"/>
                  </a:cubicBezTo>
                  <a:cubicBezTo>
                    <a:pt x="139107" y="37056"/>
                    <a:pt x="423460" y="42249"/>
                    <a:pt x="455580" y="24311"/>
                  </a:cubicBezTo>
                  <a:cubicBezTo>
                    <a:pt x="452510" y="4721"/>
                    <a:pt x="449440" y="7789"/>
                    <a:pt x="43503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47" name="Forma libre 846">
              <a:extLst>
                <a:ext uri="{FF2B5EF4-FFF2-40B4-BE49-F238E27FC236}">
                  <a16:creationId xmlns:a16="http://schemas.microsoft.com/office/drawing/2014/main" id="{C560CC5B-F883-084B-B653-68A730151DB9}"/>
                </a:ext>
              </a:extLst>
            </p:cNvPr>
            <p:cNvSpPr/>
            <p:nvPr/>
          </p:nvSpPr>
          <p:spPr>
            <a:xfrm>
              <a:off x="4268483" y="3645200"/>
              <a:ext cx="33872" cy="308723"/>
            </a:xfrm>
            <a:custGeom>
              <a:avLst/>
              <a:gdLst>
                <a:gd name="connsiteX0" fmla="*/ 22200 w 33872"/>
                <a:gd name="connsiteY0" fmla="*/ 0 h 308723"/>
                <a:gd name="connsiteX1" fmla="*/ 14879 w 33872"/>
                <a:gd name="connsiteY1" fmla="*/ 27143 h 308723"/>
                <a:gd name="connsiteX2" fmla="*/ 0 w 33872"/>
                <a:gd name="connsiteY2" fmla="*/ 308723 h 308723"/>
                <a:gd name="connsiteX3" fmla="*/ 4960 w 33872"/>
                <a:gd name="connsiteY3" fmla="*/ 297866 h 308723"/>
                <a:gd name="connsiteX4" fmla="*/ 7085 w 33872"/>
                <a:gd name="connsiteY4" fmla="*/ 289605 h 308723"/>
                <a:gd name="connsiteX5" fmla="*/ 14407 w 33872"/>
                <a:gd name="connsiteY5" fmla="*/ 230126 h 308723"/>
                <a:gd name="connsiteX6" fmla="*/ 24090 w 33872"/>
                <a:gd name="connsiteY6" fmla="*/ 112821 h 308723"/>
                <a:gd name="connsiteX7" fmla="*/ 33064 w 33872"/>
                <a:gd name="connsiteY7" fmla="*/ 31156 h 308723"/>
                <a:gd name="connsiteX8" fmla="*/ 22200 w 33872"/>
                <a:gd name="connsiteY8" fmla="*/ 0 h 308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2" h="308723">
                  <a:moveTo>
                    <a:pt x="22200" y="0"/>
                  </a:moveTo>
                  <a:cubicBezTo>
                    <a:pt x="6141" y="8261"/>
                    <a:pt x="12753" y="8733"/>
                    <a:pt x="14879" y="27143"/>
                  </a:cubicBezTo>
                  <a:cubicBezTo>
                    <a:pt x="21020" y="81665"/>
                    <a:pt x="5668" y="254673"/>
                    <a:pt x="0" y="308723"/>
                  </a:cubicBezTo>
                  <a:cubicBezTo>
                    <a:pt x="1889" y="304947"/>
                    <a:pt x="1417" y="308723"/>
                    <a:pt x="4960" y="297866"/>
                  </a:cubicBezTo>
                  <a:cubicBezTo>
                    <a:pt x="5432" y="296214"/>
                    <a:pt x="6613" y="291493"/>
                    <a:pt x="7085" y="289605"/>
                  </a:cubicBezTo>
                  <a:lnTo>
                    <a:pt x="14407" y="230126"/>
                  </a:lnTo>
                  <a:cubicBezTo>
                    <a:pt x="28577" y="136896"/>
                    <a:pt x="21020" y="179853"/>
                    <a:pt x="24090" y="112821"/>
                  </a:cubicBezTo>
                  <a:cubicBezTo>
                    <a:pt x="25271" y="87330"/>
                    <a:pt x="32120" y="85678"/>
                    <a:pt x="33064" y="31156"/>
                  </a:cubicBezTo>
                  <a:cubicBezTo>
                    <a:pt x="33773" y="4485"/>
                    <a:pt x="37079" y="9205"/>
                    <a:pt x="2220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48" name="Forma libre 847">
              <a:extLst>
                <a:ext uri="{FF2B5EF4-FFF2-40B4-BE49-F238E27FC236}">
                  <a16:creationId xmlns:a16="http://schemas.microsoft.com/office/drawing/2014/main" id="{044FD079-16C4-B64B-963E-AD4B9EBD2EB6}"/>
                </a:ext>
              </a:extLst>
            </p:cNvPr>
            <p:cNvSpPr/>
            <p:nvPr/>
          </p:nvSpPr>
          <p:spPr>
            <a:xfrm>
              <a:off x="5008292" y="4531954"/>
              <a:ext cx="25410" cy="229890"/>
            </a:xfrm>
            <a:custGeom>
              <a:avLst/>
              <a:gdLst>
                <a:gd name="connsiteX0" fmla="*/ 13115 w 25410"/>
                <a:gd name="connsiteY0" fmla="*/ 0 h 229890"/>
                <a:gd name="connsiteX1" fmla="*/ 2251 w 25410"/>
                <a:gd name="connsiteY1" fmla="*/ 229890 h 229890"/>
                <a:gd name="connsiteX2" fmla="*/ 11225 w 25410"/>
                <a:gd name="connsiteY2" fmla="*/ 106684 h 229890"/>
                <a:gd name="connsiteX3" fmla="*/ 18311 w 25410"/>
                <a:gd name="connsiteY3" fmla="*/ 44845 h 229890"/>
                <a:gd name="connsiteX4" fmla="*/ 13115 w 25410"/>
                <a:gd name="connsiteY4" fmla="*/ 0 h 229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10" h="229890">
                  <a:moveTo>
                    <a:pt x="13115" y="0"/>
                  </a:moveTo>
                  <a:cubicBezTo>
                    <a:pt x="-2945" y="36112"/>
                    <a:pt x="-1056" y="177964"/>
                    <a:pt x="2251" y="229890"/>
                  </a:cubicBezTo>
                  <a:cubicBezTo>
                    <a:pt x="10045" y="225878"/>
                    <a:pt x="10753" y="131231"/>
                    <a:pt x="11225" y="106684"/>
                  </a:cubicBezTo>
                  <a:cubicBezTo>
                    <a:pt x="11934" y="82845"/>
                    <a:pt x="14296" y="63727"/>
                    <a:pt x="18311" y="44845"/>
                  </a:cubicBezTo>
                  <a:cubicBezTo>
                    <a:pt x="24215" y="16050"/>
                    <a:pt x="32953" y="10149"/>
                    <a:pt x="13115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49" name="Forma libre 848">
              <a:extLst>
                <a:ext uri="{FF2B5EF4-FFF2-40B4-BE49-F238E27FC236}">
                  <a16:creationId xmlns:a16="http://schemas.microsoft.com/office/drawing/2014/main" id="{B8EA1567-1D81-3648-8B69-E3C3F9F985F5}"/>
                </a:ext>
              </a:extLst>
            </p:cNvPr>
            <p:cNvSpPr/>
            <p:nvPr/>
          </p:nvSpPr>
          <p:spPr>
            <a:xfrm>
              <a:off x="4498989" y="3941441"/>
              <a:ext cx="211139" cy="18147"/>
            </a:xfrm>
            <a:custGeom>
              <a:avLst/>
              <a:gdLst>
                <a:gd name="connsiteX0" fmla="*/ 194371 w 211139"/>
                <a:gd name="connsiteY0" fmla="*/ 18148 h 18147"/>
                <a:gd name="connsiteX1" fmla="*/ 211140 w 211139"/>
                <a:gd name="connsiteY1" fmla="*/ 7054 h 18147"/>
                <a:gd name="connsiteX2" fmla="*/ 156111 w 211139"/>
                <a:gd name="connsiteY2" fmla="*/ 3278 h 18147"/>
                <a:gd name="connsiteX3" fmla="*/ 47235 w 211139"/>
                <a:gd name="connsiteY3" fmla="*/ 1154 h 18147"/>
                <a:gd name="connsiteX4" fmla="*/ 0 w 211139"/>
                <a:gd name="connsiteY4" fmla="*/ 7054 h 18147"/>
                <a:gd name="connsiteX5" fmla="*/ 194371 w 211139"/>
                <a:gd name="connsiteY5" fmla="*/ 18148 h 18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139" h="18147">
                  <a:moveTo>
                    <a:pt x="194371" y="18148"/>
                  </a:moveTo>
                  <a:cubicBezTo>
                    <a:pt x="211848" y="15551"/>
                    <a:pt x="203818" y="17911"/>
                    <a:pt x="211140" y="7054"/>
                  </a:cubicBezTo>
                  <a:cubicBezTo>
                    <a:pt x="195080" y="-3567"/>
                    <a:pt x="184452" y="3514"/>
                    <a:pt x="156111" y="3278"/>
                  </a:cubicBezTo>
                  <a:lnTo>
                    <a:pt x="47235" y="1154"/>
                  </a:lnTo>
                  <a:cubicBezTo>
                    <a:pt x="8975" y="682"/>
                    <a:pt x="12753" y="-3331"/>
                    <a:pt x="0" y="7054"/>
                  </a:cubicBezTo>
                  <a:lnTo>
                    <a:pt x="194371" y="18148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50" name="Forma libre 849">
              <a:extLst>
                <a:ext uri="{FF2B5EF4-FFF2-40B4-BE49-F238E27FC236}">
                  <a16:creationId xmlns:a16="http://schemas.microsoft.com/office/drawing/2014/main" id="{0CFC0A63-0D30-1046-87E6-8882CB5DA654}"/>
                </a:ext>
              </a:extLst>
            </p:cNvPr>
            <p:cNvSpPr/>
            <p:nvPr/>
          </p:nvSpPr>
          <p:spPr>
            <a:xfrm>
              <a:off x="4413258" y="4257454"/>
              <a:ext cx="117378" cy="21227"/>
            </a:xfrm>
            <a:custGeom>
              <a:avLst/>
              <a:gdLst>
                <a:gd name="connsiteX0" fmla="*/ 117379 w 117378"/>
                <a:gd name="connsiteY0" fmla="*/ 0 h 21227"/>
                <a:gd name="connsiteX1" fmla="*/ 0 w 117378"/>
                <a:gd name="connsiteY1" fmla="*/ 8969 h 21227"/>
                <a:gd name="connsiteX2" fmla="*/ 56918 w 117378"/>
                <a:gd name="connsiteY2" fmla="*/ 20062 h 21227"/>
                <a:gd name="connsiteX3" fmla="*/ 117379 w 117378"/>
                <a:gd name="connsiteY3" fmla="*/ 0 h 2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378" h="21227">
                  <a:moveTo>
                    <a:pt x="117379" y="0"/>
                  </a:moveTo>
                  <a:lnTo>
                    <a:pt x="0" y="8969"/>
                  </a:lnTo>
                  <a:cubicBezTo>
                    <a:pt x="7085" y="25727"/>
                    <a:pt x="34481" y="19590"/>
                    <a:pt x="56918" y="20062"/>
                  </a:cubicBezTo>
                  <a:cubicBezTo>
                    <a:pt x="86204" y="20298"/>
                    <a:pt x="114781" y="28087"/>
                    <a:pt x="11737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51" name="Forma libre 850">
              <a:extLst>
                <a:ext uri="{FF2B5EF4-FFF2-40B4-BE49-F238E27FC236}">
                  <a16:creationId xmlns:a16="http://schemas.microsoft.com/office/drawing/2014/main" id="{E23A70E4-7A14-6C4E-94CA-5467340C7F94}"/>
                </a:ext>
              </a:extLst>
            </p:cNvPr>
            <p:cNvSpPr/>
            <p:nvPr/>
          </p:nvSpPr>
          <p:spPr>
            <a:xfrm>
              <a:off x="5010306" y="4295691"/>
              <a:ext cx="23661" cy="116597"/>
            </a:xfrm>
            <a:custGeom>
              <a:avLst/>
              <a:gdLst>
                <a:gd name="connsiteX0" fmla="*/ 0 w 23661"/>
                <a:gd name="connsiteY0" fmla="*/ 87802 h 116597"/>
                <a:gd name="connsiteX1" fmla="*/ 0 w 23661"/>
                <a:gd name="connsiteY1" fmla="*/ 103852 h 116597"/>
                <a:gd name="connsiteX2" fmla="*/ 3779 w 23661"/>
                <a:gd name="connsiteY2" fmla="*/ 116597 h 116597"/>
                <a:gd name="connsiteX3" fmla="*/ 18422 w 23661"/>
                <a:gd name="connsiteY3" fmla="*/ 48858 h 116597"/>
                <a:gd name="connsiteX4" fmla="*/ 2598 w 23661"/>
                <a:gd name="connsiteY4" fmla="*/ 0 h 116597"/>
                <a:gd name="connsiteX5" fmla="*/ 0 w 23661"/>
                <a:gd name="connsiteY5" fmla="*/ 87802 h 116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661" h="116597">
                  <a:moveTo>
                    <a:pt x="0" y="87802"/>
                  </a:moveTo>
                  <a:cubicBezTo>
                    <a:pt x="0" y="88982"/>
                    <a:pt x="0" y="103380"/>
                    <a:pt x="0" y="103852"/>
                  </a:cubicBezTo>
                  <a:cubicBezTo>
                    <a:pt x="709" y="113293"/>
                    <a:pt x="2362" y="113293"/>
                    <a:pt x="3779" y="116597"/>
                  </a:cubicBezTo>
                  <a:cubicBezTo>
                    <a:pt x="11100" y="104560"/>
                    <a:pt x="15351" y="68684"/>
                    <a:pt x="18422" y="48858"/>
                  </a:cubicBezTo>
                  <a:cubicBezTo>
                    <a:pt x="23381" y="16994"/>
                    <a:pt x="32356" y="5901"/>
                    <a:pt x="2598" y="0"/>
                  </a:cubicBezTo>
                  <a:lnTo>
                    <a:pt x="0" y="87802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52" name="Forma libre 851">
              <a:extLst>
                <a:ext uri="{FF2B5EF4-FFF2-40B4-BE49-F238E27FC236}">
                  <a16:creationId xmlns:a16="http://schemas.microsoft.com/office/drawing/2014/main" id="{C3CE292F-B79A-C94E-AC57-9B547F12F6BE}"/>
                </a:ext>
              </a:extLst>
            </p:cNvPr>
            <p:cNvSpPr/>
            <p:nvPr/>
          </p:nvSpPr>
          <p:spPr>
            <a:xfrm>
              <a:off x="5032993" y="3858097"/>
              <a:ext cx="18198" cy="95354"/>
            </a:xfrm>
            <a:custGeom>
              <a:avLst/>
              <a:gdLst>
                <a:gd name="connsiteX0" fmla="*/ 4710 w 18198"/>
                <a:gd name="connsiteY0" fmla="*/ 0 h 95354"/>
                <a:gd name="connsiteX1" fmla="*/ 2821 w 18198"/>
                <a:gd name="connsiteY1" fmla="*/ 95355 h 95354"/>
                <a:gd name="connsiteX2" fmla="*/ 16282 w 18198"/>
                <a:gd name="connsiteY2" fmla="*/ 37528 h 95354"/>
                <a:gd name="connsiteX3" fmla="*/ 4710 w 18198"/>
                <a:gd name="connsiteY3" fmla="*/ 0 h 95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198" h="95354">
                  <a:moveTo>
                    <a:pt x="4710" y="0"/>
                  </a:moveTo>
                  <a:cubicBezTo>
                    <a:pt x="1640" y="22187"/>
                    <a:pt x="-3084" y="79541"/>
                    <a:pt x="2821" y="95355"/>
                  </a:cubicBezTo>
                  <a:cubicBezTo>
                    <a:pt x="21006" y="90870"/>
                    <a:pt x="19353" y="96535"/>
                    <a:pt x="16282" y="37528"/>
                  </a:cubicBezTo>
                  <a:cubicBezTo>
                    <a:pt x="15338" y="17466"/>
                    <a:pt x="23131" y="6609"/>
                    <a:pt x="471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53" name="Forma libre 852">
              <a:extLst>
                <a:ext uri="{FF2B5EF4-FFF2-40B4-BE49-F238E27FC236}">
                  <a16:creationId xmlns:a16="http://schemas.microsoft.com/office/drawing/2014/main" id="{8ABE2415-A4FE-0B49-8C8F-AF1955899248}"/>
                </a:ext>
              </a:extLst>
            </p:cNvPr>
            <p:cNvSpPr/>
            <p:nvPr/>
          </p:nvSpPr>
          <p:spPr>
            <a:xfrm>
              <a:off x="4312718" y="3681784"/>
              <a:ext cx="19857" cy="95590"/>
            </a:xfrm>
            <a:custGeom>
              <a:avLst/>
              <a:gdLst>
                <a:gd name="connsiteX0" fmla="*/ 5126 w 19857"/>
                <a:gd name="connsiteY0" fmla="*/ 0 h 95590"/>
                <a:gd name="connsiteX1" fmla="*/ 3000 w 19857"/>
                <a:gd name="connsiteY1" fmla="*/ 23839 h 95590"/>
                <a:gd name="connsiteX2" fmla="*/ 13864 w 19857"/>
                <a:gd name="connsiteY2" fmla="*/ 95591 h 95590"/>
                <a:gd name="connsiteX3" fmla="*/ 19768 w 19857"/>
                <a:gd name="connsiteY3" fmla="*/ 43193 h 95590"/>
                <a:gd name="connsiteX4" fmla="*/ 19060 w 19857"/>
                <a:gd name="connsiteY4" fmla="*/ 12509 h 95590"/>
                <a:gd name="connsiteX5" fmla="*/ 5126 w 19857"/>
                <a:gd name="connsiteY5" fmla="*/ 0 h 95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857" h="95590">
                  <a:moveTo>
                    <a:pt x="5126" y="0"/>
                  </a:moveTo>
                  <a:cubicBezTo>
                    <a:pt x="-3849" y="15106"/>
                    <a:pt x="1347" y="15106"/>
                    <a:pt x="3000" y="23839"/>
                  </a:cubicBezTo>
                  <a:cubicBezTo>
                    <a:pt x="12447" y="79069"/>
                    <a:pt x="-8336" y="89690"/>
                    <a:pt x="13864" y="95591"/>
                  </a:cubicBezTo>
                  <a:cubicBezTo>
                    <a:pt x="16226" y="79541"/>
                    <a:pt x="18588" y="56410"/>
                    <a:pt x="19768" y="43193"/>
                  </a:cubicBezTo>
                  <a:cubicBezTo>
                    <a:pt x="20005" y="39417"/>
                    <a:pt x="19768" y="15106"/>
                    <a:pt x="19060" y="12509"/>
                  </a:cubicBezTo>
                  <a:cubicBezTo>
                    <a:pt x="12919" y="-8497"/>
                    <a:pt x="17407" y="4957"/>
                    <a:pt x="5126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54" name="Forma libre 853">
              <a:extLst>
                <a:ext uri="{FF2B5EF4-FFF2-40B4-BE49-F238E27FC236}">
                  <a16:creationId xmlns:a16="http://schemas.microsoft.com/office/drawing/2014/main" id="{349E7AE0-5816-A94B-BA3A-E53759176009}"/>
                </a:ext>
              </a:extLst>
            </p:cNvPr>
            <p:cNvSpPr/>
            <p:nvPr/>
          </p:nvSpPr>
          <p:spPr>
            <a:xfrm>
              <a:off x="5061556" y="3871550"/>
              <a:ext cx="16624" cy="77180"/>
            </a:xfrm>
            <a:custGeom>
              <a:avLst/>
              <a:gdLst>
                <a:gd name="connsiteX0" fmla="*/ 7558 w 16624"/>
                <a:gd name="connsiteY0" fmla="*/ 77181 h 77180"/>
                <a:gd name="connsiteX1" fmla="*/ 0 w 16624"/>
                <a:gd name="connsiteY1" fmla="*/ 0 h 77180"/>
                <a:gd name="connsiteX2" fmla="*/ 7558 w 16624"/>
                <a:gd name="connsiteY2" fmla="*/ 77181 h 77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624" h="77180">
                  <a:moveTo>
                    <a:pt x="7558" y="77181"/>
                  </a:moveTo>
                  <a:cubicBezTo>
                    <a:pt x="16532" y="49566"/>
                    <a:pt x="25271" y="12273"/>
                    <a:pt x="0" y="0"/>
                  </a:cubicBezTo>
                  <a:lnTo>
                    <a:pt x="7558" y="77181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55" name="Forma libre 854">
              <a:extLst>
                <a:ext uri="{FF2B5EF4-FFF2-40B4-BE49-F238E27FC236}">
                  <a16:creationId xmlns:a16="http://schemas.microsoft.com/office/drawing/2014/main" id="{439B7A25-56B9-A94E-955C-1CC7901F3385}"/>
                </a:ext>
              </a:extLst>
            </p:cNvPr>
            <p:cNvSpPr/>
            <p:nvPr/>
          </p:nvSpPr>
          <p:spPr>
            <a:xfrm>
              <a:off x="4482693" y="4018149"/>
              <a:ext cx="52430" cy="17555"/>
            </a:xfrm>
            <a:custGeom>
              <a:avLst/>
              <a:gdLst>
                <a:gd name="connsiteX0" fmla="*/ 52431 w 52430"/>
                <a:gd name="connsiteY0" fmla="*/ 5874 h 17555"/>
                <a:gd name="connsiteX1" fmla="*/ 0 w 52430"/>
                <a:gd name="connsiteY1" fmla="*/ 6346 h 17555"/>
                <a:gd name="connsiteX2" fmla="*/ 25271 w 52430"/>
                <a:gd name="connsiteY2" fmla="*/ 16731 h 17555"/>
                <a:gd name="connsiteX3" fmla="*/ 52431 w 52430"/>
                <a:gd name="connsiteY3" fmla="*/ 5874 h 17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430" h="17555">
                  <a:moveTo>
                    <a:pt x="52431" y="5874"/>
                  </a:moveTo>
                  <a:cubicBezTo>
                    <a:pt x="36135" y="-2151"/>
                    <a:pt x="18185" y="-1915"/>
                    <a:pt x="0" y="6346"/>
                  </a:cubicBezTo>
                  <a:cubicBezTo>
                    <a:pt x="7321" y="19800"/>
                    <a:pt x="-3070" y="17911"/>
                    <a:pt x="25271" y="16731"/>
                  </a:cubicBezTo>
                  <a:cubicBezTo>
                    <a:pt x="47707" y="15787"/>
                    <a:pt x="47471" y="10595"/>
                    <a:pt x="52431" y="5874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56" name="Forma libre 855">
              <a:extLst>
                <a:ext uri="{FF2B5EF4-FFF2-40B4-BE49-F238E27FC236}">
                  <a16:creationId xmlns:a16="http://schemas.microsoft.com/office/drawing/2014/main" id="{8BF4E2EC-02DC-9345-95BD-CC05052AD82A}"/>
                </a:ext>
              </a:extLst>
            </p:cNvPr>
            <p:cNvSpPr/>
            <p:nvPr/>
          </p:nvSpPr>
          <p:spPr>
            <a:xfrm>
              <a:off x="5011185" y="4453302"/>
              <a:ext cx="23268" cy="28850"/>
            </a:xfrm>
            <a:custGeom>
              <a:avLst/>
              <a:gdLst>
                <a:gd name="connsiteX0" fmla="*/ 539 w 23268"/>
                <a:gd name="connsiteY0" fmla="*/ 8552 h 28850"/>
                <a:gd name="connsiteX1" fmla="*/ 8333 w 23268"/>
                <a:gd name="connsiteY1" fmla="*/ 28850 h 28850"/>
                <a:gd name="connsiteX2" fmla="*/ 20850 w 23268"/>
                <a:gd name="connsiteY2" fmla="*/ 9496 h 28850"/>
                <a:gd name="connsiteX3" fmla="*/ 12584 w 23268"/>
                <a:gd name="connsiteY3" fmla="*/ 3123 h 28850"/>
                <a:gd name="connsiteX4" fmla="*/ 1720 w 23268"/>
                <a:gd name="connsiteY4" fmla="*/ 5247 h 28850"/>
                <a:gd name="connsiteX5" fmla="*/ 539 w 23268"/>
                <a:gd name="connsiteY5" fmla="*/ 8552 h 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268" h="28850">
                  <a:moveTo>
                    <a:pt x="539" y="8552"/>
                  </a:moveTo>
                  <a:cubicBezTo>
                    <a:pt x="-1587" y="35931"/>
                    <a:pt x="2901" y="22241"/>
                    <a:pt x="8333" y="28850"/>
                  </a:cubicBezTo>
                  <a:cubicBezTo>
                    <a:pt x="14001" y="26726"/>
                    <a:pt x="29116" y="24838"/>
                    <a:pt x="20850" y="9496"/>
                  </a:cubicBezTo>
                  <a:cubicBezTo>
                    <a:pt x="19905" y="7608"/>
                    <a:pt x="15182" y="4067"/>
                    <a:pt x="12584" y="3123"/>
                  </a:cubicBezTo>
                  <a:cubicBezTo>
                    <a:pt x="-7255" y="-3958"/>
                    <a:pt x="7388" y="2887"/>
                    <a:pt x="1720" y="5247"/>
                  </a:cubicBezTo>
                  <a:cubicBezTo>
                    <a:pt x="1483" y="6428"/>
                    <a:pt x="539" y="7844"/>
                    <a:pt x="539" y="855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57" name="Forma libre 856">
              <a:extLst>
                <a:ext uri="{FF2B5EF4-FFF2-40B4-BE49-F238E27FC236}">
                  <a16:creationId xmlns:a16="http://schemas.microsoft.com/office/drawing/2014/main" id="{950F8685-2FF8-0E47-AE86-8CD1550FC16D}"/>
                </a:ext>
              </a:extLst>
            </p:cNvPr>
            <p:cNvSpPr/>
            <p:nvPr/>
          </p:nvSpPr>
          <p:spPr>
            <a:xfrm>
              <a:off x="4352780" y="3704679"/>
              <a:ext cx="12045" cy="39652"/>
            </a:xfrm>
            <a:custGeom>
              <a:avLst/>
              <a:gdLst>
                <a:gd name="connsiteX0" fmla="*/ 8519 w 12045"/>
                <a:gd name="connsiteY0" fmla="*/ 0 h 39652"/>
                <a:gd name="connsiteX1" fmla="*/ 3087 w 12045"/>
                <a:gd name="connsiteY1" fmla="*/ 39653 h 39652"/>
                <a:gd name="connsiteX2" fmla="*/ 8519 w 12045"/>
                <a:gd name="connsiteY2" fmla="*/ 0 h 39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5" h="39652">
                  <a:moveTo>
                    <a:pt x="8519" y="0"/>
                  </a:moveTo>
                  <a:cubicBezTo>
                    <a:pt x="-1400" y="7553"/>
                    <a:pt x="-1872" y="29031"/>
                    <a:pt x="3087" y="39653"/>
                  </a:cubicBezTo>
                  <a:cubicBezTo>
                    <a:pt x="10645" y="25727"/>
                    <a:pt x="15841" y="15106"/>
                    <a:pt x="851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858" name="Gráfico 626">
            <a:extLst>
              <a:ext uri="{FF2B5EF4-FFF2-40B4-BE49-F238E27FC236}">
                <a16:creationId xmlns:a16="http://schemas.microsoft.com/office/drawing/2014/main" id="{985D70A9-C129-FB45-BC98-543113480486}"/>
              </a:ext>
            </a:extLst>
          </p:cNvPr>
          <p:cNvGrpSpPr/>
          <p:nvPr/>
        </p:nvGrpSpPr>
        <p:grpSpPr>
          <a:xfrm>
            <a:off x="7552339" y="5187883"/>
            <a:ext cx="918634" cy="810055"/>
            <a:chOff x="8797479" y="5605127"/>
            <a:chExt cx="1237474" cy="1091209"/>
          </a:xfrm>
          <a:solidFill>
            <a:srgbClr val="262626"/>
          </a:solidFill>
        </p:grpSpPr>
        <p:sp>
          <p:nvSpPr>
            <p:cNvPr id="859" name="Forma libre 858">
              <a:extLst>
                <a:ext uri="{FF2B5EF4-FFF2-40B4-BE49-F238E27FC236}">
                  <a16:creationId xmlns:a16="http://schemas.microsoft.com/office/drawing/2014/main" id="{1AD8E1E2-FD32-6B47-ACCC-D8310E9103D4}"/>
                </a:ext>
              </a:extLst>
            </p:cNvPr>
            <p:cNvSpPr/>
            <p:nvPr/>
          </p:nvSpPr>
          <p:spPr>
            <a:xfrm>
              <a:off x="8949457" y="5605127"/>
              <a:ext cx="1085496" cy="1079392"/>
            </a:xfrm>
            <a:custGeom>
              <a:avLst/>
              <a:gdLst>
                <a:gd name="connsiteX0" fmla="*/ 310569 w 1085496"/>
                <a:gd name="connsiteY0" fmla="*/ 84775 h 1079392"/>
                <a:gd name="connsiteX1" fmla="*/ 673333 w 1085496"/>
                <a:gd name="connsiteY1" fmla="*/ 115695 h 1079392"/>
                <a:gd name="connsiteX2" fmla="*/ 665775 w 1085496"/>
                <a:gd name="connsiteY2" fmla="*/ 216478 h 1079392"/>
                <a:gd name="connsiteX3" fmla="*/ 294037 w 1085496"/>
                <a:gd name="connsiteY3" fmla="*/ 221671 h 1079392"/>
                <a:gd name="connsiteX4" fmla="*/ 310097 w 1085496"/>
                <a:gd name="connsiteY4" fmla="*/ 161956 h 1079392"/>
                <a:gd name="connsiteX5" fmla="*/ 310569 w 1085496"/>
                <a:gd name="connsiteY5" fmla="*/ 84775 h 1079392"/>
                <a:gd name="connsiteX6" fmla="*/ 1068925 w 1085496"/>
                <a:gd name="connsiteY6" fmla="*/ 328355 h 1079392"/>
                <a:gd name="connsiteX7" fmla="*/ 1060895 w 1085496"/>
                <a:gd name="connsiteY7" fmla="*/ 395623 h 1079392"/>
                <a:gd name="connsiteX8" fmla="*/ 1041529 w 1085496"/>
                <a:gd name="connsiteY8" fmla="*/ 411200 h 1079392"/>
                <a:gd name="connsiteX9" fmla="*/ 1068925 w 1085496"/>
                <a:gd name="connsiteY9" fmla="*/ 328355 h 1079392"/>
                <a:gd name="connsiteX10" fmla="*/ 1032790 w 1085496"/>
                <a:gd name="connsiteY10" fmla="*/ 371548 h 1079392"/>
                <a:gd name="connsiteX11" fmla="*/ 1016966 w 1085496"/>
                <a:gd name="connsiteY11" fmla="*/ 429846 h 1079392"/>
                <a:gd name="connsiteX12" fmla="*/ 1011534 w 1085496"/>
                <a:gd name="connsiteY12" fmla="*/ 399163 h 1079392"/>
                <a:gd name="connsiteX13" fmla="*/ 1032790 w 1085496"/>
                <a:gd name="connsiteY13" fmla="*/ 371548 h 1079392"/>
                <a:gd name="connsiteX14" fmla="*/ 747255 w 1085496"/>
                <a:gd name="connsiteY14" fmla="*/ 221199 h 1079392"/>
                <a:gd name="connsiteX15" fmla="*/ 747964 w 1085496"/>
                <a:gd name="connsiteY15" fmla="*/ 120651 h 1079392"/>
                <a:gd name="connsiteX16" fmla="*/ 718442 w 1085496"/>
                <a:gd name="connsiteY16" fmla="*/ 38514 h 1079392"/>
                <a:gd name="connsiteX17" fmla="*/ 520056 w 1085496"/>
                <a:gd name="connsiteY17" fmla="*/ 8066 h 1079392"/>
                <a:gd name="connsiteX18" fmla="*/ 309152 w 1085496"/>
                <a:gd name="connsiteY18" fmla="*/ 6650 h 1079392"/>
                <a:gd name="connsiteX19" fmla="*/ 250581 w 1085496"/>
                <a:gd name="connsiteY19" fmla="*/ 61408 h 1079392"/>
                <a:gd name="connsiteX20" fmla="*/ 252706 w 1085496"/>
                <a:gd name="connsiteY20" fmla="*/ 156055 h 1079392"/>
                <a:gd name="connsiteX21" fmla="*/ 247274 w 1085496"/>
                <a:gd name="connsiteY21" fmla="*/ 211049 h 1079392"/>
                <a:gd name="connsiteX22" fmla="*/ 51014 w 1085496"/>
                <a:gd name="connsiteY22" fmla="*/ 195708 h 1079392"/>
                <a:gd name="connsiteX23" fmla="*/ 0 w 1085496"/>
                <a:gd name="connsiteY23" fmla="*/ 202788 h 1079392"/>
                <a:gd name="connsiteX24" fmla="*/ 350246 w 1085496"/>
                <a:gd name="connsiteY24" fmla="*/ 241025 h 1079392"/>
                <a:gd name="connsiteX25" fmla="*/ 644047 w 1085496"/>
                <a:gd name="connsiteY25" fmla="*/ 240081 h 1079392"/>
                <a:gd name="connsiteX26" fmla="*/ 722457 w 1085496"/>
                <a:gd name="connsiteY26" fmla="*/ 245273 h 1079392"/>
                <a:gd name="connsiteX27" fmla="*/ 728598 w 1085496"/>
                <a:gd name="connsiteY27" fmla="*/ 250466 h 1079392"/>
                <a:gd name="connsiteX28" fmla="*/ 731196 w 1085496"/>
                <a:gd name="connsiteY28" fmla="*/ 253770 h 1079392"/>
                <a:gd name="connsiteX29" fmla="*/ 883528 w 1085496"/>
                <a:gd name="connsiteY29" fmla="*/ 257311 h 1079392"/>
                <a:gd name="connsiteX30" fmla="*/ 969023 w 1085496"/>
                <a:gd name="connsiteY30" fmla="*/ 254242 h 1079392"/>
                <a:gd name="connsiteX31" fmla="*/ 1060186 w 1085496"/>
                <a:gd name="connsiteY31" fmla="*/ 256367 h 1079392"/>
                <a:gd name="connsiteX32" fmla="*/ 1021454 w 1085496"/>
                <a:gd name="connsiteY32" fmla="*/ 326231 h 1079392"/>
                <a:gd name="connsiteX33" fmla="*/ 999726 w 1085496"/>
                <a:gd name="connsiteY33" fmla="*/ 353610 h 1079392"/>
                <a:gd name="connsiteX34" fmla="*/ 975636 w 1085496"/>
                <a:gd name="connsiteY34" fmla="*/ 383585 h 1079392"/>
                <a:gd name="connsiteX35" fmla="*/ 931708 w 1085496"/>
                <a:gd name="connsiteY35" fmla="*/ 443300 h 1079392"/>
                <a:gd name="connsiteX36" fmla="*/ 763551 w 1085496"/>
                <a:gd name="connsiteY36" fmla="*/ 590817 h 1079392"/>
                <a:gd name="connsiteX37" fmla="*/ 660343 w 1085496"/>
                <a:gd name="connsiteY37" fmla="*/ 688532 h 1079392"/>
                <a:gd name="connsiteX38" fmla="*/ 773235 w 1085496"/>
                <a:gd name="connsiteY38" fmla="*/ 605451 h 1079392"/>
                <a:gd name="connsiteX39" fmla="*/ 858966 w 1085496"/>
                <a:gd name="connsiteY39" fmla="*/ 544556 h 1079392"/>
                <a:gd name="connsiteX40" fmla="*/ 889905 w 1085496"/>
                <a:gd name="connsiteY40" fmla="*/ 518829 h 1079392"/>
                <a:gd name="connsiteX41" fmla="*/ 873845 w 1085496"/>
                <a:gd name="connsiteY41" fmla="*/ 597662 h 1079392"/>
                <a:gd name="connsiteX42" fmla="*/ 845976 w 1085496"/>
                <a:gd name="connsiteY42" fmla="*/ 669650 h 1079392"/>
                <a:gd name="connsiteX43" fmla="*/ 853770 w 1085496"/>
                <a:gd name="connsiteY43" fmla="*/ 610407 h 1079392"/>
                <a:gd name="connsiteX44" fmla="*/ 850700 w 1085496"/>
                <a:gd name="connsiteY44" fmla="*/ 591053 h 1079392"/>
                <a:gd name="connsiteX45" fmla="*/ 821886 w 1085496"/>
                <a:gd name="connsiteY45" fmla="*/ 684756 h 1079392"/>
                <a:gd name="connsiteX46" fmla="*/ 832987 w 1085496"/>
                <a:gd name="connsiteY46" fmla="*/ 663749 h 1079392"/>
                <a:gd name="connsiteX47" fmla="*/ 845032 w 1085496"/>
                <a:gd name="connsiteY47" fmla="*/ 687116 h 1079392"/>
                <a:gd name="connsiteX48" fmla="*/ 875970 w 1085496"/>
                <a:gd name="connsiteY48" fmla="*/ 627165 h 1079392"/>
                <a:gd name="connsiteX49" fmla="*/ 886362 w 1085496"/>
                <a:gd name="connsiteY49" fmla="*/ 605451 h 1079392"/>
                <a:gd name="connsiteX50" fmla="*/ 893920 w 1085496"/>
                <a:gd name="connsiteY50" fmla="*/ 547860 h 1079392"/>
                <a:gd name="connsiteX51" fmla="*/ 901950 w 1085496"/>
                <a:gd name="connsiteY51" fmla="*/ 523077 h 1079392"/>
                <a:gd name="connsiteX52" fmla="*/ 902658 w 1085496"/>
                <a:gd name="connsiteY52" fmla="*/ 505139 h 1079392"/>
                <a:gd name="connsiteX53" fmla="*/ 944225 w 1085496"/>
                <a:gd name="connsiteY53" fmla="*/ 456281 h 1079392"/>
                <a:gd name="connsiteX54" fmla="*/ 984611 w 1085496"/>
                <a:gd name="connsiteY54" fmla="*/ 409312 h 1079392"/>
                <a:gd name="connsiteX55" fmla="*/ 994766 w 1085496"/>
                <a:gd name="connsiteY55" fmla="*/ 427014 h 1079392"/>
                <a:gd name="connsiteX56" fmla="*/ 997128 w 1085496"/>
                <a:gd name="connsiteY56" fmla="*/ 444008 h 1079392"/>
                <a:gd name="connsiteX57" fmla="*/ 968315 w 1085496"/>
                <a:gd name="connsiteY57" fmla="*/ 456754 h 1079392"/>
                <a:gd name="connsiteX58" fmla="*/ 966189 w 1085496"/>
                <a:gd name="connsiteY58" fmla="*/ 515288 h 1079392"/>
                <a:gd name="connsiteX59" fmla="*/ 965008 w 1085496"/>
                <a:gd name="connsiteY59" fmla="*/ 616072 h 1079392"/>
                <a:gd name="connsiteX60" fmla="*/ 976344 w 1085496"/>
                <a:gd name="connsiteY60" fmla="*/ 536295 h 1079392"/>
                <a:gd name="connsiteX61" fmla="*/ 984374 w 1085496"/>
                <a:gd name="connsiteY61" fmla="*/ 468791 h 1079392"/>
                <a:gd name="connsiteX62" fmla="*/ 992168 w 1085496"/>
                <a:gd name="connsiteY62" fmla="*/ 459822 h 1079392"/>
                <a:gd name="connsiteX63" fmla="*/ 1008464 w 1085496"/>
                <a:gd name="connsiteY63" fmla="*/ 567686 h 1079392"/>
                <a:gd name="connsiteX64" fmla="*/ 1015549 w 1085496"/>
                <a:gd name="connsiteY64" fmla="*/ 559897 h 1079392"/>
                <a:gd name="connsiteX65" fmla="*/ 1020509 w 1085496"/>
                <a:gd name="connsiteY65" fmla="*/ 504667 h 1079392"/>
                <a:gd name="connsiteX66" fmla="*/ 1036805 w 1085496"/>
                <a:gd name="connsiteY66" fmla="*/ 454157 h 1079392"/>
                <a:gd name="connsiteX67" fmla="*/ 1037277 w 1085496"/>
                <a:gd name="connsiteY67" fmla="*/ 514816 h 1079392"/>
                <a:gd name="connsiteX68" fmla="*/ 1042001 w 1085496"/>
                <a:gd name="connsiteY68" fmla="*/ 575003 h 1079392"/>
                <a:gd name="connsiteX69" fmla="*/ 1053101 w 1085496"/>
                <a:gd name="connsiteY69" fmla="*/ 473747 h 1079392"/>
                <a:gd name="connsiteX70" fmla="*/ 1063965 w 1085496"/>
                <a:gd name="connsiteY70" fmla="*/ 442120 h 1079392"/>
                <a:gd name="connsiteX71" fmla="*/ 1054282 w 1085496"/>
                <a:gd name="connsiteY71" fmla="*/ 612295 h 1079392"/>
                <a:gd name="connsiteX72" fmla="*/ 1061603 w 1085496"/>
                <a:gd name="connsiteY72" fmla="*/ 679563 h 1079392"/>
                <a:gd name="connsiteX73" fmla="*/ 1048850 w 1085496"/>
                <a:gd name="connsiteY73" fmla="*/ 883490 h 1079392"/>
                <a:gd name="connsiteX74" fmla="*/ 1057352 w 1085496"/>
                <a:gd name="connsiteY74" fmla="*/ 922199 h 1079392"/>
                <a:gd name="connsiteX75" fmla="*/ 1052865 w 1085496"/>
                <a:gd name="connsiteY75" fmla="*/ 960671 h 1079392"/>
                <a:gd name="connsiteX76" fmla="*/ 1054282 w 1085496"/>
                <a:gd name="connsiteY76" fmla="*/ 1009765 h 1079392"/>
                <a:gd name="connsiteX77" fmla="*/ 1049322 w 1085496"/>
                <a:gd name="connsiteY77" fmla="*/ 1066175 h 1079392"/>
                <a:gd name="connsiteX78" fmla="*/ 1049322 w 1085496"/>
                <a:gd name="connsiteY78" fmla="*/ 1069952 h 1079392"/>
                <a:gd name="connsiteX79" fmla="*/ 1052393 w 1085496"/>
                <a:gd name="connsiteY79" fmla="*/ 1079393 h 1079392"/>
                <a:gd name="connsiteX80" fmla="*/ 1073648 w 1085496"/>
                <a:gd name="connsiteY80" fmla="*/ 862484 h 1079392"/>
                <a:gd name="connsiteX81" fmla="*/ 1067272 w 1085496"/>
                <a:gd name="connsiteY81" fmla="*/ 797576 h 1079392"/>
                <a:gd name="connsiteX82" fmla="*/ 1078844 w 1085496"/>
                <a:gd name="connsiteY82" fmla="*/ 650768 h 1079392"/>
                <a:gd name="connsiteX83" fmla="*/ 1084512 w 1085496"/>
                <a:gd name="connsiteY83" fmla="*/ 493102 h 1079392"/>
                <a:gd name="connsiteX84" fmla="*/ 1079553 w 1085496"/>
                <a:gd name="connsiteY84" fmla="*/ 341572 h 1079392"/>
                <a:gd name="connsiteX85" fmla="*/ 1085457 w 1085496"/>
                <a:gd name="connsiteY85" fmla="*/ 264155 h 1079392"/>
                <a:gd name="connsiteX86" fmla="*/ 1072940 w 1085496"/>
                <a:gd name="connsiteY86" fmla="*/ 239609 h 1079392"/>
                <a:gd name="connsiteX87" fmla="*/ 900060 w 1085496"/>
                <a:gd name="connsiteY87" fmla="*/ 234416 h 1079392"/>
                <a:gd name="connsiteX88" fmla="*/ 747255 w 1085496"/>
                <a:gd name="connsiteY88" fmla="*/ 221199 h 107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085496" h="1079392">
                  <a:moveTo>
                    <a:pt x="310569" y="84775"/>
                  </a:moveTo>
                  <a:cubicBezTo>
                    <a:pt x="426531" y="84539"/>
                    <a:pt x="576738" y="85955"/>
                    <a:pt x="673333" y="115695"/>
                  </a:cubicBezTo>
                  <a:cubicBezTo>
                    <a:pt x="678293" y="141421"/>
                    <a:pt x="680890" y="192639"/>
                    <a:pt x="665775" y="216478"/>
                  </a:cubicBezTo>
                  <a:lnTo>
                    <a:pt x="294037" y="221671"/>
                  </a:lnTo>
                  <a:cubicBezTo>
                    <a:pt x="301122" y="189807"/>
                    <a:pt x="308680" y="205149"/>
                    <a:pt x="310097" y="161956"/>
                  </a:cubicBezTo>
                  <a:cubicBezTo>
                    <a:pt x="311278" y="135521"/>
                    <a:pt x="310805" y="110974"/>
                    <a:pt x="310569" y="84775"/>
                  </a:cubicBezTo>
                  <a:close/>
                  <a:moveTo>
                    <a:pt x="1068925" y="328355"/>
                  </a:moveTo>
                  <a:cubicBezTo>
                    <a:pt x="1067980" y="395386"/>
                    <a:pt x="1069161" y="355026"/>
                    <a:pt x="1060895" y="395623"/>
                  </a:cubicBezTo>
                  <a:lnTo>
                    <a:pt x="1041529" y="411200"/>
                  </a:lnTo>
                  <a:cubicBezTo>
                    <a:pt x="1044835" y="394442"/>
                    <a:pt x="1058769" y="342752"/>
                    <a:pt x="1068925" y="328355"/>
                  </a:cubicBezTo>
                  <a:close/>
                  <a:moveTo>
                    <a:pt x="1032790" y="371548"/>
                  </a:moveTo>
                  <a:cubicBezTo>
                    <a:pt x="1029720" y="441884"/>
                    <a:pt x="1025233" y="421822"/>
                    <a:pt x="1016966" y="429846"/>
                  </a:cubicBezTo>
                  <a:cubicBezTo>
                    <a:pt x="1004922" y="415449"/>
                    <a:pt x="1002796" y="423710"/>
                    <a:pt x="1011534" y="399163"/>
                  </a:cubicBezTo>
                  <a:cubicBezTo>
                    <a:pt x="1021218" y="371784"/>
                    <a:pt x="1028775" y="374144"/>
                    <a:pt x="1032790" y="371548"/>
                  </a:cubicBezTo>
                  <a:close/>
                  <a:moveTo>
                    <a:pt x="747255" y="221199"/>
                  </a:moveTo>
                  <a:cubicBezTo>
                    <a:pt x="744657" y="189099"/>
                    <a:pt x="751034" y="147558"/>
                    <a:pt x="747964" y="120651"/>
                  </a:cubicBezTo>
                  <a:cubicBezTo>
                    <a:pt x="744894" y="93744"/>
                    <a:pt x="732140" y="51731"/>
                    <a:pt x="718442" y="38514"/>
                  </a:cubicBezTo>
                  <a:cubicBezTo>
                    <a:pt x="685142" y="6650"/>
                    <a:pt x="580044" y="12787"/>
                    <a:pt x="520056" y="8066"/>
                  </a:cubicBezTo>
                  <a:cubicBezTo>
                    <a:pt x="466208" y="3582"/>
                    <a:pt x="357568" y="-6804"/>
                    <a:pt x="309152" y="6650"/>
                  </a:cubicBezTo>
                  <a:cubicBezTo>
                    <a:pt x="284826" y="13495"/>
                    <a:pt x="267585" y="3110"/>
                    <a:pt x="250581" y="61408"/>
                  </a:cubicBezTo>
                  <a:cubicBezTo>
                    <a:pt x="244677" y="81471"/>
                    <a:pt x="255068" y="133633"/>
                    <a:pt x="252706" y="156055"/>
                  </a:cubicBezTo>
                  <a:lnTo>
                    <a:pt x="247274" y="211049"/>
                  </a:lnTo>
                  <a:cubicBezTo>
                    <a:pt x="196497" y="218602"/>
                    <a:pt x="107932" y="203261"/>
                    <a:pt x="51014" y="195708"/>
                  </a:cubicBezTo>
                  <a:cubicBezTo>
                    <a:pt x="28105" y="192639"/>
                    <a:pt x="8266" y="181546"/>
                    <a:pt x="0" y="202788"/>
                  </a:cubicBezTo>
                  <a:cubicBezTo>
                    <a:pt x="13462" y="212230"/>
                    <a:pt x="332533" y="241025"/>
                    <a:pt x="350246" y="241025"/>
                  </a:cubicBezTo>
                  <a:lnTo>
                    <a:pt x="644047" y="240081"/>
                  </a:lnTo>
                  <a:cubicBezTo>
                    <a:pt x="726708" y="239845"/>
                    <a:pt x="721749" y="244801"/>
                    <a:pt x="722457" y="245273"/>
                  </a:cubicBezTo>
                  <a:lnTo>
                    <a:pt x="728598" y="250466"/>
                  </a:lnTo>
                  <a:cubicBezTo>
                    <a:pt x="729306" y="251174"/>
                    <a:pt x="730251" y="252826"/>
                    <a:pt x="731196" y="253770"/>
                  </a:cubicBezTo>
                  <a:cubicBezTo>
                    <a:pt x="775360" y="235596"/>
                    <a:pt x="800395" y="256603"/>
                    <a:pt x="883528" y="257311"/>
                  </a:cubicBezTo>
                  <a:cubicBezTo>
                    <a:pt x="916356" y="257547"/>
                    <a:pt x="930999" y="248814"/>
                    <a:pt x="969023" y="254242"/>
                  </a:cubicBezTo>
                  <a:cubicBezTo>
                    <a:pt x="1001615" y="258963"/>
                    <a:pt x="1026886" y="257547"/>
                    <a:pt x="1060186" y="256367"/>
                  </a:cubicBezTo>
                  <a:cubicBezTo>
                    <a:pt x="1053101" y="287286"/>
                    <a:pt x="1035624" y="307820"/>
                    <a:pt x="1021454" y="326231"/>
                  </a:cubicBezTo>
                  <a:cubicBezTo>
                    <a:pt x="1011771" y="338504"/>
                    <a:pt x="1008464" y="342752"/>
                    <a:pt x="999726" y="353610"/>
                  </a:cubicBezTo>
                  <a:cubicBezTo>
                    <a:pt x="990043" y="366119"/>
                    <a:pt x="985083" y="368479"/>
                    <a:pt x="975636" y="383585"/>
                  </a:cubicBezTo>
                  <a:cubicBezTo>
                    <a:pt x="942808" y="436691"/>
                    <a:pt x="980359" y="388778"/>
                    <a:pt x="931708" y="443300"/>
                  </a:cubicBezTo>
                  <a:cubicBezTo>
                    <a:pt x="884709" y="496170"/>
                    <a:pt x="827791" y="560841"/>
                    <a:pt x="763551" y="590817"/>
                  </a:cubicBezTo>
                  <a:cubicBezTo>
                    <a:pt x="734738" y="604270"/>
                    <a:pt x="637907" y="648407"/>
                    <a:pt x="660343" y="688532"/>
                  </a:cubicBezTo>
                  <a:cubicBezTo>
                    <a:pt x="690101" y="677203"/>
                    <a:pt x="668609" y="646755"/>
                    <a:pt x="773235" y="605451"/>
                  </a:cubicBezTo>
                  <a:cubicBezTo>
                    <a:pt x="800395" y="594593"/>
                    <a:pt x="836293" y="564618"/>
                    <a:pt x="858966" y="544556"/>
                  </a:cubicBezTo>
                  <a:cubicBezTo>
                    <a:pt x="874790" y="530394"/>
                    <a:pt x="870538" y="528034"/>
                    <a:pt x="889905" y="518829"/>
                  </a:cubicBezTo>
                  <a:cubicBezTo>
                    <a:pt x="884945" y="537003"/>
                    <a:pt x="879749" y="583500"/>
                    <a:pt x="873845" y="597662"/>
                  </a:cubicBezTo>
                  <a:cubicBezTo>
                    <a:pt x="863689" y="621972"/>
                    <a:pt x="854242" y="640383"/>
                    <a:pt x="845976" y="669650"/>
                  </a:cubicBezTo>
                  <a:cubicBezTo>
                    <a:pt x="826846" y="641091"/>
                    <a:pt x="848810" y="634246"/>
                    <a:pt x="853770" y="610407"/>
                  </a:cubicBezTo>
                  <a:cubicBezTo>
                    <a:pt x="859202" y="582556"/>
                    <a:pt x="852589" y="594121"/>
                    <a:pt x="850700" y="591053"/>
                  </a:cubicBezTo>
                  <a:lnTo>
                    <a:pt x="821886" y="684756"/>
                  </a:lnTo>
                  <a:cubicBezTo>
                    <a:pt x="832042" y="680743"/>
                    <a:pt x="830861" y="679091"/>
                    <a:pt x="832987" y="663749"/>
                  </a:cubicBezTo>
                  <a:cubicBezTo>
                    <a:pt x="848810" y="684756"/>
                    <a:pt x="836293" y="669178"/>
                    <a:pt x="845032" y="687116"/>
                  </a:cubicBezTo>
                  <a:cubicBezTo>
                    <a:pt x="862981" y="658085"/>
                    <a:pt x="848102" y="663985"/>
                    <a:pt x="875970" y="627165"/>
                  </a:cubicBezTo>
                  <a:cubicBezTo>
                    <a:pt x="882347" y="618432"/>
                    <a:pt x="883528" y="617016"/>
                    <a:pt x="886362" y="605451"/>
                  </a:cubicBezTo>
                  <a:cubicBezTo>
                    <a:pt x="890849" y="586568"/>
                    <a:pt x="890141" y="567450"/>
                    <a:pt x="893920" y="547860"/>
                  </a:cubicBezTo>
                  <a:cubicBezTo>
                    <a:pt x="897226" y="530158"/>
                    <a:pt x="898643" y="538183"/>
                    <a:pt x="901950" y="523077"/>
                  </a:cubicBezTo>
                  <a:lnTo>
                    <a:pt x="902658" y="505139"/>
                  </a:lnTo>
                  <a:cubicBezTo>
                    <a:pt x="903130" y="491449"/>
                    <a:pt x="933597" y="466903"/>
                    <a:pt x="944225" y="456281"/>
                  </a:cubicBezTo>
                  <a:cubicBezTo>
                    <a:pt x="960285" y="439996"/>
                    <a:pt x="973274" y="424890"/>
                    <a:pt x="984611" y="409312"/>
                  </a:cubicBezTo>
                  <a:cubicBezTo>
                    <a:pt x="995002" y="420405"/>
                    <a:pt x="989334" y="409548"/>
                    <a:pt x="994766" y="427014"/>
                  </a:cubicBezTo>
                  <a:cubicBezTo>
                    <a:pt x="995002" y="427958"/>
                    <a:pt x="996655" y="442120"/>
                    <a:pt x="997128" y="444008"/>
                  </a:cubicBezTo>
                  <a:cubicBezTo>
                    <a:pt x="986028" y="450381"/>
                    <a:pt x="975400" y="434803"/>
                    <a:pt x="968315" y="456754"/>
                  </a:cubicBezTo>
                  <a:cubicBezTo>
                    <a:pt x="966425" y="463126"/>
                    <a:pt x="966897" y="504195"/>
                    <a:pt x="966189" y="515288"/>
                  </a:cubicBezTo>
                  <a:cubicBezTo>
                    <a:pt x="964772" y="540543"/>
                    <a:pt x="954144" y="594121"/>
                    <a:pt x="965008" y="616072"/>
                  </a:cubicBezTo>
                  <a:cubicBezTo>
                    <a:pt x="974219" y="600494"/>
                    <a:pt x="974927" y="560133"/>
                    <a:pt x="976344" y="536295"/>
                  </a:cubicBezTo>
                  <a:lnTo>
                    <a:pt x="984374" y="468791"/>
                  </a:lnTo>
                  <a:cubicBezTo>
                    <a:pt x="987917" y="461238"/>
                    <a:pt x="987917" y="463598"/>
                    <a:pt x="992168" y="459822"/>
                  </a:cubicBezTo>
                  <a:cubicBezTo>
                    <a:pt x="1020981" y="480356"/>
                    <a:pt x="993585" y="526854"/>
                    <a:pt x="1008464" y="567686"/>
                  </a:cubicBezTo>
                  <a:cubicBezTo>
                    <a:pt x="1014368" y="562494"/>
                    <a:pt x="1011534" y="570046"/>
                    <a:pt x="1015549" y="559897"/>
                  </a:cubicBezTo>
                  <a:cubicBezTo>
                    <a:pt x="1020509" y="546680"/>
                    <a:pt x="1017203" y="521661"/>
                    <a:pt x="1020509" y="504667"/>
                  </a:cubicBezTo>
                  <a:cubicBezTo>
                    <a:pt x="1029720" y="455101"/>
                    <a:pt x="1024760" y="461710"/>
                    <a:pt x="1036805" y="454157"/>
                  </a:cubicBezTo>
                  <a:cubicBezTo>
                    <a:pt x="1037277" y="473747"/>
                    <a:pt x="1037514" y="495226"/>
                    <a:pt x="1037277" y="514816"/>
                  </a:cubicBezTo>
                  <a:cubicBezTo>
                    <a:pt x="1037041" y="541487"/>
                    <a:pt x="1029720" y="558953"/>
                    <a:pt x="1042001" y="575003"/>
                  </a:cubicBezTo>
                  <a:cubicBezTo>
                    <a:pt x="1052865" y="521425"/>
                    <a:pt x="1048141" y="510096"/>
                    <a:pt x="1053101" y="473747"/>
                  </a:cubicBezTo>
                  <a:lnTo>
                    <a:pt x="1063965" y="442120"/>
                  </a:lnTo>
                  <a:cubicBezTo>
                    <a:pt x="1068689" y="513164"/>
                    <a:pt x="1053810" y="606395"/>
                    <a:pt x="1054282" y="612295"/>
                  </a:cubicBezTo>
                  <a:cubicBezTo>
                    <a:pt x="1056408" y="638966"/>
                    <a:pt x="1065618" y="594829"/>
                    <a:pt x="1061603" y="679563"/>
                  </a:cubicBezTo>
                  <a:cubicBezTo>
                    <a:pt x="1059714" y="719216"/>
                    <a:pt x="1044835" y="851863"/>
                    <a:pt x="1048850" y="883490"/>
                  </a:cubicBezTo>
                  <a:cubicBezTo>
                    <a:pt x="1050976" y="901664"/>
                    <a:pt x="1057588" y="892223"/>
                    <a:pt x="1057352" y="922199"/>
                  </a:cubicBezTo>
                  <a:cubicBezTo>
                    <a:pt x="1057352" y="948870"/>
                    <a:pt x="1053101" y="937068"/>
                    <a:pt x="1052865" y="960671"/>
                  </a:cubicBezTo>
                  <a:cubicBezTo>
                    <a:pt x="1052629" y="977193"/>
                    <a:pt x="1055935" y="992063"/>
                    <a:pt x="1054282" y="1009765"/>
                  </a:cubicBezTo>
                  <a:cubicBezTo>
                    <a:pt x="1052156" y="1033131"/>
                    <a:pt x="1048378" y="1034076"/>
                    <a:pt x="1049322" y="1066175"/>
                  </a:cubicBezTo>
                  <a:cubicBezTo>
                    <a:pt x="1049322" y="1067119"/>
                    <a:pt x="1049086" y="1069008"/>
                    <a:pt x="1049322" y="1069952"/>
                  </a:cubicBezTo>
                  <a:cubicBezTo>
                    <a:pt x="1050267" y="1081753"/>
                    <a:pt x="1047197" y="1071604"/>
                    <a:pt x="1052393" y="1079393"/>
                  </a:cubicBezTo>
                  <a:cubicBezTo>
                    <a:pt x="1085457" y="1044461"/>
                    <a:pt x="1066327" y="929044"/>
                    <a:pt x="1073648" y="862484"/>
                  </a:cubicBezTo>
                  <a:cubicBezTo>
                    <a:pt x="1078844" y="815279"/>
                    <a:pt x="1067508" y="829204"/>
                    <a:pt x="1067272" y="797576"/>
                  </a:cubicBezTo>
                  <a:cubicBezTo>
                    <a:pt x="1066799" y="757924"/>
                    <a:pt x="1078372" y="700333"/>
                    <a:pt x="1078844" y="650768"/>
                  </a:cubicBezTo>
                  <a:cubicBezTo>
                    <a:pt x="1079789" y="593413"/>
                    <a:pt x="1083095" y="548332"/>
                    <a:pt x="1084512" y="493102"/>
                  </a:cubicBezTo>
                  <a:cubicBezTo>
                    <a:pt x="1085457" y="444244"/>
                    <a:pt x="1075538" y="381461"/>
                    <a:pt x="1079553" y="341572"/>
                  </a:cubicBezTo>
                  <a:cubicBezTo>
                    <a:pt x="1081678" y="319858"/>
                    <a:pt x="1085929" y="289410"/>
                    <a:pt x="1085457" y="264155"/>
                  </a:cubicBezTo>
                  <a:cubicBezTo>
                    <a:pt x="1084985" y="239845"/>
                    <a:pt x="1088527" y="244565"/>
                    <a:pt x="1072940" y="239609"/>
                  </a:cubicBezTo>
                  <a:cubicBezTo>
                    <a:pt x="1049086" y="232056"/>
                    <a:pt x="923914" y="232528"/>
                    <a:pt x="900060" y="234416"/>
                  </a:cubicBezTo>
                  <a:cubicBezTo>
                    <a:pt x="866051" y="237012"/>
                    <a:pt x="780320" y="227571"/>
                    <a:pt x="747255" y="22119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60" name="Forma libre 859">
              <a:extLst>
                <a:ext uri="{FF2B5EF4-FFF2-40B4-BE49-F238E27FC236}">
                  <a16:creationId xmlns:a16="http://schemas.microsoft.com/office/drawing/2014/main" id="{84AAECF4-5CDD-7940-A7A2-27BB0A11088B}"/>
                </a:ext>
              </a:extLst>
            </p:cNvPr>
            <p:cNvSpPr/>
            <p:nvPr/>
          </p:nvSpPr>
          <p:spPr>
            <a:xfrm>
              <a:off x="8797479" y="5821787"/>
              <a:ext cx="801051" cy="844794"/>
            </a:xfrm>
            <a:custGeom>
              <a:avLst/>
              <a:gdLst>
                <a:gd name="connsiteX0" fmla="*/ 711711 w 801051"/>
                <a:gd name="connsiteY0" fmla="*/ 576904 h 844794"/>
                <a:gd name="connsiteX1" fmla="*/ 651959 w 801051"/>
                <a:gd name="connsiteY1" fmla="*/ 626941 h 844794"/>
                <a:gd name="connsiteX2" fmla="*/ 559143 w 801051"/>
                <a:gd name="connsiteY2" fmla="*/ 591301 h 844794"/>
                <a:gd name="connsiteX3" fmla="*/ 613935 w 801051"/>
                <a:gd name="connsiteY3" fmla="*/ 581860 h 844794"/>
                <a:gd name="connsiteX4" fmla="*/ 711711 w 801051"/>
                <a:gd name="connsiteY4" fmla="*/ 576904 h 844794"/>
                <a:gd name="connsiteX5" fmla="*/ 50659 w 801051"/>
                <a:gd name="connsiteY5" fmla="*/ 113347 h 844794"/>
                <a:gd name="connsiteX6" fmla="*/ 54202 w 801051"/>
                <a:gd name="connsiteY6" fmla="*/ 112167 h 844794"/>
                <a:gd name="connsiteX7" fmla="*/ 59870 w 801051"/>
                <a:gd name="connsiteY7" fmla="*/ 115943 h 844794"/>
                <a:gd name="connsiteX8" fmla="*/ 63649 w 801051"/>
                <a:gd name="connsiteY8" fmla="*/ 119011 h 844794"/>
                <a:gd name="connsiteX9" fmla="*/ 75221 w 801051"/>
                <a:gd name="connsiteY9" fmla="*/ 94228 h 844794"/>
                <a:gd name="connsiteX10" fmla="*/ 83488 w 801051"/>
                <a:gd name="connsiteY10" fmla="*/ 221447 h 844794"/>
                <a:gd name="connsiteX11" fmla="*/ 94588 w 801051"/>
                <a:gd name="connsiteY11" fmla="*/ 162912 h 844794"/>
                <a:gd name="connsiteX12" fmla="*/ 99075 w 801051"/>
                <a:gd name="connsiteY12" fmla="*/ 88800 h 844794"/>
                <a:gd name="connsiteX13" fmla="*/ 149616 w 801051"/>
                <a:gd name="connsiteY13" fmla="*/ 131521 h 844794"/>
                <a:gd name="connsiteX14" fmla="*/ 128833 w 801051"/>
                <a:gd name="connsiteY14" fmla="*/ 173061 h 844794"/>
                <a:gd name="connsiteX15" fmla="*/ 154812 w 801051"/>
                <a:gd name="connsiteY15" fmla="*/ 210118 h 844794"/>
                <a:gd name="connsiteX16" fmla="*/ 157882 w 801051"/>
                <a:gd name="connsiteY16" fmla="*/ 134589 h 844794"/>
                <a:gd name="connsiteX17" fmla="*/ 323204 w 801051"/>
                <a:gd name="connsiteY17" fmla="*/ 287063 h 844794"/>
                <a:gd name="connsiteX18" fmla="*/ 365480 w 801051"/>
                <a:gd name="connsiteY18" fmla="*/ 320814 h 844794"/>
                <a:gd name="connsiteX19" fmla="*/ 437985 w 801051"/>
                <a:gd name="connsiteY19" fmla="*/ 406256 h 844794"/>
                <a:gd name="connsiteX20" fmla="*/ 475537 w 801051"/>
                <a:gd name="connsiteY20" fmla="*/ 439064 h 844794"/>
                <a:gd name="connsiteX21" fmla="*/ 479316 w 801051"/>
                <a:gd name="connsiteY21" fmla="*/ 441896 h 844794"/>
                <a:gd name="connsiteX22" fmla="*/ 483094 w 801051"/>
                <a:gd name="connsiteY22" fmla="*/ 444965 h 844794"/>
                <a:gd name="connsiteX23" fmla="*/ 480969 w 801051"/>
                <a:gd name="connsiteY23" fmla="*/ 525214 h 844794"/>
                <a:gd name="connsiteX24" fmla="*/ 529621 w 801051"/>
                <a:gd name="connsiteY24" fmla="*/ 378405 h 844794"/>
                <a:gd name="connsiteX25" fmla="*/ 766031 w 801051"/>
                <a:gd name="connsiteY25" fmla="*/ 403896 h 844794"/>
                <a:gd name="connsiteX26" fmla="*/ 773825 w 801051"/>
                <a:gd name="connsiteY26" fmla="*/ 515773 h 844794"/>
                <a:gd name="connsiteX27" fmla="*/ 779493 w 801051"/>
                <a:gd name="connsiteY27" fmla="*/ 553065 h 844794"/>
                <a:gd name="connsiteX28" fmla="*/ 615824 w 801051"/>
                <a:gd name="connsiteY28" fmla="*/ 558258 h 844794"/>
                <a:gd name="connsiteX29" fmla="*/ 471522 w 801051"/>
                <a:gd name="connsiteY29" fmla="*/ 537723 h 844794"/>
                <a:gd name="connsiteX30" fmla="*/ 540957 w 801051"/>
                <a:gd name="connsiteY30" fmla="*/ 567935 h 844794"/>
                <a:gd name="connsiteX31" fmla="*/ 533163 w 801051"/>
                <a:gd name="connsiteY31" fmla="*/ 600978 h 844794"/>
                <a:gd name="connsiteX32" fmla="*/ 530565 w 801051"/>
                <a:gd name="connsiteY32" fmla="*/ 640395 h 844794"/>
                <a:gd name="connsiteX33" fmla="*/ 715726 w 801051"/>
                <a:gd name="connsiteY33" fmla="*/ 642047 h 844794"/>
                <a:gd name="connsiteX34" fmla="*/ 731077 w 801051"/>
                <a:gd name="connsiteY34" fmla="*/ 575488 h 844794"/>
                <a:gd name="connsiteX35" fmla="*/ 764142 w 801051"/>
                <a:gd name="connsiteY35" fmla="*/ 573127 h 844794"/>
                <a:gd name="connsiteX36" fmla="*/ 787051 w 801051"/>
                <a:gd name="connsiteY36" fmla="*/ 582332 h 844794"/>
                <a:gd name="connsiteX37" fmla="*/ 797442 w 801051"/>
                <a:gd name="connsiteY37" fmla="*/ 399883 h 844794"/>
                <a:gd name="connsiteX38" fmla="*/ 767684 w 801051"/>
                <a:gd name="connsiteY38" fmla="*/ 376517 h 844794"/>
                <a:gd name="connsiteX39" fmla="*/ 496084 w 801051"/>
                <a:gd name="connsiteY39" fmla="*/ 366840 h 844794"/>
                <a:gd name="connsiteX40" fmla="*/ 492069 w 801051"/>
                <a:gd name="connsiteY40" fmla="*/ 384306 h 844794"/>
                <a:gd name="connsiteX41" fmla="*/ 480260 w 801051"/>
                <a:gd name="connsiteY41" fmla="*/ 412393 h 844794"/>
                <a:gd name="connsiteX42" fmla="*/ 430191 w 801051"/>
                <a:gd name="connsiteY42" fmla="*/ 364479 h 844794"/>
                <a:gd name="connsiteX43" fmla="*/ 303602 w 801051"/>
                <a:gd name="connsiteY43" fmla="*/ 241273 h 844794"/>
                <a:gd name="connsiteX44" fmla="*/ 199449 w 801051"/>
                <a:gd name="connsiteY44" fmla="*/ 144502 h 844794"/>
                <a:gd name="connsiteX45" fmla="*/ 158119 w 801051"/>
                <a:gd name="connsiteY45" fmla="*/ 93756 h 844794"/>
                <a:gd name="connsiteX46" fmla="*/ 108522 w 801051"/>
                <a:gd name="connsiteY46" fmla="*/ 61657 h 844794"/>
                <a:gd name="connsiteX47" fmla="*/ 81834 w 801051"/>
                <a:gd name="connsiteY47" fmla="*/ 17048 h 844794"/>
                <a:gd name="connsiteX48" fmla="*/ 67192 w 801051"/>
                <a:gd name="connsiteY48" fmla="*/ 23656 h 844794"/>
                <a:gd name="connsiteX49" fmla="*/ 61051 w 801051"/>
                <a:gd name="connsiteY49" fmla="*/ 15159 h 844794"/>
                <a:gd name="connsiteX50" fmla="*/ 132848 w 801051"/>
                <a:gd name="connsiteY50" fmla="*/ 9731 h 844794"/>
                <a:gd name="connsiteX51" fmla="*/ 203464 w 801051"/>
                <a:gd name="connsiteY51" fmla="*/ 14451 h 844794"/>
                <a:gd name="connsiteX52" fmla="*/ 349184 w 801051"/>
                <a:gd name="connsiteY52" fmla="*/ 25545 h 844794"/>
                <a:gd name="connsiteX53" fmla="*/ 30348 w 801051"/>
                <a:gd name="connsiteY53" fmla="*/ 5718 h 844794"/>
                <a:gd name="connsiteX54" fmla="*/ 33891 w 801051"/>
                <a:gd name="connsiteY54" fmla="*/ 43247 h 844794"/>
                <a:gd name="connsiteX55" fmla="*/ 28223 w 801051"/>
                <a:gd name="connsiteY55" fmla="*/ 88800 h 844794"/>
                <a:gd name="connsiteX56" fmla="*/ 19957 w 801051"/>
                <a:gd name="connsiteY56" fmla="*/ 129633 h 844794"/>
                <a:gd name="connsiteX57" fmla="*/ 8384 w 801051"/>
                <a:gd name="connsiteY57" fmla="*/ 456766 h 844794"/>
                <a:gd name="connsiteX58" fmla="*/ 4133 w 801051"/>
                <a:gd name="connsiteY58" fmla="*/ 727253 h 844794"/>
                <a:gd name="connsiteX59" fmla="*/ 3661 w 801051"/>
                <a:gd name="connsiteY59" fmla="*/ 844794 h 844794"/>
                <a:gd name="connsiteX60" fmla="*/ 24680 w 801051"/>
                <a:gd name="connsiteY60" fmla="*/ 668954 h 844794"/>
                <a:gd name="connsiteX61" fmla="*/ 32710 w 801051"/>
                <a:gd name="connsiteY61" fmla="*/ 477536 h 844794"/>
                <a:gd name="connsiteX62" fmla="*/ 37434 w 801051"/>
                <a:gd name="connsiteY62" fmla="*/ 384778 h 844794"/>
                <a:gd name="connsiteX63" fmla="*/ 32710 w 801051"/>
                <a:gd name="connsiteY63" fmla="*/ 292019 h 844794"/>
                <a:gd name="connsiteX64" fmla="*/ 39323 w 801051"/>
                <a:gd name="connsiteY64" fmla="*/ 254963 h 844794"/>
                <a:gd name="connsiteX65" fmla="*/ 50659 w 801051"/>
                <a:gd name="connsiteY65" fmla="*/ 113347 h 844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801051" h="844794">
                  <a:moveTo>
                    <a:pt x="711711" y="576904"/>
                  </a:moveTo>
                  <a:cubicBezTo>
                    <a:pt x="707696" y="630246"/>
                    <a:pt x="699430" y="617028"/>
                    <a:pt x="651959" y="626941"/>
                  </a:cubicBezTo>
                  <a:cubicBezTo>
                    <a:pt x="607794" y="636382"/>
                    <a:pt x="545444" y="646532"/>
                    <a:pt x="559143" y="591301"/>
                  </a:cubicBezTo>
                  <a:cubicBezTo>
                    <a:pt x="568117" y="554717"/>
                    <a:pt x="596222" y="577848"/>
                    <a:pt x="613935" y="581860"/>
                  </a:cubicBezTo>
                  <a:cubicBezTo>
                    <a:pt x="631648" y="585873"/>
                    <a:pt x="682189" y="577848"/>
                    <a:pt x="711711" y="576904"/>
                  </a:cubicBezTo>
                  <a:close/>
                  <a:moveTo>
                    <a:pt x="50659" y="113347"/>
                  </a:moveTo>
                  <a:cubicBezTo>
                    <a:pt x="62704" y="106502"/>
                    <a:pt x="36017" y="102725"/>
                    <a:pt x="54202" y="112167"/>
                  </a:cubicBezTo>
                  <a:lnTo>
                    <a:pt x="59870" y="115943"/>
                  </a:lnTo>
                  <a:cubicBezTo>
                    <a:pt x="60579" y="116415"/>
                    <a:pt x="62232" y="118067"/>
                    <a:pt x="63649" y="119011"/>
                  </a:cubicBezTo>
                  <a:cubicBezTo>
                    <a:pt x="64357" y="96353"/>
                    <a:pt x="65538" y="102961"/>
                    <a:pt x="75221" y="94228"/>
                  </a:cubicBezTo>
                  <a:cubicBezTo>
                    <a:pt x="76875" y="130813"/>
                    <a:pt x="66011" y="198080"/>
                    <a:pt x="83488" y="221447"/>
                  </a:cubicBezTo>
                  <a:cubicBezTo>
                    <a:pt x="96713" y="197844"/>
                    <a:pt x="77819" y="208466"/>
                    <a:pt x="94588" y="162912"/>
                  </a:cubicBezTo>
                  <a:cubicBezTo>
                    <a:pt x="101673" y="143794"/>
                    <a:pt x="100256" y="112875"/>
                    <a:pt x="99075" y="88800"/>
                  </a:cubicBezTo>
                  <a:cubicBezTo>
                    <a:pt x="119386" y="95409"/>
                    <a:pt x="142059" y="110514"/>
                    <a:pt x="149616" y="131521"/>
                  </a:cubicBezTo>
                  <a:cubicBezTo>
                    <a:pt x="131903" y="147335"/>
                    <a:pt x="127888" y="141906"/>
                    <a:pt x="128833" y="173061"/>
                  </a:cubicBezTo>
                  <a:cubicBezTo>
                    <a:pt x="130014" y="205397"/>
                    <a:pt x="126471" y="210590"/>
                    <a:pt x="154812" y="210118"/>
                  </a:cubicBezTo>
                  <a:lnTo>
                    <a:pt x="157882" y="134589"/>
                  </a:lnTo>
                  <a:cubicBezTo>
                    <a:pt x="177249" y="144030"/>
                    <a:pt x="295808" y="264640"/>
                    <a:pt x="323204" y="287063"/>
                  </a:cubicBezTo>
                  <a:cubicBezTo>
                    <a:pt x="341390" y="301932"/>
                    <a:pt x="348239" y="303584"/>
                    <a:pt x="365480" y="320814"/>
                  </a:cubicBezTo>
                  <a:cubicBezTo>
                    <a:pt x="417202" y="372268"/>
                    <a:pt x="411061" y="379113"/>
                    <a:pt x="437985" y="406256"/>
                  </a:cubicBezTo>
                  <a:lnTo>
                    <a:pt x="475537" y="439064"/>
                  </a:lnTo>
                  <a:cubicBezTo>
                    <a:pt x="476718" y="439772"/>
                    <a:pt x="478371" y="441188"/>
                    <a:pt x="479316" y="441896"/>
                  </a:cubicBezTo>
                  <a:cubicBezTo>
                    <a:pt x="480260" y="442604"/>
                    <a:pt x="481914" y="443784"/>
                    <a:pt x="483094" y="444965"/>
                  </a:cubicBezTo>
                  <a:cubicBezTo>
                    <a:pt x="481677" y="472580"/>
                    <a:pt x="471286" y="504915"/>
                    <a:pt x="480969" y="525214"/>
                  </a:cubicBezTo>
                  <a:cubicBezTo>
                    <a:pt x="521118" y="511288"/>
                    <a:pt x="492541" y="396579"/>
                    <a:pt x="529621" y="378405"/>
                  </a:cubicBezTo>
                  <a:lnTo>
                    <a:pt x="766031" y="403896"/>
                  </a:lnTo>
                  <a:cubicBezTo>
                    <a:pt x="786578" y="412865"/>
                    <a:pt x="773589" y="496418"/>
                    <a:pt x="773825" y="515773"/>
                  </a:cubicBezTo>
                  <a:cubicBezTo>
                    <a:pt x="774297" y="544332"/>
                    <a:pt x="779021" y="525214"/>
                    <a:pt x="779493" y="553065"/>
                  </a:cubicBezTo>
                  <a:lnTo>
                    <a:pt x="615824" y="558258"/>
                  </a:lnTo>
                  <a:cubicBezTo>
                    <a:pt x="568353" y="562978"/>
                    <a:pt x="489943" y="527810"/>
                    <a:pt x="471522" y="537723"/>
                  </a:cubicBezTo>
                  <a:cubicBezTo>
                    <a:pt x="474592" y="565338"/>
                    <a:pt x="514978" y="566518"/>
                    <a:pt x="540957" y="567935"/>
                  </a:cubicBezTo>
                  <a:cubicBezTo>
                    <a:pt x="538595" y="587525"/>
                    <a:pt x="537415" y="583276"/>
                    <a:pt x="533163" y="600978"/>
                  </a:cubicBezTo>
                  <a:cubicBezTo>
                    <a:pt x="529385" y="616320"/>
                    <a:pt x="530565" y="619389"/>
                    <a:pt x="530565" y="640395"/>
                  </a:cubicBezTo>
                  <a:cubicBezTo>
                    <a:pt x="580398" y="678395"/>
                    <a:pt x="699666" y="666594"/>
                    <a:pt x="715726" y="642047"/>
                  </a:cubicBezTo>
                  <a:cubicBezTo>
                    <a:pt x="726590" y="624817"/>
                    <a:pt x="728716" y="600034"/>
                    <a:pt x="731077" y="575488"/>
                  </a:cubicBezTo>
                  <a:cubicBezTo>
                    <a:pt x="739816" y="574543"/>
                    <a:pt x="755640" y="572419"/>
                    <a:pt x="764142" y="573127"/>
                  </a:cubicBezTo>
                  <a:cubicBezTo>
                    <a:pt x="792010" y="575724"/>
                    <a:pt x="765559" y="572655"/>
                    <a:pt x="787051" y="582332"/>
                  </a:cubicBezTo>
                  <a:cubicBezTo>
                    <a:pt x="801694" y="534419"/>
                    <a:pt x="804291" y="449449"/>
                    <a:pt x="797442" y="399883"/>
                  </a:cubicBezTo>
                  <a:cubicBezTo>
                    <a:pt x="789649" y="345361"/>
                    <a:pt x="771936" y="375573"/>
                    <a:pt x="767684" y="376517"/>
                  </a:cubicBezTo>
                  <a:cubicBezTo>
                    <a:pt x="740761" y="382181"/>
                    <a:pt x="510018" y="336628"/>
                    <a:pt x="496084" y="366840"/>
                  </a:cubicBezTo>
                  <a:cubicBezTo>
                    <a:pt x="492778" y="374392"/>
                    <a:pt x="494431" y="375101"/>
                    <a:pt x="492069" y="384306"/>
                  </a:cubicBezTo>
                  <a:lnTo>
                    <a:pt x="480260" y="412393"/>
                  </a:lnTo>
                  <a:cubicBezTo>
                    <a:pt x="464437" y="395635"/>
                    <a:pt x="445543" y="385250"/>
                    <a:pt x="430191" y="364479"/>
                  </a:cubicBezTo>
                  <a:cubicBezTo>
                    <a:pt x="368314" y="279746"/>
                    <a:pt x="354143" y="295323"/>
                    <a:pt x="303602" y="241273"/>
                  </a:cubicBezTo>
                  <a:cubicBezTo>
                    <a:pt x="287306" y="224043"/>
                    <a:pt x="203464" y="159608"/>
                    <a:pt x="199449" y="144502"/>
                  </a:cubicBezTo>
                  <a:cubicBezTo>
                    <a:pt x="194017" y="124440"/>
                    <a:pt x="217398" y="131285"/>
                    <a:pt x="158119" y="93756"/>
                  </a:cubicBezTo>
                  <a:cubicBezTo>
                    <a:pt x="131195" y="76762"/>
                    <a:pt x="153159" y="85259"/>
                    <a:pt x="108522" y="61657"/>
                  </a:cubicBezTo>
                  <a:cubicBezTo>
                    <a:pt x="78528" y="45843"/>
                    <a:pt x="84905" y="40886"/>
                    <a:pt x="81834" y="17048"/>
                  </a:cubicBezTo>
                  <a:cubicBezTo>
                    <a:pt x="68372" y="25781"/>
                    <a:pt x="77583" y="24600"/>
                    <a:pt x="67192" y="23656"/>
                  </a:cubicBezTo>
                  <a:cubicBezTo>
                    <a:pt x="50895" y="22476"/>
                    <a:pt x="61051" y="15631"/>
                    <a:pt x="61051" y="15159"/>
                  </a:cubicBezTo>
                  <a:cubicBezTo>
                    <a:pt x="79000" y="4066"/>
                    <a:pt x="112065" y="9023"/>
                    <a:pt x="132848" y="9731"/>
                  </a:cubicBezTo>
                  <a:cubicBezTo>
                    <a:pt x="156465" y="10439"/>
                    <a:pt x="177721" y="12799"/>
                    <a:pt x="203464" y="14451"/>
                  </a:cubicBezTo>
                  <a:lnTo>
                    <a:pt x="349184" y="25545"/>
                  </a:lnTo>
                  <a:cubicBezTo>
                    <a:pt x="342571" y="22948"/>
                    <a:pt x="49242" y="-13872"/>
                    <a:pt x="30348" y="5718"/>
                  </a:cubicBezTo>
                  <a:cubicBezTo>
                    <a:pt x="22791" y="24600"/>
                    <a:pt x="30821" y="22004"/>
                    <a:pt x="33891" y="43247"/>
                  </a:cubicBezTo>
                  <a:cubicBezTo>
                    <a:pt x="38142" y="72750"/>
                    <a:pt x="31057" y="72042"/>
                    <a:pt x="28223" y="88800"/>
                  </a:cubicBezTo>
                  <a:cubicBezTo>
                    <a:pt x="25153" y="107446"/>
                    <a:pt x="21846" y="110986"/>
                    <a:pt x="19957" y="129633"/>
                  </a:cubicBezTo>
                  <a:cubicBezTo>
                    <a:pt x="12635" y="204217"/>
                    <a:pt x="11454" y="440716"/>
                    <a:pt x="8384" y="456766"/>
                  </a:cubicBezTo>
                  <a:cubicBezTo>
                    <a:pt x="-5786" y="530642"/>
                    <a:pt x="1771" y="651488"/>
                    <a:pt x="4133" y="727253"/>
                  </a:cubicBezTo>
                  <a:cubicBezTo>
                    <a:pt x="5314" y="762421"/>
                    <a:pt x="118" y="814583"/>
                    <a:pt x="3661" y="844794"/>
                  </a:cubicBezTo>
                  <a:cubicBezTo>
                    <a:pt x="35780" y="818123"/>
                    <a:pt x="17595" y="719700"/>
                    <a:pt x="24680" y="668954"/>
                  </a:cubicBezTo>
                  <a:cubicBezTo>
                    <a:pt x="32474" y="615612"/>
                    <a:pt x="31529" y="534419"/>
                    <a:pt x="32710" y="477536"/>
                  </a:cubicBezTo>
                  <a:cubicBezTo>
                    <a:pt x="33419" y="445437"/>
                    <a:pt x="35780" y="414517"/>
                    <a:pt x="37434" y="384778"/>
                  </a:cubicBezTo>
                  <a:cubicBezTo>
                    <a:pt x="40268" y="328603"/>
                    <a:pt x="32946" y="301696"/>
                    <a:pt x="32710" y="292019"/>
                  </a:cubicBezTo>
                  <a:cubicBezTo>
                    <a:pt x="32710" y="281162"/>
                    <a:pt x="37906" y="287535"/>
                    <a:pt x="39323" y="254963"/>
                  </a:cubicBezTo>
                  <a:cubicBezTo>
                    <a:pt x="40740" y="222155"/>
                    <a:pt x="43574" y="133645"/>
                    <a:pt x="50659" y="11334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61" name="Forma libre 860">
              <a:extLst>
                <a:ext uri="{FF2B5EF4-FFF2-40B4-BE49-F238E27FC236}">
                  <a16:creationId xmlns:a16="http://schemas.microsoft.com/office/drawing/2014/main" id="{189CD6AD-6BD9-5644-BB96-A01FD3770963}"/>
                </a:ext>
              </a:extLst>
            </p:cNvPr>
            <p:cNvSpPr/>
            <p:nvPr/>
          </p:nvSpPr>
          <p:spPr>
            <a:xfrm>
              <a:off x="8829809" y="6643572"/>
              <a:ext cx="1133543" cy="52764"/>
            </a:xfrm>
            <a:custGeom>
              <a:avLst/>
              <a:gdLst>
                <a:gd name="connsiteX0" fmla="*/ 1133544 w 1133543"/>
                <a:gd name="connsiteY0" fmla="*/ 47557 h 52764"/>
                <a:gd name="connsiteX1" fmla="*/ 1068596 w 1133543"/>
                <a:gd name="connsiteY1" fmla="*/ 20178 h 52764"/>
                <a:gd name="connsiteX2" fmla="*/ 894063 w 1133543"/>
                <a:gd name="connsiteY2" fmla="*/ 30563 h 52764"/>
                <a:gd name="connsiteX3" fmla="*/ 796287 w 1133543"/>
                <a:gd name="connsiteY3" fmla="*/ 32215 h 52764"/>
                <a:gd name="connsiteX4" fmla="*/ 616795 w 1133543"/>
                <a:gd name="connsiteY4" fmla="*/ 26550 h 52764"/>
                <a:gd name="connsiteX5" fmla="*/ 428564 w 1133543"/>
                <a:gd name="connsiteY5" fmla="*/ 30563 h 52764"/>
                <a:gd name="connsiteX6" fmla="*/ 199711 w 1133543"/>
                <a:gd name="connsiteY6" fmla="*/ 18762 h 52764"/>
                <a:gd name="connsiteX7" fmla="*/ 83513 w 1133543"/>
                <a:gd name="connsiteY7" fmla="*/ 11681 h 52764"/>
                <a:gd name="connsiteX8" fmla="*/ 5103 w 1133543"/>
                <a:gd name="connsiteY8" fmla="*/ 22302 h 52764"/>
                <a:gd name="connsiteX9" fmla="*/ 63675 w 1133543"/>
                <a:gd name="connsiteY9" fmla="*/ 22538 h 52764"/>
                <a:gd name="connsiteX10" fmla="*/ 97684 w 1133543"/>
                <a:gd name="connsiteY10" fmla="*/ 27023 h 52764"/>
                <a:gd name="connsiteX11" fmla="*/ 122010 w 1133543"/>
                <a:gd name="connsiteY11" fmla="*/ 39532 h 52764"/>
                <a:gd name="connsiteX12" fmla="*/ 361254 w 1133543"/>
                <a:gd name="connsiteY12" fmla="*/ 44253 h 52764"/>
                <a:gd name="connsiteX13" fmla="*/ 626714 w 1133543"/>
                <a:gd name="connsiteY13" fmla="*/ 42836 h 52764"/>
                <a:gd name="connsiteX14" fmla="*/ 1079460 w 1133543"/>
                <a:gd name="connsiteY14" fmla="*/ 41892 h 52764"/>
                <a:gd name="connsiteX15" fmla="*/ 1133544 w 1133543"/>
                <a:gd name="connsiteY15" fmla="*/ 47557 h 5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33543" h="52764">
                  <a:moveTo>
                    <a:pt x="1133544" y="47557"/>
                  </a:moveTo>
                  <a:cubicBezTo>
                    <a:pt x="1128348" y="24190"/>
                    <a:pt x="1107092" y="19942"/>
                    <a:pt x="1068596" y="20178"/>
                  </a:cubicBezTo>
                  <a:cubicBezTo>
                    <a:pt x="958539" y="21122"/>
                    <a:pt x="985463" y="23010"/>
                    <a:pt x="894063" y="30563"/>
                  </a:cubicBezTo>
                  <a:cubicBezTo>
                    <a:pt x="863361" y="32923"/>
                    <a:pt x="827934" y="31035"/>
                    <a:pt x="796287" y="32215"/>
                  </a:cubicBezTo>
                  <a:cubicBezTo>
                    <a:pt x="732048" y="34575"/>
                    <a:pt x="675366" y="25134"/>
                    <a:pt x="616795" y="26550"/>
                  </a:cubicBezTo>
                  <a:lnTo>
                    <a:pt x="428564" y="30563"/>
                  </a:lnTo>
                  <a:cubicBezTo>
                    <a:pt x="424785" y="16401"/>
                    <a:pt x="259935" y="24662"/>
                    <a:pt x="199711" y="18762"/>
                  </a:cubicBezTo>
                  <a:cubicBezTo>
                    <a:pt x="159561" y="14985"/>
                    <a:pt x="122482" y="16637"/>
                    <a:pt x="83513" y="11681"/>
                  </a:cubicBezTo>
                  <a:cubicBezTo>
                    <a:pt x="35097" y="5780"/>
                    <a:pt x="-16625" y="-16406"/>
                    <a:pt x="5103" y="22302"/>
                  </a:cubicBezTo>
                  <a:cubicBezTo>
                    <a:pt x="33444" y="17109"/>
                    <a:pt x="33208" y="18526"/>
                    <a:pt x="63675" y="22538"/>
                  </a:cubicBezTo>
                  <a:cubicBezTo>
                    <a:pt x="74775" y="23954"/>
                    <a:pt x="87528" y="23718"/>
                    <a:pt x="97684" y="27023"/>
                  </a:cubicBezTo>
                  <a:cubicBezTo>
                    <a:pt x="127914" y="36228"/>
                    <a:pt x="97684" y="31743"/>
                    <a:pt x="122010" y="39532"/>
                  </a:cubicBezTo>
                  <a:cubicBezTo>
                    <a:pt x="143501" y="30327"/>
                    <a:pt x="324411" y="42128"/>
                    <a:pt x="361254" y="44253"/>
                  </a:cubicBezTo>
                  <a:cubicBezTo>
                    <a:pt x="430453" y="48265"/>
                    <a:pt x="611363" y="41184"/>
                    <a:pt x="626714" y="42836"/>
                  </a:cubicBezTo>
                  <a:cubicBezTo>
                    <a:pt x="850135" y="68799"/>
                    <a:pt x="980739" y="34811"/>
                    <a:pt x="1079460" y="41892"/>
                  </a:cubicBezTo>
                  <a:cubicBezTo>
                    <a:pt x="1097882" y="43308"/>
                    <a:pt x="1125042" y="53694"/>
                    <a:pt x="1133544" y="4755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62" name="Forma libre 861">
              <a:extLst>
                <a:ext uri="{FF2B5EF4-FFF2-40B4-BE49-F238E27FC236}">
                  <a16:creationId xmlns:a16="http://schemas.microsoft.com/office/drawing/2014/main" id="{774B35B4-3E0D-6749-B4F6-D025DC3775B9}"/>
                </a:ext>
              </a:extLst>
            </p:cNvPr>
            <p:cNvSpPr/>
            <p:nvPr/>
          </p:nvSpPr>
          <p:spPr>
            <a:xfrm>
              <a:off x="9772997" y="6514628"/>
              <a:ext cx="184688" cy="142571"/>
            </a:xfrm>
            <a:custGeom>
              <a:avLst/>
              <a:gdLst>
                <a:gd name="connsiteX0" fmla="*/ 184688 w 184688"/>
                <a:gd name="connsiteY0" fmla="*/ 89170 h 142571"/>
                <a:gd name="connsiteX1" fmla="*/ 177367 w 184688"/>
                <a:gd name="connsiteY1" fmla="*/ 80437 h 142571"/>
                <a:gd name="connsiteX2" fmla="*/ 174297 w 184688"/>
                <a:gd name="connsiteY2" fmla="*/ 77841 h 142571"/>
                <a:gd name="connsiteX3" fmla="*/ 167448 w 184688"/>
                <a:gd name="connsiteY3" fmla="*/ 72648 h 142571"/>
                <a:gd name="connsiteX4" fmla="*/ 168628 w 184688"/>
                <a:gd name="connsiteY4" fmla="*/ 28747 h 142571"/>
                <a:gd name="connsiteX5" fmla="*/ 152332 w 184688"/>
                <a:gd name="connsiteY5" fmla="*/ 2076 h 142571"/>
                <a:gd name="connsiteX6" fmla="*/ 149026 w 184688"/>
                <a:gd name="connsiteY6" fmla="*/ 84922 h 142571"/>
                <a:gd name="connsiteX7" fmla="*/ 86676 w 184688"/>
                <a:gd name="connsiteY7" fmla="*/ 86574 h 142571"/>
                <a:gd name="connsiteX8" fmla="*/ 87621 w 184688"/>
                <a:gd name="connsiteY8" fmla="*/ 29691 h 142571"/>
                <a:gd name="connsiteX9" fmla="*/ 73923 w 184688"/>
                <a:gd name="connsiteY9" fmla="*/ 188 h 142571"/>
                <a:gd name="connsiteX10" fmla="*/ 74631 w 184688"/>
                <a:gd name="connsiteY10" fmla="*/ 70996 h 142571"/>
                <a:gd name="connsiteX11" fmla="*/ 21020 w 184688"/>
                <a:gd name="connsiteY11" fmla="*/ 88934 h 142571"/>
                <a:gd name="connsiteX12" fmla="*/ 27160 w 184688"/>
                <a:gd name="connsiteY12" fmla="*/ 66748 h 142571"/>
                <a:gd name="connsiteX13" fmla="*/ 29994 w 184688"/>
                <a:gd name="connsiteY13" fmla="*/ 55182 h 142571"/>
                <a:gd name="connsiteX14" fmla="*/ 27160 w 184688"/>
                <a:gd name="connsiteY14" fmla="*/ 45269 h 142571"/>
                <a:gd name="connsiteX15" fmla="*/ 0 w 184688"/>
                <a:gd name="connsiteY15" fmla="*/ 89642 h 142571"/>
                <a:gd name="connsiteX16" fmla="*/ 2834 w 184688"/>
                <a:gd name="connsiteY16" fmla="*/ 98847 h 142571"/>
                <a:gd name="connsiteX17" fmla="*/ 8502 w 184688"/>
                <a:gd name="connsiteY17" fmla="*/ 112773 h 142571"/>
                <a:gd name="connsiteX18" fmla="*/ 13462 w 184688"/>
                <a:gd name="connsiteY18" fmla="*/ 97195 h 142571"/>
                <a:gd name="connsiteX19" fmla="*/ 80535 w 184688"/>
                <a:gd name="connsiteY19" fmla="*/ 100500 h 142571"/>
                <a:gd name="connsiteX20" fmla="*/ 145956 w 184688"/>
                <a:gd name="connsiteY20" fmla="*/ 100500 h 142571"/>
                <a:gd name="connsiteX21" fmla="*/ 144302 w 184688"/>
                <a:gd name="connsiteY21" fmla="*/ 124574 h 142571"/>
                <a:gd name="connsiteX22" fmla="*/ 141941 w 184688"/>
                <a:gd name="connsiteY22" fmla="*/ 131419 h 142571"/>
                <a:gd name="connsiteX23" fmla="*/ 140996 w 184688"/>
                <a:gd name="connsiteY23" fmla="*/ 138264 h 142571"/>
                <a:gd name="connsiteX24" fmla="*/ 150679 w 184688"/>
                <a:gd name="connsiteY24" fmla="*/ 136612 h 142571"/>
                <a:gd name="connsiteX25" fmla="*/ 170518 w 184688"/>
                <a:gd name="connsiteY25" fmla="*/ 102152 h 142571"/>
                <a:gd name="connsiteX26" fmla="*/ 184688 w 184688"/>
                <a:gd name="connsiteY26" fmla="*/ 89170 h 142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4688" h="142571">
                  <a:moveTo>
                    <a:pt x="184688" y="89170"/>
                  </a:moveTo>
                  <a:cubicBezTo>
                    <a:pt x="178784" y="79965"/>
                    <a:pt x="183744" y="86338"/>
                    <a:pt x="177367" y="80437"/>
                  </a:cubicBezTo>
                  <a:cubicBezTo>
                    <a:pt x="176658" y="79965"/>
                    <a:pt x="175005" y="78549"/>
                    <a:pt x="174297" y="77841"/>
                  </a:cubicBezTo>
                  <a:lnTo>
                    <a:pt x="167448" y="72648"/>
                  </a:lnTo>
                  <a:cubicBezTo>
                    <a:pt x="167211" y="57071"/>
                    <a:pt x="168156" y="43853"/>
                    <a:pt x="168628" y="28747"/>
                  </a:cubicBezTo>
                  <a:cubicBezTo>
                    <a:pt x="170045" y="-992"/>
                    <a:pt x="175005" y="4437"/>
                    <a:pt x="152332" y="2076"/>
                  </a:cubicBezTo>
                  <a:cubicBezTo>
                    <a:pt x="143122" y="21194"/>
                    <a:pt x="150443" y="59667"/>
                    <a:pt x="149026" y="84922"/>
                  </a:cubicBezTo>
                  <a:lnTo>
                    <a:pt x="86676" y="86574"/>
                  </a:lnTo>
                  <a:cubicBezTo>
                    <a:pt x="86440" y="66748"/>
                    <a:pt x="86204" y="47629"/>
                    <a:pt x="87621" y="29691"/>
                  </a:cubicBezTo>
                  <a:cubicBezTo>
                    <a:pt x="89274" y="10809"/>
                    <a:pt x="97776" y="-1700"/>
                    <a:pt x="73923" y="188"/>
                  </a:cubicBezTo>
                  <a:cubicBezTo>
                    <a:pt x="68963" y="22611"/>
                    <a:pt x="73923" y="48102"/>
                    <a:pt x="74631" y="70996"/>
                  </a:cubicBezTo>
                  <a:cubicBezTo>
                    <a:pt x="75340" y="99555"/>
                    <a:pt x="52903" y="88226"/>
                    <a:pt x="21020" y="88934"/>
                  </a:cubicBezTo>
                  <a:cubicBezTo>
                    <a:pt x="24326" y="62735"/>
                    <a:pt x="20547" y="88698"/>
                    <a:pt x="27160" y="66748"/>
                  </a:cubicBezTo>
                  <a:cubicBezTo>
                    <a:pt x="27632" y="64859"/>
                    <a:pt x="29994" y="56599"/>
                    <a:pt x="29994" y="55182"/>
                  </a:cubicBezTo>
                  <a:cubicBezTo>
                    <a:pt x="30466" y="43381"/>
                    <a:pt x="31175" y="52822"/>
                    <a:pt x="27160" y="45269"/>
                  </a:cubicBezTo>
                  <a:cubicBezTo>
                    <a:pt x="-709" y="57543"/>
                    <a:pt x="22437" y="59903"/>
                    <a:pt x="0" y="89642"/>
                  </a:cubicBezTo>
                  <a:lnTo>
                    <a:pt x="2834" y="98847"/>
                  </a:lnTo>
                  <a:cubicBezTo>
                    <a:pt x="7321" y="114189"/>
                    <a:pt x="472" y="101208"/>
                    <a:pt x="8502" y="112773"/>
                  </a:cubicBezTo>
                  <a:cubicBezTo>
                    <a:pt x="10155" y="107344"/>
                    <a:pt x="10392" y="107108"/>
                    <a:pt x="13462" y="97195"/>
                  </a:cubicBezTo>
                  <a:cubicBezTo>
                    <a:pt x="34718" y="97667"/>
                    <a:pt x="65420" y="101208"/>
                    <a:pt x="80535" y="100500"/>
                  </a:cubicBezTo>
                  <a:cubicBezTo>
                    <a:pt x="102263" y="99555"/>
                    <a:pt x="120685" y="99319"/>
                    <a:pt x="145956" y="100500"/>
                  </a:cubicBezTo>
                  <a:cubicBezTo>
                    <a:pt x="147137" y="117729"/>
                    <a:pt x="147845" y="109233"/>
                    <a:pt x="144302" y="124574"/>
                  </a:cubicBezTo>
                  <a:cubicBezTo>
                    <a:pt x="143358" y="128351"/>
                    <a:pt x="142885" y="126935"/>
                    <a:pt x="141941" y="131419"/>
                  </a:cubicBezTo>
                  <a:cubicBezTo>
                    <a:pt x="139343" y="141332"/>
                    <a:pt x="139815" y="131891"/>
                    <a:pt x="140996" y="138264"/>
                  </a:cubicBezTo>
                  <a:cubicBezTo>
                    <a:pt x="144066" y="139208"/>
                    <a:pt x="137453" y="148413"/>
                    <a:pt x="150679" y="136612"/>
                  </a:cubicBezTo>
                  <a:cubicBezTo>
                    <a:pt x="166503" y="122450"/>
                    <a:pt x="151624" y="119618"/>
                    <a:pt x="170518" y="102152"/>
                  </a:cubicBezTo>
                  <a:cubicBezTo>
                    <a:pt x="188939" y="85158"/>
                    <a:pt x="173352" y="115369"/>
                    <a:pt x="184688" y="8917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63" name="Forma libre 862">
              <a:extLst>
                <a:ext uri="{FF2B5EF4-FFF2-40B4-BE49-F238E27FC236}">
                  <a16:creationId xmlns:a16="http://schemas.microsoft.com/office/drawing/2014/main" id="{E0392332-0E45-6A4E-9E11-77CDD534288D}"/>
                </a:ext>
              </a:extLst>
            </p:cNvPr>
            <p:cNvSpPr/>
            <p:nvPr/>
          </p:nvSpPr>
          <p:spPr>
            <a:xfrm>
              <a:off x="8861085" y="6372492"/>
              <a:ext cx="26966" cy="179144"/>
            </a:xfrm>
            <a:custGeom>
              <a:avLst/>
              <a:gdLst>
                <a:gd name="connsiteX0" fmla="*/ 18228 w 26966"/>
                <a:gd name="connsiteY0" fmla="*/ 0 h 179144"/>
                <a:gd name="connsiteX1" fmla="*/ 5947 w 26966"/>
                <a:gd name="connsiteY1" fmla="*/ 84734 h 179144"/>
                <a:gd name="connsiteX2" fmla="*/ 6656 w 26966"/>
                <a:gd name="connsiteY2" fmla="*/ 179144 h 179144"/>
                <a:gd name="connsiteX3" fmla="*/ 18228 w 26966"/>
                <a:gd name="connsiteY3" fmla="*/ 95119 h 179144"/>
                <a:gd name="connsiteX4" fmla="*/ 18228 w 26966"/>
                <a:gd name="connsiteY4" fmla="*/ 0 h 179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6" h="179144">
                  <a:moveTo>
                    <a:pt x="18228" y="0"/>
                  </a:moveTo>
                  <a:cubicBezTo>
                    <a:pt x="-7515" y="7553"/>
                    <a:pt x="6656" y="54286"/>
                    <a:pt x="5947" y="84734"/>
                  </a:cubicBezTo>
                  <a:cubicBezTo>
                    <a:pt x="5239" y="112113"/>
                    <a:pt x="-7515" y="156958"/>
                    <a:pt x="6656" y="179144"/>
                  </a:cubicBezTo>
                  <a:cubicBezTo>
                    <a:pt x="16575" y="154126"/>
                    <a:pt x="15394" y="128871"/>
                    <a:pt x="18228" y="95119"/>
                  </a:cubicBezTo>
                  <a:cubicBezTo>
                    <a:pt x="20590" y="65616"/>
                    <a:pt x="36650" y="23367"/>
                    <a:pt x="1822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64" name="Forma libre 863">
              <a:extLst>
                <a:ext uri="{FF2B5EF4-FFF2-40B4-BE49-F238E27FC236}">
                  <a16:creationId xmlns:a16="http://schemas.microsoft.com/office/drawing/2014/main" id="{E31B5ED3-5E6A-2142-82AF-A37B0C5E774D}"/>
                </a:ext>
              </a:extLst>
            </p:cNvPr>
            <p:cNvSpPr/>
            <p:nvPr/>
          </p:nvSpPr>
          <p:spPr>
            <a:xfrm>
              <a:off x="8893963" y="6414033"/>
              <a:ext cx="20164" cy="151057"/>
            </a:xfrm>
            <a:custGeom>
              <a:avLst/>
              <a:gdLst>
                <a:gd name="connsiteX0" fmla="*/ 14164 w 20164"/>
                <a:gd name="connsiteY0" fmla="*/ 0 h 151057"/>
                <a:gd name="connsiteX1" fmla="*/ 465 w 20164"/>
                <a:gd name="connsiteY1" fmla="*/ 75529 h 151057"/>
                <a:gd name="connsiteX2" fmla="*/ 7551 w 20164"/>
                <a:gd name="connsiteY2" fmla="*/ 141616 h 151057"/>
                <a:gd name="connsiteX3" fmla="*/ 14636 w 20164"/>
                <a:gd name="connsiteY3" fmla="*/ 151057 h 151057"/>
                <a:gd name="connsiteX4" fmla="*/ 14164 w 20164"/>
                <a:gd name="connsiteY4" fmla="*/ 0 h 151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64" h="151057">
                  <a:moveTo>
                    <a:pt x="14164" y="0"/>
                  </a:moveTo>
                  <a:cubicBezTo>
                    <a:pt x="-2841" y="10385"/>
                    <a:pt x="-7" y="53342"/>
                    <a:pt x="465" y="75529"/>
                  </a:cubicBezTo>
                  <a:cubicBezTo>
                    <a:pt x="1410" y="118958"/>
                    <a:pt x="7551" y="141616"/>
                    <a:pt x="7551" y="141616"/>
                  </a:cubicBezTo>
                  <a:cubicBezTo>
                    <a:pt x="11566" y="148933"/>
                    <a:pt x="11093" y="146809"/>
                    <a:pt x="14636" y="151057"/>
                  </a:cubicBezTo>
                  <a:cubicBezTo>
                    <a:pt x="21249" y="135479"/>
                    <a:pt x="22902" y="13926"/>
                    <a:pt x="14164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65" name="Forma libre 864">
              <a:extLst>
                <a:ext uri="{FF2B5EF4-FFF2-40B4-BE49-F238E27FC236}">
                  <a16:creationId xmlns:a16="http://schemas.microsoft.com/office/drawing/2014/main" id="{73F94E13-04AC-954D-A6EA-2C70F588BDF3}"/>
                </a:ext>
              </a:extLst>
            </p:cNvPr>
            <p:cNvSpPr/>
            <p:nvPr/>
          </p:nvSpPr>
          <p:spPr>
            <a:xfrm>
              <a:off x="8997002" y="6035681"/>
              <a:ext cx="31809" cy="92080"/>
            </a:xfrm>
            <a:custGeom>
              <a:avLst/>
              <a:gdLst>
                <a:gd name="connsiteX0" fmla="*/ 26378 w 31809"/>
                <a:gd name="connsiteY0" fmla="*/ 89926 h 92080"/>
                <a:gd name="connsiteX1" fmla="*/ 31810 w 31809"/>
                <a:gd name="connsiteY1" fmla="*/ 24547 h 92080"/>
                <a:gd name="connsiteX2" fmla="*/ 27795 w 31809"/>
                <a:gd name="connsiteY2" fmla="*/ 23603 h 92080"/>
                <a:gd name="connsiteX3" fmla="*/ 21890 w 31809"/>
                <a:gd name="connsiteY3" fmla="*/ 21714 h 92080"/>
                <a:gd name="connsiteX4" fmla="*/ 5831 w 31809"/>
                <a:gd name="connsiteY4" fmla="*/ 0 h 92080"/>
                <a:gd name="connsiteX5" fmla="*/ 17403 w 31809"/>
                <a:gd name="connsiteY5" fmla="*/ 86622 h 92080"/>
                <a:gd name="connsiteX6" fmla="*/ 26378 w 31809"/>
                <a:gd name="connsiteY6" fmla="*/ 89926 h 92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809" h="92080">
                  <a:moveTo>
                    <a:pt x="26378" y="89926"/>
                  </a:moveTo>
                  <a:lnTo>
                    <a:pt x="31810" y="24547"/>
                  </a:lnTo>
                  <a:cubicBezTo>
                    <a:pt x="29920" y="23839"/>
                    <a:pt x="28267" y="24783"/>
                    <a:pt x="27795" y="23603"/>
                  </a:cubicBezTo>
                  <a:cubicBezTo>
                    <a:pt x="24724" y="12273"/>
                    <a:pt x="26378" y="24075"/>
                    <a:pt x="21890" y="21714"/>
                  </a:cubicBezTo>
                  <a:cubicBezTo>
                    <a:pt x="7011" y="13690"/>
                    <a:pt x="18584" y="14634"/>
                    <a:pt x="5831" y="0"/>
                  </a:cubicBezTo>
                  <a:cubicBezTo>
                    <a:pt x="-5506" y="18410"/>
                    <a:pt x="399" y="72460"/>
                    <a:pt x="17403" y="86622"/>
                  </a:cubicBezTo>
                  <a:cubicBezTo>
                    <a:pt x="27559" y="95119"/>
                    <a:pt x="18112" y="91578"/>
                    <a:pt x="26378" y="8992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66" name="Forma libre 865">
              <a:extLst>
                <a:ext uri="{FF2B5EF4-FFF2-40B4-BE49-F238E27FC236}">
                  <a16:creationId xmlns:a16="http://schemas.microsoft.com/office/drawing/2014/main" id="{E7DE4295-A2B0-504F-9D26-43268FC47190}"/>
                </a:ext>
              </a:extLst>
            </p:cNvPr>
            <p:cNvSpPr/>
            <p:nvPr/>
          </p:nvSpPr>
          <p:spPr>
            <a:xfrm>
              <a:off x="9447785" y="5882263"/>
              <a:ext cx="128242" cy="21243"/>
            </a:xfrm>
            <a:custGeom>
              <a:avLst/>
              <a:gdLst>
                <a:gd name="connsiteX0" fmla="*/ 0 w 128242"/>
                <a:gd name="connsiteY0" fmla="*/ 9442 h 21243"/>
                <a:gd name="connsiteX1" fmla="*/ 10392 w 128242"/>
                <a:gd name="connsiteY1" fmla="*/ 15106 h 21243"/>
                <a:gd name="connsiteX2" fmla="*/ 128243 w 128242"/>
                <a:gd name="connsiteY2" fmla="*/ 21243 h 21243"/>
                <a:gd name="connsiteX3" fmla="*/ 75340 w 128242"/>
                <a:gd name="connsiteY3" fmla="*/ 5665 h 21243"/>
                <a:gd name="connsiteX4" fmla="*/ 0 w 128242"/>
                <a:gd name="connsiteY4" fmla="*/ 9442 h 21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42" h="21243">
                  <a:moveTo>
                    <a:pt x="0" y="9442"/>
                  </a:moveTo>
                  <a:cubicBezTo>
                    <a:pt x="7794" y="16050"/>
                    <a:pt x="-3543" y="11802"/>
                    <a:pt x="10392" y="15106"/>
                  </a:cubicBezTo>
                  <a:lnTo>
                    <a:pt x="128243" y="21243"/>
                  </a:lnTo>
                  <a:cubicBezTo>
                    <a:pt x="125881" y="-12509"/>
                    <a:pt x="103917" y="3541"/>
                    <a:pt x="75340" y="5665"/>
                  </a:cubicBezTo>
                  <a:cubicBezTo>
                    <a:pt x="51958" y="7317"/>
                    <a:pt x="17949" y="1417"/>
                    <a:pt x="0" y="944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67" name="Forma libre 866">
              <a:extLst>
                <a:ext uri="{FF2B5EF4-FFF2-40B4-BE49-F238E27FC236}">
                  <a16:creationId xmlns:a16="http://schemas.microsoft.com/office/drawing/2014/main" id="{3D4DC40C-A1A2-BB4A-8E30-AE6A734DDE45}"/>
                </a:ext>
              </a:extLst>
            </p:cNvPr>
            <p:cNvSpPr/>
            <p:nvPr/>
          </p:nvSpPr>
          <p:spPr>
            <a:xfrm>
              <a:off x="9361817" y="5950269"/>
              <a:ext cx="117378" cy="19029"/>
            </a:xfrm>
            <a:custGeom>
              <a:avLst/>
              <a:gdLst>
                <a:gd name="connsiteX0" fmla="*/ 117379 w 117378"/>
                <a:gd name="connsiteY0" fmla="*/ 6816 h 19029"/>
                <a:gd name="connsiteX1" fmla="*/ 90455 w 117378"/>
                <a:gd name="connsiteY1" fmla="*/ 915 h 19029"/>
                <a:gd name="connsiteX2" fmla="*/ 0 w 117378"/>
                <a:gd name="connsiteY2" fmla="*/ 17437 h 19029"/>
                <a:gd name="connsiteX3" fmla="*/ 117379 w 117378"/>
                <a:gd name="connsiteY3" fmla="*/ 6816 h 19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378" h="19029">
                  <a:moveTo>
                    <a:pt x="117379" y="6816"/>
                  </a:moveTo>
                  <a:cubicBezTo>
                    <a:pt x="104389" y="-2153"/>
                    <a:pt x="111710" y="-29"/>
                    <a:pt x="90455" y="915"/>
                  </a:cubicBezTo>
                  <a:cubicBezTo>
                    <a:pt x="68018" y="2095"/>
                    <a:pt x="10155" y="8704"/>
                    <a:pt x="0" y="17437"/>
                  </a:cubicBezTo>
                  <a:cubicBezTo>
                    <a:pt x="14643" y="22866"/>
                    <a:pt x="100138" y="13188"/>
                    <a:pt x="117379" y="681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68" name="Forma libre 867">
              <a:extLst>
                <a:ext uri="{FF2B5EF4-FFF2-40B4-BE49-F238E27FC236}">
                  <a16:creationId xmlns:a16="http://schemas.microsoft.com/office/drawing/2014/main" id="{4AC3C218-7832-8F46-B78B-D7B185B008E9}"/>
                </a:ext>
              </a:extLst>
            </p:cNvPr>
            <p:cNvSpPr/>
            <p:nvPr/>
          </p:nvSpPr>
          <p:spPr>
            <a:xfrm>
              <a:off x="9333140" y="6217894"/>
              <a:ext cx="33873" cy="25676"/>
            </a:xfrm>
            <a:custGeom>
              <a:avLst/>
              <a:gdLst>
                <a:gd name="connsiteX0" fmla="*/ 33874 w 33873"/>
                <a:gd name="connsiteY0" fmla="*/ 18882 h 25676"/>
                <a:gd name="connsiteX1" fmla="*/ 15688 w 33873"/>
                <a:gd name="connsiteY1" fmla="*/ 0 h 25676"/>
                <a:gd name="connsiteX2" fmla="*/ 33874 w 33873"/>
                <a:gd name="connsiteY2" fmla="*/ 18882 h 2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873" h="25676">
                  <a:moveTo>
                    <a:pt x="33874" y="18882"/>
                  </a:moveTo>
                  <a:cubicBezTo>
                    <a:pt x="29859" y="1180"/>
                    <a:pt x="32457" y="5193"/>
                    <a:pt x="15688" y="0"/>
                  </a:cubicBezTo>
                  <a:cubicBezTo>
                    <a:pt x="-24461" y="21714"/>
                    <a:pt x="23954" y="34224"/>
                    <a:pt x="33874" y="1888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69" name="Forma libre 868">
              <a:extLst>
                <a:ext uri="{FF2B5EF4-FFF2-40B4-BE49-F238E27FC236}">
                  <a16:creationId xmlns:a16="http://schemas.microsoft.com/office/drawing/2014/main" id="{CFE1BBA8-C9C7-144E-9D74-F2DCC2BAC015}"/>
                </a:ext>
              </a:extLst>
            </p:cNvPr>
            <p:cNvSpPr/>
            <p:nvPr/>
          </p:nvSpPr>
          <p:spPr>
            <a:xfrm>
              <a:off x="9354531" y="6258889"/>
              <a:ext cx="24527" cy="29341"/>
            </a:xfrm>
            <a:custGeom>
              <a:avLst/>
              <a:gdLst>
                <a:gd name="connsiteX0" fmla="*/ 24527 w 24527"/>
                <a:gd name="connsiteY0" fmla="*/ 4087 h 29341"/>
                <a:gd name="connsiteX1" fmla="*/ 5161 w 24527"/>
                <a:gd name="connsiteY1" fmla="*/ 29342 h 29341"/>
                <a:gd name="connsiteX2" fmla="*/ 24527 w 24527"/>
                <a:gd name="connsiteY2" fmla="*/ 4087 h 29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527" h="29341">
                  <a:moveTo>
                    <a:pt x="24527" y="4087"/>
                  </a:moveTo>
                  <a:cubicBezTo>
                    <a:pt x="2091" y="-7243"/>
                    <a:pt x="-6411" y="6211"/>
                    <a:pt x="5161" y="29342"/>
                  </a:cubicBezTo>
                  <a:cubicBezTo>
                    <a:pt x="25000" y="26273"/>
                    <a:pt x="19095" y="27925"/>
                    <a:pt x="24527" y="408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70" name="Forma libre 869">
              <a:extLst>
                <a:ext uri="{FF2B5EF4-FFF2-40B4-BE49-F238E27FC236}">
                  <a16:creationId xmlns:a16="http://schemas.microsoft.com/office/drawing/2014/main" id="{125E976A-A8BE-1E46-ACC5-F491D637D2EE}"/>
                </a:ext>
              </a:extLst>
            </p:cNvPr>
            <p:cNvSpPr/>
            <p:nvPr/>
          </p:nvSpPr>
          <p:spPr>
            <a:xfrm>
              <a:off x="9403620" y="6214707"/>
              <a:ext cx="25034" cy="21321"/>
            </a:xfrm>
            <a:custGeom>
              <a:avLst/>
              <a:gdLst>
                <a:gd name="connsiteX0" fmla="*/ 25034 w 25034"/>
                <a:gd name="connsiteY0" fmla="*/ 13808 h 21321"/>
                <a:gd name="connsiteX1" fmla="*/ 0 w 25034"/>
                <a:gd name="connsiteY1" fmla="*/ 6728 h 21321"/>
                <a:gd name="connsiteX2" fmla="*/ 25034 w 25034"/>
                <a:gd name="connsiteY2" fmla="*/ 13808 h 2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034" h="21321">
                  <a:moveTo>
                    <a:pt x="25034" y="13808"/>
                  </a:moveTo>
                  <a:cubicBezTo>
                    <a:pt x="17713" y="-7198"/>
                    <a:pt x="27396" y="355"/>
                    <a:pt x="0" y="6728"/>
                  </a:cubicBezTo>
                  <a:cubicBezTo>
                    <a:pt x="5668" y="20889"/>
                    <a:pt x="4960" y="27498"/>
                    <a:pt x="25034" y="1380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71" name="Forma libre 870">
              <a:extLst>
                <a:ext uri="{FF2B5EF4-FFF2-40B4-BE49-F238E27FC236}">
                  <a16:creationId xmlns:a16="http://schemas.microsoft.com/office/drawing/2014/main" id="{BAD4420C-1BE2-1942-B870-532F9519C498}"/>
                </a:ext>
              </a:extLst>
            </p:cNvPr>
            <p:cNvSpPr/>
            <p:nvPr/>
          </p:nvSpPr>
          <p:spPr>
            <a:xfrm>
              <a:off x="9334893" y="5891351"/>
              <a:ext cx="29994" cy="16782"/>
            </a:xfrm>
            <a:custGeom>
              <a:avLst/>
              <a:gdLst>
                <a:gd name="connsiteX0" fmla="*/ 29994 w 29994"/>
                <a:gd name="connsiteY0" fmla="*/ 5310 h 16782"/>
                <a:gd name="connsiteX1" fmla="*/ 0 w 29994"/>
                <a:gd name="connsiteY1" fmla="*/ 11211 h 16782"/>
                <a:gd name="connsiteX2" fmla="*/ 29994 w 29994"/>
                <a:gd name="connsiteY2" fmla="*/ 5310 h 16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994" h="16782">
                  <a:moveTo>
                    <a:pt x="29994" y="5310"/>
                  </a:moveTo>
                  <a:cubicBezTo>
                    <a:pt x="12045" y="-1062"/>
                    <a:pt x="9211" y="-4367"/>
                    <a:pt x="0" y="11211"/>
                  </a:cubicBezTo>
                  <a:cubicBezTo>
                    <a:pt x="15351" y="20888"/>
                    <a:pt x="22200" y="17348"/>
                    <a:pt x="29994" y="531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72" name="Forma libre 871">
              <a:extLst>
                <a:ext uri="{FF2B5EF4-FFF2-40B4-BE49-F238E27FC236}">
                  <a16:creationId xmlns:a16="http://schemas.microsoft.com/office/drawing/2014/main" id="{786CE32C-3D6C-744B-9944-47EEBCCBA7BF}"/>
                </a:ext>
              </a:extLst>
            </p:cNvPr>
            <p:cNvSpPr/>
            <p:nvPr/>
          </p:nvSpPr>
          <p:spPr>
            <a:xfrm>
              <a:off x="9441880" y="6234274"/>
              <a:ext cx="24655" cy="16839"/>
            </a:xfrm>
            <a:custGeom>
              <a:avLst/>
              <a:gdLst>
                <a:gd name="connsiteX0" fmla="*/ 21256 w 24655"/>
                <a:gd name="connsiteY0" fmla="*/ 5335 h 16839"/>
                <a:gd name="connsiteX1" fmla="*/ 11336 w 24655"/>
                <a:gd name="connsiteY1" fmla="*/ 2030 h 16839"/>
                <a:gd name="connsiteX2" fmla="*/ 0 w 24655"/>
                <a:gd name="connsiteY2" fmla="*/ 10763 h 16839"/>
                <a:gd name="connsiteX3" fmla="*/ 10864 w 24655"/>
                <a:gd name="connsiteY3" fmla="*/ 16192 h 16839"/>
                <a:gd name="connsiteX4" fmla="*/ 21256 w 24655"/>
                <a:gd name="connsiteY4" fmla="*/ 5335 h 16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55" h="16839">
                  <a:moveTo>
                    <a:pt x="21256" y="5335"/>
                  </a:moveTo>
                  <a:cubicBezTo>
                    <a:pt x="13934" y="1322"/>
                    <a:pt x="29994" y="-2454"/>
                    <a:pt x="11336" y="2030"/>
                  </a:cubicBezTo>
                  <a:cubicBezTo>
                    <a:pt x="3779" y="3919"/>
                    <a:pt x="3070" y="7459"/>
                    <a:pt x="0" y="10763"/>
                  </a:cubicBezTo>
                  <a:cubicBezTo>
                    <a:pt x="1653" y="11707"/>
                    <a:pt x="-4251" y="19024"/>
                    <a:pt x="10864" y="16192"/>
                  </a:cubicBezTo>
                  <a:cubicBezTo>
                    <a:pt x="39441" y="10527"/>
                    <a:pt x="13462" y="14304"/>
                    <a:pt x="21256" y="533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873" name="Gráfico 626">
            <a:extLst>
              <a:ext uri="{FF2B5EF4-FFF2-40B4-BE49-F238E27FC236}">
                <a16:creationId xmlns:a16="http://schemas.microsoft.com/office/drawing/2014/main" id="{985D70A9-C129-FB45-BC98-543113480486}"/>
              </a:ext>
            </a:extLst>
          </p:cNvPr>
          <p:cNvGrpSpPr/>
          <p:nvPr/>
        </p:nvGrpSpPr>
        <p:grpSpPr>
          <a:xfrm>
            <a:off x="8425964" y="1792396"/>
            <a:ext cx="911510" cy="1060120"/>
            <a:chOff x="4447350" y="58534"/>
            <a:chExt cx="1599371" cy="1860128"/>
          </a:xfrm>
          <a:solidFill>
            <a:srgbClr val="262626"/>
          </a:solidFill>
        </p:grpSpPr>
        <p:sp>
          <p:nvSpPr>
            <p:cNvPr id="874" name="Forma libre 873">
              <a:extLst>
                <a:ext uri="{FF2B5EF4-FFF2-40B4-BE49-F238E27FC236}">
                  <a16:creationId xmlns:a16="http://schemas.microsoft.com/office/drawing/2014/main" id="{7691934E-A0C8-274E-9B54-9CB8B45C5827}"/>
                </a:ext>
              </a:extLst>
            </p:cNvPr>
            <p:cNvSpPr/>
            <p:nvPr/>
          </p:nvSpPr>
          <p:spPr>
            <a:xfrm>
              <a:off x="4447350" y="58534"/>
              <a:ext cx="1599371" cy="1860128"/>
            </a:xfrm>
            <a:custGeom>
              <a:avLst/>
              <a:gdLst>
                <a:gd name="connsiteX0" fmla="*/ 93915 w 1599371"/>
                <a:gd name="connsiteY0" fmla="*/ 52634 h 1860128"/>
                <a:gd name="connsiteX1" fmla="*/ 125326 w 1599371"/>
                <a:gd name="connsiteY1" fmla="*/ 54522 h 1860128"/>
                <a:gd name="connsiteX2" fmla="*/ 136662 w 1599371"/>
                <a:gd name="connsiteY2" fmla="*/ 35640 h 1860128"/>
                <a:gd name="connsiteX3" fmla="*/ 287105 w 1599371"/>
                <a:gd name="connsiteY3" fmla="*/ 30447 h 1860128"/>
                <a:gd name="connsiteX4" fmla="*/ 272462 w 1599371"/>
                <a:gd name="connsiteY4" fmla="*/ 27379 h 1860128"/>
                <a:gd name="connsiteX5" fmla="*/ 261362 w 1599371"/>
                <a:gd name="connsiteY5" fmla="*/ 14634 h 1860128"/>
                <a:gd name="connsiteX6" fmla="*/ 340953 w 1599371"/>
                <a:gd name="connsiteY6" fmla="*/ 21478 h 1860128"/>
                <a:gd name="connsiteX7" fmla="*/ 411333 w 1599371"/>
                <a:gd name="connsiteY7" fmla="*/ 27143 h 1860128"/>
                <a:gd name="connsiteX8" fmla="*/ 908007 w 1599371"/>
                <a:gd name="connsiteY8" fmla="*/ 17702 h 1860128"/>
                <a:gd name="connsiteX9" fmla="*/ 1403501 w 1599371"/>
                <a:gd name="connsiteY9" fmla="*/ 35876 h 1860128"/>
                <a:gd name="connsiteX10" fmla="*/ 1564572 w 1599371"/>
                <a:gd name="connsiteY10" fmla="*/ 48386 h 1860128"/>
                <a:gd name="connsiteX11" fmla="*/ 1559376 w 1599371"/>
                <a:gd name="connsiteY11" fmla="*/ 527284 h 1860128"/>
                <a:gd name="connsiteX12" fmla="*/ 1567170 w 1599371"/>
                <a:gd name="connsiteY12" fmla="*/ 682826 h 1860128"/>
                <a:gd name="connsiteX13" fmla="*/ 1577561 w 1599371"/>
                <a:gd name="connsiteY13" fmla="*/ 991077 h 1860128"/>
                <a:gd name="connsiteX14" fmla="*/ 1558195 w 1599371"/>
                <a:gd name="connsiteY14" fmla="*/ 1303341 h 1860128"/>
                <a:gd name="connsiteX15" fmla="*/ 1455932 w 1599371"/>
                <a:gd name="connsiteY15" fmla="*/ 1301217 h 1860128"/>
                <a:gd name="connsiteX16" fmla="*/ 1273369 w 1599371"/>
                <a:gd name="connsiteY16" fmla="*/ 1319155 h 1860128"/>
                <a:gd name="connsiteX17" fmla="*/ 1170161 w 1599371"/>
                <a:gd name="connsiteY17" fmla="*/ 1314434 h 1860128"/>
                <a:gd name="connsiteX18" fmla="*/ 968704 w 1599371"/>
                <a:gd name="connsiteY18" fmla="*/ 1316087 h 1860128"/>
                <a:gd name="connsiteX19" fmla="*/ 877305 w 1599371"/>
                <a:gd name="connsiteY19" fmla="*/ 1313962 h 1860128"/>
                <a:gd name="connsiteX20" fmla="*/ 577363 w 1599371"/>
                <a:gd name="connsiteY20" fmla="*/ 1309006 h 1860128"/>
                <a:gd name="connsiteX21" fmla="*/ 438493 w 1599371"/>
                <a:gd name="connsiteY21" fmla="*/ 1300037 h 1860128"/>
                <a:gd name="connsiteX22" fmla="*/ 305054 w 1599371"/>
                <a:gd name="connsiteY22" fmla="*/ 1285167 h 1860128"/>
                <a:gd name="connsiteX23" fmla="*/ 103834 w 1599371"/>
                <a:gd name="connsiteY23" fmla="*/ 1275490 h 1860128"/>
                <a:gd name="connsiteX24" fmla="*/ 44318 w 1599371"/>
                <a:gd name="connsiteY24" fmla="*/ 1254720 h 1860128"/>
                <a:gd name="connsiteX25" fmla="*/ 20228 w 1599371"/>
                <a:gd name="connsiteY25" fmla="*/ 1249763 h 1860128"/>
                <a:gd name="connsiteX26" fmla="*/ 28022 w 1599371"/>
                <a:gd name="connsiteY26" fmla="*/ 1025537 h 1860128"/>
                <a:gd name="connsiteX27" fmla="*/ 21409 w 1599371"/>
                <a:gd name="connsiteY27" fmla="*/ 949065 h 1860128"/>
                <a:gd name="connsiteX28" fmla="*/ 68408 w 1599371"/>
                <a:gd name="connsiteY28" fmla="*/ 356637 h 1860128"/>
                <a:gd name="connsiteX29" fmla="*/ 93915 w 1599371"/>
                <a:gd name="connsiteY29" fmla="*/ 52634 h 1860128"/>
                <a:gd name="connsiteX30" fmla="*/ 965162 w 1599371"/>
                <a:gd name="connsiteY30" fmla="*/ 1442361 h 1860128"/>
                <a:gd name="connsiteX31" fmla="*/ 915093 w 1599371"/>
                <a:gd name="connsiteY31" fmla="*/ 1443305 h 1860128"/>
                <a:gd name="connsiteX32" fmla="*/ 860300 w 1599371"/>
                <a:gd name="connsiteY32" fmla="*/ 1438821 h 1860128"/>
                <a:gd name="connsiteX33" fmla="*/ 748826 w 1599371"/>
                <a:gd name="connsiteY33" fmla="*/ 1431740 h 1860128"/>
                <a:gd name="connsiteX34" fmla="*/ 642548 w 1599371"/>
                <a:gd name="connsiteY34" fmla="*/ 1418050 h 1860128"/>
                <a:gd name="connsiteX35" fmla="*/ 533907 w 1599371"/>
                <a:gd name="connsiteY35" fmla="*/ 1405541 h 1860128"/>
                <a:gd name="connsiteX36" fmla="*/ 535324 w 1599371"/>
                <a:gd name="connsiteY36" fmla="*/ 1334969 h 1860128"/>
                <a:gd name="connsiteX37" fmla="*/ 566027 w 1599371"/>
                <a:gd name="connsiteY37" fmla="*/ 1328124 h 1860128"/>
                <a:gd name="connsiteX38" fmla="*/ 794880 w 1599371"/>
                <a:gd name="connsiteY38" fmla="*/ 1334261 h 1860128"/>
                <a:gd name="connsiteX39" fmla="*/ 931152 w 1599371"/>
                <a:gd name="connsiteY39" fmla="*/ 1340397 h 1860128"/>
                <a:gd name="connsiteX40" fmla="*/ 965162 w 1599371"/>
                <a:gd name="connsiteY40" fmla="*/ 1442361 h 1860128"/>
                <a:gd name="connsiteX41" fmla="*/ 745992 w 1599371"/>
                <a:gd name="connsiteY41" fmla="*/ 1459355 h 1860128"/>
                <a:gd name="connsiteX42" fmla="*/ 780946 w 1599371"/>
                <a:gd name="connsiteY42" fmla="*/ 1625282 h 1860128"/>
                <a:gd name="connsiteX43" fmla="*/ 740324 w 1599371"/>
                <a:gd name="connsiteY43" fmla="*/ 1623866 h 1860128"/>
                <a:gd name="connsiteX44" fmla="*/ 745992 w 1599371"/>
                <a:gd name="connsiteY44" fmla="*/ 1459355 h 1860128"/>
                <a:gd name="connsiteX45" fmla="*/ 812829 w 1599371"/>
                <a:gd name="connsiteY45" fmla="*/ 1475405 h 1860128"/>
                <a:gd name="connsiteX46" fmla="*/ 823693 w 1599371"/>
                <a:gd name="connsiteY46" fmla="*/ 1617729 h 1860128"/>
                <a:gd name="connsiteX47" fmla="*/ 792046 w 1599371"/>
                <a:gd name="connsiteY47" fmla="*/ 1620797 h 1860128"/>
                <a:gd name="connsiteX48" fmla="*/ 800312 w 1599371"/>
                <a:gd name="connsiteY48" fmla="*/ 1459355 h 1860128"/>
                <a:gd name="connsiteX49" fmla="*/ 812829 w 1599371"/>
                <a:gd name="connsiteY49" fmla="*/ 1475405 h 1860128"/>
                <a:gd name="connsiteX50" fmla="*/ 718832 w 1599371"/>
                <a:gd name="connsiteY50" fmla="*/ 1453926 h 1860128"/>
                <a:gd name="connsiteX51" fmla="*/ 719540 w 1599371"/>
                <a:gd name="connsiteY51" fmla="*/ 1457231 h 1860128"/>
                <a:gd name="connsiteX52" fmla="*/ 720485 w 1599371"/>
                <a:gd name="connsiteY52" fmla="*/ 1460299 h 1860128"/>
                <a:gd name="connsiteX53" fmla="*/ 721194 w 1599371"/>
                <a:gd name="connsiteY53" fmla="*/ 1463603 h 1860128"/>
                <a:gd name="connsiteX54" fmla="*/ 722847 w 1599371"/>
                <a:gd name="connsiteY54" fmla="*/ 1469740 h 1860128"/>
                <a:gd name="connsiteX55" fmla="*/ 723791 w 1599371"/>
                <a:gd name="connsiteY55" fmla="*/ 1473044 h 1860128"/>
                <a:gd name="connsiteX56" fmla="*/ 726862 w 1599371"/>
                <a:gd name="connsiteY56" fmla="*/ 1626226 h 1860128"/>
                <a:gd name="connsiteX57" fmla="*/ 687657 w 1599371"/>
                <a:gd name="connsiteY57" fmla="*/ 1626462 h 1860128"/>
                <a:gd name="connsiteX58" fmla="*/ 709149 w 1599371"/>
                <a:gd name="connsiteY58" fmla="*/ 1467144 h 1860128"/>
                <a:gd name="connsiteX59" fmla="*/ 718832 w 1599371"/>
                <a:gd name="connsiteY59" fmla="*/ 1453926 h 1860128"/>
                <a:gd name="connsiteX60" fmla="*/ 648688 w 1599371"/>
                <a:gd name="connsiteY60" fmla="*/ 1453690 h 1860128"/>
                <a:gd name="connsiteX61" fmla="*/ 628613 w 1599371"/>
                <a:gd name="connsiteY61" fmla="*/ 1616077 h 1860128"/>
                <a:gd name="connsiteX62" fmla="*/ 626251 w 1599371"/>
                <a:gd name="connsiteY62" fmla="*/ 1620561 h 1860128"/>
                <a:gd name="connsiteX63" fmla="*/ 594368 w 1599371"/>
                <a:gd name="connsiteY63" fmla="*/ 1587045 h 1860128"/>
                <a:gd name="connsiteX64" fmla="*/ 648688 w 1599371"/>
                <a:gd name="connsiteY64" fmla="*/ 1453690 h 1860128"/>
                <a:gd name="connsiteX65" fmla="*/ 865024 w 1599371"/>
                <a:gd name="connsiteY65" fmla="*/ 1582089 h 1860128"/>
                <a:gd name="connsiteX66" fmla="*/ 843768 w 1599371"/>
                <a:gd name="connsiteY66" fmla="*/ 1608996 h 1860128"/>
                <a:gd name="connsiteX67" fmla="*/ 830306 w 1599371"/>
                <a:gd name="connsiteY67" fmla="*/ 1464784 h 1860128"/>
                <a:gd name="connsiteX68" fmla="*/ 844949 w 1599371"/>
                <a:gd name="connsiteY68" fmla="*/ 1481777 h 1860128"/>
                <a:gd name="connsiteX69" fmla="*/ 865024 w 1599371"/>
                <a:gd name="connsiteY69" fmla="*/ 1582089 h 1860128"/>
                <a:gd name="connsiteX70" fmla="*/ 686004 w 1599371"/>
                <a:gd name="connsiteY70" fmla="*/ 1444249 h 1860128"/>
                <a:gd name="connsiteX71" fmla="*/ 674903 w 1599371"/>
                <a:gd name="connsiteY71" fmla="*/ 1630238 h 1860128"/>
                <a:gd name="connsiteX72" fmla="*/ 640894 w 1599371"/>
                <a:gd name="connsiteY72" fmla="*/ 1617729 h 1860128"/>
                <a:gd name="connsiteX73" fmla="*/ 668291 w 1599371"/>
                <a:gd name="connsiteY73" fmla="*/ 1481069 h 1860128"/>
                <a:gd name="connsiteX74" fmla="*/ 672778 w 1599371"/>
                <a:gd name="connsiteY74" fmla="*/ 1458175 h 1860128"/>
                <a:gd name="connsiteX75" fmla="*/ 686004 w 1599371"/>
                <a:gd name="connsiteY75" fmla="*/ 1444249 h 1860128"/>
                <a:gd name="connsiteX76" fmla="*/ 892656 w 1599371"/>
                <a:gd name="connsiteY76" fmla="*/ 1601443 h 1860128"/>
                <a:gd name="connsiteX77" fmla="*/ 865496 w 1599371"/>
                <a:gd name="connsiteY77" fmla="*/ 1519306 h 1860128"/>
                <a:gd name="connsiteX78" fmla="*/ 881084 w 1599371"/>
                <a:gd name="connsiteY78" fmla="*/ 1537716 h 1860128"/>
                <a:gd name="connsiteX79" fmla="*/ 896199 w 1599371"/>
                <a:gd name="connsiteY79" fmla="*/ 1583033 h 1860128"/>
                <a:gd name="connsiteX80" fmla="*/ 892656 w 1599371"/>
                <a:gd name="connsiteY80" fmla="*/ 1601443 h 1860128"/>
                <a:gd name="connsiteX81" fmla="*/ 1050420 w 1599371"/>
                <a:gd name="connsiteY81" fmla="*/ 1653369 h 1860128"/>
                <a:gd name="connsiteX82" fmla="*/ 1066244 w 1599371"/>
                <a:gd name="connsiteY82" fmla="*/ 1738575 h 1860128"/>
                <a:gd name="connsiteX83" fmla="*/ 1066008 w 1599371"/>
                <a:gd name="connsiteY83" fmla="*/ 1828973 h 1860128"/>
                <a:gd name="connsiteX84" fmla="*/ 1007909 w 1599371"/>
                <a:gd name="connsiteY84" fmla="*/ 1824253 h 1860128"/>
                <a:gd name="connsiteX85" fmla="*/ 605232 w 1599371"/>
                <a:gd name="connsiteY85" fmla="*/ 1808911 h 1860128"/>
                <a:gd name="connsiteX86" fmla="*/ 647980 w 1599371"/>
                <a:gd name="connsiteY86" fmla="*/ 1807023 h 1860128"/>
                <a:gd name="connsiteX87" fmla="*/ 614915 w 1599371"/>
                <a:gd name="connsiteY87" fmla="*/ 1799942 h 1860128"/>
                <a:gd name="connsiteX88" fmla="*/ 584212 w 1599371"/>
                <a:gd name="connsiteY88" fmla="*/ 1796165 h 1860128"/>
                <a:gd name="connsiteX89" fmla="*/ 429518 w 1599371"/>
                <a:gd name="connsiteY89" fmla="*/ 1787432 h 1860128"/>
                <a:gd name="connsiteX90" fmla="*/ 345204 w 1599371"/>
                <a:gd name="connsiteY90" fmla="*/ 1739991 h 1860128"/>
                <a:gd name="connsiteX91" fmla="*/ 369294 w 1599371"/>
                <a:gd name="connsiteY91" fmla="*/ 1614425 h 1860128"/>
                <a:gd name="connsiteX92" fmla="*/ 517375 w 1599371"/>
                <a:gd name="connsiteY92" fmla="*/ 1628586 h 1860128"/>
                <a:gd name="connsiteX93" fmla="*/ 513360 w 1599371"/>
                <a:gd name="connsiteY93" fmla="*/ 1630002 h 1860128"/>
                <a:gd name="connsiteX94" fmla="*/ 502024 w 1599371"/>
                <a:gd name="connsiteY94" fmla="*/ 1634959 h 1860128"/>
                <a:gd name="connsiteX95" fmla="*/ 490924 w 1599371"/>
                <a:gd name="connsiteY95" fmla="*/ 1644872 h 1860128"/>
                <a:gd name="connsiteX96" fmla="*/ 556580 w 1599371"/>
                <a:gd name="connsiteY96" fmla="*/ 1640860 h 1860128"/>
                <a:gd name="connsiteX97" fmla="*/ 626488 w 1599371"/>
                <a:gd name="connsiteY97" fmla="*/ 1649121 h 1860128"/>
                <a:gd name="connsiteX98" fmla="*/ 853215 w 1599371"/>
                <a:gd name="connsiteY98" fmla="*/ 1656909 h 1860128"/>
                <a:gd name="connsiteX99" fmla="*/ 946740 w 1599371"/>
                <a:gd name="connsiteY99" fmla="*/ 1653369 h 1860128"/>
                <a:gd name="connsiteX100" fmla="*/ 982875 w 1599371"/>
                <a:gd name="connsiteY100" fmla="*/ 1656437 h 1860128"/>
                <a:gd name="connsiteX101" fmla="*/ 1050420 w 1599371"/>
                <a:gd name="connsiteY101" fmla="*/ 1653369 h 1860128"/>
                <a:gd name="connsiteX102" fmla="*/ 324185 w 1599371"/>
                <a:gd name="connsiteY102" fmla="*/ 1768314 h 1860128"/>
                <a:gd name="connsiteX103" fmla="*/ 549731 w 1599371"/>
                <a:gd name="connsiteY103" fmla="*/ 1819060 h 1860128"/>
                <a:gd name="connsiteX104" fmla="*/ 677265 w 1599371"/>
                <a:gd name="connsiteY104" fmla="*/ 1843135 h 1860128"/>
                <a:gd name="connsiteX105" fmla="*/ 1072149 w 1599371"/>
                <a:gd name="connsiteY105" fmla="*/ 1860129 h 1860128"/>
                <a:gd name="connsiteX106" fmla="*/ 1083249 w 1599371"/>
                <a:gd name="connsiteY106" fmla="*/ 1819060 h 1860128"/>
                <a:gd name="connsiteX107" fmla="*/ 1085847 w 1599371"/>
                <a:gd name="connsiteY107" fmla="*/ 1750612 h 1860128"/>
                <a:gd name="connsiteX108" fmla="*/ 1076163 w 1599371"/>
                <a:gd name="connsiteY108" fmla="*/ 1624574 h 1860128"/>
                <a:gd name="connsiteX109" fmla="*/ 930680 w 1599371"/>
                <a:gd name="connsiteY109" fmla="*/ 1628586 h 1860128"/>
                <a:gd name="connsiteX110" fmla="*/ 903048 w 1599371"/>
                <a:gd name="connsiteY110" fmla="*/ 1542200 h 1860128"/>
                <a:gd name="connsiteX111" fmla="*/ 870692 w 1599371"/>
                <a:gd name="connsiteY111" fmla="*/ 1460063 h 1860128"/>
                <a:gd name="connsiteX112" fmla="*/ 901158 w 1599371"/>
                <a:gd name="connsiteY112" fmla="*/ 1468088 h 1860128"/>
                <a:gd name="connsiteX113" fmla="*/ 914620 w 1599371"/>
                <a:gd name="connsiteY113" fmla="*/ 1484610 h 1860128"/>
                <a:gd name="connsiteX114" fmla="*/ 993739 w 1599371"/>
                <a:gd name="connsiteY114" fmla="*/ 1344410 h 1860128"/>
                <a:gd name="connsiteX115" fmla="*/ 1148433 w 1599371"/>
                <a:gd name="connsiteY115" fmla="*/ 1338037 h 1860128"/>
                <a:gd name="connsiteX116" fmla="*/ 1306197 w 1599371"/>
                <a:gd name="connsiteY116" fmla="*/ 1339925 h 1860128"/>
                <a:gd name="connsiteX117" fmla="*/ 1453098 w 1599371"/>
                <a:gd name="connsiteY117" fmla="*/ 1327888 h 1860128"/>
                <a:gd name="connsiteX118" fmla="*/ 1593621 w 1599371"/>
                <a:gd name="connsiteY118" fmla="*/ 1324111 h 1860128"/>
                <a:gd name="connsiteX119" fmla="*/ 1581813 w 1599371"/>
                <a:gd name="connsiteY119" fmla="*/ 1298857 h 1860128"/>
                <a:gd name="connsiteX120" fmla="*/ 1582285 w 1599371"/>
                <a:gd name="connsiteY120" fmla="*/ 1161253 h 1860128"/>
                <a:gd name="connsiteX121" fmla="*/ 1592204 w 1599371"/>
                <a:gd name="connsiteY121" fmla="*/ 981636 h 1860128"/>
                <a:gd name="connsiteX122" fmla="*/ 1597400 w 1599371"/>
                <a:gd name="connsiteY122" fmla="*/ 796827 h 1860128"/>
                <a:gd name="connsiteX123" fmla="*/ 1599289 w 1599371"/>
                <a:gd name="connsiteY123" fmla="*/ 709969 h 1860128"/>
                <a:gd name="connsiteX124" fmla="*/ 1582993 w 1599371"/>
                <a:gd name="connsiteY124" fmla="*/ 637745 h 1860128"/>
                <a:gd name="connsiteX125" fmla="*/ 1583466 w 1599371"/>
                <a:gd name="connsiteY125" fmla="*/ 474414 h 1860128"/>
                <a:gd name="connsiteX126" fmla="*/ 1589606 w 1599371"/>
                <a:gd name="connsiteY126" fmla="*/ 24783 h 1860128"/>
                <a:gd name="connsiteX127" fmla="*/ 1208421 w 1599371"/>
                <a:gd name="connsiteY127" fmla="*/ 0 h 1860128"/>
                <a:gd name="connsiteX128" fmla="*/ 506511 w 1599371"/>
                <a:gd name="connsiteY128" fmla="*/ 17938 h 1860128"/>
                <a:gd name="connsiteX129" fmla="*/ 227825 w 1599371"/>
                <a:gd name="connsiteY129" fmla="*/ 2832 h 1860128"/>
                <a:gd name="connsiteX130" fmla="*/ 68880 w 1599371"/>
                <a:gd name="connsiteY130" fmla="*/ 46733 h 1860128"/>
                <a:gd name="connsiteX131" fmla="*/ 20937 w 1599371"/>
                <a:gd name="connsiteY131" fmla="*/ 734516 h 1860128"/>
                <a:gd name="connsiteX132" fmla="*/ 17158 w 1599371"/>
                <a:gd name="connsiteY132" fmla="*/ 813349 h 1860128"/>
                <a:gd name="connsiteX133" fmla="*/ 8420 w 1599371"/>
                <a:gd name="connsiteY133" fmla="*/ 885101 h 1860128"/>
                <a:gd name="connsiteX134" fmla="*/ 2043 w 1599371"/>
                <a:gd name="connsiteY134" fmla="*/ 1275254 h 1860128"/>
                <a:gd name="connsiteX135" fmla="*/ 31092 w 1599371"/>
                <a:gd name="connsiteY135" fmla="*/ 1293428 h 1860128"/>
                <a:gd name="connsiteX136" fmla="*/ 34163 w 1599371"/>
                <a:gd name="connsiteY136" fmla="*/ 1295788 h 1860128"/>
                <a:gd name="connsiteX137" fmla="*/ 44318 w 1599371"/>
                <a:gd name="connsiteY137" fmla="*/ 1303105 h 1860128"/>
                <a:gd name="connsiteX138" fmla="*/ 294663 w 1599371"/>
                <a:gd name="connsiteY138" fmla="*/ 1301689 h 1860128"/>
                <a:gd name="connsiteX139" fmla="*/ 397635 w 1599371"/>
                <a:gd name="connsiteY139" fmla="*/ 1312782 h 1860128"/>
                <a:gd name="connsiteX140" fmla="*/ 512888 w 1599371"/>
                <a:gd name="connsiteY140" fmla="*/ 1335441 h 1860128"/>
                <a:gd name="connsiteX141" fmla="*/ 514069 w 1599371"/>
                <a:gd name="connsiteY141" fmla="*/ 1367776 h 1860128"/>
                <a:gd name="connsiteX142" fmla="*/ 615860 w 1599371"/>
                <a:gd name="connsiteY142" fmla="*/ 1442361 h 1860128"/>
                <a:gd name="connsiteX143" fmla="*/ 584449 w 1599371"/>
                <a:gd name="connsiteY143" fmla="*/ 1585865 h 1860128"/>
                <a:gd name="connsiteX144" fmla="*/ 576183 w 1599371"/>
                <a:gd name="connsiteY144" fmla="*/ 1605220 h 1860128"/>
                <a:gd name="connsiteX145" fmla="*/ 570751 w 1599371"/>
                <a:gd name="connsiteY145" fmla="*/ 1616549 h 1860128"/>
                <a:gd name="connsiteX146" fmla="*/ 566499 w 1599371"/>
                <a:gd name="connsiteY146" fmla="*/ 1624102 h 1860128"/>
                <a:gd name="connsiteX147" fmla="*/ 563665 w 1599371"/>
                <a:gd name="connsiteY147" fmla="*/ 1621033 h 1860128"/>
                <a:gd name="connsiteX148" fmla="*/ 468487 w 1599371"/>
                <a:gd name="connsiteY148" fmla="*/ 1607108 h 1860128"/>
                <a:gd name="connsiteX149" fmla="*/ 372836 w 1599371"/>
                <a:gd name="connsiteY149" fmla="*/ 1599319 h 1860128"/>
                <a:gd name="connsiteX150" fmla="*/ 324185 w 1599371"/>
                <a:gd name="connsiteY150" fmla="*/ 1768314 h 1860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599371" h="1860128">
                  <a:moveTo>
                    <a:pt x="93915" y="52634"/>
                  </a:moveTo>
                  <a:lnTo>
                    <a:pt x="125326" y="54522"/>
                  </a:lnTo>
                  <a:cubicBezTo>
                    <a:pt x="130758" y="46025"/>
                    <a:pt x="128868" y="46025"/>
                    <a:pt x="136662" y="35640"/>
                  </a:cubicBezTo>
                  <a:cubicBezTo>
                    <a:pt x="180591" y="33516"/>
                    <a:pt x="270101" y="41541"/>
                    <a:pt x="287105" y="30447"/>
                  </a:cubicBezTo>
                  <a:cubicBezTo>
                    <a:pt x="285452" y="29975"/>
                    <a:pt x="272699" y="27379"/>
                    <a:pt x="272462" y="27379"/>
                  </a:cubicBezTo>
                  <a:cubicBezTo>
                    <a:pt x="258292" y="18410"/>
                    <a:pt x="266558" y="34224"/>
                    <a:pt x="261362" y="14634"/>
                  </a:cubicBezTo>
                  <a:cubicBezTo>
                    <a:pt x="297025" y="13454"/>
                    <a:pt x="308125" y="14398"/>
                    <a:pt x="340953" y="21478"/>
                  </a:cubicBezTo>
                  <a:cubicBezTo>
                    <a:pt x="364098" y="26435"/>
                    <a:pt x="391022" y="25255"/>
                    <a:pt x="411333" y="27143"/>
                  </a:cubicBezTo>
                  <a:cubicBezTo>
                    <a:pt x="508164" y="36584"/>
                    <a:pt x="805744" y="25491"/>
                    <a:pt x="908007" y="17702"/>
                  </a:cubicBezTo>
                  <a:cubicBezTo>
                    <a:pt x="1028456" y="8261"/>
                    <a:pt x="1281399" y="16050"/>
                    <a:pt x="1403501" y="35876"/>
                  </a:cubicBezTo>
                  <a:cubicBezTo>
                    <a:pt x="1440580" y="41777"/>
                    <a:pt x="1541191" y="38944"/>
                    <a:pt x="1564572" y="48386"/>
                  </a:cubicBezTo>
                  <a:cubicBezTo>
                    <a:pt x="1572838" y="77889"/>
                    <a:pt x="1567878" y="470402"/>
                    <a:pt x="1559376" y="527284"/>
                  </a:cubicBezTo>
                  <a:cubicBezTo>
                    <a:pt x="1551818" y="578738"/>
                    <a:pt x="1566461" y="629484"/>
                    <a:pt x="1567170" y="682826"/>
                  </a:cubicBezTo>
                  <a:cubicBezTo>
                    <a:pt x="1568587" y="797299"/>
                    <a:pt x="1589606" y="876604"/>
                    <a:pt x="1577561" y="991077"/>
                  </a:cubicBezTo>
                  <a:cubicBezTo>
                    <a:pt x="1566225" y="1099178"/>
                    <a:pt x="1567406" y="1197365"/>
                    <a:pt x="1558195" y="1303341"/>
                  </a:cubicBezTo>
                  <a:cubicBezTo>
                    <a:pt x="1518518" y="1302633"/>
                    <a:pt x="1493483" y="1304757"/>
                    <a:pt x="1455932" y="1301217"/>
                  </a:cubicBezTo>
                  <a:cubicBezTo>
                    <a:pt x="1455932" y="1301217"/>
                    <a:pt x="1315172" y="1320099"/>
                    <a:pt x="1273369" y="1319155"/>
                  </a:cubicBezTo>
                  <a:cubicBezTo>
                    <a:pt x="1240305" y="1318211"/>
                    <a:pt x="1207240" y="1316087"/>
                    <a:pt x="1170161" y="1314434"/>
                  </a:cubicBezTo>
                  <a:cubicBezTo>
                    <a:pt x="1097892" y="1311602"/>
                    <a:pt x="1039556" y="1319627"/>
                    <a:pt x="968704" y="1316087"/>
                  </a:cubicBezTo>
                  <a:cubicBezTo>
                    <a:pt x="930680" y="1314434"/>
                    <a:pt x="911314" y="1320335"/>
                    <a:pt x="877305" y="1313962"/>
                  </a:cubicBezTo>
                  <a:cubicBezTo>
                    <a:pt x="802674" y="1300273"/>
                    <a:pt x="654356" y="1311130"/>
                    <a:pt x="577363" y="1309006"/>
                  </a:cubicBezTo>
                  <a:lnTo>
                    <a:pt x="438493" y="1300037"/>
                  </a:lnTo>
                  <a:cubicBezTo>
                    <a:pt x="385826" y="1297204"/>
                    <a:pt x="349219" y="1284931"/>
                    <a:pt x="305054" y="1285167"/>
                  </a:cubicBezTo>
                  <a:lnTo>
                    <a:pt x="103834" y="1275490"/>
                  </a:lnTo>
                  <a:cubicBezTo>
                    <a:pt x="63448" y="1271005"/>
                    <a:pt x="97693" y="1262036"/>
                    <a:pt x="44318" y="1254720"/>
                  </a:cubicBezTo>
                  <a:lnTo>
                    <a:pt x="20228" y="1249763"/>
                  </a:lnTo>
                  <a:cubicBezTo>
                    <a:pt x="2043" y="1195477"/>
                    <a:pt x="29675" y="1059289"/>
                    <a:pt x="28022" y="1025537"/>
                  </a:cubicBezTo>
                  <a:cubicBezTo>
                    <a:pt x="26369" y="995562"/>
                    <a:pt x="18103" y="990369"/>
                    <a:pt x="21409" y="949065"/>
                  </a:cubicBezTo>
                  <a:cubicBezTo>
                    <a:pt x="31328" y="824678"/>
                    <a:pt x="66282" y="467333"/>
                    <a:pt x="68408" y="356637"/>
                  </a:cubicBezTo>
                  <a:cubicBezTo>
                    <a:pt x="71006" y="239803"/>
                    <a:pt x="92498" y="133119"/>
                    <a:pt x="93915" y="52634"/>
                  </a:cubicBezTo>
                  <a:close/>
                  <a:moveTo>
                    <a:pt x="965162" y="1442361"/>
                  </a:moveTo>
                  <a:cubicBezTo>
                    <a:pt x="946268" y="1440945"/>
                    <a:pt x="930208" y="1443777"/>
                    <a:pt x="915093" y="1443305"/>
                  </a:cubicBezTo>
                  <a:cubicBezTo>
                    <a:pt x="901631" y="1442833"/>
                    <a:pt x="877777" y="1440001"/>
                    <a:pt x="860300" y="1438821"/>
                  </a:cubicBezTo>
                  <a:cubicBezTo>
                    <a:pt x="828653" y="1436696"/>
                    <a:pt x="776931" y="1435752"/>
                    <a:pt x="748826" y="1431740"/>
                  </a:cubicBezTo>
                  <a:cubicBezTo>
                    <a:pt x="706551" y="1425603"/>
                    <a:pt x="687657" y="1418050"/>
                    <a:pt x="642548" y="1418050"/>
                  </a:cubicBezTo>
                  <a:cubicBezTo>
                    <a:pt x="599091" y="1417814"/>
                    <a:pt x="566972" y="1420174"/>
                    <a:pt x="533907" y="1405541"/>
                  </a:cubicBezTo>
                  <a:lnTo>
                    <a:pt x="535324" y="1334969"/>
                  </a:lnTo>
                  <a:lnTo>
                    <a:pt x="566027" y="1328124"/>
                  </a:lnTo>
                  <a:cubicBezTo>
                    <a:pt x="660969" y="1322459"/>
                    <a:pt x="703717" y="1328360"/>
                    <a:pt x="794880" y="1334261"/>
                  </a:cubicBezTo>
                  <a:lnTo>
                    <a:pt x="931152" y="1340397"/>
                  </a:lnTo>
                  <a:cubicBezTo>
                    <a:pt x="989488" y="1340869"/>
                    <a:pt x="969649" y="1361168"/>
                    <a:pt x="965162" y="1442361"/>
                  </a:cubicBezTo>
                  <a:close/>
                  <a:moveTo>
                    <a:pt x="745992" y="1459355"/>
                  </a:moveTo>
                  <a:cubicBezTo>
                    <a:pt x="800076" y="1460771"/>
                    <a:pt x="780473" y="1515765"/>
                    <a:pt x="780946" y="1625282"/>
                  </a:cubicBezTo>
                  <a:cubicBezTo>
                    <a:pt x="754258" y="1621269"/>
                    <a:pt x="770082" y="1624574"/>
                    <a:pt x="740324" y="1623866"/>
                  </a:cubicBezTo>
                  <a:cubicBezTo>
                    <a:pt x="731349" y="1568635"/>
                    <a:pt x="746228" y="1515765"/>
                    <a:pt x="745992" y="1459355"/>
                  </a:cubicBezTo>
                  <a:close/>
                  <a:moveTo>
                    <a:pt x="812829" y="1475405"/>
                  </a:moveTo>
                  <a:cubicBezTo>
                    <a:pt x="819678" y="1492635"/>
                    <a:pt x="825346" y="1601443"/>
                    <a:pt x="823693" y="1617729"/>
                  </a:cubicBezTo>
                  <a:lnTo>
                    <a:pt x="792046" y="1620797"/>
                  </a:lnTo>
                  <a:cubicBezTo>
                    <a:pt x="791810" y="1601915"/>
                    <a:pt x="790156" y="1475405"/>
                    <a:pt x="800312" y="1459355"/>
                  </a:cubicBezTo>
                  <a:lnTo>
                    <a:pt x="812829" y="1475405"/>
                  </a:lnTo>
                  <a:close/>
                  <a:moveTo>
                    <a:pt x="718832" y="1453926"/>
                  </a:moveTo>
                  <a:cubicBezTo>
                    <a:pt x="719304" y="1454870"/>
                    <a:pt x="719540" y="1456523"/>
                    <a:pt x="719540" y="1457231"/>
                  </a:cubicBezTo>
                  <a:cubicBezTo>
                    <a:pt x="719776" y="1457703"/>
                    <a:pt x="720249" y="1459591"/>
                    <a:pt x="720485" y="1460299"/>
                  </a:cubicBezTo>
                  <a:cubicBezTo>
                    <a:pt x="720721" y="1461007"/>
                    <a:pt x="720957" y="1462895"/>
                    <a:pt x="721194" y="1463603"/>
                  </a:cubicBezTo>
                  <a:lnTo>
                    <a:pt x="722847" y="1469740"/>
                  </a:lnTo>
                  <a:cubicBezTo>
                    <a:pt x="723083" y="1470684"/>
                    <a:pt x="723555" y="1472100"/>
                    <a:pt x="723791" y="1473044"/>
                  </a:cubicBezTo>
                  <a:cubicBezTo>
                    <a:pt x="739143" y="1516001"/>
                    <a:pt x="726153" y="1565331"/>
                    <a:pt x="726862" y="1626226"/>
                  </a:cubicBezTo>
                  <a:lnTo>
                    <a:pt x="687657" y="1626462"/>
                  </a:lnTo>
                  <a:cubicBezTo>
                    <a:pt x="688129" y="1603095"/>
                    <a:pt x="698048" y="1490274"/>
                    <a:pt x="709149" y="1467144"/>
                  </a:cubicBezTo>
                  <a:cubicBezTo>
                    <a:pt x="715525" y="1453690"/>
                    <a:pt x="713164" y="1459591"/>
                    <a:pt x="718832" y="1453926"/>
                  </a:cubicBezTo>
                  <a:close/>
                  <a:moveTo>
                    <a:pt x="648688" y="1453690"/>
                  </a:moveTo>
                  <a:cubicBezTo>
                    <a:pt x="667346" y="1494995"/>
                    <a:pt x="631211" y="1598139"/>
                    <a:pt x="628613" y="1616077"/>
                  </a:cubicBezTo>
                  <a:cubicBezTo>
                    <a:pt x="628377" y="1618673"/>
                    <a:pt x="627196" y="1619145"/>
                    <a:pt x="626251" y="1620561"/>
                  </a:cubicBezTo>
                  <a:cubicBezTo>
                    <a:pt x="599091" y="1619381"/>
                    <a:pt x="587047" y="1618201"/>
                    <a:pt x="594368" y="1587045"/>
                  </a:cubicBezTo>
                  <a:cubicBezTo>
                    <a:pt x="599564" y="1564623"/>
                    <a:pt x="634990" y="1466200"/>
                    <a:pt x="648688" y="1453690"/>
                  </a:cubicBezTo>
                  <a:close/>
                  <a:moveTo>
                    <a:pt x="865024" y="1582089"/>
                  </a:moveTo>
                  <a:cubicBezTo>
                    <a:pt x="869747" y="1609232"/>
                    <a:pt x="869275" y="1603567"/>
                    <a:pt x="843768" y="1608996"/>
                  </a:cubicBezTo>
                  <a:cubicBezTo>
                    <a:pt x="829125" y="1586573"/>
                    <a:pt x="830070" y="1489094"/>
                    <a:pt x="830306" y="1464784"/>
                  </a:cubicBezTo>
                  <a:cubicBezTo>
                    <a:pt x="844713" y="1473753"/>
                    <a:pt x="836919" y="1460771"/>
                    <a:pt x="844949" y="1481777"/>
                  </a:cubicBezTo>
                  <a:lnTo>
                    <a:pt x="865024" y="1582089"/>
                  </a:lnTo>
                  <a:close/>
                  <a:moveTo>
                    <a:pt x="686004" y="1444249"/>
                  </a:moveTo>
                  <a:cubicBezTo>
                    <a:pt x="708440" y="1473517"/>
                    <a:pt x="677501" y="1587990"/>
                    <a:pt x="674903" y="1630238"/>
                  </a:cubicBezTo>
                  <a:lnTo>
                    <a:pt x="640894" y="1617729"/>
                  </a:lnTo>
                  <a:cubicBezTo>
                    <a:pt x="643965" y="1569816"/>
                    <a:pt x="658844" y="1525442"/>
                    <a:pt x="668291" y="1481069"/>
                  </a:cubicBezTo>
                  <a:cubicBezTo>
                    <a:pt x="669944" y="1472572"/>
                    <a:pt x="670652" y="1463839"/>
                    <a:pt x="672778" y="1458175"/>
                  </a:cubicBezTo>
                  <a:cubicBezTo>
                    <a:pt x="678446" y="1444485"/>
                    <a:pt x="673486" y="1449206"/>
                    <a:pt x="686004" y="1444249"/>
                  </a:cubicBezTo>
                  <a:close/>
                  <a:moveTo>
                    <a:pt x="892656" y="1601443"/>
                  </a:moveTo>
                  <a:cubicBezTo>
                    <a:pt x="870692" y="1596959"/>
                    <a:pt x="875652" y="1588698"/>
                    <a:pt x="865496" y="1519306"/>
                  </a:cubicBezTo>
                  <a:cubicBezTo>
                    <a:pt x="879903" y="1528747"/>
                    <a:pt x="871637" y="1516945"/>
                    <a:pt x="881084" y="1537716"/>
                  </a:cubicBezTo>
                  <a:lnTo>
                    <a:pt x="896199" y="1583033"/>
                  </a:lnTo>
                  <a:cubicBezTo>
                    <a:pt x="903756" y="1610648"/>
                    <a:pt x="895726" y="1597195"/>
                    <a:pt x="892656" y="1601443"/>
                  </a:cubicBezTo>
                  <a:close/>
                  <a:moveTo>
                    <a:pt x="1050420" y="1653369"/>
                  </a:moveTo>
                  <a:cubicBezTo>
                    <a:pt x="1062938" y="1672015"/>
                    <a:pt x="1065772" y="1718040"/>
                    <a:pt x="1066244" y="1738575"/>
                  </a:cubicBezTo>
                  <a:cubicBezTo>
                    <a:pt x="1066717" y="1761469"/>
                    <a:pt x="1068134" y="1798762"/>
                    <a:pt x="1066008" y="1828973"/>
                  </a:cubicBezTo>
                  <a:cubicBezTo>
                    <a:pt x="1038612" y="1830389"/>
                    <a:pt x="1030582" y="1827557"/>
                    <a:pt x="1007909" y="1824253"/>
                  </a:cubicBezTo>
                  <a:cubicBezTo>
                    <a:pt x="987126" y="1820948"/>
                    <a:pt x="678918" y="1848563"/>
                    <a:pt x="605232" y="1808911"/>
                  </a:cubicBezTo>
                  <a:lnTo>
                    <a:pt x="647980" y="1807023"/>
                  </a:lnTo>
                  <a:cubicBezTo>
                    <a:pt x="641367" y="1804898"/>
                    <a:pt x="625307" y="1801122"/>
                    <a:pt x="614915" y="1799942"/>
                  </a:cubicBezTo>
                  <a:cubicBezTo>
                    <a:pt x="605468" y="1798762"/>
                    <a:pt x="600508" y="1799470"/>
                    <a:pt x="584212" y="1796165"/>
                  </a:cubicBezTo>
                  <a:cubicBezTo>
                    <a:pt x="487853" y="1776339"/>
                    <a:pt x="603579" y="1829917"/>
                    <a:pt x="429518" y="1787432"/>
                  </a:cubicBezTo>
                  <a:cubicBezTo>
                    <a:pt x="395745" y="1779407"/>
                    <a:pt x="346149" y="1778935"/>
                    <a:pt x="345204" y="1739991"/>
                  </a:cubicBezTo>
                  <a:lnTo>
                    <a:pt x="369294" y="1614425"/>
                  </a:lnTo>
                  <a:lnTo>
                    <a:pt x="517375" y="1628586"/>
                  </a:lnTo>
                  <a:cubicBezTo>
                    <a:pt x="516194" y="1629530"/>
                    <a:pt x="514069" y="1629766"/>
                    <a:pt x="513360" y="1630002"/>
                  </a:cubicBezTo>
                  <a:lnTo>
                    <a:pt x="502024" y="1634959"/>
                  </a:lnTo>
                  <a:cubicBezTo>
                    <a:pt x="489270" y="1642276"/>
                    <a:pt x="496592" y="1630238"/>
                    <a:pt x="490924" y="1644872"/>
                  </a:cubicBezTo>
                  <a:cubicBezTo>
                    <a:pt x="512652" y="1654785"/>
                    <a:pt x="534616" y="1642040"/>
                    <a:pt x="556580" y="1640860"/>
                  </a:cubicBezTo>
                  <a:cubicBezTo>
                    <a:pt x="579017" y="1639443"/>
                    <a:pt x="606885" y="1649121"/>
                    <a:pt x="626488" y="1649121"/>
                  </a:cubicBezTo>
                  <a:lnTo>
                    <a:pt x="853215" y="1656909"/>
                  </a:lnTo>
                  <a:cubicBezTo>
                    <a:pt x="965162" y="1664226"/>
                    <a:pt x="891239" y="1660214"/>
                    <a:pt x="946740" y="1653369"/>
                  </a:cubicBezTo>
                  <a:cubicBezTo>
                    <a:pt x="963508" y="1651245"/>
                    <a:pt x="970121" y="1654785"/>
                    <a:pt x="982875" y="1656437"/>
                  </a:cubicBezTo>
                  <a:cubicBezTo>
                    <a:pt x="1000824" y="1658798"/>
                    <a:pt x="1027275" y="1653841"/>
                    <a:pt x="1050420" y="1653369"/>
                  </a:cubicBezTo>
                  <a:close/>
                  <a:moveTo>
                    <a:pt x="324185" y="1768314"/>
                  </a:moveTo>
                  <a:cubicBezTo>
                    <a:pt x="381103" y="1816228"/>
                    <a:pt x="526586" y="1814339"/>
                    <a:pt x="549731" y="1819060"/>
                  </a:cubicBezTo>
                  <a:lnTo>
                    <a:pt x="677265" y="1843135"/>
                  </a:lnTo>
                  <a:cubicBezTo>
                    <a:pt x="731113" y="1855408"/>
                    <a:pt x="1035069" y="1845731"/>
                    <a:pt x="1072149" y="1860129"/>
                  </a:cubicBezTo>
                  <a:cubicBezTo>
                    <a:pt x="1096002" y="1838178"/>
                    <a:pt x="1086319" y="1843135"/>
                    <a:pt x="1083249" y="1819060"/>
                  </a:cubicBezTo>
                  <a:cubicBezTo>
                    <a:pt x="1080178" y="1792389"/>
                    <a:pt x="1090806" y="1780352"/>
                    <a:pt x="1085847" y="1750612"/>
                  </a:cubicBezTo>
                  <a:cubicBezTo>
                    <a:pt x="1076636" y="1696798"/>
                    <a:pt x="1097892" y="1684761"/>
                    <a:pt x="1076163" y="1624574"/>
                  </a:cubicBezTo>
                  <a:cubicBezTo>
                    <a:pt x="1028456" y="1627642"/>
                    <a:pt x="982638" y="1636139"/>
                    <a:pt x="930680" y="1628586"/>
                  </a:cubicBezTo>
                  <a:cubicBezTo>
                    <a:pt x="922178" y="1596487"/>
                    <a:pt x="917454" y="1567691"/>
                    <a:pt x="903048" y="1542200"/>
                  </a:cubicBezTo>
                  <a:lnTo>
                    <a:pt x="870692" y="1460063"/>
                  </a:lnTo>
                  <a:cubicBezTo>
                    <a:pt x="877069" y="1461479"/>
                    <a:pt x="896435" y="1465492"/>
                    <a:pt x="901158" y="1468088"/>
                  </a:cubicBezTo>
                  <a:cubicBezTo>
                    <a:pt x="919344" y="1478001"/>
                    <a:pt x="903284" y="1464075"/>
                    <a:pt x="914620" y="1484610"/>
                  </a:cubicBezTo>
                  <a:cubicBezTo>
                    <a:pt x="1009090" y="1479181"/>
                    <a:pt x="990905" y="1385006"/>
                    <a:pt x="993739" y="1344410"/>
                  </a:cubicBezTo>
                  <a:cubicBezTo>
                    <a:pt x="1027748" y="1345118"/>
                    <a:pt x="1078289" y="1336385"/>
                    <a:pt x="1148433" y="1338037"/>
                  </a:cubicBezTo>
                  <a:cubicBezTo>
                    <a:pt x="1196376" y="1339453"/>
                    <a:pt x="1259671" y="1343702"/>
                    <a:pt x="1306197" y="1339925"/>
                  </a:cubicBezTo>
                  <a:lnTo>
                    <a:pt x="1453098" y="1327888"/>
                  </a:lnTo>
                  <a:cubicBezTo>
                    <a:pt x="1493483" y="1328360"/>
                    <a:pt x="1552291" y="1338981"/>
                    <a:pt x="1593621" y="1324111"/>
                  </a:cubicBezTo>
                  <a:cubicBezTo>
                    <a:pt x="1594330" y="1288235"/>
                    <a:pt x="1595511" y="1316795"/>
                    <a:pt x="1581813" y="1298857"/>
                  </a:cubicBezTo>
                  <a:cubicBezTo>
                    <a:pt x="1569059" y="1282571"/>
                    <a:pt x="1584411" y="1260620"/>
                    <a:pt x="1582285" y="1161253"/>
                  </a:cubicBezTo>
                  <a:cubicBezTo>
                    <a:pt x="1581104" y="1096817"/>
                    <a:pt x="1587245" y="1041587"/>
                    <a:pt x="1592204" y="981636"/>
                  </a:cubicBezTo>
                  <a:cubicBezTo>
                    <a:pt x="1599762" y="884629"/>
                    <a:pt x="1598345" y="894306"/>
                    <a:pt x="1597400" y="796827"/>
                  </a:cubicBezTo>
                  <a:cubicBezTo>
                    <a:pt x="1596928" y="762131"/>
                    <a:pt x="1598581" y="746081"/>
                    <a:pt x="1599289" y="709969"/>
                  </a:cubicBezTo>
                  <a:cubicBezTo>
                    <a:pt x="1600707" y="645062"/>
                    <a:pt x="1583230" y="637509"/>
                    <a:pt x="1582993" y="637745"/>
                  </a:cubicBezTo>
                  <a:cubicBezTo>
                    <a:pt x="1578742" y="646242"/>
                    <a:pt x="1588425" y="504626"/>
                    <a:pt x="1583466" y="474414"/>
                  </a:cubicBezTo>
                  <a:cubicBezTo>
                    <a:pt x="1567170" y="373395"/>
                    <a:pt x="1610626" y="85442"/>
                    <a:pt x="1589606" y="24783"/>
                  </a:cubicBezTo>
                  <a:lnTo>
                    <a:pt x="1208421" y="0"/>
                  </a:lnTo>
                  <a:lnTo>
                    <a:pt x="506511" y="17938"/>
                  </a:lnTo>
                  <a:cubicBezTo>
                    <a:pt x="441327" y="15814"/>
                    <a:pt x="285216" y="-4485"/>
                    <a:pt x="227825" y="2832"/>
                  </a:cubicBezTo>
                  <a:cubicBezTo>
                    <a:pt x="191927" y="7317"/>
                    <a:pt x="83051" y="15342"/>
                    <a:pt x="68880" y="46733"/>
                  </a:cubicBezTo>
                  <a:lnTo>
                    <a:pt x="20937" y="734516"/>
                  </a:lnTo>
                  <a:cubicBezTo>
                    <a:pt x="17867" y="760479"/>
                    <a:pt x="18575" y="787150"/>
                    <a:pt x="17158" y="813349"/>
                  </a:cubicBezTo>
                  <a:cubicBezTo>
                    <a:pt x="15977" y="836008"/>
                    <a:pt x="10309" y="864331"/>
                    <a:pt x="8420" y="885101"/>
                  </a:cubicBezTo>
                  <a:cubicBezTo>
                    <a:pt x="2515" y="950245"/>
                    <a:pt x="-3153" y="1229937"/>
                    <a:pt x="2043" y="1275254"/>
                  </a:cubicBezTo>
                  <a:lnTo>
                    <a:pt x="31092" y="1293428"/>
                  </a:lnTo>
                  <a:cubicBezTo>
                    <a:pt x="32037" y="1293900"/>
                    <a:pt x="33454" y="1295080"/>
                    <a:pt x="34163" y="1295788"/>
                  </a:cubicBezTo>
                  <a:cubicBezTo>
                    <a:pt x="42901" y="1302397"/>
                    <a:pt x="28967" y="1294608"/>
                    <a:pt x="44318" y="1303105"/>
                  </a:cubicBezTo>
                  <a:cubicBezTo>
                    <a:pt x="127215" y="1295552"/>
                    <a:pt x="211529" y="1300509"/>
                    <a:pt x="294663" y="1301689"/>
                  </a:cubicBezTo>
                  <a:lnTo>
                    <a:pt x="397635" y="1312782"/>
                  </a:lnTo>
                  <a:cubicBezTo>
                    <a:pt x="445106" y="1318447"/>
                    <a:pt x="504622" y="1305229"/>
                    <a:pt x="512888" y="1335441"/>
                  </a:cubicBezTo>
                  <a:lnTo>
                    <a:pt x="514069" y="1367776"/>
                  </a:lnTo>
                  <a:cubicBezTo>
                    <a:pt x="509581" y="1456051"/>
                    <a:pt x="533435" y="1433628"/>
                    <a:pt x="615860" y="1442361"/>
                  </a:cubicBezTo>
                  <a:cubicBezTo>
                    <a:pt x="619402" y="1481069"/>
                    <a:pt x="597674" y="1550225"/>
                    <a:pt x="584449" y="1585865"/>
                  </a:cubicBezTo>
                  <a:cubicBezTo>
                    <a:pt x="580670" y="1596251"/>
                    <a:pt x="580906" y="1595306"/>
                    <a:pt x="576183" y="1605220"/>
                  </a:cubicBezTo>
                  <a:cubicBezTo>
                    <a:pt x="575946" y="1606164"/>
                    <a:pt x="571459" y="1615369"/>
                    <a:pt x="570751" y="1616549"/>
                  </a:cubicBezTo>
                  <a:lnTo>
                    <a:pt x="566499" y="1624102"/>
                  </a:lnTo>
                  <a:cubicBezTo>
                    <a:pt x="565319" y="1623158"/>
                    <a:pt x="564374" y="1621505"/>
                    <a:pt x="563665" y="1621033"/>
                  </a:cubicBezTo>
                  <a:cubicBezTo>
                    <a:pt x="543827" y="1605928"/>
                    <a:pt x="493758" y="1609232"/>
                    <a:pt x="468487" y="1607108"/>
                  </a:cubicBezTo>
                  <a:cubicBezTo>
                    <a:pt x="438965" y="1604984"/>
                    <a:pt x="403775" y="1587990"/>
                    <a:pt x="372836" y="1599319"/>
                  </a:cubicBezTo>
                  <a:cubicBezTo>
                    <a:pt x="318989" y="1619145"/>
                    <a:pt x="344968" y="1715916"/>
                    <a:pt x="324185" y="1768314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75" name="Forma libre 874">
              <a:extLst>
                <a:ext uri="{FF2B5EF4-FFF2-40B4-BE49-F238E27FC236}">
                  <a16:creationId xmlns:a16="http://schemas.microsoft.com/office/drawing/2014/main" id="{D1AF325B-8A06-D74D-A867-1C6E363F6C4E}"/>
                </a:ext>
              </a:extLst>
            </p:cNvPr>
            <p:cNvSpPr/>
            <p:nvPr/>
          </p:nvSpPr>
          <p:spPr>
            <a:xfrm>
              <a:off x="4612353" y="165557"/>
              <a:ext cx="1342769" cy="904116"/>
            </a:xfrm>
            <a:custGeom>
              <a:avLst/>
              <a:gdLst>
                <a:gd name="connsiteX0" fmla="*/ 0 w 1342769"/>
                <a:gd name="connsiteY0" fmla="*/ 15947 h 904116"/>
                <a:gd name="connsiteX1" fmla="*/ 22909 w 1342769"/>
                <a:gd name="connsiteY1" fmla="*/ 32233 h 904116"/>
                <a:gd name="connsiteX2" fmla="*/ 18658 w 1342769"/>
                <a:gd name="connsiteY2" fmla="*/ 273217 h 904116"/>
                <a:gd name="connsiteX3" fmla="*/ 44873 w 1342769"/>
                <a:gd name="connsiteY3" fmla="*/ 29401 h 904116"/>
                <a:gd name="connsiteX4" fmla="*/ 281520 w 1342769"/>
                <a:gd name="connsiteY4" fmla="*/ 45451 h 904116"/>
                <a:gd name="connsiteX5" fmla="*/ 515805 w 1342769"/>
                <a:gd name="connsiteY5" fmla="*/ 57960 h 904116"/>
                <a:gd name="connsiteX6" fmla="*/ 635073 w 1342769"/>
                <a:gd name="connsiteY6" fmla="*/ 69053 h 904116"/>
                <a:gd name="connsiteX7" fmla="*/ 869594 w 1342769"/>
                <a:gd name="connsiteY7" fmla="*/ 65513 h 904116"/>
                <a:gd name="connsiteX8" fmla="*/ 987681 w 1342769"/>
                <a:gd name="connsiteY8" fmla="*/ 68345 h 904116"/>
                <a:gd name="connsiteX9" fmla="*/ 965717 w 1342769"/>
                <a:gd name="connsiteY9" fmla="*/ 57960 h 904116"/>
                <a:gd name="connsiteX10" fmla="*/ 1304391 w 1342769"/>
                <a:gd name="connsiteY10" fmla="*/ 62917 h 904116"/>
                <a:gd name="connsiteX11" fmla="*/ 1312420 w 1342769"/>
                <a:gd name="connsiteY11" fmla="*/ 112010 h 904116"/>
                <a:gd name="connsiteX12" fmla="*/ 1317616 w 1342769"/>
                <a:gd name="connsiteY12" fmla="*/ 276993 h 904116"/>
                <a:gd name="connsiteX13" fmla="*/ 1320687 w 1342769"/>
                <a:gd name="connsiteY13" fmla="*/ 384858 h 904116"/>
                <a:gd name="connsiteX14" fmla="*/ 1316199 w 1342769"/>
                <a:gd name="connsiteY14" fmla="*/ 706562 h 904116"/>
                <a:gd name="connsiteX15" fmla="*/ 1320687 w 1342769"/>
                <a:gd name="connsiteY15" fmla="*/ 755656 h 904116"/>
                <a:gd name="connsiteX16" fmla="*/ 1323757 w 1342769"/>
                <a:gd name="connsiteY16" fmla="*/ 904117 h 904116"/>
                <a:gd name="connsiteX17" fmla="*/ 1338400 w 1342769"/>
                <a:gd name="connsiteY17" fmla="*/ 791060 h 904116"/>
                <a:gd name="connsiteX18" fmla="*/ 1335802 w 1342769"/>
                <a:gd name="connsiteY18" fmla="*/ 222707 h 904116"/>
                <a:gd name="connsiteX19" fmla="*/ 1330606 w 1342769"/>
                <a:gd name="connsiteY19" fmla="*/ 80855 h 904116"/>
                <a:gd name="connsiteX20" fmla="*/ 1230704 w 1342769"/>
                <a:gd name="connsiteY20" fmla="*/ 36246 h 904116"/>
                <a:gd name="connsiteX21" fmla="*/ 525015 w 1342769"/>
                <a:gd name="connsiteY21" fmla="*/ 35538 h 904116"/>
                <a:gd name="connsiteX22" fmla="*/ 254832 w 1342769"/>
                <a:gd name="connsiteY22" fmla="*/ 23028 h 904116"/>
                <a:gd name="connsiteX23" fmla="*/ 0 w 1342769"/>
                <a:gd name="connsiteY23" fmla="*/ 15947 h 904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42769" h="904116">
                  <a:moveTo>
                    <a:pt x="0" y="15947"/>
                  </a:moveTo>
                  <a:cubicBezTo>
                    <a:pt x="7794" y="32469"/>
                    <a:pt x="-4251" y="14531"/>
                    <a:pt x="22909" y="32233"/>
                  </a:cubicBezTo>
                  <a:cubicBezTo>
                    <a:pt x="18185" y="72594"/>
                    <a:pt x="2126" y="249614"/>
                    <a:pt x="18658" y="273217"/>
                  </a:cubicBezTo>
                  <a:cubicBezTo>
                    <a:pt x="35662" y="207365"/>
                    <a:pt x="13226" y="98557"/>
                    <a:pt x="44873" y="29401"/>
                  </a:cubicBezTo>
                  <a:cubicBezTo>
                    <a:pt x="104389" y="10519"/>
                    <a:pt x="214210" y="44507"/>
                    <a:pt x="281520" y="45451"/>
                  </a:cubicBezTo>
                  <a:cubicBezTo>
                    <a:pt x="344342" y="46631"/>
                    <a:pt x="437395" y="49227"/>
                    <a:pt x="515805" y="57960"/>
                  </a:cubicBezTo>
                  <a:cubicBezTo>
                    <a:pt x="556427" y="62445"/>
                    <a:pt x="592325" y="69289"/>
                    <a:pt x="635073" y="69053"/>
                  </a:cubicBezTo>
                  <a:lnTo>
                    <a:pt x="869594" y="65513"/>
                  </a:lnTo>
                  <a:cubicBezTo>
                    <a:pt x="917773" y="61973"/>
                    <a:pt x="954380" y="73774"/>
                    <a:pt x="987681" y="68345"/>
                  </a:cubicBezTo>
                  <a:lnTo>
                    <a:pt x="965717" y="57960"/>
                  </a:lnTo>
                  <a:cubicBezTo>
                    <a:pt x="1031845" y="57960"/>
                    <a:pt x="1249834" y="44743"/>
                    <a:pt x="1304391" y="62917"/>
                  </a:cubicBezTo>
                  <a:cubicBezTo>
                    <a:pt x="1310059" y="67401"/>
                    <a:pt x="1311712" y="104694"/>
                    <a:pt x="1312420" y="112010"/>
                  </a:cubicBezTo>
                  <a:cubicBezTo>
                    <a:pt x="1319742" y="174085"/>
                    <a:pt x="1317380" y="213266"/>
                    <a:pt x="1317616" y="276993"/>
                  </a:cubicBezTo>
                  <a:cubicBezTo>
                    <a:pt x="1317616" y="313813"/>
                    <a:pt x="1323048" y="346149"/>
                    <a:pt x="1320687" y="384858"/>
                  </a:cubicBezTo>
                  <a:lnTo>
                    <a:pt x="1316199" y="706562"/>
                  </a:lnTo>
                  <a:cubicBezTo>
                    <a:pt x="1316908" y="725917"/>
                    <a:pt x="1320214" y="738662"/>
                    <a:pt x="1320687" y="755656"/>
                  </a:cubicBezTo>
                  <a:cubicBezTo>
                    <a:pt x="1321395" y="776898"/>
                    <a:pt x="1300139" y="824340"/>
                    <a:pt x="1323757" y="904117"/>
                  </a:cubicBezTo>
                  <a:cubicBezTo>
                    <a:pt x="1348319" y="890427"/>
                    <a:pt x="1344068" y="827172"/>
                    <a:pt x="1338400" y="791060"/>
                  </a:cubicBezTo>
                  <a:cubicBezTo>
                    <a:pt x="1331787" y="751171"/>
                    <a:pt x="1334621" y="326323"/>
                    <a:pt x="1335802" y="222707"/>
                  </a:cubicBezTo>
                  <a:cubicBezTo>
                    <a:pt x="1336274" y="179514"/>
                    <a:pt x="1336983" y="116495"/>
                    <a:pt x="1330606" y="80855"/>
                  </a:cubicBezTo>
                  <a:cubicBezTo>
                    <a:pt x="1322104" y="34121"/>
                    <a:pt x="1294235" y="41202"/>
                    <a:pt x="1230704" y="36246"/>
                  </a:cubicBezTo>
                  <a:cubicBezTo>
                    <a:pt x="1028303" y="20668"/>
                    <a:pt x="746311" y="68581"/>
                    <a:pt x="525015" y="35538"/>
                  </a:cubicBezTo>
                  <a:cubicBezTo>
                    <a:pt x="458414" y="25624"/>
                    <a:pt x="325212" y="27513"/>
                    <a:pt x="254832" y="23028"/>
                  </a:cubicBezTo>
                  <a:cubicBezTo>
                    <a:pt x="192246" y="18780"/>
                    <a:pt x="21492" y="-21817"/>
                    <a:pt x="0" y="1594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76" name="Forma libre 875">
              <a:extLst>
                <a:ext uri="{FF2B5EF4-FFF2-40B4-BE49-F238E27FC236}">
                  <a16:creationId xmlns:a16="http://schemas.microsoft.com/office/drawing/2014/main" id="{AEE9D5B4-180E-094B-A8F0-328F68915941}"/>
                </a:ext>
              </a:extLst>
            </p:cNvPr>
            <p:cNvSpPr/>
            <p:nvPr/>
          </p:nvSpPr>
          <p:spPr>
            <a:xfrm>
              <a:off x="4575896" y="999574"/>
              <a:ext cx="1340138" cy="68049"/>
            </a:xfrm>
            <a:custGeom>
              <a:avLst/>
              <a:gdLst>
                <a:gd name="connsiteX0" fmla="*/ 1340138 w 1340138"/>
                <a:gd name="connsiteY0" fmla="*/ 60659 h 68049"/>
                <a:gd name="connsiteX1" fmla="*/ 1223468 w 1340138"/>
                <a:gd name="connsiteY1" fmla="*/ 23367 h 68049"/>
                <a:gd name="connsiteX2" fmla="*/ 1013273 w 1340138"/>
                <a:gd name="connsiteY2" fmla="*/ 40833 h 68049"/>
                <a:gd name="connsiteX3" fmla="*/ 932738 w 1340138"/>
                <a:gd name="connsiteY3" fmla="*/ 42957 h 68049"/>
                <a:gd name="connsiteX4" fmla="*/ 776154 w 1340138"/>
                <a:gd name="connsiteY4" fmla="*/ 37528 h 68049"/>
                <a:gd name="connsiteX5" fmla="*/ 465113 w 1340138"/>
                <a:gd name="connsiteY5" fmla="*/ 36820 h 68049"/>
                <a:gd name="connsiteX6" fmla="*/ 318212 w 1340138"/>
                <a:gd name="connsiteY6" fmla="*/ 25255 h 68049"/>
                <a:gd name="connsiteX7" fmla="*/ 236024 w 1340138"/>
                <a:gd name="connsiteY7" fmla="*/ 27615 h 68049"/>
                <a:gd name="connsiteX8" fmla="*/ 185010 w 1340138"/>
                <a:gd name="connsiteY8" fmla="*/ 0 h 68049"/>
                <a:gd name="connsiteX9" fmla="*/ 200361 w 1340138"/>
                <a:gd name="connsiteY9" fmla="*/ 24783 h 68049"/>
                <a:gd name="connsiteX10" fmla="*/ 86 w 1340138"/>
                <a:gd name="connsiteY10" fmla="*/ 42957 h 68049"/>
                <a:gd name="connsiteX11" fmla="*/ 301916 w 1340138"/>
                <a:gd name="connsiteY11" fmla="*/ 45553 h 68049"/>
                <a:gd name="connsiteX12" fmla="*/ 470781 w 1340138"/>
                <a:gd name="connsiteY12" fmla="*/ 61131 h 68049"/>
                <a:gd name="connsiteX13" fmla="*/ 742617 w 1340138"/>
                <a:gd name="connsiteY13" fmla="*/ 65852 h 68049"/>
                <a:gd name="connsiteX14" fmla="*/ 829530 w 1340138"/>
                <a:gd name="connsiteY14" fmla="*/ 62075 h 68049"/>
                <a:gd name="connsiteX15" fmla="*/ 1008786 w 1340138"/>
                <a:gd name="connsiteY15" fmla="*/ 66324 h 68049"/>
                <a:gd name="connsiteX16" fmla="*/ 1172218 w 1340138"/>
                <a:gd name="connsiteY16" fmla="*/ 46025 h 68049"/>
                <a:gd name="connsiteX17" fmla="*/ 1340138 w 1340138"/>
                <a:gd name="connsiteY17" fmla="*/ 60659 h 68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40138" h="68049">
                  <a:moveTo>
                    <a:pt x="1340138" y="60659"/>
                  </a:moveTo>
                  <a:cubicBezTo>
                    <a:pt x="1339430" y="19590"/>
                    <a:pt x="1303531" y="31628"/>
                    <a:pt x="1223468" y="23367"/>
                  </a:cubicBezTo>
                  <a:cubicBezTo>
                    <a:pt x="1146712" y="15342"/>
                    <a:pt x="1082945" y="30211"/>
                    <a:pt x="1013273" y="40833"/>
                  </a:cubicBezTo>
                  <a:cubicBezTo>
                    <a:pt x="991309" y="44137"/>
                    <a:pt x="957536" y="42013"/>
                    <a:pt x="932738" y="42957"/>
                  </a:cubicBezTo>
                  <a:cubicBezTo>
                    <a:pt x="884322" y="45081"/>
                    <a:pt x="832128" y="31392"/>
                    <a:pt x="776154" y="37528"/>
                  </a:cubicBezTo>
                  <a:lnTo>
                    <a:pt x="465113" y="36820"/>
                  </a:lnTo>
                  <a:cubicBezTo>
                    <a:pt x="410320" y="34696"/>
                    <a:pt x="371824" y="24075"/>
                    <a:pt x="318212" y="25255"/>
                  </a:cubicBezTo>
                  <a:cubicBezTo>
                    <a:pt x="294359" y="25963"/>
                    <a:pt x="258933" y="29031"/>
                    <a:pt x="236024" y="27615"/>
                  </a:cubicBezTo>
                  <a:cubicBezTo>
                    <a:pt x="194929" y="25255"/>
                    <a:pt x="212879" y="10621"/>
                    <a:pt x="185010" y="0"/>
                  </a:cubicBezTo>
                  <a:cubicBezTo>
                    <a:pt x="188789" y="12745"/>
                    <a:pt x="191859" y="8733"/>
                    <a:pt x="200361" y="24783"/>
                  </a:cubicBezTo>
                  <a:cubicBezTo>
                    <a:pt x="151237" y="22659"/>
                    <a:pt x="-4166" y="-15342"/>
                    <a:pt x="86" y="42957"/>
                  </a:cubicBezTo>
                  <a:cubicBezTo>
                    <a:pt x="141554" y="19354"/>
                    <a:pt x="152418" y="51690"/>
                    <a:pt x="301916" y="45553"/>
                  </a:cubicBezTo>
                  <a:cubicBezTo>
                    <a:pt x="350096" y="43665"/>
                    <a:pt x="420712" y="56646"/>
                    <a:pt x="470781" y="61131"/>
                  </a:cubicBezTo>
                  <a:lnTo>
                    <a:pt x="742617" y="65852"/>
                  </a:lnTo>
                  <a:cubicBezTo>
                    <a:pt x="774973" y="66560"/>
                    <a:pt x="794576" y="60895"/>
                    <a:pt x="829530" y="62075"/>
                  </a:cubicBezTo>
                  <a:cubicBezTo>
                    <a:pt x="888337" y="64199"/>
                    <a:pt x="945255" y="71280"/>
                    <a:pt x="1008786" y="66324"/>
                  </a:cubicBezTo>
                  <a:cubicBezTo>
                    <a:pt x="1063106" y="61839"/>
                    <a:pt x="1117190" y="43665"/>
                    <a:pt x="1172218" y="46025"/>
                  </a:cubicBezTo>
                  <a:cubicBezTo>
                    <a:pt x="1227483" y="48622"/>
                    <a:pt x="1287472" y="53342"/>
                    <a:pt x="1340138" y="6065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77" name="Forma libre 876">
              <a:extLst>
                <a:ext uri="{FF2B5EF4-FFF2-40B4-BE49-F238E27FC236}">
                  <a16:creationId xmlns:a16="http://schemas.microsoft.com/office/drawing/2014/main" id="{FC2F09C9-8B20-2248-80CC-118DE9AC9D47}"/>
                </a:ext>
              </a:extLst>
            </p:cNvPr>
            <p:cNvSpPr/>
            <p:nvPr/>
          </p:nvSpPr>
          <p:spPr>
            <a:xfrm>
              <a:off x="5746020" y="1092568"/>
              <a:ext cx="159055" cy="140846"/>
            </a:xfrm>
            <a:custGeom>
              <a:avLst/>
              <a:gdLst>
                <a:gd name="connsiteX0" fmla="*/ 83575 w 159055"/>
                <a:gd name="connsiteY0" fmla="*/ 54994 h 140846"/>
                <a:gd name="connsiteX1" fmla="*/ 89007 w 159055"/>
                <a:gd name="connsiteY1" fmla="*/ 113057 h 140846"/>
                <a:gd name="connsiteX2" fmla="*/ 78143 w 159055"/>
                <a:gd name="connsiteY2" fmla="*/ 112349 h 140846"/>
                <a:gd name="connsiteX3" fmla="*/ 76962 w 159055"/>
                <a:gd name="connsiteY3" fmla="*/ 109517 h 140846"/>
                <a:gd name="connsiteX4" fmla="*/ 76017 w 159055"/>
                <a:gd name="connsiteY4" fmla="*/ 106448 h 140846"/>
                <a:gd name="connsiteX5" fmla="*/ 77198 w 159055"/>
                <a:gd name="connsiteY5" fmla="*/ 83790 h 140846"/>
                <a:gd name="connsiteX6" fmla="*/ 83575 w 159055"/>
                <a:gd name="connsiteY6" fmla="*/ 54994 h 140846"/>
                <a:gd name="connsiteX7" fmla="*/ 116167 w 159055"/>
                <a:gd name="connsiteY7" fmla="*/ 54994 h 140846"/>
                <a:gd name="connsiteX8" fmla="*/ 124669 w 159055"/>
                <a:gd name="connsiteY8" fmla="*/ 72932 h 140846"/>
                <a:gd name="connsiteX9" fmla="*/ 126559 w 159055"/>
                <a:gd name="connsiteY9" fmla="*/ 92051 h 140846"/>
                <a:gd name="connsiteX10" fmla="*/ 131282 w 159055"/>
                <a:gd name="connsiteY10" fmla="*/ 106212 h 140846"/>
                <a:gd name="connsiteX11" fmla="*/ 124197 w 159055"/>
                <a:gd name="connsiteY11" fmla="*/ 119194 h 140846"/>
                <a:gd name="connsiteX12" fmla="*/ 108609 w 159055"/>
                <a:gd name="connsiteY12" fmla="*/ 89454 h 140846"/>
                <a:gd name="connsiteX13" fmla="*/ 116167 w 159055"/>
                <a:gd name="connsiteY13" fmla="*/ 54994 h 140846"/>
                <a:gd name="connsiteX14" fmla="*/ 151829 w 159055"/>
                <a:gd name="connsiteY14" fmla="*/ 108808 h 140846"/>
                <a:gd name="connsiteX15" fmla="*/ 158442 w 159055"/>
                <a:gd name="connsiteY15" fmla="*/ 41069 h 140846"/>
                <a:gd name="connsiteX16" fmla="*/ 40119 w 159055"/>
                <a:gd name="connsiteY16" fmla="*/ 35404 h 140846"/>
                <a:gd name="connsiteX17" fmla="*/ 38466 w 159055"/>
                <a:gd name="connsiteY17" fmla="*/ 31392 h 140846"/>
                <a:gd name="connsiteX18" fmla="*/ 26421 w 159055"/>
                <a:gd name="connsiteY18" fmla="*/ 0 h 140846"/>
                <a:gd name="connsiteX19" fmla="*/ 5165 w 159055"/>
                <a:gd name="connsiteY19" fmla="*/ 62075 h 140846"/>
                <a:gd name="connsiteX20" fmla="*/ 89715 w 159055"/>
                <a:gd name="connsiteY20" fmla="*/ 138312 h 140846"/>
                <a:gd name="connsiteX21" fmla="*/ 151829 w 159055"/>
                <a:gd name="connsiteY21" fmla="*/ 108808 h 140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9055" h="140846">
                  <a:moveTo>
                    <a:pt x="83575" y="54994"/>
                  </a:moveTo>
                  <a:cubicBezTo>
                    <a:pt x="105775" y="67740"/>
                    <a:pt x="96801" y="98895"/>
                    <a:pt x="89007" y="113057"/>
                  </a:cubicBezTo>
                  <a:lnTo>
                    <a:pt x="78143" y="112349"/>
                  </a:lnTo>
                  <a:cubicBezTo>
                    <a:pt x="77671" y="111405"/>
                    <a:pt x="76962" y="110225"/>
                    <a:pt x="76962" y="109517"/>
                  </a:cubicBezTo>
                  <a:cubicBezTo>
                    <a:pt x="76726" y="109044"/>
                    <a:pt x="76017" y="107156"/>
                    <a:pt x="76017" y="106448"/>
                  </a:cubicBezTo>
                  <a:lnTo>
                    <a:pt x="77198" y="83790"/>
                  </a:lnTo>
                  <a:cubicBezTo>
                    <a:pt x="78851" y="62311"/>
                    <a:pt x="75781" y="67740"/>
                    <a:pt x="83575" y="54994"/>
                  </a:cubicBezTo>
                  <a:close/>
                  <a:moveTo>
                    <a:pt x="116167" y="54994"/>
                  </a:moveTo>
                  <a:cubicBezTo>
                    <a:pt x="124197" y="64907"/>
                    <a:pt x="120418" y="53578"/>
                    <a:pt x="124669" y="72932"/>
                  </a:cubicBezTo>
                  <a:cubicBezTo>
                    <a:pt x="126086" y="79777"/>
                    <a:pt x="124433" y="83318"/>
                    <a:pt x="126559" y="92051"/>
                  </a:cubicBezTo>
                  <a:cubicBezTo>
                    <a:pt x="129629" y="105032"/>
                    <a:pt x="132227" y="87330"/>
                    <a:pt x="131282" y="106212"/>
                  </a:cubicBezTo>
                  <a:cubicBezTo>
                    <a:pt x="130574" y="124386"/>
                    <a:pt x="133408" y="107628"/>
                    <a:pt x="124197" y="119194"/>
                  </a:cubicBezTo>
                  <a:cubicBezTo>
                    <a:pt x="104831" y="99367"/>
                    <a:pt x="110263" y="131703"/>
                    <a:pt x="108609" y="89454"/>
                  </a:cubicBezTo>
                  <a:lnTo>
                    <a:pt x="116167" y="54994"/>
                  </a:lnTo>
                  <a:close/>
                  <a:moveTo>
                    <a:pt x="151829" y="108808"/>
                  </a:moveTo>
                  <a:cubicBezTo>
                    <a:pt x="152065" y="42249"/>
                    <a:pt x="161512" y="65852"/>
                    <a:pt x="158442" y="41069"/>
                  </a:cubicBezTo>
                  <a:cubicBezTo>
                    <a:pt x="154191" y="9441"/>
                    <a:pt x="88535" y="31864"/>
                    <a:pt x="40119" y="35404"/>
                  </a:cubicBezTo>
                  <a:cubicBezTo>
                    <a:pt x="39174" y="34224"/>
                    <a:pt x="38702" y="33516"/>
                    <a:pt x="38466" y="31392"/>
                  </a:cubicBezTo>
                  <a:lnTo>
                    <a:pt x="26421" y="0"/>
                  </a:lnTo>
                  <a:cubicBezTo>
                    <a:pt x="442" y="12273"/>
                    <a:pt x="6110" y="27143"/>
                    <a:pt x="5165" y="62075"/>
                  </a:cubicBezTo>
                  <a:cubicBezTo>
                    <a:pt x="3039" y="127927"/>
                    <a:pt x="-27663" y="148697"/>
                    <a:pt x="89715" y="138312"/>
                  </a:cubicBezTo>
                  <a:cubicBezTo>
                    <a:pt x="119237" y="135716"/>
                    <a:pt x="114750" y="134771"/>
                    <a:pt x="151829" y="10880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78" name="Forma libre 877">
              <a:extLst>
                <a:ext uri="{FF2B5EF4-FFF2-40B4-BE49-F238E27FC236}">
                  <a16:creationId xmlns:a16="http://schemas.microsoft.com/office/drawing/2014/main" id="{3FEFF879-BD12-A945-B703-6758F139F223}"/>
                </a:ext>
              </a:extLst>
            </p:cNvPr>
            <p:cNvSpPr/>
            <p:nvPr/>
          </p:nvSpPr>
          <p:spPr>
            <a:xfrm>
              <a:off x="4549716" y="183392"/>
              <a:ext cx="53103" cy="849225"/>
            </a:xfrm>
            <a:custGeom>
              <a:avLst/>
              <a:gdLst>
                <a:gd name="connsiteX0" fmla="*/ 49647 w 53103"/>
                <a:gd name="connsiteY0" fmla="*/ 0 h 849225"/>
                <a:gd name="connsiteX1" fmla="*/ 30989 w 53103"/>
                <a:gd name="connsiteY1" fmla="*/ 204635 h 849225"/>
                <a:gd name="connsiteX2" fmla="*/ 14457 w 53103"/>
                <a:gd name="connsiteY2" fmla="*/ 849225 h 849225"/>
                <a:gd name="connsiteX3" fmla="*/ 11859 w 53103"/>
                <a:gd name="connsiteY3" fmla="*/ 639397 h 849225"/>
                <a:gd name="connsiteX4" fmla="*/ 29572 w 53103"/>
                <a:gd name="connsiteY4" fmla="*/ 435470 h 849225"/>
                <a:gd name="connsiteX5" fmla="*/ 49647 w 53103"/>
                <a:gd name="connsiteY5" fmla="*/ 0 h 84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103" h="849225">
                  <a:moveTo>
                    <a:pt x="49647" y="0"/>
                  </a:moveTo>
                  <a:cubicBezTo>
                    <a:pt x="25321" y="18174"/>
                    <a:pt x="31226" y="166635"/>
                    <a:pt x="30989" y="204635"/>
                  </a:cubicBezTo>
                  <a:cubicBezTo>
                    <a:pt x="29809" y="347904"/>
                    <a:pt x="-25456" y="777709"/>
                    <a:pt x="14457" y="849225"/>
                  </a:cubicBezTo>
                  <a:cubicBezTo>
                    <a:pt x="22015" y="821138"/>
                    <a:pt x="11151" y="683534"/>
                    <a:pt x="11859" y="639397"/>
                  </a:cubicBezTo>
                  <a:cubicBezTo>
                    <a:pt x="13040" y="574254"/>
                    <a:pt x="23432" y="490464"/>
                    <a:pt x="29572" y="435470"/>
                  </a:cubicBezTo>
                  <a:cubicBezTo>
                    <a:pt x="35241" y="385196"/>
                    <a:pt x="62637" y="19590"/>
                    <a:pt x="49647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79" name="Forma libre 878">
              <a:extLst>
                <a:ext uri="{FF2B5EF4-FFF2-40B4-BE49-F238E27FC236}">
                  <a16:creationId xmlns:a16="http://schemas.microsoft.com/office/drawing/2014/main" id="{BEA8AABB-EC41-B244-806F-F43BF852D781}"/>
                </a:ext>
              </a:extLst>
            </p:cNvPr>
            <p:cNvSpPr/>
            <p:nvPr/>
          </p:nvSpPr>
          <p:spPr>
            <a:xfrm>
              <a:off x="5513273" y="1100121"/>
              <a:ext cx="176011" cy="123442"/>
            </a:xfrm>
            <a:custGeom>
              <a:avLst/>
              <a:gdLst>
                <a:gd name="connsiteX0" fmla="*/ 129508 w 176011"/>
                <a:gd name="connsiteY0" fmla="*/ 108336 h 123442"/>
                <a:gd name="connsiteX1" fmla="*/ 82510 w 176011"/>
                <a:gd name="connsiteY1" fmla="*/ 93467 h 123442"/>
                <a:gd name="connsiteX2" fmla="*/ 21813 w 176011"/>
                <a:gd name="connsiteY2" fmla="*/ 98895 h 123442"/>
                <a:gd name="connsiteX3" fmla="*/ 25592 w 176011"/>
                <a:gd name="connsiteY3" fmla="*/ 32100 h 123442"/>
                <a:gd name="connsiteX4" fmla="*/ 116283 w 176011"/>
                <a:gd name="connsiteY4" fmla="*/ 24075 h 123442"/>
                <a:gd name="connsiteX5" fmla="*/ 143207 w 176011"/>
                <a:gd name="connsiteY5" fmla="*/ 32572 h 123442"/>
                <a:gd name="connsiteX6" fmla="*/ 140609 w 176011"/>
                <a:gd name="connsiteY6" fmla="*/ 75293 h 123442"/>
                <a:gd name="connsiteX7" fmla="*/ 147694 w 176011"/>
                <a:gd name="connsiteY7" fmla="*/ 106920 h 123442"/>
                <a:gd name="connsiteX8" fmla="*/ 166588 w 176011"/>
                <a:gd name="connsiteY8" fmla="*/ 50746 h 123442"/>
                <a:gd name="connsiteX9" fmla="*/ 172492 w 176011"/>
                <a:gd name="connsiteY9" fmla="*/ 25019 h 123442"/>
                <a:gd name="connsiteX10" fmla="*/ 87942 w 176011"/>
                <a:gd name="connsiteY10" fmla="*/ 7317 h 123442"/>
                <a:gd name="connsiteX11" fmla="*/ 11657 w 176011"/>
                <a:gd name="connsiteY11" fmla="*/ 0 h 123442"/>
                <a:gd name="connsiteX12" fmla="*/ 2683 w 176011"/>
                <a:gd name="connsiteY12" fmla="*/ 123442 h 123442"/>
                <a:gd name="connsiteX13" fmla="*/ 129508 w 176011"/>
                <a:gd name="connsiteY13" fmla="*/ 108336 h 123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6011" h="123442">
                  <a:moveTo>
                    <a:pt x="129508" y="108336"/>
                  </a:moveTo>
                  <a:cubicBezTo>
                    <a:pt x="127619" y="103144"/>
                    <a:pt x="138955" y="92759"/>
                    <a:pt x="82510" y="93467"/>
                  </a:cubicBezTo>
                  <a:cubicBezTo>
                    <a:pt x="57711" y="93703"/>
                    <a:pt x="44722" y="98659"/>
                    <a:pt x="21813" y="98895"/>
                  </a:cubicBezTo>
                  <a:lnTo>
                    <a:pt x="25592" y="32100"/>
                  </a:lnTo>
                  <a:lnTo>
                    <a:pt x="116283" y="24075"/>
                  </a:lnTo>
                  <a:cubicBezTo>
                    <a:pt x="139900" y="22895"/>
                    <a:pt x="143207" y="32572"/>
                    <a:pt x="143207" y="32572"/>
                  </a:cubicBezTo>
                  <a:cubicBezTo>
                    <a:pt x="144387" y="51690"/>
                    <a:pt x="143443" y="56646"/>
                    <a:pt x="140609" y="75293"/>
                  </a:cubicBezTo>
                  <a:cubicBezTo>
                    <a:pt x="137302" y="95355"/>
                    <a:pt x="129036" y="100784"/>
                    <a:pt x="147694" y="106920"/>
                  </a:cubicBezTo>
                  <a:cubicBezTo>
                    <a:pt x="163281" y="80249"/>
                    <a:pt x="139664" y="89690"/>
                    <a:pt x="166588" y="50746"/>
                  </a:cubicBezTo>
                  <a:cubicBezTo>
                    <a:pt x="175562" y="37764"/>
                    <a:pt x="179341" y="45553"/>
                    <a:pt x="172492" y="25019"/>
                  </a:cubicBezTo>
                  <a:cubicBezTo>
                    <a:pt x="159975" y="-12509"/>
                    <a:pt x="108489" y="5193"/>
                    <a:pt x="87942" y="7317"/>
                  </a:cubicBezTo>
                  <a:cubicBezTo>
                    <a:pt x="45667" y="11801"/>
                    <a:pt x="40943" y="3540"/>
                    <a:pt x="11657" y="0"/>
                  </a:cubicBezTo>
                  <a:cubicBezTo>
                    <a:pt x="2683" y="21478"/>
                    <a:pt x="-3930" y="93231"/>
                    <a:pt x="2683" y="123442"/>
                  </a:cubicBezTo>
                  <a:lnTo>
                    <a:pt x="129508" y="108336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80" name="Forma libre 879">
              <a:extLst>
                <a:ext uri="{FF2B5EF4-FFF2-40B4-BE49-F238E27FC236}">
                  <a16:creationId xmlns:a16="http://schemas.microsoft.com/office/drawing/2014/main" id="{39733E7E-9961-0D43-96B4-47DEF2DA391B}"/>
                </a:ext>
              </a:extLst>
            </p:cNvPr>
            <p:cNvSpPr/>
            <p:nvPr/>
          </p:nvSpPr>
          <p:spPr>
            <a:xfrm>
              <a:off x="4528917" y="1117115"/>
              <a:ext cx="107053" cy="194958"/>
            </a:xfrm>
            <a:custGeom>
              <a:avLst/>
              <a:gdLst>
                <a:gd name="connsiteX0" fmla="*/ 52734 w 107053"/>
                <a:gd name="connsiteY0" fmla="*/ 88274 h 194958"/>
                <a:gd name="connsiteX1" fmla="*/ 65959 w 107053"/>
                <a:gd name="connsiteY1" fmla="*/ 164747 h 194958"/>
                <a:gd name="connsiteX2" fmla="*/ 107054 w 107053"/>
                <a:gd name="connsiteY2" fmla="*/ 120138 h 194958"/>
                <a:gd name="connsiteX3" fmla="*/ 72336 w 107053"/>
                <a:gd name="connsiteY3" fmla="*/ 134535 h 194958"/>
                <a:gd name="connsiteX4" fmla="*/ 52734 w 107053"/>
                <a:gd name="connsiteY4" fmla="*/ 46025 h 194958"/>
                <a:gd name="connsiteX5" fmla="*/ 11639 w 107053"/>
                <a:gd name="connsiteY5" fmla="*/ 162623 h 194958"/>
                <a:gd name="connsiteX6" fmla="*/ 17071 w 107053"/>
                <a:gd name="connsiteY6" fmla="*/ 0 h 194958"/>
                <a:gd name="connsiteX7" fmla="*/ 4554 w 107053"/>
                <a:gd name="connsiteY7" fmla="*/ 88274 h 194958"/>
                <a:gd name="connsiteX8" fmla="*/ 775 w 107053"/>
                <a:gd name="connsiteY8" fmla="*/ 140672 h 194958"/>
                <a:gd name="connsiteX9" fmla="*/ 6207 w 107053"/>
                <a:gd name="connsiteY9" fmla="*/ 194958 h 194958"/>
                <a:gd name="connsiteX10" fmla="*/ 29825 w 107053"/>
                <a:gd name="connsiteY10" fmla="*/ 148225 h 194958"/>
                <a:gd name="connsiteX11" fmla="*/ 37382 w 107053"/>
                <a:gd name="connsiteY11" fmla="*/ 118958 h 194958"/>
                <a:gd name="connsiteX12" fmla="*/ 52734 w 107053"/>
                <a:gd name="connsiteY12" fmla="*/ 88274 h 194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7053" h="194958">
                  <a:moveTo>
                    <a:pt x="52734" y="88274"/>
                  </a:moveTo>
                  <a:cubicBezTo>
                    <a:pt x="57693" y="111877"/>
                    <a:pt x="54623" y="144449"/>
                    <a:pt x="65959" y="164747"/>
                  </a:cubicBezTo>
                  <a:cubicBezTo>
                    <a:pt x="85089" y="158138"/>
                    <a:pt x="106109" y="142796"/>
                    <a:pt x="107054" y="120138"/>
                  </a:cubicBezTo>
                  <a:cubicBezTo>
                    <a:pt x="83672" y="124150"/>
                    <a:pt x="100677" y="130759"/>
                    <a:pt x="72336" y="134535"/>
                  </a:cubicBezTo>
                  <a:cubicBezTo>
                    <a:pt x="64542" y="90634"/>
                    <a:pt x="69266" y="80721"/>
                    <a:pt x="52734" y="46025"/>
                  </a:cubicBezTo>
                  <a:cubicBezTo>
                    <a:pt x="26518" y="70572"/>
                    <a:pt x="35257" y="135479"/>
                    <a:pt x="11639" y="162623"/>
                  </a:cubicBezTo>
                  <a:cubicBezTo>
                    <a:pt x="9041" y="120138"/>
                    <a:pt x="26991" y="26907"/>
                    <a:pt x="17071" y="0"/>
                  </a:cubicBezTo>
                  <a:cubicBezTo>
                    <a:pt x="-17883" y="8261"/>
                    <a:pt x="16599" y="-708"/>
                    <a:pt x="4554" y="88274"/>
                  </a:cubicBezTo>
                  <a:cubicBezTo>
                    <a:pt x="2192" y="105740"/>
                    <a:pt x="1484" y="123206"/>
                    <a:pt x="775" y="140672"/>
                  </a:cubicBezTo>
                  <a:cubicBezTo>
                    <a:pt x="67" y="160262"/>
                    <a:pt x="-2059" y="181033"/>
                    <a:pt x="6207" y="194958"/>
                  </a:cubicBezTo>
                  <a:cubicBezTo>
                    <a:pt x="19433" y="188822"/>
                    <a:pt x="13292" y="204399"/>
                    <a:pt x="29825" y="148225"/>
                  </a:cubicBezTo>
                  <a:cubicBezTo>
                    <a:pt x="33603" y="135479"/>
                    <a:pt x="34312" y="131939"/>
                    <a:pt x="37382" y="118958"/>
                  </a:cubicBezTo>
                  <a:lnTo>
                    <a:pt x="52734" y="88274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81" name="Forma libre 880">
              <a:extLst>
                <a:ext uri="{FF2B5EF4-FFF2-40B4-BE49-F238E27FC236}">
                  <a16:creationId xmlns:a16="http://schemas.microsoft.com/office/drawing/2014/main" id="{74ED2E41-5C4D-4A49-8793-E7BC0A790BD4}"/>
                </a:ext>
              </a:extLst>
            </p:cNvPr>
            <p:cNvSpPr/>
            <p:nvPr/>
          </p:nvSpPr>
          <p:spPr>
            <a:xfrm>
              <a:off x="4676016" y="210300"/>
              <a:ext cx="21404" cy="214784"/>
            </a:xfrm>
            <a:custGeom>
              <a:avLst/>
              <a:gdLst>
                <a:gd name="connsiteX0" fmla="*/ 20887 w 21404"/>
                <a:gd name="connsiteY0" fmla="*/ 0 h 214784"/>
                <a:gd name="connsiteX1" fmla="*/ 5064 w 21404"/>
                <a:gd name="connsiteY1" fmla="*/ 96299 h 214784"/>
                <a:gd name="connsiteX2" fmla="*/ 6008 w 21404"/>
                <a:gd name="connsiteY2" fmla="*/ 214785 h 214784"/>
                <a:gd name="connsiteX3" fmla="*/ 20887 w 21404"/>
                <a:gd name="connsiteY3" fmla="*/ 0 h 214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04" h="214784">
                  <a:moveTo>
                    <a:pt x="20887" y="0"/>
                  </a:moveTo>
                  <a:cubicBezTo>
                    <a:pt x="-8634" y="6845"/>
                    <a:pt x="9079" y="16994"/>
                    <a:pt x="5064" y="96299"/>
                  </a:cubicBezTo>
                  <a:cubicBezTo>
                    <a:pt x="3883" y="116597"/>
                    <a:pt x="-6273" y="196610"/>
                    <a:pt x="6008" y="214785"/>
                  </a:cubicBezTo>
                  <a:cubicBezTo>
                    <a:pt x="10732" y="200151"/>
                    <a:pt x="24194" y="21951"/>
                    <a:pt x="20887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82" name="Forma libre 881">
              <a:extLst>
                <a:ext uri="{FF2B5EF4-FFF2-40B4-BE49-F238E27FC236}">
                  <a16:creationId xmlns:a16="http://schemas.microsoft.com/office/drawing/2014/main" id="{EEC3719B-6827-144E-8FF3-CC7C9914657A}"/>
                </a:ext>
              </a:extLst>
            </p:cNvPr>
            <p:cNvSpPr/>
            <p:nvPr/>
          </p:nvSpPr>
          <p:spPr>
            <a:xfrm>
              <a:off x="4968580" y="568825"/>
              <a:ext cx="53770" cy="108710"/>
            </a:xfrm>
            <a:custGeom>
              <a:avLst/>
              <a:gdLst>
                <a:gd name="connsiteX0" fmla="*/ 53771 w 53770"/>
                <a:gd name="connsiteY0" fmla="*/ 97715 h 108710"/>
                <a:gd name="connsiteX1" fmla="*/ 32043 w 53770"/>
                <a:gd name="connsiteY1" fmla="*/ 28795 h 108710"/>
                <a:gd name="connsiteX2" fmla="*/ 34405 w 53770"/>
                <a:gd name="connsiteY2" fmla="*/ 0 h 108710"/>
                <a:gd name="connsiteX3" fmla="*/ 53771 w 53770"/>
                <a:gd name="connsiteY3" fmla="*/ 97715 h 108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770" h="108710">
                  <a:moveTo>
                    <a:pt x="53771" y="97715"/>
                  </a:moveTo>
                  <a:cubicBezTo>
                    <a:pt x="32515" y="86858"/>
                    <a:pt x="-5981" y="74112"/>
                    <a:pt x="32043" y="28795"/>
                  </a:cubicBezTo>
                  <a:cubicBezTo>
                    <a:pt x="44088" y="14398"/>
                    <a:pt x="56841" y="9205"/>
                    <a:pt x="34405" y="0"/>
                  </a:cubicBezTo>
                  <a:cubicBezTo>
                    <a:pt x="-51563" y="92287"/>
                    <a:pt x="50228" y="129107"/>
                    <a:pt x="53771" y="9771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83" name="Forma libre 882">
              <a:extLst>
                <a:ext uri="{FF2B5EF4-FFF2-40B4-BE49-F238E27FC236}">
                  <a16:creationId xmlns:a16="http://schemas.microsoft.com/office/drawing/2014/main" id="{195463DD-AC86-2149-9515-E34A90E4F32B}"/>
                </a:ext>
              </a:extLst>
            </p:cNvPr>
            <p:cNvSpPr/>
            <p:nvPr/>
          </p:nvSpPr>
          <p:spPr>
            <a:xfrm>
              <a:off x="4496470" y="1122308"/>
              <a:ext cx="23302" cy="156721"/>
            </a:xfrm>
            <a:custGeom>
              <a:avLst/>
              <a:gdLst>
                <a:gd name="connsiteX0" fmla="*/ 23302 w 23302"/>
                <a:gd name="connsiteY0" fmla="*/ 0 h 156721"/>
                <a:gd name="connsiteX1" fmla="*/ 4880 w 23302"/>
                <a:gd name="connsiteY1" fmla="*/ 72460 h 156721"/>
                <a:gd name="connsiteX2" fmla="*/ 6061 w 23302"/>
                <a:gd name="connsiteY2" fmla="*/ 156722 h 156721"/>
                <a:gd name="connsiteX3" fmla="*/ 23302 w 23302"/>
                <a:gd name="connsiteY3" fmla="*/ 0 h 156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302" h="156721">
                  <a:moveTo>
                    <a:pt x="23302" y="0"/>
                  </a:moveTo>
                  <a:cubicBezTo>
                    <a:pt x="-4567" y="3776"/>
                    <a:pt x="13147" y="-2596"/>
                    <a:pt x="4880" y="72460"/>
                  </a:cubicBezTo>
                  <a:cubicBezTo>
                    <a:pt x="2283" y="97007"/>
                    <a:pt x="-5275" y="139020"/>
                    <a:pt x="6061" y="156722"/>
                  </a:cubicBezTo>
                  <a:lnTo>
                    <a:pt x="23302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84" name="Forma libre 883">
              <a:extLst>
                <a:ext uri="{FF2B5EF4-FFF2-40B4-BE49-F238E27FC236}">
                  <a16:creationId xmlns:a16="http://schemas.microsoft.com/office/drawing/2014/main" id="{DF2C0009-01EF-F144-AB80-362278B1476C}"/>
                </a:ext>
              </a:extLst>
            </p:cNvPr>
            <p:cNvSpPr/>
            <p:nvPr/>
          </p:nvSpPr>
          <p:spPr>
            <a:xfrm>
              <a:off x="5572168" y="274735"/>
              <a:ext cx="76517" cy="124150"/>
            </a:xfrm>
            <a:custGeom>
              <a:avLst/>
              <a:gdLst>
                <a:gd name="connsiteX0" fmla="*/ 76517 w 76517"/>
                <a:gd name="connsiteY0" fmla="*/ 0 h 124150"/>
                <a:gd name="connsiteX1" fmla="*/ 44634 w 76517"/>
                <a:gd name="connsiteY1" fmla="*/ 10621 h 124150"/>
                <a:gd name="connsiteX2" fmla="*/ 55262 w 76517"/>
                <a:gd name="connsiteY2" fmla="*/ 31156 h 124150"/>
                <a:gd name="connsiteX3" fmla="*/ 9680 w 76517"/>
                <a:gd name="connsiteY3" fmla="*/ 99603 h 124150"/>
                <a:gd name="connsiteX4" fmla="*/ 1886 w 76517"/>
                <a:gd name="connsiteY4" fmla="*/ 124150 h 124150"/>
                <a:gd name="connsiteX5" fmla="*/ 41800 w 76517"/>
                <a:gd name="connsiteY5" fmla="*/ 66324 h 124150"/>
                <a:gd name="connsiteX6" fmla="*/ 76517 w 76517"/>
                <a:gd name="connsiteY6" fmla="*/ 0 h 12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517" h="124150">
                  <a:moveTo>
                    <a:pt x="76517" y="0"/>
                  </a:moveTo>
                  <a:cubicBezTo>
                    <a:pt x="51955" y="1652"/>
                    <a:pt x="70377" y="3068"/>
                    <a:pt x="44634" y="10621"/>
                  </a:cubicBezTo>
                  <a:lnTo>
                    <a:pt x="55262" y="31156"/>
                  </a:lnTo>
                  <a:lnTo>
                    <a:pt x="9680" y="99603"/>
                  </a:lnTo>
                  <a:cubicBezTo>
                    <a:pt x="1886" y="112585"/>
                    <a:pt x="-2837" y="111169"/>
                    <a:pt x="1886" y="124150"/>
                  </a:cubicBezTo>
                  <a:cubicBezTo>
                    <a:pt x="15112" y="105268"/>
                    <a:pt x="26921" y="83554"/>
                    <a:pt x="41800" y="66324"/>
                  </a:cubicBezTo>
                  <a:cubicBezTo>
                    <a:pt x="56679" y="49566"/>
                    <a:pt x="73447" y="29267"/>
                    <a:pt x="76517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85" name="Forma libre 884">
              <a:extLst>
                <a:ext uri="{FF2B5EF4-FFF2-40B4-BE49-F238E27FC236}">
                  <a16:creationId xmlns:a16="http://schemas.microsoft.com/office/drawing/2014/main" id="{AEFCBD4D-8A10-3641-952D-9A811214EB3F}"/>
                </a:ext>
              </a:extLst>
            </p:cNvPr>
            <p:cNvSpPr/>
            <p:nvPr/>
          </p:nvSpPr>
          <p:spPr>
            <a:xfrm>
              <a:off x="4678245" y="1260985"/>
              <a:ext cx="61877" cy="28429"/>
            </a:xfrm>
            <a:custGeom>
              <a:avLst/>
              <a:gdLst>
                <a:gd name="connsiteX0" fmla="*/ 11573 w 61877"/>
                <a:gd name="connsiteY0" fmla="*/ 343 h 28429"/>
                <a:gd name="connsiteX1" fmla="*/ 0 w 61877"/>
                <a:gd name="connsiteY1" fmla="*/ 17573 h 28429"/>
                <a:gd name="connsiteX2" fmla="*/ 61878 w 61877"/>
                <a:gd name="connsiteY2" fmla="*/ 28430 h 28429"/>
                <a:gd name="connsiteX3" fmla="*/ 11573 w 61877"/>
                <a:gd name="connsiteY3" fmla="*/ 343 h 28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877" h="28429">
                  <a:moveTo>
                    <a:pt x="11573" y="343"/>
                  </a:moveTo>
                  <a:lnTo>
                    <a:pt x="0" y="17573"/>
                  </a:lnTo>
                  <a:cubicBezTo>
                    <a:pt x="15351" y="29138"/>
                    <a:pt x="41094" y="26778"/>
                    <a:pt x="61878" y="28430"/>
                  </a:cubicBezTo>
                  <a:cubicBezTo>
                    <a:pt x="55265" y="2231"/>
                    <a:pt x="41330" y="-1309"/>
                    <a:pt x="11573" y="343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86" name="Forma libre 885">
              <a:extLst>
                <a:ext uri="{FF2B5EF4-FFF2-40B4-BE49-F238E27FC236}">
                  <a16:creationId xmlns:a16="http://schemas.microsoft.com/office/drawing/2014/main" id="{2B18F2AE-1ECF-A941-B833-7A74E0CC9358}"/>
                </a:ext>
              </a:extLst>
            </p:cNvPr>
            <p:cNvSpPr/>
            <p:nvPr/>
          </p:nvSpPr>
          <p:spPr>
            <a:xfrm>
              <a:off x="5807999" y="784081"/>
              <a:ext cx="19558" cy="112112"/>
            </a:xfrm>
            <a:custGeom>
              <a:avLst/>
              <a:gdLst>
                <a:gd name="connsiteX0" fmla="*/ 10732 w 19558"/>
                <a:gd name="connsiteY0" fmla="*/ 0 h 112112"/>
                <a:gd name="connsiteX1" fmla="*/ 7189 w 19558"/>
                <a:gd name="connsiteY1" fmla="*/ 54994 h 112112"/>
                <a:gd name="connsiteX2" fmla="*/ 5300 w 19558"/>
                <a:gd name="connsiteY2" fmla="*/ 112113 h 112112"/>
                <a:gd name="connsiteX3" fmla="*/ 10732 w 19558"/>
                <a:gd name="connsiteY3" fmla="*/ 0 h 11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558" h="112112">
                  <a:moveTo>
                    <a:pt x="10732" y="0"/>
                  </a:moveTo>
                  <a:cubicBezTo>
                    <a:pt x="-10996" y="16522"/>
                    <a:pt x="6953" y="12037"/>
                    <a:pt x="7189" y="54994"/>
                  </a:cubicBezTo>
                  <a:cubicBezTo>
                    <a:pt x="7189" y="72932"/>
                    <a:pt x="-368" y="101728"/>
                    <a:pt x="5300" y="112113"/>
                  </a:cubicBezTo>
                  <a:cubicBezTo>
                    <a:pt x="12149" y="100075"/>
                    <a:pt x="30334" y="27851"/>
                    <a:pt x="10732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87" name="Forma libre 886">
              <a:extLst>
                <a:ext uri="{FF2B5EF4-FFF2-40B4-BE49-F238E27FC236}">
                  <a16:creationId xmlns:a16="http://schemas.microsoft.com/office/drawing/2014/main" id="{F89D87AA-A783-EA41-97C0-4D34E800237C}"/>
                </a:ext>
              </a:extLst>
            </p:cNvPr>
            <p:cNvSpPr/>
            <p:nvPr/>
          </p:nvSpPr>
          <p:spPr>
            <a:xfrm>
              <a:off x="4768700" y="914132"/>
              <a:ext cx="71088" cy="36440"/>
            </a:xfrm>
            <a:custGeom>
              <a:avLst/>
              <a:gdLst>
                <a:gd name="connsiteX0" fmla="*/ 71088 w 71088"/>
                <a:gd name="connsiteY0" fmla="*/ 27379 h 36440"/>
                <a:gd name="connsiteX1" fmla="*/ 0 w 71088"/>
                <a:gd name="connsiteY1" fmla="*/ 0 h 36440"/>
                <a:gd name="connsiteX2" fmla="*/ 51958 w 71088"/>
                <a:gd name="connsiteY2" fmla="*/ 35640 h 36440"/>
                <a:gd name="connsiteX3" fmla="*/ 71088 w 71088"/>
                <a:gd name="connsiteY3" fmla="*/ 27379 h 36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088" h="36440">
                  <a:moveTo>
                    <a:pt x="71088" y="27379"/>
                  </a:moveTo>
                  <a:cubicBezTo>
                    <a:pt x="44873" y="20062"/>
                    <a:pt x="28813" y="5665"/>
                    <a:pt x="0" y="0"/>
                  </a:cubicBezTo>
                  <a:cubicBezTo>
                    <a:pt x="3306" y="23367"/>
                    <a:pt x="27869" y="31864"/>
                    <a:pt x="51958" y="35640"/>
                  </a:cubicBezTo>
                  <a:cubicBezTo>
                    <a:pt x="67073" y="37764"/>
                    <a:pt x="65420" y="35876"/>
                    <a:pt x="71088" y="2737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88" name="Forma libre 887">
              <a:extLst>
                <a:ext uri="{FF2B5EF4-FFF2-40B4-BE49-F238E27FC236}">
                  <a16:creationId xmlns:a16="http://schemas.microsoft.com/office/drawing/2014/main" id="{33B6737A-6A3B-824F-8627-5AD96FED3AF0}"/>
                </a:ext>
              </a:extLst>
            </p:cNvPr>
            <p:cNvSpPr/>
            <p:nvPr/>
          </p:nvSpPr>
          <p:spPr>
            <a:xfrm>
              <a:off x="4707164" y="833647"/>
              <a:ext cx="18988" cy="88746"/>
            </a:xfrm>
            <a:custGeom>
              <a:avLst/>
              <a:gdLst>
                <a:gd name="connsiteX0" fmla="*/ 1311 w 18988"/>
                <a:gd name="connsiteY0" fmla="*/ 0 h 88746"/>
                <a:gd name="connsiteX1" fmla="*/ 4854 w 18988"/>
                <a:gd name="connsiteY1" fmla="*/ 43193 h 88746"/>
                <a:gd name="connsiteX2" fmla="*/ 10522 w 18988"/>
                <a:gd name="connsiteY2" fmla="*/ 88746 h 88746"/>
                <a:gd name="connsiteX3" fmla="*/ 1311 w 18988"/>
                <a:gd name="connsiteY3" fmla="*/ 0 h 88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988" h="88746">
                  <a:moveTo>
                    <a:pt x="1311" y="0"/>
                  </a:moveTo>
                  <a:cubicBezTo>
                    <a:pt x="-2704" y="15814"/>
                    <a:pt x="3673" y="25255"/>
                    <a:pt x="4854" y="43193"/>
                  </a:cubicBezTo>
                  <a:cubicBezTo>
                    <a:pt x="6743" y="67976"/>
                    <a:pt x="-1759" y="73640"/>
                    <a:pt x="10522" y="88746"/>
                  </a:cubicBezTo>
                  <a:cubicBezTo>
                    <a:pt x="16426" y="73876"/>
                    <a:pt x="30124" y="13690"/>
                    <a:pt x="131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89" name="Forma libre 888">
              <a:extLst>
                <a:ext uri="{FF2B5EF4-FFF2-40B4-BE49-F238E27FC236}">
                  <a16:creationId xmlns:a16="http://schemas.microsoft.com/office/drawing/2014/main" id="{C61B1642-E5F7-734D-BD66-43F253741E6F}"/>
                </a:ext>
              </a:extLst>
            </p:cNvPr>
            <p:cNvSpPr/>
            <p:nvPr/>
          </p:nvSpPr>
          <p:spPr>
            <a:xfrm>
              <a:off x="5689307" y="318309"/>
              <a:ext cx="53491" cy="96153"/>
            </a:xfrm>
            <a:custGeom>
              <a:avLst/>
              <a:gdLst>
                <a:gd name="connsiteX0" fmla="*/ 47943 w 53491"/>
                <a:gd name="connsiteY0" fmla="*/ 327 h 96153"/>
                <a:gd name="connsiteX1" fmla="*/ 26215 w 53491"/>
                <a:gd name="connsiteY1" fmla="*/ 48004 h 96153"/>
                <a:gd name="connsiteX2" fmla="*/ 0 w 53491"/>
                <a:gd name="connsiteY2" fmla="*/ 96154 h 96153"/>
                <a:gd name="connsiteX3" fmla="*/ 53139 w 53491"/>
                <a:gd name="connsiteY3" fmla="*/ 14961 h 96153"/>
                <a:gd name="connsiteX4" fmla="*/ 47943 w 53491"/>
                <a:gd name="connsiteY4" fmla="*/ 327 h 961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491" h="96153">
                  <a:moveTo>
                    <a:pt x="47943" y="327"/>
                  </a:moveTo>
                  <a:cubicBezTo>
                    <a:pt x="24326" y="16141"/>
                    <a:pt x="52903" y="-2741"/>
                    <a:pt x="26215" y="48004"/>
                  </a:cubicBezTo>
                  <a:cubicBezTo>
                    <a:pt x="16532" y="66179"/>
                    <a:pt x="3306" y="79868"/>
                    <a:pt x="0" y="96154"/>
                  </a:cubicBezTo>
                  <a:cubicBezTo>
                    <a:pt x="11336" y="85533"/>
                    <a:pt x="52667" y="33371"/>
                    <a:pt x="53139" y="14961"/>
                  </a:cubicBezTo>
                  <a:cubicBezTo>
                    <a:pt x="54084" y="-12418"/>
                    <a:pt x="53375" y="7644"/>
                    <a:pt x="47943" y="32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90" name="Forma libre 889">
              <a:extLst>
                <a:ext uri="{FF2B5EF4-FFF2-40B4-BE49-F238E27FC236}">
                  <a16:creationId xmlns:a16="http://schemas.microsoft.com/office/drawing/2014/main" id="{B1152D3A-C0F8-714D-BE8A-3CD4669FE330}"/>
                </a:ext>
              </a:extLst>
            </p:cNvPr>
            <p:cNvSpPr/>
            <p:nvPr/>
          </p:nvSpPr>
          <p:spPr>
            <a:xfrm>
              <a:off x="5520876" y="292437"/>
              <a:ext cx="51052" cy="61130"/>
            </a:xfrm>
            <a:custGeom>
              <a:avLst/>
              <a:gdLst>
                <a:gd name="connsiteX0" fmla="*/ 51053 w 51052"/>
                <a:gd name="connsiteY0" fmla="*/ 0 h 61130"/>
                <a:gd name="connsiteX1" fmla="*/ 19642 w 51052"/>
                <a:gd name="connsiteY1" fmla="*/ 24311 h 61130"/>
                <a:gd name="connsiteX2" fmla="*/ 39 w 51052"/>
                <a:gd name="connsiteY2" fmla="*/ 61131 h 61130"/>
                <a:gd name="connsiteX3" fmla="*/ 27908 w 51052"/>
                <a:gd name="connsiteY3" fmla="*/ 32336 h 61130"/>
                <a:gd name="connsiteX4" fmla="*/ 51053 w 51052"/>
                <a:gd name="connsiteY4" fmla="*/ 0 h 61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52" h="61130">
                  <a:moveTo>
                    <a:pt x="51053" y="0"/>
                  </a:moveTo>
                  <a:cubicBezTo>
                    <a:pt x="32631" y="2360"/>
                    <a:pt x="29797" y="13454"/>
                    <a:pt x="19642" y="24311"/>
                  </a:cubicBezTo>
                  <a:cubicBezTo>
                    <a:pt x="8305" y="36348"/>
                    <a:pt x="-669" y="38472"/>
                    <a:pt x="39" y="61131"/>
                  </a:cubicBezTo>
                  <a:cubicBezTo>
                    <a:pt x="23421" y="55938"/>
                    <a:pt x="11848" y="50274"/>
                    <a:pt x="27908" y="32336"/>
                  </a:cubicBezTo>
                  <a:cubicBezTo>
                    <a:pt x="39717" y="19118"/>
                    <a:pt x="47038" y="21951"/>
                    <a:pt x="5105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91" name="Forma libre 890">
              <a:extLst>
                <a:ext uri="{FF2B5EF4-FFF2-40B4-BE49-F238E27FC236}">
                  <a16:creationId xmlns:a16="http://schemas.microsoft.com/office/drawing/2014/main" id="{8C819689-437F-2044-957C-AFE346342BFC}"/>
                </a:ext>
              </a:extLst>
            </p:cNvPr>
            <p:cNvSpPr/>
            <p:nvPr/>
          </p:nvSpPr>
          <p:spPr>
            <a:xfrm>
              <a:off x="4654156" y="801783"/>
              <a:ext cx="26142" cy="67739"/>
            </a:xfrm>
            <a:custGeom>
              <a:avLst/>
              <a:gdLst>
                <a:gd name="connsiteX0" fmla="*/ 8738 w 26142"/>
                <a:gd name="connsiteY0" fmla="*/ 47205 h 67739"/>
                <a:gd name="connsiteX1" fmla="*/ 24798 w 26142"/>
                <a:gd name="connsiteY1" fmla="*/ 67740 h 67739"/>
                <a:gd name="connsiteX2" fmla="*/ 0 w 26142"/>
                <a:gd name="connsiteY2" fmla="*/ 0 h 67739"/>
                <a:gd name="connsiteX3" fmla="*/ 8738 w 26142"/>
                <a:gd name="connsiteY3" fmla="*/ 47205 h 677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142" h="67739">
                  <a:moveTo>
                    <a:pt x="8738" y="47205"/>
                  </a:moveTo>
                  <a:lnTo>
                    <a:pt x="24798" y="67740"/>
                  </a:lnTo>
                  <a:cubicBezTo>
                    <a:pt x="29286" y="39889"/>
                    <a:pt x="22909" y="8025"/>
                    <a:pt x="0" y="0"/>
                  </a:cubicBezTo>
                  <a:lnTo>
                    <a:pt x="8738" y="47205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92" name="Forma libre 891">
              <a:extLst>
                <a:ext uri="{FF2B5EF4-FFF2-40B4-BE49-F238E27FC236}">
                  <a16:creationId xmlns:a16="http://schemas.microsoft.com/office/drawing/2014/main" id="{CFE81837-C7D0-BD4A-8BF2-3A8E1A445C73}"/>
                </a:ext>
              </a:extLst>
            </p:cNvPr>
            <p:cNvSpPr/>
            <p:nvPr/>
          </p:nvSpPr>
          <p:spPr>
            <a:xfrm>
              <a:off x="5863604" y="335135"/>
              <a:ext cx="17924" cy="69887"/>
            </a:xfrm>
            <a:custGeom>
              <a:avLst/>
              <a:gdLst>
                <a:gd name="connsiteX0" fmla="*/ 472 w 17924"/>
                <a:gd name="connsiteY0" fmla="*/ 23 h 69887"/>
                <a:gd name="connsiteX1" fmla="*/ 0 w 17924"/>
                <a:gd name="connsiteY1" fmla="*/ 69887 h 69887"/>
                <a:gd name="connsiteX2" fmla="*/ 13934 w 17924"/>
                <a:gd name="connsiteY2" fmla="*/ 31179 h 69887"/>
                <a:gd name="connsiteX3" fmla="*/ 472 w 17924"/>
                <a:gd name="connsiteY3" fmla="*/ 23 h 69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924" h="69887">
                  <a:moveTo>
                    <a:pt x="472" y="23"/>
                  </a:moveTo>
                  <a:lnTo>
                    <a:pt x="0" y="69887"/>
                  </a:lnTo>
                  <a:cubicBezTo>
                    <a:pt x="13698" y="59266"/>
                    <a:pt x="11336" y="51713"/>
                    <a:pt x="13934" y="31179"/>
                  </a:cubicBezTo>
                  <a:cubicBezTo>
                    <a:pt x="17241" y="6160"/>
                    <a:pt x="25507" y="-449"/>
                    <a:pt x="472" y="23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93" name="Forma libre 892">
              <a:extLst>
                <a:ext uri="{FF2B5EF4-FFF2-40B4-BE49-F238E27FC236}">
                  <a16:creationId xmlns:a16="http://schemas.microsoft.com/office/drawing/2014/main" id="{01585BFF-897E-F74A-A258-B95E0211A3CA}"/>
                </a:ext>
              </a:extLst>
            </p:cNvPr>
            <p:cNvSpPr/>
            <p:nvPr/>
          </p:nvSpPr>
          <p:spPr>
            <a:xfrm>
              <a:off x="5179171" y="675438"/>
              <a:ext cx="61405" cy="17887"/>
            </a:xfrm>
            <a:custGeom>
              <a:avLst/>
              <a:gdLst>
                <a:gd name="connsiteX0" fmla="*/ 61405 w 61405"/>
                <a:gd name="connsiteY0" fmla="*/ 6444 h 17887"/>
                <a:gd name="connsiteX1" fmla="*/ 0 w 61405"/>
                <a:gd name="connsiteY1" fmla="*/ 15177 h 17887"/>
                <a:gd name="connsiteX2" fmla="*/ 61405 w 61405"/>
                <a:gd name="connsiteY2" fmla="*/ 6444 h 17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405" h="17887">
                  <a:moveTo>
                    <a:pt x="61405" y="6444"/>
                  </a:moveTo>
                  <a:cubicBezTo>
                    <a:pt x="35898" y="-3941"/>
                    <a:pt x="15351" y="-2289"/>
                    <a:pt x="0" y="15177"/>
                  </a:cubicBezTo>
                  <a:cubicBezTo>
                    <a:pt x="17241" y="17773"/>
                    <a:pt x="58335" y="22494"/>
                    <a:pt x="61405" y="6444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94" name="Forma libre 893">
              <a:extLst>
                <a:ext uri="{FF2B5EF4-FFF2-40B4-BE49-F238E27FC236}">
                  <a16:creationId xmlns:a16="http://schemas.microsoft.com/office/drawing/2014/main" id="{F0B9CFD5-CDE8-7341-A065-63714AEED2B8}"/>
                </a:ext>
              </a:extLst>
            </p:cNvPr>
            <p:cNvSpPr/>
            <p:nvPr/>
          </p:nvSpPr>
          <p:spPr>
            <a:xfrm>
              <a:off x="5075727" y="664230"/>
              <a:ext cx="21019" cy="21427"/>
            </a:xfrm>
            <a:custGeom>
              <a:avLst/>
              <a:gdLst>
                <a:gd name="connsiteX0" fmla="*/ 21020 w 21019"/>
                <a:gd name="connsiteY0" fmla="*/ 8918 h 21427"/>
                <a:gd name="connsiteX1" fmla="*/ 0 w 21019"/>
                <a:gd name="connsiteY1" fmla="*/ 7738 h 21427"/>
                <a:gd name="connsiteX2" fmla="*/ 7794 w 21019"/>
                <a:gd name="connsiteY2" fmla="*/ 21428 h 21427"/>
                <a:gd name="connsiteX3" fmla="*/ 21020 w 21019"/>
                <a:gd name="connsiteY3" fmla="*/ 8918 h 214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019" h="21427">
                  <a:moveTo>
                    <a:pt x="21020" y="8918"/>
                  </a:moveTo>
                  <a:cubicBezTo>
                    <a:pt x="7085" y="-2647"/>
                    <a:pt x="15588" y="-2883"/>
                    <a:pt x="0" y="7738"/>
                  </a:cubicBezTo>
                  <a:lnTo>
                    <a:pt x="7794" y="21428"/>
                  </a:lnTo>
                  <a:lnTo>
                    <a:pt x="21020" y="8918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895" name="Gráfico 626">
            <a:extLst>
              <a:ext uri="{FF2B5EF4-FFF2-40B4-BE49-F238E27FC236}">
                <a16:creationId xmlns:a16="http://schemas.microsoft.com/office/drawing/2014/main" id="{985D70A9-C129-FB45-BC98-543113480486}"/>
              </a:ext>
            </a:extLst>
          </p:cNvPr>
          <p:cNvGrpSpPr/>
          <p:nvPr/>
        </p:nvGrpSpPr>
        <p:grpSpPr>
          <a:xfrm>
            <a:off x="2627874" y="5098331"/>
            <a:ext cx="975639" cy="978938"/>
            <a:chOff x="3873014" y="5223495"/>
            <a:chExt cx="1314265" cy="1318708"/>
          </a:xfrm>
          <a:solidFill>
            <a:srgbClr val="262626"/>
          </a:solidFill>
        </p:grpSpPr>
        <p:sp>
          <p:nvSpPr>
            <p:cNvPr id="896" name="Forma libre 895">
              <a:extLst>
                <a:ext uri="{FF2B5EF4-FFF2-40B4-BE49-F238E27FC236}">
                  <a16:creationId xmlns:a16="http://schemas.microsoft.com/office/drawing/2014/main" id="{64FF0064-947D-EE49-8141-FC649167E032}"/>
                </a:ext>
              </a:extLst>
            </p:cNvPr>
            <p:cNvSpPr/>
            <p:nvPr/>
          </p:nvSpPr>
          <p:spPr>
            <a:xfrm>
              <a:off x="3873014" y="5223495"/>
              <a:ext cx="1314265" cy="1318708"/>
            </a:xfrm>
            <a:custGeom>
              <a:avLst/>
              <a:gdLst>
                <a:gd name="connsiteX0" fmla="*/ 790825 w 1314265"/>
                <a:gd name="connsiteY0" fmla="*/ 634458 h 1318708"/>
                <a:gd name="connsiteX1" fmla="*/ 783268 w 1314265"/>
                <a:gd name="connsiteY1" fmla="*/ 603303 h 1318708"/>
                <a:gd name="connsiteX2" fmla="*/ 753510 w 1314265"/>
                <a:gd name="connsiteY2" fmla="*/ 691105 h 1318708"/>
                <a:gd name="connsiteX3" fmla="*/ 735560 w 1314265"/>
                <a:gd name="connsiteY3" fmla="*/ 719428 h 1318708"/>
                <a:gd name="connsiteX4" fmla="*/ 746661 w 1314265"/>
                <a:gd name="connsiteY4" fmla="*/ 680247 h 1318708"/>
                <a:gd name="connsiteX5" fmla="*/ 723043 w 1314265"/>
                <a:gd name="connsiteY5" fmla="*/ 705266 h 1318708"/>
                <a:gd name="connsiteX6" fmla="*/ 711471 w 1314265"/>
                <a:gd name="connsiteY6" fmla="*/ 744683 h 1318708"/>
                <a:gd name="connsiteX7" fmla="*/ 736741 w 1314265"/>
                <a:gd name="connsiteY7" fmla="*/ 723204 h 1318708"/>
                <a:gd name="connsiteX8" fmla="*/ 747369 w 1314265"/>
                <a:gd name="connsiteY8" fmla="*/ 732645 h 1318708"/>
                <a:gd name="connsiteX9" fmla="*/ 678170 w 1314265"/>
                <a:gd name="connsiteY9" fmla="*/ 815727 h 1318708"/>
                <a:gd name="connsiteX10" fmla="*/ 656206 w 1314265"/>
                <a:gd name="connsiteY10" fmla="*/ 839330 h 1318708"/>
                <a:gd name="connsiteX11" fmla="*/ 589369 w 1314265"/>
                <a:gd name="connsiteY11" fmla="*/ 870957 h 1318708"/>
                <a:gd name="connsiteX12" fmla="*/ 512612 w 1314265"/>
                <a:gd name="connsiteY12" fmla="*/ 890783 h 1318708"/>
                <a:gd name="connsiteX13" fmla="*/ 343983 w 1314265"/>
                <a:gd name="connsiteY13" fmla="*/ 902821 h 1318708"/>
                <a:gd name="connsiteX14" fmla="*/ 195902 w 1314265"/>
                <a:gd name="connsiteY14" fmla="*/ 846646 h 1318708"/>
                <a:gd name="connsiteX15" fmla="*/ 175591 w 1314265"/>
                <a:gd name="connsiteY15" fmla="*/ 832249 h 1318708"/>
                <a:gd name="connsiteX16" fmla="*/ 167797 w 1314265"/>
                <a:gd name="connsiteY16" fmla="*/ 824932 h 1318708"/>
                <a:gd name="connsiteX17" fmla="*/ 117729 w 1314265"/>
                <a:gd name="connsiteY17" fmla="*/ 775366 h 1318708"/>
                <a:gd name="connsiteX18" fmla="*/ 28218 w 1314265"/>
                <a:gd name="connsiteY18" fmla="*/ 524942 h 1318708"/>
                <a:gd name="connsiteX19" fmla="*/ 132844 w 1314265"/>
                <a:gd name="connsiteY19" fmla="*/ 220467 h 1318708"/>
                <a:gd name="connsiteX20" fmla="*/ 137095 w 1314265"/>
                <a:gd name="connsiteY20" fmla="*/ 214802 h 1318708"/>
                <a:gd name="connsiteX21" fmla="*/ 141110 w 1314265"/>
                <a:gd name="connsiteY21" fmla="*/ 208901 h 1318708"/>
                <a:gd name="connsiteX22" fmla="*/ 296512 w 1314265"/>
                <a:gd name="connsiteY22" fmla="*/ 75310 h 1318708"/>
                <a:gd name="connsiteX23" fmla="*/ 447664 w 1314265"/>
                <a:gd name="connsiteY23" fmla="*/ 21496 h 1318708"/>
                <a:gd name="connsiteX24" fmla="*/ 804051 w 1314265"/>
                <a:gd name="connsiteY24" fmla="*/ 279710 h 1318708"/>
                <a:gd name="connsiteX25" fmla="*/ 790825 w 1314265"/>
                <a:gd name="connsiteY25" fmla="*/ 634458 h 1318708"/>
                <a:gd name="connsiteX26" fmla="*/ 120090 w 1314265"/>
                <a:gd name="connsiteY26" fmla="*/ 261063 h 1318708"/>
                <a:gd name="connsiteX27" fmla="*/ 157878 w 1314265"/>
                <a:gd name="connsiteY27" fmla="*/ 215746 h 1318708"/>
                <a:gd name="connsiteX28" fmla="*/ 243846 w 1314265"/>
                <a:gd name="connsiteY28" fmla="*/ 132429 h 1318708"/>
                <a:gd name="connsiteX29" fmla="*/ 267463 w 1314265"/>
                <a:gd name="connsiteY29" fmla="*/ 115907 h 1318708"/>
                <a:gd name="connsiteX30" fmla="*/ 292261 w 1314265"/>
                <a:gd name="connsiteY30" fmla="*/ 97261 h 1318708"/>
                <a:gd name="connsiteX31" fmla="*/ 154336 w 1314265"/>
                <a:gd name="connsiteY31" fmla="*/ 207249 h 1318708"/>
                <a:gd name="connsiteX32" fmla="*/ 151974 w 1314265"/>
                <a:gd name="connsiteY32" fmla="*/ 209846 h 1318708"/>
                <a:gd name="connsiteX33" fmla="*/ 135442 w 1314265"/>
                <a:gd name="connsiteY33" fmla="*/ 232976 h 1318708"/>
                <a:gd name="connsiteX34" fmla="*/ 120090 w 1314265"/>
                <a:gd name="connsiteY34" fmla="*/ 261063 h 1318708"/>
                <a:gd name="connsiteX35" fmla="*/ 810428 w 1314265"/>
                <a:gd name="connsiteY35" fmla="*/ 759316 h 1318708"/>
                <a:gd name="connsiteX36" fmla="*/ 784685 w 1314265"/>
                <a:gd name="connsiteY36" fmla="*/ 816907 h 1318708"/>
                <a:gd name="connsiteX37" fmla="*/ 768861 w 1314265"/>
                <a:gd name="connsiteY37" fmla="*/ 840746 h 1318708"/>
                <a:gd name="connsiteX38" fmla="*/ 748078 w 1314265"/>
                <a:gd name="connsiteY38" fmla="*/ 866237 h 1318708"/>
                <a:gd name="connsiteX39" fmla="*/ 771695 w 1314265"/>
                <a:gd name="connsiteY39" fmla="*/ 804162 h 1318708"/>
                <a:gd name="connsiteX40" fmla="*/ 810428 w 1314265"/>
                <a:gd name="connsiteY40" fmla="*/ 759316 h 1318708"/>
                <a:gd name="connsiteX41" fmla="*/ 1185000 w 1314265"/>
                <a:gd name="connsiteY41" fmla="*/ 1027679 h 1318708"/>
                <a:gd name="connsiteX42" fmla="*/ 1287027 w 1314265"/>
                <a:gd name="connsiteY42" fmla="*/ 1214376 h 1318708"/>
                <a:gd name="connsiteX43" fmla="*/ 1094073 w 1314265"/>
                <a:gd name="connsiteY43" fmla="*/ 1267483 h 1318708"/>
                <a:gd name="connsiteX44" fmla="*/ 950715 w 1314265"/>
                <a:gd name="connsiteY44" fmla="*/ 1106748 h 1318708"/>
                <a:gd name="connsiteX45" fmla="*/ 854120 w 1314265"/>
                <a:gd name="connsiteY45" fmla="*/ 972449 h 1318708"/>
                <a:gd name="connsiteX46" fmla="*/ 862858 w 1314265"/>
                <a:gd name="connsiteY46" fmla="*/ 915566 h 1318708"/>
                <a:gd name="connsiteX47" fmla="*/ 848452 w 1314265"/>
                <a:gd name="connsiteY47" fmla="*/ 950262 h 1318708"/>
                <a:gd name="connsiteX48" fmla="*/ 841130 w 1314265"/>
                <a:gd name="connsiteY48" fmla="*/ 959467 h 1318708"/>
                <a:gd name="connsiteX49" fmla="*/ 839005 w 1314265"/>
                <a:gd name="connsiteY49" fmla="*/ 955691 h 1318708"/>
                <a:gd name="connsiteX50" fmla="*/ 837352 w 1314265"/>
                <a:gd name="connsiteY50" fmla="*/ 951442 h 1318708"/>
                <a:gd name="connsiteX51" fmla="*/ 834754 w 1314265"/>
                <a:gd name="connsiteY51" fmla="*/ 942709 h 1318708"/>
                <a:gd name="connsiteX52" fmla="*/ 840186 w 1314265"/>
                <a:gd name="connsiteY52" fmla="*/ 888895 h 1318708"/>
                <a:gd name="connsiteX53" fmla="*/ 808774 w 1314265"/>
                <a:gd name="connsiteY53" fmla="*/ 926187 h 1318708"/>
                <a:gd name="connsiteX54" fmla="*/ 803106 w 1314265"/>
                <a:gd name="connsiteY54" fmla="*/ 870485 h 1318708"/>
                <a:gd name="connsiteX55" fmla="*/ 827905 w 1314265"/>
                <a:gd name="connsiteY55" fmla="*/ 821864 h 1318708"/>
                <a:gd name="connsiteX56" fmla="*/ 799564 w 1314265"/>
                <a:gd name="connsiteY56" fmla="*/ 851367 h 1318708"/>
                <a:gd name="connsiteX57" fmla="*/ 771459 w 1314265"/>
                <a:gd name="connsiteY57" fmla="*/ 888659 h 1318708"/>
                <a:gd name="connsiteX58" fmla="*/ 826015 w 1314265"/>
                <a:gd name="connsiteY58" fmla="*/ 776310 h 1318708"/>
                <a:gd name="connsiteX59" fmla="*/ 870652 w 1314265"/>
                <a:gd name="connsiteY59" fmla="*/ 808882 h 1318708"/>
                <a:gd name="connsiteX60" fmla="*/ 994407 w 1314265"/>
                <a:gd name="connsiteY60" fmla="*/ 903293 h 1318708"/>
                <a:gd name="connsiteX61" fmla="*/ 1169885 w 1314265"/>
                <a:gd name="connsiteY61" fmla="*/ 1017058 h 1318708"/>
                <a:gd name="connsiteX62" fmla="*/ 1164217 w 1314265"/>
                <a:gd name="connsiteY62" fmla="*/ 1022250 h 1318708"/>
                <a:gd name="connsiteX63" fmla="*/ 1148393 w 1314265"/>
                <a:gd name="connsiteY63" fmla="*/ 1065207 h 1318708"/>
                <a:gd name="connsiteX64" fmla="*/ 1125484 w 1314265"/>
                <a:gd name="connsiteY64" fmla="*/ 1112649 h 1318708"/>
                <a:gd name="connsiteX65" fmla="*/ 1070692 w 1314265"/>
                <a:gd name="connsiteY65" fmla="*/ 1181569 h 1318708"/>
                <a:gd name="connsiteX66" fmla="*/ 1185000 w 1314265"/>
                <a:gd name="connsiteY66" fmla="*/ 1027679 h 1318708"/>
                <a:gd name="connsiteX67" fmla="*/ 784921 w 1314265"/>
                <a:gd name="connsiteY67" fmla="*/ 714235 h 1318708"/>
                <a:gd name="connsiteX68" fmla="*/ 798855 w 1314265"/>
                <a:gd name="connsiteY68" fmla="*/ 677651 h 1318708"/>
                <a:gd name="connsiteX69" fmla="*/ 846326 w 1314265"/>
                <a:gd name="connsiteY69" fmla="*/ 369636 h 1318708"/>
                <a:gd name="connsiteX70" fmla="*/ 751384 w 1314265"/>
                <a:gd name="connsiteY70" fmla="*/ 151783 h 1318708"/>
                <a:gd name="connsiteX71" fmla="*/ 387440 w 1314265"/>
                <a:gd name="connsiteY71" fmla="*/ 7806 h 1318708"/>
                <a:gd name="connsiteX72" fmla="*/ 352958 w 1314265"/>
                <a:gd name="connsiteY72" fmla="*/ 23384 h 1318708"/>
                <a:gd name="connsiteX73" fmla="*/ 242429 w 1314265"/>
                <a:gd name="connsiteY73" fmla="*/ 71534 h 1318708"/>
                <a:gd name="connsiteX74" fmla="*/ 218575 w 1314265"/>
                <a:gd name="connsiteY74" fmla="*/ 97025 h 1318708"/>
                <a:gd name="connsiteX75" fmla="*/ 60574 w 1314265"/>
                <a:gd name="connsiteY75" fmla="*/ 302132 h 1318708"/>
                <a:gd name="connsiteX76" fmla="*/ 19244 w 1314265"/>
                <a:gd name="connsiteY76" fmla="*/ 414953 h 1318708"/>
                <a:gd name="connsiteX77" fmla="*/ 13576 w 1314265"/>
                <a:gd name="connsiteY77" fmla="*/ 646495 h 1318708"/>
                <a:gd name="connsiteX78" fmla="*/ 140401 w 1314265"/>
                <a:gd name="connsiteY78" fmla="*/ 832249 h 1318708"/>
                <a:gd name="connsiteX79" fmla="*/ 357209 w 1314265"/>
                <a:gd name="connsiteY79" fmla="*/ 928312 h 1318708"/>
                <a:gd name="connsiteX80" fmla="*/ 491829 w 1314265"/>
                <a:gd name="connsiteY80" fmla="*/ 916982 h 1318708"/>
                <a:gd name="connsiteX81" fmla="*/ 536229 w 1314265"/>
                <a:gd name="connsiteY81" fmla="*/ 904945 h 1318708"/>
                <a:gd name="connsiteX82" fmla="*/ 715013 w 1314265"/>
                <a:gd name="connsiteY82" fmla="*/ 865293 h 1318708"/>
                <a:gd name="connsiteX83" fmla="*/ 735797 w 1314265"/>
                <a:gd name="connsiteY83" fmla="*/ 883467 h 1318708"/>
                <a:gd name="connsiteX84" fmla="*/ 739812 w 1314265"/>
                <a:gd name="connsiteY84" fmla="*/ 885119 h 1318708"/>
                <a:gd name="connsiteX85" fmla="*/ 746188 w 1314265"/>
                <a:gd name="connsiteY85" fmla="*/ 913442 h 1318708"/>
                <a:gd name="connsiteX86" fmla="*/ 765791 w 1314265"/>
                <a:gd name="connsiteY86" fmla="*/ 904001 h 1318708"/>
                <a:gd name="connsiteX87" fmla="*/ 766972 w 1314265"/>
                <a:gd name="connsiteY87" fmla="*/ 942709 h 1318708"/>
                <a:gd name="connsiteX88" fmla="*/ 785393 w 1314265"/>
                <a:gd name="connsiteY88" fmla="*/ 929020 h 1318708"/>
                <a:gd name="connsiteX89" fmla="*/ 812317 w 1314265"/>
                <a:gd name="connsiteY89" fmla="*/ 961828 h 1318708"/>
                <a:gd name="connsiteX90" fmla="*/ 952368 w 1314265"/>
                <a:gd name="connsiteY90" fmla="*/ 1145221 h 1318708"/>
                <a:gd name="connsiteX91" fmla="*/ 1008578 w 1314265"/>
                <a:gd name="connsiteY91" fmla="*/ 1218389 h 1318708"/>
                <a:gd name="connsiteX92" fmla="*/ 1308283 w 1314265"/>
                <a:gd name="connsiteY92" fmla="*/ 1211544 h 1318708"/>
                <a:gd name="connsiteX93" fmla="*/ 1299308 w 1314265"/>
                <a:gd name="connsiteY93" fmla="*/ 1106512 h 1318708"/>
                <a:gd name="connsiteX94" fmla="*/ 1043532 w 1314265"/>
                <a:gd name="connsiteY94" fmla="*/ 909902 h 1318708"/>
                <a:gd name="connsiteX95" fmla="*/ 895687 w 1314265"/>
                <a:gd name="connsiteY95" fmla="*/ 798733 h 1318708"/>
                <a:gd name="connsiteX96" fmla="*/ 860969 w 1314265"/>
                <a:gd name="connsiteY96" fmla="*/ 768757 h 1318708"/>
                <a:gd name="connsiteX97" fmla="*/ 784921 w 1314265"/>
                <a:gd name="connsiteY97" fmla="*/ 714235 h 131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1314265" h="1318708">
                  <a:moveTo>
                    <a:pt x="790825" y="634458"/>
                  </a:moveTo>
                  <a:lnTo>
                    <a:pt x="783268" y="603303"/>
                  </a:lnTo>
                  <a:cubicBezTo>
                    <a:pt x="743827" y="616992"/>
                    <a:pt x="785157" y="610147"/>
                    <a:pt x="753510" y="691105"/>
                  </a:cubicBezTo>
                  <a:cubicBezTo>
                    <a:pt x="746661" y="708571"/>
                    <a:pt x="747605" y="709515"/>
                    <a:pt x="735560" y="719428"/>
                  </a:cubicBezTo>
                  <a:lnTo>
                    <a:pt x="746661" y="680247"/>
                  </a:lnTo>
                  <a:cubicBezTo>
                    <a:pt x="724933" y="683788"/>
                    <a:pt x="730128" y="684968"/>
                    <a:pt x="723043" y="705266"/>
                  </a:cubicBezTo>
                  <a:cubicBezTo>
                    <a:pt x="718320" y="719428"/>
                    <a:pt x="713832" y="729341"/>
                    <a:pt x="711471" y="744683"/>
                  </a:cubicBezTo>
                  <a:cubicBezTo>
                    <a:pt x="740048" y="735242"/>
                    <a:pt x="713360" y="738310"/>
                    <a:pt x="736741" y="723204"/>
                  </a:cubicBezTo>
                  <a:cubicBezTo>
                    <a:pt x="741937" y="731229"/>
                    <a:pt x="735560" y="726037"/>
                    <a:pt x="747369" y="732645"/>
                  </a:cubicBezTo>
                  <a:cubicBezTo>
                    <a:pt x="732726" y="764273"/>
                    <a:pt x="707692" y="796845"/>
                    <a:pt x="678170" y="815727"/>
                  </a:cubicBezTo>
                  <a:cubicBezTo>
                    <a:pt x="647231" y="835789"/>
                    <a:pt x="668723" y="824696"/>
                    <a:pt x="656206" y="839330"/>
                  </a:cubicBezTo>
                  <a:cubicBezTo>
                    <a:pt x="645578" y="851603"/>
                    <a:pt x="608262" y="862224"/>
                    <a:pt x="589369" y="870957"/>
                  </a:cubicBezTo>
                  <a:cubicBezTo>
                    <a:pt x="554179" y="887243"/>
                    <a:pt x="545440" y="888423"/>
                    <a:pt x="512612" y="890783"/>
                  </a:cubicBezTo>
                  <a:cubicBezTo>
                    <a:pt x="441996" y="895740"/>
                    <a:pt x="425227" y="915330"/>
                    <a:pt x="343983" y="902821"/>
                  </a:cubicBezTo>
                  <a:cubicBezTo>
                    <a:pt x="288483" y="894324"/>
                    <a:pt x="235816" y="873553"/>
                    <a:pt x="195902" y="846646"/>
                  </a:cubicBezTo>
                  <a:lnTo>
                    <a:pt x="175591" y="832249"/>
                  </a:lnTo>
                  <a:cubicBezTo>
                    <a:pt x="175355" y="831777"/>
                    <a:pt x="167797" y="824932"/>
                    <a:pt x="167797" y="824932"/>
                  </a:cubicBezTo>
                  <a:lnTo>
                    <a:pt x="117729" y="775366"/>
                  </a:lnTo>
                  <a:cubicBezTo>
                    <a:pt x="59866" y="716596"/>
                    <a:pt x="1295" y="615340"/>
                    <a:pt x="28218" y="524942"/>
                  </a:cubicBezTo>
                  <a:cubicBezTo>
                    <a:pt x="48766" y="456966"/>
                    <a:pt x="8852" y="384506"/>
                    <a:pt x="132844" y="220467"/>
                  </a:cubicBezTo>
                  <a:cubicBezTo>
                    <a:pt x="133552" y="219287"/>
                    <a:pt x="136150" y="215982"/>
                    <a:pt x="137095" y="214802"/>
                  </a:cubicBezTo>
                  <a:lnTo>
                    <a:pt x="141110" y="208901"/>
                  </a:lnTo>
                  <a:cubicBezTo>
                    <a:pt x="203460" y="113074"/>
                    <a:pt x="237941" y="114727"/>
                    <a:pt x="296512" y="75310"/>
                  </a:cubicBezTo>
                  <a:cubicBezTo>
                    <a:pt x="348471" y="40378"/>
                    <a:pt x="369254" y="21732"/>
                    <a:pt x="447664" y="21496"/>
                  </a:cubicBezTo>
                  <a:cubicBezTo>
                    <a:pt x="590313" y="21024"/>
                    <a:pt x="770750" y="159336"/>
                    <a:pt x="804051" y="279710"/>
                  </a:cubicBezTo>
                  <a:cubicBezTo>
                    <a:pt x="831920" y="380965"/>
                    <a:pt x="838060" y="531078"/>
                    <a:pt x="790825" y="634458"/>
                  </a:cubicBezTo>
                  <a:close/>
                  <a:moveTo>
                    <a:pt x="120090" y="261063"/>
                  </a:moveTo>
                  <a:cubicBezTo>
                    <a:pt x="137567" y="252566"/>
                    <a:pt x="145597" y="230616"/>
                    <a:pt x="157878" y="215746"/>
                  </a:cubicBezTo>
                  <a:cubicBezTo>
                    <a:pt x="232509" y="127236"/>
                    <a:pt x="193777" y="177746"/>
                    <a:pt x="243846" y="132429"/>
                  </a:cubicBezTo>
                  <a:cubicBezTo>
                    <a:pt x="252584" y="124404"/>
                    <a:pt x="254473" y="120863"/>
                    <a:pt x="267463" y="115907"/>
                  </a:cubicBezTo>
                  <a:cubicBezTo>
                    <a:pt x="290608" y="106938"/>
                    <a:pt x="288483" y="121099"/>
                    <a:pt x="292261" y="97261"/>
                  </a:cubicBezTo>
                  <a:cubicBezTo>
                    <a:pt x="258488" y="81447"/>
                    <a:pt x="173702" y="184591"/>
                    <a:pt x="154336" y="207249"/>
                  </a:cubicBezTo>
                  <a:cubicBezTo>
                    <a:pt x="153627" y="207957"/>
                    <a:pt x="152682" y="208901"/>
                    <a:pt x="151974" y="209846"/>
                  </a:cubicBezTo>
                  <a:lnTo>
                    <a:pt x="135442" y="232976"/>
                  </a:lnTo>
                  <a:cubicBezTo>
                    <a:pt x="128829" y="243833"/>
                    <a:pt x="125522" y="249970"/>
                    <a:pt x="120090" y="261063"/>
                  </a:cubicBezTo>
                  <a:close/>
                  <a:moveTo>
                    <a:pt x="810428" y="759316"/>
                  </a:moveTo>
                  <a:cubicBezTo>
                    <a:pt x="807357" y="775130"/>
                    <a:pt x="792478" y="806286"/>
                    <a:pt x="784685" y="816907"/>
                  </a:cubicBezTo>
                  <a:cubicBezTo>
                    <a:pt x="779016" y="824932"/>
                    <a:pt x="774057" y="830361"/>
                    <a:pt x="768861" y="840746"/>
                  </a:cubicBezTo>
                  <a:cubicBezTo>
                    <a:pt x="757052" y="863168"/>
                    <a:pt x="766263" y="854199"/>
                    <a:pt x="748078" y="866237"/>
                  </a:cubicBezTo>
                  <a:cubicBezTo>
                    <a:pt x="741229" y="841690"/>
                    <a:pt x="758469" y="825168"/>
                    <a:pt x="771695" y="804162"/>
                  </a:cubicBezTo>
                  <a:cubicBezTo>
                    <a:pt x="793659" y="769230"/>
                    <a:pt x="791061" y="763093"/>
                    <a:pt x="810428" y="759316"/>
                  </a:cubicBezTo>
                  <a:close/>
                  <a:moveTo>
                    <a:pt x="1185000" y="1027679"/>
                  </a:moveTo>
                  <a:cubicBezTo>
                    <a:pt x="1221607" y="1060959"/>
                    <a:pt x="1321273" y="1106512"/>
                    <a:pt x="1287027" y="1214376"/>
                  </a:cubicBezTo>
                  <a:cubicBezTo>
                    <a:pt x="1254435" y="1316812"/>
                    <a:pt x="1162091" y="1311384"/>
                    <a:pt x="1094073" y="1267483"/>
                  </a:cubicBezTo>
                  <a:cubicBezTo>
                    <a:pt x="1039044" y="1232078"/>
                    <a:pt x="992990" y="1162451"/>
                    <a:pt x="950715" y="1106748"/>
                  </a:cubicBezTo>
                  <a:cubicBezTo>
                    <a:pt x="937253" y="1088810"/>
                    <a:pt x="855773" y="983778"/>
                    <a:pt x="854120" y="972449"/>
                  </a:cubicBezTo>
                  <a:cubicBezTo>
                    <a:pt x="849869" y="941529"/>
                    <a:pt x="874431" y="946014"/>
                    <a:pt x="862858" y="915566"/>
                  </a:cubicBezTo>
                  <a:cubicBezTo>
                    <a:pt x="852467" y="930672"/>
                    <a:pt x="861205" y="929256"/>
                    <a:pt x="848452" y="950262"/>
                  </a:cubicBezTo>
                  <a:cubicBezTo>
                    <a:pt x="844201" y="957107"/>
                    <a:pt x="844437" y="955927"/>
                    <a:pt x="841130" y="959467"/>
                  </a:cubicBezTo>
                  <a:cubicBezTo>
                    <a:pt x="840186" y="958287"/>
                    <a:pt x="839477" y="956635"/>
                    <a:pt x="839005" y="955691"/>
                  </a:cubicBezTo>
                  <a:cubicBezTo>
                    <a:pt x="838769" y="954511"/>
                    <a:pt x="837824" y="952859"/>
                    <a:pt x="837352" y="951442"/>
                  </a:cubicBezTo>
                  <a:cubicBezTo>
                    <a:pt x="829794" y="927368"/>
                    <a:pt x="839477" y="971505"/>
                    <a:pt x="834754" y="942709"/>
                  </a:cubicBezTo>
                  <a:cubicBezTo>
                    <a:pt x="831683" y="922647"/>
                    <a:pt x="840658" y="913442"/>
                    <a:pt x="840186" y="888895"/>
                  </a:cubicBezTo>
                  <a:cubicBezTo>
                    <a:pt x="826724" y="899988"/>
                    <a:pt x="824362" y="915330"/>
                    <a:pt x="808774" y="926187"/>
                  </a:cubicBezTo>
                  <a:cubicBezTo>
                    <a:pt x="790825" y="900224"/>
                    <a:pt x="782323" y="903057"/>
                    <a:pt x="803106" y="870485"/>
                  </a:cubicBezTo>
                  <a:cubicBezTo>
                    <a:pt x="810664" y="858684"/>
                    <a:pt x="826015" y="834845"/>
                    <a:pt x="827905" y="821864"/>
                  </a:cubicBezTo>
                  <a:cubicBezTo>
                    <a:pt x="811845" y="822336"/>
                    <a:pt x="807357" y="834845"/>
                    <a:pt x="799564" y="851367"/>
                  </a:cubicBezTo>
                  <a:cubicBezTo>
                    <a:pt x="781614" y="889367"/>
                    <a:pt x="785393" y="884883"/>
                    <a:pt x="771459" y="888659"/>
                  </a:cubicBezTo>
                  <a:cubicBezTo>
                    <a:pt x="759178" y="862460"/>
                    <a:pt x="815151" y="785751"/>
                    <a:pt x="826015" y="776310"/>
                  </a:cubicBezTo>
                  <a:cubicBezTo>
                    <a:pt x="846326" y="781739"/>
                    <a:pt x="857190" y="796373"/>
                    <a:pt x="870652" y="808882"/>
                  </a:cubicBezTo>
                  <a:lnTo>
                    <a:pt x="994407" y="903293"/>
                  </a:lnTo>
                  <a:cubicBezTo>
                    <a:pt x="1058647" y="946250"/>
                    <a:pt x="1078485" y="975989"/>
                    <a:pt x="1169885" y="1017058"/>
                  </a:cubicBezTo>
                  <a:lnTo>
                    <a:pt x="1164217" y="1022250"/>
                  </a:lnTo>
                  <a:cubicBezTo>
                    <a:pt x="1145559" y="1040188"/>
                    <a:pt x="1156423" y="1026735"/>
                    <a:pt x="1148393" y="1065207"/>
                  </a:cubicBezTo>
                  <a:cubicBezTo>
                    <a:pt x="1144378" y="1084326"/>
                    <a:pt x="1134459" y="1096599"/>
                    <a:pt x="1125484" y="1112649"/>
                  </a:cubicBezTo>
                  <a:cubicBezTo>
                    <a:pt x="1072581" y="1208240"/>
                    <a:pt x="1069983" y="1135307"/>
                    <a:pt x="1070692" y="1181569"/>
                  </a:cubicBezTo>
                  <a:cubicBezTo>
                    <a:pt x="1120288" y="1180861"/>
                    <a:pt x="1170830" y="1043493"/>
                    <a:pt x="1185000" y="1027679"/>
                  </a:cubicBezTo>
                  <a:close/>
                  <a:moveTo>
                    <a:pt x="784921" y="714235"/>
                  </a:moveTo>
                  <a:cubicBezTo>
                    <a:pt x="788227" y="697005"/>
                    <a:pt x="793423" y="690869"/>
                    <a:pt x="798855" y="677651"/>
                  </a:cubicBezTo>
                  <a:cubicBezTo>
                    <a:pt x="830739" y="601886"/>
                    <a:pt x="856954" y="455550"/>
                    <a:pt x="846326" y="369636"/>
                  </a:cubicBezTo>
                  <a:cubicBezTo>
                    <a:pt x="830739" y="247138"/>
                    <a:pt x="811845" y="224007"/>
                    <a:pt x="751384" y="151783"/>
                  </a:cubicBezTo>
                  <a:cubicBezTo>
                    <a:pt x="679823" y="66577"/>
                    <a:pt x="500567" y="-28070"/>
                    <a:pt x="387440" y="7806"/>
                  </a:cubicBezTo>
                  <a:cubicBezTo>
                    <a:pt x="366184" y="14651"/>
                    <a:pt x="377048" y="19372"/>
                    <a:pt x="352958" y="23384"/>
                  </a:cubicBezTo>
                  <a:cubicBezTo>
                    <a:pt x="283287" y="34714"/>
                    <a:pt x="292497" y="45335"/>
                    <a:pt x="242429" y="71534"/>
                  </a:cubicBezTo>
                  <a:cubicBezTo>
                    <a:pt x="211254" y="87820"/>
                    <a:pt x="235343" y="73658"/>
                    <a:pt x="218575" y="97025"/>
                  </a:cubicBezTo>
                  <a:cubicBezTo>
                    <a:pt x="200626" y="122516"/>
                    <a:pt x="144652" y="150603"/>
                    <a:pt x="60574" y="302132"/>
                  </a:cubicBezTo>
                  <a:lnTo>
                    <a:pt x="19244" y="414953"/>
                  </a:lnTo>
                  <a:cubicBezTo>
                    <a:pt x="-3193" y="492134"/>
                    <a:pt x="-7208" y="566010"/>
                    <a:pt x="13576" y="646495"/>
                  </a:cubicBezTo>
                  <a:cubicBezTo>
                    <a:pt x="32470" y="718484"/>
                    <a:pt x="91041" y="785279"/>
                    <a:pt x="140401" y="832249"/>
                  </a:cubicBezTo>
                  <a:cubicBezTo>
                    <a:pt x="198264" y="887007"/>
                    <a:pt x="272895" y="913206"/>
                    <a:pt x="357209" y="928312"/>
                  </a:cubicBezTo>
                  <a:cubicBezTo>
                    <a:pt x="386731" y="933740"/>
                    <a:pt x="466558" y="924299"/>
                    <a:pt x="491829" y="916982"/>
                  </a:cubicBezTo>
                  <a:cubicBezTo>
                    <a:pt x="516391" y="909902"/>
                    <a:pt x="494899" y="909666"/>
                    <a:pt x="536229" y="904945"/>
                  </a:cubicBezTo>
                  <a:cubicBezTo>
                    <a:pt x="651955" y="892436"/>
                    <a:pt x="673447" y="812895"/>
                    <a:pt x="715013" y="865293"/>
                  </a:cubicBezTo>
                  <a:lnTo>
                    <a:pt x="735797" y="883467"/>
                  </a:lnTo>
                  <a:cubicBezTo>
                    <a:pt x="736741" y="883939"/>
                    <a:pt x="738631" y="884647"/>
                    <a:pt x="739812" y="885119"/>
                  </a:cubicBezTo>
                  <a:cubicBezTo>
                    <a:pt x="743118" y="898808"/>
                    <a:pt x="738631" y="905181"/>
                    <a:pt x="746188" y="913442"/>
                  </a:cubicBezTo>
                  <a:cubicBezTo>
                    <a:pt x="756108" y="924063"/>
                    <a:pt x="745007" y="909902"/>
                    <a:pt x="765791" y="904001"/>
                  </a:cubicBezTo>
                  <a:lnTo>
                    <a:pt x="766972" y="942709"/>
                  </a:lnTo>
                  <a:cubicBezTo>
                    <a:pt x="792242" y="941293"/>
                    <a:pt x="772876" y="950498"/>
                    <a:pt x="785393" y="929020"/>
                  </a:cubicBezTo>
                  <a:cubicBezTo>
                    <a:pt x="793423" y="941293"/>
                    <a:pt x="801925" y="949082"/>
                    <a:pt x="812317" y="961828"/>
                  </a:cubicBezTo>
                  <a:lnTo>
                    <a:pt x="952368" y="1145221"/>
                  </a:lnTo>
                  <a:cubicBezTo>
                    <a:pt x="973860" y="1171656"/>
                    <a:pt x="986377" y="1192898"/>
                    <a:pt x="1008578" y="1218389"/>
                  </a:cubicBezTo>
                  <a:cubicBezTo>
                    <a:pt x="1091003" y="1313036"/>
                    <a:pt x="1241682" y="1389272"/>
                    <a:pt x="1308283" y="1211544"/>
                  </a:cubicBezTo>
                  <a:cubicBezTo>
                    <a:pt x="1320092" y="1180153"/>
                    <a:pt x="1313007" y="1129643"/>
                    <a:pt x="1299308" y="1106512"/>
                  </a:cubicBezTo>
                  <a:cubicBezTo>
                    <a:pt x="1249239" y="1021778"/>
                    <a:pt x="1140835" y="987791"/>
                    <a:pt x="1043532" y="909902"/>
                  </a:cubicBezTo>
                  <a:cubicBezTo>
                    <a:pt x="1017789" y="889131"/>
                    <a:pt x="924972" y="829416"/>
                    <a:pt x="895687" y="798733"/>
                  </a:cubicBezTo>
                  <a:cubicBezTo>
                    <a:pt x="883169" y="785515"/>
                    <a:pt x="874195" y="780087"/>
                    <a:pt x="860969" y="768757"/>
                  </a:cubicBezTo>
                  <a:cubicBezTo>
                    <a:pt x="806413" y="721788"/>
                    <a:pt x="837352" y="747751"/>
                    <a:pt x="784921" y="71423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97" name="Forma libre 896">
              <a:extLst>
                <a:ext uri="{FF2B5EF4-FFF2-40B4-BE49-F238E27FC236}">
                  <a16:creationId xmlns:a16="http://schemas.microsoft.com/office/drawing/2014/main" id="{938F3620-B500-7944-A731-CE192AAE0C82}"/>
                </a:ext>
              </a:extLst>
            </p:cNvPr>
            <p:cNvSpPr/>
            <p:nvPr/>
          </p:nvSpPr>
          <p:spPr>
            <a:xfrm>
              <a:off x="3990132" y="5336637"/>
              <a:ext cx="638115" cy="720935"/>
            </a:xfrm>
            <a:custGeom>
              <a:avLst/>
              <a:gdLst>
                <a:gd name="connsiteX0" fmla="*/ 526334 w 638115"/>
                <a:gd name="connsiteY0" fmla="*/ 77586 h 720935"/>
                <a:gd name="connsiteX1" fmla="*/ 591281 w 638115"/>
                <a:gd name="connsiteY1" fmla="*/ 177189 h 720935"/>
                <a:gd name="connsiteX2" fmla="*/ 619622 w 638115"/>
                <a:gd name="connsiteY2" fmla="*/ 307240 h 720935"/>
                <a:gd name="connsiteX3" fmla="*/ 596713 w 638115"/>
                <a:gd name="connsiteY3" fmla="*/ 448620 h 720935"/>
                <a:gd name="connsiteX4" fmla="*/ 574041 w 638115"/>
                <a:gd name="connsiteY4" fmla="*/ 505739 h 720935"/>
                <a:gd name="connsiteX5" fmla="*/ 546408 w 638115"/>
                <a:gd name="connsiteY5" fmla="*/ 557429 h 720935"/>
                <a:gd name="connsiteX6" fmla="*/ 473667 w 638115"/>
                <a:gd name="connsiteY6" fmla="*/ 649479 h 720935"/>
                <a:gd name="connsiteX7" fmla="*/ 361012 w 638115"/>
                <a:gd name="connsiteY7" fmla="*/ 696921 h 720935"/>
                <a:gd name="connsiteX8" fmla="*/ 121295 w 638115"/>
                <a:gd name="connsiteY8" fmla="*/ 626348 h 720935"/>
                <a:gd name="connsiteX9" fmla="*/ 41468 w 638115"/>
                <a:gd name="connsiteY9" fmla="*/ 541615 h 720935"/>
                <a:gd name="connsiteX10" fmla="*/ 38870 w 638115"/>
                <a:gd name="connsiteY10" fmla="*/ 275612 h 720935"/>
                <a:gd name="connsiteX11" fmla="*/ 93426 w 638115"/>
                <a:gd name="connsiteY11" fmla="*/ 170108 h 720935"/>
                <a:gd name="connsiteX12" fmla="*/ 407302 w 638115"/>
                <a:gd name="connsiteY12" fmla="*/ 25896 h 720935"/>
                <a:gd name="connsiteX13" fmla="*/ 462330 w 638115"/>
                <a:gd name="connsiteY13" fmla="*/ 51151 h 720935"/>
                <a:gd name="connsiteX14" fmla="*/ 505550 w 638115"/>
                <a:gd name="connsiteY14" fmla="*/ 87735 h 720935"/>
                <a:gd name="connsiteX15" fmla="*/ 526334 w 638115"/>
                <a:gd name="connsiteY15" fmla="*/ 77586 h 720935"/>
                <a:gd name="connsiteX16" fmla="*/ 37453 w 638115"/>
                <a:gd name="connsiteY16" fmla="*/ 569938 h 720935"/>
                <a:gd name="connsiteX17" fmla="*/ 34383 w 638115"/>
                <a:gd name="connsiteY17" fmla="*/ 572298 h 720935"/>
                <a:gd name="connsiteX18" fmla="*/ 31312 w 638115"/>
                <a:gd name="connsiteY18" fmla="*/ 574659 h 720935"/>
                <a:gd name="connsiteX19" fmla="*/ 17850 w 638115"/>
                <a:gd name="connsiteY19" fmla="*/ 592125 h 720935"/>
                <a:gd name="connsiteX20" fmla="*/ 68864 w 638115"/>
                <a:gd name="connsiteY20" fmla="*/ 628473 h 720935"/>
                <a:gd name="connsiteX21" fmla="*/ 96496 w 638115"/>
                <a:gd name="connsiteY21" fmla="*/ 635790 h 720935"/>
                <a:gd name="connsiteX22" fmla="*/ 234658 w 638115"/>
                <a:gd name="connsiteY22" fmla="*/ 706126 h 720935"/>
                <a:gd name="connsiteX23" fmla="*/ 445090 w 638115"/>
                <a:gd name="connsiteY23" fmla="*/ 695032 h 720935"/>
                <a:gd name="connsiteX24" fmla="*/ 492561 w 638115"/>
                <a:gd name="connsiteY24" fmla="*/ 658448 h 720935"/>
                <a:gd name="connsiteX25" fmla="*/ 604980 w 638115"/>
                <a:gd name="connsiteY25" fmla="*/ 152406 h 720935"/>
                <a:gd name="connsiteX26" fmla="*/ 527278 w 638115"/>
                <a:gd name="connsiteY26" fmla="*/ 56579 h 720935"/>
                <a:gd name="connsiteX27" fmla="*/ 408955 w 638115"/>
                <a:gd name="connsiteY27" fmla="*/ 5597 h 720935"/>
                <a:gd name="connsiteX28" fmla="*/ 73115 w 638115"/>
                <a:gd name="connsiteY28" fmla="*/ 174121 h 720935"/>
                <a:gd name="connsiteX29" fmla="*/ 17850 w 638115"/>
                <a:gd name="connsiteY29" fmla="*/ 287650 h 720935"/>
                <a:gd name="connsiteX30" fmla="*/ 37453 w 638115"/>
                <a:gd name="connsiteY30" fmla="*/ 569938 h 720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8115" h="720935">
                  <a:moveTo>
                    <a:pt x="526334" y="77586"/>
                  </a:moveTo>
                  <a:cubicBezTo>
                    <a:pt x="558926" y="114878"/>
                    <a:pt x="570262" y="117710"/>
                    <a:pt x="591281" y="177189"/>
                  </a:cubicBezTo>
                  <a:cubicBezTo>
                    <a:pt x="601437" y="205984"/>
                    <a:pt x="619386" y="273960"/>
                    <a:pt x="619622" y="307240"/>
                  </a:cubicBezTo>
                  <a:cubicBezTo>
                    <a:pt x="620331" y="372855"/>
                    <a:pt x="614899" y="397638"/>
                    <a:pt x="596713" y="448620"/>
                  </a:cubicBezTo>
                  <a:cubicBezTo>
                    <a:pt x="589628" y="468210"/>
                    <a:pt x="582307" y="485912"/>
                    <a:pt x="574041" y="505739"/>
                  </a:cubicBezTo>
                  <a:cubicBezTo>
                    <a:pt x="566011" y="525801"/>
                    <a:pt x="556564" y="536658"/>
                    <a:pt x="546408" y="557429"/>
                  </a:cubicBezTo>
                  <a:cubicBezTo>
                    <a:pt x="523027" y="605814"/>
                    <a:pt x="499646" y="621628"/>
                    <a:pt x="473667" y="649479"/>
                  </a:cubicBezTo>
                  <a:cubicBezTo>
                    <a:pt x="442964" y="682287"/>
                    <a:pt x="414623" y="686771"/>
                    <a:pt x="361012" y="696921"/>
                  </a:cubicBezTo>
                  <a:cubicBezTo>
                    <a:pt x="270793" y="713914"/>
                    <a:pt x="176087" y="665765"/>
                    <a:pt x="121295" y="626348"/>
                  </a:cubicBezTo>
                  <a:cubicBezTo>
                    <a:pt x="86341" y="601330"/>
                    <a:pt x="60834" y="585516"/>
                    <a:pt x="41468" y="541615"/>
                  </a:cubicBezTo>
                  <a:cubicBezTo>
                    <a:pt x="9820" y="470099"/>
                    <a:pt x="9112" y="346420"/>
                    <a:pt x="38870" y="275612"/>
                  </a:cubicBezTo>
                  <a:cubicBezTo>
                    <a:pt x="58472" y="229115"/>
                    <a:pt x="68864" y="211177"/>
                    <a:pt x="93426" y="170108"/>
                  </a:cubicBezTo>
                  <a:cubicBezTo>
                    <a:pt x="143731" y="85847"/>
                    <a:pt x="282366" y="-9272"/>
                    <a:pt x="407302" y="25896"/>
                  </a:cubicBezTo>
                  <a:cubicBezTo>
                    <a:pt x="442964" y="36045"/>
                    <a:pt x="405885" y="35101"/>
                    <a:pt x="462330" y="51151"/>
                  </a:cubicBezTo>
                  <a:cubicBezTo>
                    <a:pt x="486656" y="57995"/>
                    <a:pt x="496812" y="67437"/>
                    <a:pt x="505550" y="87735"/>
                  </a:cubicBezTo>
                  <a:cubicBezTo>
                    <a:pt x="519957" y="73809"/>
                    <a:pt x="503897" y="81126"/>
                    <a:pt x="526334" y="77586"/>
                  </a:cubicBezTo>
                  <a:close/>
                  <a:moveTo>
                    <a:pt x="37453" y="569938"/>
                  </a:moveTo>
                  <a:cubicBezTo>
                    <a:pt x="36508" y="570882"/>
                    <a:pt x="34855" y="571826"/>
                    <a:pt x="34383" y="572298"/>
                  </a:cubicBezTo>
                  <a:cubicBezTo>
                    <a:pt x="33674" y="572770"/>
                    <a:pt x="32021" y="573950"/>
                    <a:pt x="31312" y="574659"/>
                  </a:cubicBezTo>
                  <a:lnTo>
                    <a:pt x="17850" y="592125"/>
                  </a:lnTo>
                  <a:cubicBezTo>
                    <a:pt x="35327" y="602746"/>
                    <a:pt x="53749" y="620448"/>
                    <a:pt x="68864" y="628473"/>
                  </a:cubicBezTo>
                  <a:cubicBezTo>
                    <a:pt x="92718" y="641218"/>
                    <a:pt x="70753" y="624460"/>
                    <a:pt x="96496" y="635790"/>
                  </a:cubicBezTo>
                  <a:cubicBezTo>
                    <a:pt x="119405" y="645703"/>
                    <a:pt x="148219" y="678274"/>
                    <a:pt x="234658" y="706126"/>
                  </a:cubicBezTo>
                  <a:cubicBezTo>
                    <a:pt x="304330" y="728784"/>
                    <a:pt x="375891" y="725716"/>
                    <a:pt x="445090" y="695032"/>
                  </a:cubicBezTo>
                  <a:cubicBezTo>
                    <a:pt x="472958" y="682523"/>
                    <a:pt x="474611" y="676858"/>
                    <a:pt x="492561" y="658448"/>
                  </a:cubicBezTo>
                  <a:cubicBezTo>
                    <a:pt x="620567" y="527453"/>
                    <a:pt x="680319" y="336271"/>
                    <a:pt x="604980" y="152406"/>
                  </a:cubicBezTo>
                  <a:cubicBezTo>
                    <a:pt x="586794" y="108033"/>
                    <a:pt x="564121" y="78530"/>
                    <a:pt x="527278" y="56579"/>
                  </a:cubicBezTo>
                  <a:cubicBezTo>
                    <a:pt x="508384" y="45486"/>
                    <a:pt x="426196" y="10082"/>
                    <a:pt x="408955" y="5597"/>
                  </a:cubicBezTo>
                  <a:cubicBezTo>
                    <a:pt x="286144" y="-25558"/>
                    <a:pt x="127435" y="79238"/>
                    <a:pt x="73115" y="174121"/>
                  </a:cubicBezTo>
                  <a:cubicBezTo>
                    <a:pt x="49498" y="215189"/>
                    <a:pt x="33674" y="238556"/>
                    <a:pt x="17850" y="287650"/>
                  </a:cubicBezTo>
                  <a:cubicBezTo>
                    <a:pt x="-5295" y="359402"/>
                    <a:pt x="-12616" y="517068"/>
                    <a:pt x="37453" y="56993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98" name="Forma libre 897">
              <a:extLst>
                <a:ext uri="{FF2B5EF4-FFF2-40B4-BE49-F238E27FC236}">
                  <a16:creationId xmlns:a16="http://schemas.microsoft.com/office/drawing/2014/main" id="{9A1E77E0-754C-3A43-B9A6-30826F68F539}"/>
                </a:ext>
              </a:extLst>
            </p:cNvPr>
            <p:cNvSpPr/>
            <p:nvPr/>
          </p:nvSpPr>
          <p:spPr>
            <a:xfrm>
              <a:off x="4131738" y="5713741"/>
              <a:ext cx="148317" cy="175794"/>
            </a:xfrm>
            <a:custGeom>
              <a:avLst/>
              <a:gdLst>
                <a:gd name="connsiteX0" fmla="*/ 0 w 148317"/>
                <a:gd name="connsiteY0" fmla="*/ 74349 h 175794"/>
                <a:gd name="connsiteX1" fmla="*/ 142649 w 148317"/>
                <a:gd name="connsiteY1" fmla="*/ 173480 h 175794"/>
                <a:gd name="connsiteX2" fmla="*/ 81952 w 148317"/>
                <a:gd name="connsiteY2" fmla="*/ 127219 h 175794"/>
                <a:gd name="connsiteX3" fmla="*/ 29758 w 148317"/>
                <a:gd name="connsiteY3" fmla="*/ 74349 h 175794"/>
                <a:gd name="connsiteX4" fmla="*/ 94470 w 148317"/>
                <a:gd name="connsiteY4" fmla="*/ 39653 h 175794"/>
                <a:gd name="connsiteX5" fmla="*/ 148317 w 148317"/>
                <a:gd name="connsiteY5" fmla="*/ 0 h 175794"/>
                <a:gd name="connsiteX6" fmla="*/ 71088 w 148317"/>
                <a:gd name="connsiteY6" fmla="*/ 36820 h 175794"/>
                <a:gd name="connsiteX7" fmla="*/ 0 w 148317"/>
                <a:gd name="connsiteY7" fmla="*/ 74349 h 175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8317" h="175794">
                  <a:moveTo>
                    <a:pt x="0" y="74349"/>
                  </a:moveTo>
                  <a:cubicBezTo>
                    <a:pt x="6613" y="102436"/>
                    <a:pt x="110530" y="191182"/>
                    <a:pt x="142649" y="173480"/>
                  </a:cubicBezTo>
                  <a:cubicBezTo>
                    <a:pt x="139343" y="151057"/>
                    <a:pt x="98721" y="140672"/>
                    <a:pt x="81952" y="127219"/>
                  </a:cubicBezTo>
                  <a:cubicBezTo>
                    <a:pt x="58099" y="108100"/>
                    <a:pt x="40150" y="101256"/>
                    <a:pt x="29758" y="74349"/>
                  </a:cubicBezTo>
                  <a:cubicBezTo>
                    <a:pt x="48652" y="64671"/>
                    <a:pt x="75576" y="51926"/>
                    <a:pt x="94470" y="39653"/>
                  </a:cubicBezTo>
                  <a:cubicBezTo>
                    <a:pt x="127770" y="18410"/>
                    <a:pt x="144066" y="35404"/>
                    <a:pt x="148317" y="0"/>
                  </a:cubicBezTo>
                  <a:cubicBezTo>
                    <a:pt x="117379" y="1416"/>
                    <a:pt x="94234" y="23603"/>
                    <a:pt x="71088" y="36820"/>
                  </a:cubicBezTo>
                  <a:cubicBezTo>
                    <a:pt x="49360" y="49330"/>
                    <a:pt x="16296" y="57119"/>
                    <a:pt x="0" y="7434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99" name="Forma libre 898">
              <a:extLst>
                <a:ext uri="{FF2B5EF4-FFF2-40B4-BE49-F238E27FC236}">
                  <a16:creationId xmlns:a16="http://schemas.microsoft.com/office/drawing/2014/main" id="{E2C27ACB-95E6-7148-85F1-B519625FB150}"/>
                </a:ext>
              </a:extLst>
            </p:cNvPr>
            <p:cNvSpPr/>
            <p:nvPr/>
          </p:nvSpPr>
          <p:spPr>
            <a:xfrm>
              <a:off x="4337682" y="5482281"/>
              <a:ext cx="156191" cy="162587"/>
            </a:xfrm>
            <a:custGeom>
              <a:avLst/>
              <a:gdLst>
                <a:gd name="connsiteX0" fmla="*/ 129896 w 156191"/>
                <a:gd name="connsiteY0" fmla="*/ 79458 h 162587"/>
                <a:gd name="connsiteX1" fmla="*/ 82661 w 156191"/>
                <a:gd name="connsiteY1" fmla="*/ 127608 h 162587"/>
                <a:gd name="connsiteX2" fmla="*/ 51250 w 156191"/>
                <a:gd name="connsiteY2" fmla="*/ 141061 h 162587"/>
                <a:gd name="connsiteX3" fmla="*/ 27632 w 156191"/>
                <a:gd name="connsiteY3" fmla="*/ 161832 h 162587"/>
                <a:gd name="connsiteX4" fmla="*/ 156111 w 156191"/>
                <a:gd name="connsiteY4" fmla="*/ 62464 h 162587"/>
                <a:gd name="connsiteX5" fmla="*/ 78174 w 156191"/>
                <a:gd name="connsiteY5" fmla="*/ 22576 h 162587"/>
                <a:gd name="connsiteX6" fmla="*/ 0 w 156191"/>
                <a:gd name="connsiteY6" fmla="*/ 8414 h 162587"/>
                <a:gd name="connsiteX7" fmla="*/ 27396 w 156191"/>
                <a:gd name="connsiteY7" fmla="*/ 31073 h 162587"/>
                <a:gd name="connsiteX8" fmla="*/ 129896 w 156191"/>
                <a:gd name="connsiteY8" fmla="*/ 79458 h 162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91" h="162587">
                  <a:moveTo>
                    <a:pt x="129896" y="79458"/>
                  </a:moveTo>
                  <a:cubicBezTo>
                    <a:pt x="125881" y="105185"/>
                    <a:pt x="118796" y="106837"/>
                    <a:pt x="82661" y="127608"/>
                  </a:cubicBezTo>
                  <a:cubicBezTo>
                    <a:pt x="71325" y="134216"/>
                    <a:pt x="64712" y="135869"/>
                    <a:pt x="51250" y="141061"/>
                  </a:cubicBezTo>
                  <a:cubicBezTo>
                    <a:pt x="30230" y="149322"/>
                    <a:pt x="31411" y="143657"/>
                    <a:pt x="27632" y="161832"/>
                  </a:cubicBezTo>
                  <a:cubicBezTo>
                    <a:pt x="44401" y="170093"/>
                    <a:pt x="159654" y="108962"/>
                    <a:pt x="156111" y="62464"/>
                  </a:cubicBezTo>
                  <a:lnTo>
                    <a:pt x="78174" y="22576"/>
                  </a:lnTo>
                  <a:cubicBezTo>
                    <a:pt x="25979" y="1333"/>
                    <a:pt x="19366" y="-8108"/>
                    <a:pt x="0" y="8414"/>
                  </a:cubicBezTo>
                  <a:cubicBezTo>
                    <a:pt x="2834" y="28948"/>
                    <a:pt x="7794" y="26588"/>
                    <a:pt x="27396" y="31073"/>
                  </a:cubicBezTo>
                  <a:cubicBezTo>
                    <a:pt x="70144" y="41222"/>
                    <a:pt x="93053" y="55855"/>
                    <a:pt x="129896" y="7945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00" name="Forma libre 899">
              <a:extLst>
                <a:ext uri="{FF2B5EF4-FFF2-40B4-BE49-F238E27FC236}">
                  <a16:creationId xmlns:a16="http://schemas.microsoft.com/office/drawing/2014/main" id="{E8EBAAF7-74A5-4140-BA97-54632D44BA96}"/>
                </a:ext>
              </a:extLst>
            </p:cNvPr>
            <p:cNvSpPr/>
            <p:nvPr/>
          </p:nvSpPr>
          <p:spPr>
            <a:xfrm>
              <a:off x="4156064" y="5533426"/>
              <a:ext cx="232395" cy="40362"/>
            </a:xfrm>
            <a:custGeom>
              <a:avLst/>
              <a:gdLst>
                <a:gd name="connsiteX0" fmla="*/ 126353 w 232395"/>
                <a:gd name="connsiteY0" fmla="*/ 27369 h 40362"/>
                <a:gd name="connsiteX1" fmla="*/ 192482 w 232395"/>
                <a:gd name="connsiteY1" fmla="*/ 33270 h 40362"/>
                <a:gd name="connsiteX2" fmla="*/ 232395 w 232395"/>
                <a:gd name="connsiteY2" fmla="*/ 26189 h 40362"/>
                <a:gd name="connsiteX3" fmla="*/ 123755 w 232395"/>
                <a:gd name="connsiteY3" fmla="*/ 4238 h 40362"/>
                <a:gd name="connsiteX4" fmla="*/ 5196 w 232395"/>
                <a:gd name="connsiteY4" fmla="*/ 698 h 40362"/>
                <a:gd name="connsiteX5" fmla="*/ 0 w 232395"/>
                <a:gd name="connsiteY5" fmla="*/ 21704 h 40362"/>
                <a:gd name="connsiteX6" fmla="*/ 126353 w 232395"/>
                <a:gd name="connsiteY6" fmla="*/ 27369 h 40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2395" h="40362">
                  <a:moveTo>
                    <a:pt x="126353" y="27369"/>
                  </a:moveTo>
                  <a:cubicBezTo>
                    <a:pt x="149262" y="29257"/>
                    <a:pt x="170282" y="27369"/>
                    <a:pt x="192482" y="33270"/>
                  </a:cubicBezTo>
                  <a:cubicBezTo>
                    <a:pt x="221768" y="41295"/>
                    <a:pt x="213502" y="46487"/>
                    <a:pt x="232395" y="26189"/>
                  </a:cubicBezTo>
                  <a:cubicBezTo>
                    <a:pt x="217989" y="-4495"/>
                    <a:pt x="205944" y="10375"/>
                    <a:pt x="123755" y="4238"/>
                  </a:cubicBezTo>
                  <a:cubicBezTo>
                    <a:pt x="100374" y="2586"/>
                    <a:pt x="13226" y="-1662"/>
                    <a:pt x="5196" y="698"/>
                  </a:cubicBezTo>
                  <a:cubicBezTo>
                    <a:pt x="-945" y="12735"/>
                    <a:pt x="1181" y="3766"/>
                    <a:pt x="0" y="21704"/>
                  </a:cubicBezTo>
                  <a:cubicBezTo>
                    <a:pt x="24326" y="29493"/>
                    <a:pt x="94942" y="25009"/>
                    <a:pt x="126353" y="2736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01" name="Forma libre 900">
              <a:extLst>
                <a:ext uri="{FF2B5EF4-FFF2-40B4-BE49-F238E27FC236}">
                  <a16:creationId xmlns:a16="http://schemas.microsoft.com/office/drawing/2014/main" id="{7853C7F4-E7FA-5F4A-B5BB-25FF8674198A}"/>
                </a:ext>
              </a:extLst>
            </p:cNvPr>
            <p:cNvSpPr/>
            <p:nvPr/>
          </p:nvSpPr>
          <p:spPr>
            <a:xfrm>
              <a:off x="4194019" y="5776278"/>
              <a:ext cx="283950" cy="38308"/>
            </a:xfrm>
            <a:custGeom>
              <a:avLst/>
              <a:gdLst>
                <a:gd name="connsiteX0" fmla="*/ 131854 w 283950"/>
                <a:gd name="connsiteY0" fmla="*/ 482 h 38308"/>
                <a:gd name="connsiteX1" fmla="*/ 6210 w 283950"/>
                <a:gd name="connsiteY1" fmla="*/ 22196 h 38308"/>
                <a:gd name="connsiteX2" fmla="*/ 166808 w 283950"/>
                <a:gd name="connsiteY2" fmla="*/ 17004 h 38308"/>
                <a:gd name="connsiteX3" fmla="*/ 283951 w 283950"/>
                <a:gd name="connsiteY3" fmla="*/ 18420 h 38308"/>
                <a:gd name="connsiteX4" fmla="*/ 131854 w 283950"/>
                <a:gd name="connsiteY4" fmla="*/ 482 h 38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950" h="38308">
                  <a:moveTo>
                    <a:pt x="131854" y="482"/>
                  </a:moveTo>
                  <a:cubicBezTo>
                    <a:pt x="77298" y="3078"/>
                    <a:pt x="-26382" y="-9903"/>
                    <a:pt x="6210" y="22196"/>
                  </a:cubicBezTo>
                  <a:cubicBezTo>
                    <a:pt x="11169" y="27153"/>
                    <a:pt x="148859" y="17240"/>
                    <a:pt x="166808" y="17004"/>
                  </a:cubicBezTo>
                  <a:cubicBezTo>
                    <a:pt x="243801" y="16532"/>
                    <a:pt x="270016" y="64209"/>
                    <a:pt x="283951" y="18420"/>
                  </a:cubicBezTo>
                  <a:cubicBezTo>
                    <a:pt x="268127" y="8507"/>
                    <a:pt x="163502" y="-1170"/>
                    <a:pt x="131854" y="48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02" name="Forma libre 901">
              <a:extLst>
                <a:ext uri="{FF2B5EF4-FFF2-40B4-BE49-F238E27FC236}">
                  <a16:creationId xmlns:a16="http://schemas.microsoft.com/office/drawing/2014/main" id="{9F8E6F7D-EE0C-384E-BF8E-E2E0833C90DB}"/>
                </a:ext>
              </a:extLst>
            </p:cNvPr>
            <p:cNvSpPr/>
            <p:nvPr/>
          </p:nvSpPr>
          <p:spPr>
            <a:xfrm>
              <a:off x="5012904" y="6295061"/>
              <a:ext cx="63327" cy="125344"/>
            </a:xfrm>
            <a:custGeom>
              <a:avLst/>
              <a:gdLst>
                <a:gd name="connsiteX0" fmla="*/ 62586 w 63327"/>
                <a:gd name="connsiteY0" fmla="*/ 2138 h 125344"/>
                <a:gd name="connsiteX1" fmla="*/ 24090 w 63327"/>
                <a:gd name="connsiteY1" fmla="*/ 5914 h 125344"/>
                <a:gd name="connsiteX2" fmla="*/ 43928 w 63327"/>
                <a:gd name="connsiteY2" fmla="*/ 20784 h 125344"/>
                <a:gd name="connsiteX3" fmla="*/ 15115 w 63327"/>
                <a:gd name="connsiteY3" fmla="*/ 100561 h 125344"/>
                <a:gd name="connsiteX4" fmla="*/ 0 w 63327"/>
                <a:gd name="connsiteY4" fmla="*/ 125344 h 125344"/>
                <a:gd name="connsiteX5" fmla="*/ 43928 w 63327"/>
                <a:gd name="connsiteY5" fmla="*/ 75306 h 125344"/>
                <a:gd name="connsiteX6" fmla="*/ 62586 w 63327"/>
                <a:gd name="connsiteY6" fmla="*/ 2138 h 125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327" h="125344">
                  <a:moveTo>
                    <a:pt x="62586" y="2138"/>
                  </a:moveTo>
                  <a:cubicBezTo>
                    <a:pt x="40622" y="-1166"/>
                    <a:pt x="39677" y="-1166"/>
                    <a:pt x="24090" y="5914"/>
                  </a:cubicBezTo>
                  <a:cubicBezTo>
                    <a:pt x="30230" y="20784"/>
                    <a:pt x="15115" y="3318"/>
                    <a:pt x="43928" y="20784"/>
                  </a:cubicBezTo>
                  <a:cubicBezTo>
                    <a:pt x="43928" y="46983"/>
                    <a:pt x="30230" y="79083"/>
                    <a:pt x="15115" y="100561"/>
                  </a:cubicBezTo>
                  <a:lnTo>
                    <a:pt x="0" y="125344"/>
                  </a:lnTo>
                  <a:cubicBezTo>
                    <a:pt x="21728" y="121804"/>
                    <a:pt x="27869" y="109294"/>
                    <a:pt x="43928" y="75306"/>
                  </a:cubicBezTo>
                  <a:cubicBezTo>
                    <a:pt x="55029" y="52412"/>
                    <a:pt x="66365" y="34710"/>
                    <a:pt x="62586" y="213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03" name="Forma libre 902">
              <a:extLst>
                <a:ext uri="{FF2B5EF4-FFF2-40B4-BE49-F238E27FC236}">
                  <a16:creationId xmlns:a16="http://schemas.microsoft.com/office/drawing/2014/main" id="{292F7140-671C-F045-8A4B-D2748EFBD976}"/>
                </a:ext>
              </a:extLst>
            </p:cNvPr>
            <p:cNvSpPr/>
            <p:nvPr/>
          </p:nvSpPr>
          <p:spPr>
            <a:xfrm>
              <a:off x="4058524" y="5376458"/>
              <a:ext cx="81007" cy="91578"/>
            </a:xfrm>
            <a:custGeom>
              <a:avLst/>
              <a:gdLst>
                <a:gd name="connsiteX0" fmla="*/ 81008 w 81007"/>
                <a:gd name="connsiteY0" fmla="*/ 0 h 91578"/>
                <a:gd name="connsiteX1" fmla="*/ 0 w 81007"/>
                <a:gd name="connsiteY1" fmla="*/ 91578 h 91578"/>
                <a:gd name="connsiteX2" fmla="*/ 41330 w 81007"/>
                <a:gd name="connsiteY2" fmla="*/ 46969 h 91578"/>
                <a:gd name="connsiteX3" fmla="*/ 81008 w 81007"/>
                <a:gd name="connsiteY3" fmla="*/ 0 h 91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007" h="91578">
                  <a:moveTo>
                    <a:pt x="81008" y="0"/>
                  </a:moveTo>
                  <a:cubicBezTo>
                    <a:pt x="60224" y="4485"/>
                    <a:pt x="1889" y="69864"/>
                    <a:pt x="0" y="91578"/>
                  </a:cubicBezTo>
                  <a:cubicBezTo>
                    <a:pt x="15351" y="82845"/>
                    <a:pt x="29049" y="63491"/>
                    <a:pt x="41330" y="46969"/>
                  </a:cubicBezTo>
                  <a:cubicBezTo>
                    <a:pt x="55265" y="28087"/>
                    <a:pt x="77938" y="19118"/>
                    <a:pt x="8100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04" name="Forma libre 903">
              <a:extLst>
                <a:ext uri="{FF2B5EF4-FFF2-40B4-BE49-F238E27FC236}">
                  <a16:creationId xmlns:a16="http://schemas.microsoft.com/office/drawing/2014/main" id="{716D8FC1-9937-6540-86B9-F9D86BE7AB35}"/>
                </a:ext>
              </a:extLst>
            </p:cNvPr>
            <p:cNvSpPr/>
            <p:nvPr/>
          </p:nvSpPr>
          <p:spPr>
            <a:xfrm>
              <a:off x="5089661" y="6339342"/>
              <a:ext cx="34484" cy="69026"/>
            </a:xfrm>
            <a:custGeom>
              <a:avLst/>
              <a:gdLst>
                <a:gd name="connsiteX0" fmla="*/ 34481 w 34484"/>
                <a:gd name="connsiteY0" fmla="*/ 11200 h 69026"/>
                <a:gd name="connsiteX1" fmla="*/ 15588 w 34484"/>
                <a:gd name="connsiteY1" fmla="*/ 3647 h 69026"/>
                <a:gd name="connsiteX2" fmla="*/ 0 w 34484"/>
                <a:gd name="connsiteY2" fmla="*/ 69026 h 69026"/>
                <a:gd name="connsiteX3" fmla="*/ 34481 w 34484"/>
                <a:gd name="connsiteY3" fmla="*/ 11200 h 69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4484" h="69026">
                  <a:moveTo>
                    <a:pt x="34481" y="11200"/>
                  </a:moveTo>
                  <a:cubicBezTo>
                    <a:pt x="21964" y="-1074"/>
                    <a:pt x="25979" y="-2726"/>
                    <a:pt x="15588" y="3647"/>
                  </a:cubicBezTo>
                  <a:cubicBezTo>
                    <a:pt x="29286" y="36219"/>
                    <a:pt x="3779" y="47784"/>
                    <a:pt x="0" y="69026"/>
                  </a:cubicBezTo>
                  <a:cubicBezTo>
                    <a:pt x="20547" y="65958"/>
                    <a:pt x="34718" y="37399"/>
                    <a:pt x="34481" y="1120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05" name="Forma libre 904">
              <a:extLst>
                <a:ext uri="{FF2B5EF4-FFF2-40B4-BE49-F238E27FC236}">
                  <a16:creationId xmlns:a16="http://schemas.microsoft.com/office/drawing/2014/main" id="{E23E524E-00CE-1B4E-9CE9-CD68A9974628}"/>
                </a:ext>
              </a:extLst>
            </p:cNvPr>
            <p:cNvSpPr/>
            <p:nvPr/>
          </p:nvSpPr>
          <p:spPr>
            <a:xfrm>
              <a:off x="3932166" y="5728610"/>
              <a:ext cx="24567" cy="27851"/>
            </a:xfrm>
            <a:custGeom>
              <a:avLst/>
              <a:gdLst>
                <a:gd name="connsiteX0" fmla="*/ 24567 w 24567"/>
                <a:gd name="connsiteY0" fmla="*/ 236 h 27851"/>
                <a:gd name="connsiteX1" fmla="*/ 10161 w 24567"/>
                <a:gd name="connsiteY1" fmla="*/ 27852 h 27851"/>
                <a:gd name="connsiteX2" fmla="*/ 24567 w 24567"/>
                <a:gd name="connsiteY2" fmla="*/ 236 h 27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567" h="27851">
                  <a:moveTo>
                    <a:pt x="24567" y="236"/>
                  </a:moveTo>
                  <a:cubicBezTo>
                    <a:pt x="241" y="-1652"/>
                    <a:pt x="-8733" y="7789"/>
                    <a:pt x="10161" y="27852"/>
                  </a:cubicBezTo>
                  <a:cubicBezTo>
                    <a:pt x="25984" y="21243"/>
                    <a:pt x="23386" y="20771"/>
                    <a:pt x="24567" y="23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06" name="Forma libre 905">
              <a:extLst>
                <a:ext uri="{FF2B5EF4-FFF2-40B4-BE49-F238E27FC236}">
                  <a16:creationId xmlns:a16="http://schemas.microsoft.com/office/drawing/2014/main" id="{ABF94DDE-9406-4346-83B9-56047E239AD0}"/>
                </a:ext>
              </a:extLst>
            </p:cNvPr>
            <p:cNvSpPr/>
            <p:nvPr/>
          </p:nvSpPr>
          <p:spPr>
            <a:xfrm>
              <a:off x="3952780" y="5829630"/>
              <a:ext cx="18439" cy="21478"/>
            </a:xfrm>
            <a:custGeom>
              <a:avLst/>
              <a:gdLst>
                <a:gd name="connsiteX0" fmla="*/ 14581 w 18439"/>
                <a:gd name="connsiteY0" fmla="*/ 0 h 21478"/>
                <a:gd name="connsiteX1" fmla="*/ 13164 w 18439"/>
                <a:gd name="connsiteY1" fmla="*/ 21478 h 21478"/>
                <a:gd name="connsiteX2" fmla="*/ 14581 w 18439"/>
                <a:gd name="connsiteY2" fmla="*/ 0 h 21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439" h="21478">
                  <a:moveTo>
                    <a:pt x="14581" y="0"/>
                  </a:moveTo>
                  <a:cubicBezTo>
                    <a:pt x="-2896" y="6845"/>
                    <a:pt x="-6202" y="13218"/>
                    <a:pt x="13164" y="21478"/>
                  </a:cubicBezTo>
                  <a:cubicBezTo>
                    <a:pt x="18360" y="12745"/>
                    <a:pt x="21194" y="12509"/>
                    <a:pt x="1458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07" name="Forma libre 906">
              <a:extLst>
                <a:ext uri="{FF2B5EF4-FFF2-40B4-BE49-F238E27FC236}">
                  <a16:creationId xmlns:a16="http://schemas.microsoft.com/office/drawing/2014/main" id="{980B104A-BE7B-D047-9CF1-2DD2F8914ECC}"/>
                </a:ext>
              </a:extLst>
            </p:cNvPr>
            <p:cNvSpPr/>
            <p:nvPr/>
          </p:nvSpPr>
          <p:spPr>
            <a:xfrm>
              <a:off x="3948999" y="5795642"/>
              <a:ext cx="15055" cy="20062"/>
            </a:xfrm>
            <a:custGeom>
              <a:avLst/>
              <a:gdLst>
                <a:gd name="connsiteX0" fmla="*/ 11985 w 15055"/>
                <a:gd name="connsiteY0" fmla="*/ 0 h 20062"/>
                <a:gd name="connsiteX1" fmla="*/ 15055 w 15055"/>
                <a:gd name="connsiteY1" fmla="*/ 20062 h 20062"/>
                <a:gd name="connsiteX2" fmla="*/ 11985 w 15055"/>
                <a:gd name="connsiteY2" fmla="*/ 0 h 20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55" h="20062">
                  <a:moveTo>
                    <a:pt x="11985" y="0"/>
                  </a:moveTo>
                  <a:cubicBezTo>
                    <a:pt x="-5256" y="7081"/>
                    <a:pt x="-3603" y="14398"/>
                    <a:pt x="15055" y="20062"/>
                  </a:cubicBezTo>
                  <a:lnTo>
                    <a:pt x="11985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908" name="Gráfico 626">
            <a:extLst>
              <a:ext uri="{FF2B5EF4-FFF2-40B4-BE49-F238E27FC236}">
                <a16:creationId xmlns:a16="http://schemas.microsoft.com/office/drawing/2014/main" id="{985D70A9-C129-FB45-BC98-543113480486}"/>
              </a:ext>
            </a:extLst>
          </p:cNvPr>
          <p:cNvGrpSpPr/>
          <p:nvPr/>
        </p:nvGrpSpPr>
        <p:grpSpPr>
          <a:xfrm>
            <a:off x="9809122" y="1690687"/>
            <a:ext cx="1315450" cy="1296757"/>
            <a:chOff x="2172909" y="158846"/>
            <a:chExt cx="1772015" cy="1746835"/>
          </a:xfrm>
          <a:solidFill>
            <a:srgbClr val="262626"/>
          </a:solidFill>
        </p:grpSpPr>
        <p:sp>
          <p:nvSpPr>
            <p:cNvPr id="909" name="Forma libre 908">
              <a:extLst>
                <a:ext uri="{FF2B5EF4-FFF2-40B4-BE49-F238E27FC236}">
                  <a16:creationId xmlns:a16="http://schemas.microsoft.com/office/drawing/2014/main" id="{E115A52F-0FB9-5F47-BE81-554A92D9CBC6}"/>
                </a:ext>
              </a:extLst>
            </p:cNvPr>
            <p:cNvSpPr/>
            <p:nvPr/>
          </p:nvSpPr>
          <p:spPr>
            <a:xfrm>
              <a:off x="2602039" y="472285"/>
              <a:ext cx="916715" cy="927826"/>
            </a:xfrm>
            <a:custGeom>
              <a:avLst/>
              <a:gdLst>
                <a:gd name="connsiteX0" fmla="*/ 249162 w 916715"/>
                <a:gd name="connsiteY0" fmla="*/ 76478 h 927826"/>
                <a:gd name="connsiteX1" fmla="*/ 229323 w 916715"/>
                <a:gd name="connsiteY1" fmla="*/ 99372 h 927826"/>
                <a:gd name="connsiteX2" fmla="*/ 183978 w 916715"/>
                <a:gd name="connsiteY2" fmla="*/ 192367 h 927826"/>
                <a:gd name="connsiteX3" fmla="*/ 150677 w 916715"/>
                <a:gd name="connsiteY3" fmla="*/ 186230 h 927826"/>
                <a:gd name="connsiteX4" fmla="*/ 122809 w 916715"/>
                <a:gd name="connsiteY4" fmla="*/ 172069 h 927826"/>
                <a:gd name="connsiteX5" fmla="*/ 150677 w 916715"/>
                <a:gd name="connsiteY5" fmla="*/ 146106 h 927826"/>
                <a:gd name="connsiteX6" fmla="*/ 249162 w 916715"/>
                <a:gd name="connsiteY6" fmla="*/ 76478 h 927826"/>
                <a:gd name="connsiteX7" fmla="*/ 412595 w 916715"/>
                <a:gd name="connsiteY7" fmla="*/ 21483 h 927826"/>
                <a:gd name="connsiteX8" fmla="*/ 378822 w 916715"/>
                <a:gd name="connsiteY8" fmla="*/ 134304 h 927826"/>
                <a:gd name="connsiteX9" fmla="*/ 348828 w 916715"/>
                <a:gd name="connsiteY9" fmla="*/ 252554 h 927826"/>
                <a:gd name="connsiteX10" fmla="*/ 200510 w 916715"/>
                <a:gd name="connsiteY10" fmla="*/ 195671 h 927826"/>
                <a:gd name="connsiteX11" fmla="*/ 273016 w 916715"/>
                <a:gd name="connsiteY11" fmla="*/ 78130 h 927826"/>
                <a:gd name="connsiteX12" fmla="*/ 282699 w 916715"/>
                <a:gd name="connsiteY12" fmla="*/ 66092 h 927826"/>
                <a:gd name="connsiteX13" fmla="*/ 331587 w 916715"/>
                <a:gd name="connsiteY13" fmla="*/ 38241 h 927826"/>
                <a:gd name="connsiteX14" fmla="*/ 412595 w 916715"/>
                <a:gd name="connsiteY14" fmla="*/ 21483 h 927826"/>
                <a:gd name="connsiteX15" fmla="*/ 798031 w 916715"/>
                <a:gd name="connsiteY15" fmla="*/ 145397 h 927826"/>
                <a:gd name="connsiteX16" fmla="*/ 853060 w 916715"/>
                <a:gd name="connsiteY16" fmla="*/ 228951 h 927826"/>
                <a:gd name="connsiteX17" fmla="*/ 776775 w 916715"/>
                <a:gd name="connsiteY17" fmla="*/ 256566 h 927826"/>
                <a:gd name="connsiteX18" fmla="*/ 725526 w 916715"/>
                <a:gd name="connsiteY18" fmla="*/ 88515 h 927826"/>
                <a:gd name="connsiteX19" fmla="*/ 760952 w 916715"/>
                <a:gd name="connsiteY19" fmla="*/ 113770 h 927826"/>
                <a:gd name="connsiteX20" fmla="*/ 781735 w 916715"/>
                <a:gd name="connsiteY20" fmla="*/ 147994 h 927826"/>
                <a:gd name="connsiteX21" fmla="*/ 803935 w 916715"/>
                <a:gd name="connsiteY21" fmla="*/ 230839 h 927826"/>
                <a:gd name="connsiteX22" fmla="*/ 798031 w 916715"/>
                <a:gd name="connsiteY22" fmla="*/ 145397 h 927826"/>
                <a:gd name="connsiteX23" fmla="*/ 750324 w 916715"/>
                <a:gd name="connsiteY23" fmla="*/ 266243 h 927826"/>
                <a:gd name="connsiteX24" fmla="*/ 667899 w 916715"/>
                <a:gd name="connsiteY24" fmla="*/ 278989 h 927826"/>
                <a:gd name="connsiteX25" fmla="*/ 637433 w 916715"/>
                <a:gd name="connsiteY25" fmla="*/ 274976 h 927826"/>
                <a:gd name="connsiteX26" fmla="*/ 605077 w 916715"/>
                <a:gd name="connsiteY26" fmla="*/ 89459 h 927826"/>
                <a:gd name="connsiteX27" fmla="*/ 585238 w 916715"/>
                <a:gd name="connsiteY27" fmla="*/ 31868 h 927826"/>
                <a:gd name="connsiteX28" fmla="*/ 707576 w 916715"/>
                <a:gd name="connsiteY28" fmla="*/ 107397 h 927826"/>
                <a:gd name="connsiteX29" fmla="*/ 750324 w 916715"/>
                <a:gd name="connsiteY29" fmla="*/ 266243 h 927826"/>
                <a:gd name="connsiteX30" fmla="*/ 362289 w 916715"/>
                <a:gd name="connsiteY30" fmla="*/ 256802 h 927826"/>
                <a:gd name="connsiteX31" fmla="*/ 437865 w 916715"/>
                <a:gd name="connsiteY31" fmla="*/ 36825 h 927826"/>
                <a:gd name="connsiteX32" fmla="*/ 470457 w 916715"/>
                <a:gd name="connsiteY32" fmla="*/ 18887 h 927826"/>
                <a:gd name="connsiteX33" fmla="*/ 430780 w 916715"/>
                <a:gd name="connsiteY33" fmla="*/ 99372 h 927826"/>
                <a:gd name="connsiteX34" fmla="*/ 434086 w 916715"/>
                <a:gd name="connsiteY34" fmla="*/ 113062 h 927826"/>
                <a:gd name="connsiteX35" fmla="*/ 490532 w 916715"/>
                <a:gd name="connsiteY35" fmla="*/ 41546 h 927826"/>
                <a:gd name="connsiteX36" fmla="*/ 483211 w 916715"/>
                <a:gd name="connsiteY36" fmla="*/ 91111 h 927826"/>
                <a:gd name="connsiteX37" fmla="*/ 504939 w 916715"/>
                <a:gd name="connsiteY37" fmla="*/ 28328 h 927826"/>
                <a:gd name="connsiteX38" fmla="*/ 504939 w 916715"/>
                <a:gd name="connsiteY38" fmla="*/ 19831 h 927826"/>
                <a:gd name="connsiteX39" fmla="*/ 532807 w 916715"/>
                <a:gd name="connsiteY39" fmla="*/ 28564 h 927826"/>
                <a:gd name="connsiteX40" fmla="*/ 585002 w 916715"/>
                <a:gd name="connsiteY40" fmla="*/ 94652 h 927826"/>
                <a:gd name="connsiteX41" fmla="*/ 613579 w 916715"/>
                <a:gd name="connsiteY41" fmla="*/ 234852 h 927826"/>
                <a:gd name="connsiteX42" fmla="*/ 592796 w 916715"/>
                <a:gd name="connsiteY42" fmla="*/ 284181 h 927826"/>
                <a:gd name="connsiteX43" fmla="*/ 507300 w 916715"/>
                <a:gd name="connsiteY43" fmla="*/ 281349 h 927826"/>
                <a:gd name="connsiteX44" fmla="*/ 362289 w 916715"/>
                <a:gd name="connsiteY44" fmla="*/ 256802 h 927826"/>
                <a:gd name="connsiteX45" fmla="*/ 311040 w 916715"/>
                <a:gd name="connsiteY45" fmla="*/ 445388 h 927826"/>
                <a:gd name="connsiteX46" fmla="*/ 153984 w 916715"/>
                <a:gd name="connsiteY46" fmla="*/ 441375 h 927826"/>
                <a:gd name="connsiteX47" fmla="*/ 193661 w 916715"/>
                <a:gd name="connsiteY47" fmla="*/ 221162 h 927826"/>
                <a:gd name="connsiteX48" fmla="*/ 340325 w 916715"/>
                <a:gd name="connsiteY48" fmla="*/ 282529 h 927826"/>
                <a:gd name="connsiteX49" fmla="*/ 311040 w 916715"/>
                <a:gd name="connsiteY49" fmla="*/ 445388 h 927826"/>
                <a:gd name="connsiteX50" fmla="*/ 627277 w 916715"/>
                <a:gd name="connsiteY50" fmla="*/ 486929 h 927826"/>
                <a:gd name="connsiteX51" fmla="*/ 328989 w 916715"/>
                <a:gd name="connsiteY51" fmla="*/ 451761 h 927826"/>
                <a:gd name="connsiteX52" fmla="*/ 353315 w 916715"/>
                <a:gd name="connsiteY52" fmla="*/ 283001 h 927826"/>
                <a:gd name="connsiteX53" fmla="*/ 481085 w 916715"/>
                <a:gd name="connsiteY53" fmla="*/ 304716 h 927826"/>
                <a:gd name="connsiteX54" fmla="*/ 624915 w 916715"/>
                <a:gd name="connsiteY54" fmla="*/ 309672 h 927826"/>
                <a:gd name="connsiteX55" fmla="*/ 627277 w 916715"/>
                <a:gd name="connsiteY55" fmla="*/ 486929 h 927826"/>
                <a:gd name="connsiteX56" fmla="*/ 898877 w 916715"/>
                <a:gd name="connsiteY56" fmla="*/ 481028 h 927826"/>
                <a:gd name="connsiteX57" fmla="*/ 802991 w 916715"/>
                <a:gd name="connsiteY57" fmla="*/ 485040 h 927826"/>
                <a:gd name="connsiteX58" fmla="*/ 793071 w 916715"/>
                <a:gd name="connsiteY58" fmla="*/ 380244 h 927826"/>
                <a:gd name="connsiteX59" fmla="*/ 779373 w 916715"/>
                <a:gd name="connsiteY59" fmla="*/ 279461 h 927826"/>
                <a:gd name="connsiteX60" fmla="*/ 841487 w 916715"/>
                <a:gd name="connsiteY60" fmla="*/ 260579 h 927826"/>
                <a:gd name="connsiteX61" fmla="*/ 851170 w 916715"/>
                <a:gd name="connsiteY61" fmla="*/ 374108 h 927826"/>
                <a:gd name="connsiteX62" fmla="*/ 854004 w 916715"/>
                <a:gd name="connsiteY62" fmla="*/ 327374 h 927826"/>
                <a:gd name="connsiteX63" fmla="*/ 858492 w 916715"/>
                <a:gd name="connsiteY63" fmla="*/ 315809 h 927826"/>
                <a:gd name="connsiteX64" fmla="*/ 874788 w 916715"/>
                <a:gd name="connsiteY64" fmla="*/ 424617 h 927826"/>
                <a:gd name="connsiteX65" fmla="*/ 876441 w 916715"/>
                <a:gd name="connsiteY65" fmla="*/ 311797 h 927826"/>
                <a:gd name="connsiteX66" fmla="*/ 890139 w 916715"/>
                <a:gd name="connsiteY66" fmla="*/ 333747 h 927826"/>
                <a:gd name="connsiteX67" fmla="*/ 898877 w 916715"/>
                <a:gd name="connsiteY67" fmla="*/ 481028 h 927826"/>
                <a:gd name="connsiteX68" fmla="*/ 118558 w 916715"/>
                <a:gd name="connsiteY68" fmla="*/ 272144 h 927826"/>
                <a:gd name="connsiteX69" fmla="*/ 75574 w 916715"/>
                <a:gd name="connsiteY69" fmla="*/ 347673 h 927826"/>
                <a:gd name="connsiteX70" fmla="*/ 54082 w 916715"/>
                <a:gd name="connsiteY70" fmla="*/ 447512 h 927826"/>
                <a:gd name="connsiteX71" fmla="*/ 20545 w 916715"/>
                <a:gd name="connsiteY71" fmla="*/ 445388 h 927826"/>
                <a:gd name="connsiteX72" fmla="*/ 73448 w 916715"/>
                <a:gd name="connsiteY72" fmla="*/ 243113 h 927826"/>
                <a:gd name="connsiteX73" fmla="*/ 108166 w 916715"/>
                <a:gd name="connsiteY73" fmla="*/ 189771 h 927826"/>
                <a:gd name="connsiteX74" fmla="*/ 179727 w 916715"/>
                <a:gd name="connsiteY74" fmla="*/ 215497 h 927826"/>
                <a:gd name="connsiteX75" fmla="*/ 135562 w 916715"/>
                <a:gd name="connsiteY75" fmla="*/ 441375 h 927826"/>
                <a:gd name="connsiteX76" fmla="*/ 96121 w 916715"/>
                <a:gd name="connsiteY76" fmla="*/ 446332 h 927826"/>
                <a:gd name="connsiteX77" fmla="*/ 104623 w 916715"/>
                <a:gd name="connsiteY77" fmla="*/ 389449 h 927826"/>
                <a:gd name="connsiteX78" fmla="*/ 67780 w 916715"/>
                <a:gd name="connsiteY78" fmla="*/ 451524 h 927826"/>
                <a:gd name="connsiteX79" fmla="*/ 102734 w 916715"/>
                <a:gd name="connsiteY79" fmla="*/ 310144 h 927826"/>
                <a:gd name="connsiteX80" fmla="*/ 118558 w 916715"/>
                <a:gd name="connsiteY80" fmla="*/ 272144 h 927826"/>
                <a:gd name="connsiteX81" fmla="*/ 643809 w 916715"/>
                <a:gd name="connsiteY81" fmla="*/ 396766 h 927826"/>
                <a:gd name="connsiteX82" fmla="*/ 640975 w 916715"/>
                <a:gd name="connsiteY82" fmla="*/ 305660 h 927826"/>
                <a:gd name="connsiteX83" fmla="*/ 760479 w 916715"/>
                <a:gd name="connsiteY83" fmla="*/ 288430 h 927826"/>
                <a:gd name="connsiteX84" fmla="*/ 783152 w 916715"/>
                <a:gd name="connsiteY84" fmla="*/ 491413 h 927826"/>
                <a:gd name="connsiteX85" fmla="*/ 641920 w 916715"/>
                <a:gd name="connsiteY85" fmla="*/ 488109 h 927826"/>
                <a:gd name="connsiteX86" fmla="*/ 643809 w 916715"/>
                <a:gd name="connsiteY86" fmla="*/ 396766 h 927826"/>
                <a:gd name="connsiteX87" fmla="*/ 141703 w 916715"/>
                <a:gd name="connsiteY87" fmla="*/ 731453 h 927826"/>
                <a:gd name="connsiteX88" fmla="*/ 85257 w 916715"/>
                <a:gd name="connsiteY88" fmla="*/ 755999 h 927826"/>
                <a:gd name="connsiteX89" fmla="*/ 34243 w 916715"/>
                <a:gd name="connsiteY89" fmla="*/ 627601 h 927826"/>
                <a:gd name="connsiteX90" fmla="*/ 20781 w 916715"/>
                <a:gd name="connsiteY90" fmla="*/ 473003 h 927826"/>
                <a:gd name="connsiteX91" fmla="*/ 45580 w 916715"/>
                <a:gd name="connsiteY91" fmla="*/ 471587 h 927826"/>
                <a:gd name="connsiteX92" fmla="*/ 36841 w 916715"/>
                <a:gd name="connsiteY92" fmla="*/ 625476 h 927826"/>
                <a:gd name="connsiteX93" fmla="*/ 56680 w 916715"/>
                <a:gd name="connsiteY93" fmla="*/ 482444 h 927826"/>
                <a:gd name="connsiteX94" fmla="*/ 69670 w 916715"/>
                <a:gd name="connsiteY94" fmla="*/ 471351 h 927826"/>
                <a:gd name="connsiteX95" fmla="*/ 86438 w 916715"/>
                <a:gd name="connsiteY95" fmla="*/ 500618 h 927826"/>
                <a:gd name="connsiteX96" fmla="*/ 96830 w 916715"/>
                <a:gd name="connsiteY96" fmla="*/ 468046 h 927826"/>
                <a:gd name="connsiteX97" fmla="*/ 130130 w 916715"/>
                <a:gd name="connsiteY97" fmla="*/ 467102 h 927826"/>
                <a:gd name="connsiteX98" fmla="*/ 141703 w 916715"/>
                <a:gd name="connsiteY98" fmla="*/ 731453 h 927826"/>
                <a:gd name="connsiteX99" fmla="*/ 619956 w 916715"/>
                <a:gd name="connsiteY99" fmla="*/ 695812 h 927826"/>
                <a:gd name="connsiteX100" fmla="*/ 370792 w 916715"/>
                <a:gd name="connsiteY100" fmla="*/ 682831 h 927826"/>
                <a:gd name="connsiteX101" fmla="*/ 341034 w 916715"/>
                <a:gd name="connsiteY101" fmla="*/ 679055 h 927826"/>
                <a:gd name="connsiteX102" fmla="*/ 337964 w 916715"/>
                <a:gd name="connsiteY102" fmla="*/ 480084 h 927826"/>
                <a:gd name="connsiteX103" fmla="*/ 347410 w 916715"/>
                <a:gd name="connsiteY103" fmla="*/ 477723 h 927826"/>
                <a:gd name="connsiteX104" fmla="*/ 481321 w 916715"/>
                <a:gd name="connsiteY104" fmla="*/ 489761 h 927826"/>
                <a:gd name="connsiteX105" fmla="*/ 626332 w 916715"/>
                <a:gd name="connsiteY105" fmla="*/ 511711 h 927826"/>
                <a:gd name="connsiteX106" fmla="*/ 619956 w 916715"/>
                <a:gd name="connsiteY106" fmla="*/ 695812 h 927826"/>
                <a:gd name="connsiteX107" fmla="*/ 784097 w 916715"/>
                <a:gd name="connsiteY107" fmla="*/ 515252 h 927826"/>
                <a:gd name="connsiteX108" fmla="*/ 777720 w 916715"/>
                <a:gd name="connsiteY108" fmla="*/ 730036 h 927826"/>
                <a:gd name="connsiteX109" fmla="*/ 633890 w 916715"/>
                <a:gd name="connsiteY109" fmla="*/ 695812 h 927826"/>
                <a:gd name="connsiteX110" fmla="*/ 641920 w 916715"/>
                <a:gd name="connsiteY110" fmla="*/ 515252 h 927826"/>
                <a:gd name="connsiteX111" fmla="*/ 784097 w 916715"/>
                <a:gd name="connsiteY111" fmla="*/ 515252 h 927826"/>
                <a:gd name="connsiteX112" fmla="*/ 847391 w 916715"/>
                <a:gd name="connsiteY112" fmla="*/ 663241 h 927826"/>
                <a:gd name="connsiteX113" fmla="*/ 838653 w 916715"/>
                <a:gd name="connsiteY113" fmla="*/ 707850 h 927826"/>
                <a:gd name="connsiteX114" fmla="*/ 803463 w 916715"/>
                <a:gd name="connsiteY114" fmla="*/ 744434 h 927826"/>
                <a:gd name="connsiteX115" fmla="*/ 797559 w 916715"/>
                <a:gd name="connsiteY115" fmla="*/ 690384 h 927826"/>
                <a:gd name="connsiteX116" fmla="*/ 802518 w 916715"/>
                <a:gd name="connsiteY116" fmla="*/ 516904 h 927826"/>
                <a:gd name="connsiteX117" fmla="*/ 892501 w 916715"/>
                <a:gd name="connsiteY117" fmla="*/ 504159 h 927826"/>
                <a:gd name="connsiteX118" fmla="*/ 859672 w 916715"/>
                <a:gd name="connsiteY118" fmla="*/ 660172 h 927826"/>
                <a:gd name="connsiteX119" fmla="*/ 862034 w 916715"/>
                <a:gd name="connsiteY119" fmla="*/ 546171 h 927826"/>
                <a:gd name="connsiteX120" fmla="*/ 850934 w 916715"/>
                <a:gd name="connsiteY120" fmla="*/ 597861 h 927826"/>
                <a:gd name="connsiteX121" fmla="*/ 847391 w 916715"/>
                <a:gd name="connsiteY121" fmla="*/ 663241 h 927826"/>
                <a:gd name="connsiteX122" fmla="*/ 320250 w 916715"/>
                <a:gd name="connsiteY122" fmla="*/ 684955 h 927826"/>
                <a:gd name="connsiteX123" fmla="*/ 162250 w 916715"/>
                <a:gd name="connsiteY123" fmla="*/ 719651 h 927826"/>
                <a:gd name="connsiteX124" fmla="*/ 160124 w 916715"/>
                <a:gd name="connsiteY124" fmla="*/ 715167 h 927826"/>
                <a:gd name="connsiteX125" fmla="*/ 145481 w 916715"/>
                <a:gd name="connsiteY125" fmla="*/ 597861 h 927826"/>
                <a:gd name="connsiteX126" fmla="*/ 150441 w 916715"/>
                <a:gd name="connsiteY126" fmla="*/ 467338 h 927826"/>
                <a:gd name="connsiteX127" fmla="*/ 274433 w 916715"/>
                <a:gd name="connsiteY127" fmla="*/ 468518 h 927826"/>
                <a:gd name="connsiteX128" fmla="*/ 292854 w 916715"/>
                <a:gd name="connsiteY128" fmla="*/ 471587 h 927826"/>
                <a:gd name="connsiteX129" fmla="*/ 297342 w 916715"/>
                <a:gd name="connsiteY129" fmla="*/ 472767 h 927826"/>
                <a:gd name="connsiteX130" fmla="*/ 309859 w 916715"/>
                <a:gd name="connsiteY130" fmla="*/ 477960 h 927826"/>
                <a:gd name="connsiteX131" fmla="*/ 309386 w 916715"/>
                <a:gd name="connsiteY131" fmla="*/ 581811 h 927826"/>
                <a:gd name="connsiteX132" fmla="*/ 320250 w 916715"/>
                <a:gd name="connsiteY132" fmla="*/ 684955 h 927826"/>
                <a:gd name="connsiteX133" fmla="*/ 616885 w 916715"/>
                <a:gd name="connsiteY133" fmla="*/ 725552 h 927826"/>
                <a:gd name="connsiteX134" fmla="*/ 590434 w 916715"/>
                <a:gd name="connsiteY134" fmla="*/ 895255 h 927826"/>
                <a:gd name="connsiteX135" fmla="*/ 543671 w 916715"/>
                <a:gd name="connsiteY135" fmla="*/ 898324 h 927826"/>
                <a:gd name="connsiteX136" fmla="*/ 417790 w 916715"/>
                <a:gd name="connsiteY136" fmla="*/ 902572 h 927826"/>
                <a:gd name="connsiteX137" fmla="*/ 398188 w 916715"/>
                <a:gd name="connsiteY137" fmla="*/ 856075 h 927826"/>
                <a:gd name="connsiteX138" fmla="*/ 345521 w 916715"/>
                <a:gd name="connsiteY138" fmla="*/ 710210 h 927826"/>
                <a:gd name="connsiteX139" fmla="*/ 616885 w 916715"/>
                <a:gd name="connsiteY139" fmla="*/ 725552 h 927826"/>
                <a:gd name="connsiteX140" fmla="*/ 135090 w 916715"/>
                <a:gd name="connsiteY140" fmla="*/ 755291 h 927826"/>
                <a:gd name="connsiteX141" fmla="*/ 163195 w 916715"/>
                <a:gd name="connsiteY141" fmla="*/ 816658 h 927826"/>
                <a:gd name="connsiteX142" fmla="*/ 130366 w 916715"/>
                <a:gd name="connsiteY142" fmla="*/ 798484 h 927826"/>
                <a:gd name="connsiteX143" fmla="*/ 106513 w 916715"/>
                <a:gd name="connsiteY143" fmla="*/ 769689 h 927826"/>
                <a:gd name="connsiteX144" fmla="*/ 135090 w 916715"/>
                <a:gd name="connsiteY144" fmla="*/ 755291 h 927826"/>
                <a:gd name="connsiteX145" fmla="*/ 820940 w 916715"/>
                <a:gd name="connsiteY145" fmla="*/ 781962 h 927826"/>
                <a:gd name="connsiteX146" fmla="*/ 806297 w 916715"/>
                <a:gd name="connsiteY146" fmla="*/ 811938 h 927826"/>
                <a:gd name="connsiteX147" fmla="*/ 780082 w 916715"/>
                <a:gd name="connsiteY147" fmla="*/ 835304 h 927826"/>
                <a:gd name="connsiteX148" fmla="*/ 820940 w 916715"/>
                <a:gd name="connsiteY148" fmla="*/ 781962 h 927826"/>
                <a:gd name="connsiteX149" fmla="*/ 765675 w 916715"/>
                <a:gd name="connsiteY149" fmla="*/ 837193 h 927826"/>
                <a:gd name="connsiteX150" fmla="*/ 616413 w 916715"/>
                <a:gd name="connsiteY150" fmla="*/ 894547 h 927826"/>
                <a:gd name="connsiteX151" fmla="*/ 633418 w 916715"/>
                <a:gd name="connsiteY151" fmla="*/ 731689 h 927826"/>
                <a:gd name="connsiteX152" fmla="*/ 711119 w 916715"/>
                <a:gd name="connsiteY152" fmla="*/ 743726 h 927826"/>
                <a:gd name="connsiteX153" fmla="*/ 773233 w 916715"/>
                <a:gd name="connsiteY153" fmla="*/ 766384 h 927826"/>
                <a:gd name="connsiteX154" fmla="*/ 756937 w 916715"/>
                <a:gd name="connsiteY154" fmla="*/ 811230 h 927826"/>
                <a:gd name="connsiteX155" fmla="*/ 765675 w 916715"/>
                <a:gd name="connsiteY155" fmla="*/ 837193 h 927826"/>
                <a:gd name="connsiteX156" fmla="*/ 327808 w 916715"/>
                <a:gd name="connsiteY156" fmla="*/ 709502 h 927826"/>
                <a:gd name="connsiteX157" fmla="*/ 397952 w 916715"/>
                <a:gd name="connsiteY157" fmla="*/ 899740 h 927826"/>
                <a:gd name="connsiteX158" fmla="*/ 334657 w 916715"/>
                <a:gd name="connsiteY158" fmla="*/ 884870 h 927826"/>
                <a:gd name="connsiteX159" fmla="*/ 319542 w 916715"/>
                <a:gd name="connsiteY159" fmla="*/ 884634 h 927826"/>
                <a:gd name="connsiteX160" fmla="*/ 189882 w 916715"/>
                <a:gd name="connsiteY160" fmla="*/ 830820 h 927826"/>
                <a:gd name="connsiteX161" fmla="*/ 167918 w 916715"/>
                <a:gd name="connsiteY161" fmla="*/ 760720 h 927826"/>
                <a:gd name="connsiteX162" fmla="*/ 327808 w 916715"/>
                <a:gd name="connsiteY162" fmla="*/ 709502 h 927826"/>
                <a:gd name="connsiteX163" fmla="*/ 651603 w 916715"/>
                <a:gd name="connsiteY163" fmla="*/ 927827 h 927826"/>
                <a:gd name="connsiteX164" fmla="*/ 715134 w 916715"/>
                <a:gd name="connsiteY164" fmla="*/ 905404 h 927826"/>
                <a:gd name="connsiteX165" fmla="*/ 742530 w 916715"/>
                <a:gd name="connsiteY165" fmla="*/ 889355 h 927826"/>
                <a:gd name="connsiteX166" fmla="*/ 775594 w 916715"/>
                <a:gd name="connsiteY166" fmla="*/ 862920 h 927826"/>
                <a:gd name="connsiteX167" fmla="*/ 806533 w 916715"/>
                <a:gd name="connsiteY167" fmla="*/ 828696 h 927826"/>
                <a:gd name="connsiteX168" fmla="*/ 851643 w 916715"/>
                <a:gd name="connsiteY168" fmla="*/ 802497 h 927826"/>
                <a:gd name="connsiteX169" fmla="*/ 850698 w 916715"/>
                <a:gd name="connsiteY169" fmla="*/ 759068 h 927826"/>
                <a:gd name="connsiteX170" fmla="*/ 895571 w 916715"/>
                <a:gd name="connsiteY170" fmla="*/ 652383 h 927826"/>
                <a:gd name="connsiteX171" fmla="*/ 883998 w 916715"/>
                <a:gd name="connsiteY171" fmla="*/ 649315 h 927826"/>
                <a:gd name="connsiteX172" fmla="*/ 875496 w 916715"/>
                <a:gd name="connsiteY172" fmla="*/ 647427 h 927826"/>
                <a:gd name="connsiteX173" fmla="*/ 912339 w 916715"/>
                <a:gd name="connsiteY173" fmla="*/ 511003 h 927826"/>
                <a:gd name="connsiteX174" fmla="*/ 911631 w 916715"/>
                <a:gd name="connsiteY174" fmla="*/ 364195 h 927826"/>
                <a:gd name="connsiteX175" fmla="*/ 812910 w 916715"/>
                <a:gd name="connsiteY175" fmla="*/ 126987 h 927826"/>
                <a:gd name="connsiteX176" fmla="*/ 720802 w 916715"/>
                <a:gd name="connsiteY176" fmla="*/ 50751 h 927826"/>
                <a:gd name="connsiteX177" fmla="*/ 434086 w 916715"/>
                <a:gd name="connsiteY177" fmla="*/ 1421 h 927826"/>
                <a:gd name="connsiteX178" fmla="*/ 308442 w 916715"/>
                <a:gd name="connsiteY178" fmla="*/ 32341 h 927826"/>
                <a:gd name="connsiteX179" fmla="*/ 7083 w 916715"/>
                <a:gd name="connsiteY179" fmla="*/ 403375 h 927826"/>
                <a:gd name="connsiteX180" fmla="*/ 100608 w 916715"/>
                <a:gd name="connsiteY180" fmla="*/ 801080 h 927826"/>
                <a:gd name="connsiteX181" fmla="*/ 191772 w 916715"/>
                <a:gd name="connsiteY181" fmla="*/ 878025 h 927826"/>
                <a:gd name="connsiteX182" fmla="*/ 290965 w 916715"/>
                <a:gd name="connsiteY182" fmla="*/ 897616 h 927826"/>
                <a:gd name="connsiteX183" fmla="*/ 345757 w 916715"/>
                <a:gd name="connsiteY183" fmla="*/ 914137 h 927826"/>
                <a:gd name="connsiteX184" fmla="*/ 406218 w 916715"/>
                <a:gd name="connsiteY184" fmla="*/ 919566 h 927826"/>
                <a:gd name="connsiteX185" fmla="*/ 651603 w 916715"/>
                <a:gd name="connsiteY185" fmla="*/ 911305 h 927826"/>
                <a:gd name="connsiteX186" fmla="*/ 651603 w 916715"/>
                <a:gd name="connsiteY186" fmla="*/ 927827 h 92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</a:cxnLst>
              <a:rect l="l" t="t" r="r" b="b"/>
              <a:pathLst>
                <a:path w="916715" h="927826">
                  <a:moveTo>
                    <a:pt x="249162" y="76478"/>
                  </a:moveTo>
                  <a:cubicBezTo>
                    <a:pt x="243494" y="89931"/>
                    <a:pt x="240424" y="83794"/>
                    <a:pt x="229323" y="99372"/>
                  </a:cubicBezTo>
                  <a:lnTo>
                    <a:pt x="183978" y="192367"/>
                  </a:lnTo>
                  <a:cubicBezTo>
                    <a:pt x="167682" y="191187"/>
                    <a:pt x="164139" y="190479"/>
                    <a:pt x="150677" y="186230"/>
                  </a:cubicBezTo>
                  <a:lnTo>
                    <a:pt x="122809" y="172069"/>
                  </a:lnTo>
                  <a:cubicBezTo>
                    <a:pt x="133437" y="164044"/>
                    <a:pt x="138869" y="156255"/>
                    <a:pt x="150677" y="146106"/>
                  </a:cubicBezTo>
                  <a:cubicBezTo>
                    <a:pt x="185395" y="116366"/>
                    <a:pt x="207359" y="98900"/>
                    <a:pt x="249162" y="76478"/>
                  </a:cubicBezTo>
                  <a:close/>
                  <a:moveTo>
                    <a:pt x="412595" y="21483"/>
                  </a:moveTo>
                  <a:cubicBezTo>
                    <a:pt x="409997" y="59956"/>
                    <a:pt x="391103" y="96540"/>
                    <a:pt x="378822" y="134304"/>
                  </a:cubicBezTo>
                  <a:cubicBezTo>
                    <a:pt x="367249" y="169472"/>
                    <a:pt x="356149" y="212193"/>
                    <a:pt x="348828" y="252554"/>
                  </a:cubicBezTo>
                  <a:cubicBezTo>
                    <a:pt x="312221" y="248305"/>
                    <a:pt x="219404" y="209833"/>
                    <a:pt x="200510" y="195671"/>
                  </a:cubicBezTo>
                  <a:cubicBezTo>
                    <a:pt x="229323" y="139497"/>
                    <a:pt x="230268" y="122503"/>
                    <a:pt x="273016" y="78130"/>
                  </a:cubicBezTo>
                  <a:lnTo>
                    <a:pt x="282699" y="66092"/>
                  </a:lnTo>
                  <a:cubicBezTo>
                    <a:pt x="296633" y="49098"/>
                    <a:pt x="305135" y="47210"/>
                    <a:pt x="331587" y="38241"/>
                  </a:cubicBezTo>
                  <a:cubicBezTo>
                    <a:pt x="357094" y="29744"/>
                    <a:pt x="383073" y="22663"/>
                    <a:pt x="412595" y="21483"/>
                  </a:cubicBezTo>
                  <a:close/>
                  <a:moveTo>
                    <a:pt x="798031" y="145397"/>
                  </a:moveTo>
                  <a:cubicBezTo>
                    <a:pt x="820940" y="160975"/>
                    <a:pt x="842668" y="197087"/>
                    <a:pt x="853060" y="228951"/>
                  </a:cubicBezTo>
                  <a:cubicBezTo>
                    <a:pt x="829915" y="238864"/>
                    <a:pt x="802518" y="247125"/>
                    <a:pt x="776775" y="256566"/>
                  </a:cubicBezTo>
                  <a:lnTo>
                    <a:pt x="725526" y="88515"/>
                  </a:lnTo>
                  <a:cubicBezTo>
                    <a:pt x="740641" y="92055"/>
                    <a:pt x="739460" y="86391"/>
                    <a:pt x="760952" y="113770"/>
                  </a:cubicBezTo>
                  <a:cubicBezTo>
                    <a:pt x="769454" y="124627"/>
                    <a:pt x="774414" y="132652"/>
                    <a:pt x="781735" y="147994"/>
                  </a:cubicBezTo>
                  <a:cubicBezTo>
                    <a:pt x="793780" y="173249"/>
                    <a:pt x="798740" y="221870"/>
                    <a:pt x="803935" y="230839"/>
                  </a:cubicBezTo>
                  <a:cubicBezTo>
                    <a:pt x="817870" y="206764"/>
                    <a:pt x="802991" y="166404"/>
                    <a:pt x="798031" y="145397"/>
                  </a:cubicBezTo>
                  <a:close/>
                  <a:moveTo>
                    <a:pt x="750324" y="266243"/>
                  </a:moveTo>
                  <a:cubicBezTo>
                    <a:pt x="720802" y="270728"/>
                    <a:pt x="697893" y="278517"/>
                    <a:pt x="667899" y="278989"/>
                  </a:cubicBezTo>
                  <a:cubicBezTo>
                    <a:pt x="647352" y="279225"/>
                    <a:pt x="653492" y="280877"/>
                    <a:pt x="637433" y="274976"/>
                  </a:cubicBezTo>
                  <a:cubicBezTo>
                    <a:pt x="622790" y="239336"/>
                    <a:pt x="625860" y="165460"/>
                    <a:pt x="605077" y="89459"/>
                  </a:cubicBezTo>
                  <a:cubicBezTo>
                    <a:pt x="598228" y="65148"/>
                    <a:pt x="590906" y="53347"/>
                    <a:pt x="585238" y="31868"/>
                  </a:cubicBezTo>
                  <a:cubicBezTo>
                    <a:pt x="676874" y="41546"/>
                    <a:pt x="666718" y="36825"/>
                    <a:pt x="707576" y="107397"/>
                  </a:cubicBezTo>
                  <a:cubicBezTo>
                    <a:pt x="721983" y="131944"/>
                    <a:pt x="752449" y="232727"/>
                    <a:pt x="750324" y="266243"/>
                  </a:cubicBezTo>
                  <a:close/>
                  <a:moveTo>
                    <a:pt x="362289" y="256802"/>
                  </a:moveTo>
                  <a:cubicBezTo>
                    <a:pt x="365596" y="206292"/>
                    <a:pt x="408343" y="80490"/>
                    <a:pt x="437865" y="36825"/>
                  </a:cubicBezTo>
                  <a:cubicBezTo>
                    <a:pt x="450146" y="18651"/>
                    <a:pt x="445895" y="21011"/>
                    <a:pt x="470457" y="18887"/>
                  </a:cubicBezTo>
                  <a:lnTo>
                    <a:pt x="430780" y="99372"/>
                  </a:lnTo>
                  <a:cubicBezTo>
                    <a:pt x="430071" y="112590"/>
                    <a:pt x="430308" y="107633"/>
                    <a:pt x="434086" y="113062"/>
                  </a:cubicBezTo>
                  <a:cubicBezTo>
                    <a:pt x="449674" y="80254"/>
                    <a:pt x="455106" y="49571"/>
                    <a:pt x="490532" y="41546"/>
                  </a:cubicBezTo>
                  <a:cubicBezTo>
                    <a:pt x="487462" y="60428"/>
                    <a:pt x="476362" y="77894"/>
                    <a:pt x="483211" y="91111"/>
                  </a:cubicBezTo>
                  <a:cubicBezTo>
                    <a:pt x="496673" y="77186"/>
                    <a:pt x="505647" y="44378"/>
                    <a:pt x="504939" y="28328"/>
                  </a:cubicBezTo>
                  <a:lnTo>
                    <a:pt x="504939" y="19831"/>
                  </a:lnTo>
                  <a:cubicBezTo>
                    <a:pt x="539893" y="25496"/>
                    <a:pt x="505411" y="24080"/>
                    <a:pt x="532807" y="28564"/>
                  </a:cubicBezTo>
                  <a:cubicBezTo>
                    <a:pt x="547686" y="30924"/>
                    <a:pt x="555008" y="9682"/>
                    <a:pt x="585002" y="94652"/>
                  </a:cubicBezTo>
                  <a:cubicBezTo>
                    <a:pt x="603187" y="146106"/>
                    <a:pt x="603423" y="182454"/>
                    <a:pt x="613579" y="234852"/>
                  </a:cubicBezTo>
                  <a:cubicBezTo>
                    <a:pt x="620664" y="272852"/>
                    <a:pt x="631292" y="282057"/>
                    <a:pt x="592796" y="284181"/>
                  </a:cubicBezTo>
                  <a:cubicBezTo>
                    <a:pt x="564927" y="285834"/>
                    <a:pt x="533752" y="284181"/>
                    <a:pt x="507300" y="281349"/>
                  </a:cubicBezTo>
                  <a:cubicBezTo>
                    <a:pt x="456287" y="275684"/>
                    <a:pt x="404092" y="270964"/>
                    <a:pt x="362289" y="256802"/>
                  </a:cubicBezTo>
                  <a:close/>
                  <a:moveTo>
                    <a:pt x="311040" y="445388"/>
                  </a:moveTo>
                  <a:lnTo>
                    <a:pt x="153984" y="441375"/>
                  </a:lnTo>
                  <a:cubicBezTo>
                    <a:pt x="153275" y="321946"/>
                    <a:pt x="181380" y="287014"/>
                    <a:pt x="193661" y="221162"/>
                  </a:cubicBezTo>
                  <a:cubicBezTo>
                    <a:pt x="217042" y="222106"/>
                    <a:pt x="319306" y="249957"/>
                    <a:pt x="340325" y="282529"/>
                  </a:cubicBezTo>
                  <a:lnTo>
                    <a:pt x="311040" y="445388"/>
                  </a:lnTo>
                  <a:close/>
                  <a:moveTo>
                    <a:pt x="627277" y="486929"/>
                  </a:moveTo>
                  <a:cubicBezTo>
                    <a:pt x="567289" y="486220"/>
                    <a:pt x="475889" y="452941"/>
                    <a:pt x="328989" y="451761"/>
                  </a:cubicBezTo>
                  <a:cubicBezTo>
                    <a:pt x="327808" y="388741"/>
                    <a:pt x="345757" y="341064"/>
                    <a:pt x="353315" y="283001"/>
                  </a:cubicBezTo>
                  <a:cubicBezTo>
                    <a:pt x="380711" y="282765"/>
                    <a:pt x="451327" y="299523"/>
                    <a:pt x="481085" y="304716"/>
                  </a:cubicBezTo>
                  <a:cubicBezTo>
                    <a:pt x="527848" y="312741"/>
                    <a:pt x="576972" y="305424"/>
                    <a:pt x="624915" y="309672"/>
                  </a:cubicBezTo>
                  <a:lnTo>
                    <a:pt x="627277" y="486929"/>
                  </a:lnTo>
                  <a:close/>
                  <a:moveTo>
                    <a:pt x="898877" y="481028"/>
                  </a:moveTo>
                  <a:cubicBezTo>
                    <a:pt x="870773" y="481972"/>
                    <a:pt x="824010" y="492357"/>
                    <a:pt x="802991" y="485040"/>
                  </a:cubicBezTo>
                  <a:cubicBezTo>
                    <a:pt x="792127" y="461910"/>
                    <a:pt x="795669" y="408568"/>
                    <a:pt x="793071" y="380244"/>
                  </a:cubicBezTo>
                  <a:cubicBezTo>
                    <a:pt x="789529" y="342952"/>
                    <a:pt x="782207" y="315101"/>
                    <a:pt x="779373" y="279461"/>
                  </a:cubicBezTo>
                  <a:lnTo>
                    <a:pt x="841487" y="260579"/>
                  </a:lnTo>
                  <a:cubicBezTo>
                    <a:pt x="842196" y="269312"/>
                    <a:pt x="829206" y="324306"/>
                    <a:pt x="851170" y="374108"/>
                  </a:cubicBezTo>
                  <a:lnTo>
                    <a:pt x="854004" y="327374"/>
                  </a:lnTo>
                  <a:cubicBezTo>
                    <a:pt x="856130" y="316753"/>
                    <a:pt x="855185" y="320530"/>
                    <a:pt x="858492" y="315809"/>
                  </a:cubicBezTo>
                  <a:cubicBezTo>
                    <a:pt x="884943" y="360418"/>
                    <a:pt x="865341" y="407859"/>
                    <a:pt x="874788" y="424617"/>
                  </a:cubicBezTo>
                  <a:cubicBezTo>
                    <a:pt x="882345" y="402667"/>
                    <a:pt x="880456" y="348381"/>
                    <a:pt x="876441" y="311797"/>
                  </a:cubicBezTo>
                  <a:cubicBezTo>
                    <a:pt x="888958" y="324070"/>
                    <a:pt x="880928" y="308728"/>
                    <a:pt x="890139" y="333747"/>
                  </a:cubicBezTo>
                  <a:cubicBezTo>
                    <a:pt x="898641" y="357586"/>
                    <a:pt x="899586" y="457661"/>
                    <a:pt x="898877" y="481028"/>
                  </a:cubicBezTo>
                  <a:close/>
                  <a:moveTo>
                    <a:pt x="118558" y="272144"/>
                  </a:moveTo>
                  <a:cubicBezTo>
                    <a:pt x="92815" y="275684"/>
                    <a:pt x="86910" y="310380"/>
                    <a:pt x="75574" y="347673"/>
                  </a:cubicBezTo>
                  <a:cubicBezTo>
                    <a:pt x="66363" y="378592"/>
                    <a:pt x="60931" y="413760"/>
                    <a:pt x="54082" y="447512"/>
                  </a:cubicBezTo>
                  <a:lnTo>
                    <a:pt x="20545" y="445388"/>
                  </a:lnTo>
                  <a:cubicBezTo>
                    <a:pt x="15586" y="393934"/>
                    <a:pt x="45580" y="294094"/>
                    <a:pt x="73448" y="243113"/>
                  </a:cubicBezTo>
                  <a:cubicBezTo>
                    <a:pt x="84076" y="223050"/>
                    <a:pt x="97538" y="212193"/>
                    <a:pt x="108166" y="189771"/>
                  </a:cubicBezTo>
                  <a:cubicBezTo>
                    <a:pt x="132256" y="198032"/>
                    <a:pt x="119975" y="200156"/>
                    <a:pt x="179727" y="215497"/>
                  </a:cubicBezTo>
                  <a:cubicBezTo>
                    <a:pt x="168627" y="293386"/>
                    <a:pt x="138632" y="349561"/>
                    <a:pt x="135562" y="441375"/>
                  </a:cubicBezTo>
                  <a:lnTo>
                    <a:pt x="96121" y="446332"/>
                  </a:lnTo>
                  <a:lnTo>
                    <a:pt x="104623" y="389449"/>
                  </a:lnTo>
                  <a:cubicBezTo>
                    <a:pt x="69433" y="410928"/>
                    <a:pt x="108874" y="438071"/>
                    <a:pt x="67780" y="451524"/>
                  </a:cubicBezTo>
                  <a:cubicBezTo>
                    <a:pt x="58806" y="420605"/>
                    <a:pt x="86438" y="333039"/>
                    <a:pt x="102734" y="310144"/>
                  </a:cubicBezTo>
                  <a:cubicBezTo>
                    <a:pt x="113126" y="295039"/>
                    <a:pt x="124226" y="292206"/>
                    <a:pt x="118558" y="272144"/>
                  </a:cubicBezTo>
                  <a:close/>
                  <a:moveTo>
                    <a:pt x="643809" y="396766"/>
                  </a:moveTo>
                  <a:cubicBezTo>
                    <a:pt x="643809" y="362778"/>
                    <a:pt x="638613" y="341300"/>
                    <a:pt x="640975" y="305660"/>
                  </a:cubicBezTo>
                  <a:lnTo>
                    <a:pt x="760479" y="288430"/>
                  </a:lnTo>
                  <a:lnTo>
                    <a:pt x="783152" y="491413"/>
                  </a:lnTo>
                  <a:lnTo>
                    <a:pt x="641920" y="488109"/>
                  </a:lnTo>
                  <a:cubicBezTo>
                    <a:pt x="639322" y="447984"/>
                    <a:pt x="643573" y="433114"/>
                    <a:pt x="643809" y="396766"/>
                  </a:cubicBezTo>
                  <a:close/>
                  <a:moveTo>
                    <a:pt x="141703" y="731453"/>
                  </a:moveTo>
                  <a:cubicBezTo>
                    <a:pt x="123990" y="741366"/>
                    <a:pt x="108166" y="752223"/>
                    <a:pt x="85257" y="755999"/>
                  </a:cubicBezTo>
                  <a:cubicBezTo>
                    <a:pt x="62584" y="718235"/>
                    <a:pt x="43690" y="680943"/>
                    <a:pt x="34243" y="627601"/>
                  </a:cubicBezTo>
                  <a:cubicBezTo>
                    <a:pt x="28339" y="594557"/>
                    <a:pt x="4249" y="500146"/>
                    <a:pt x="20781" y="473003"/>
                  </a:cubicBezTo>
                  <a:lnTo>
                    <a:pt x="45580" y="471587"/>
                  </a:lnTo>
                  <a:lnTo>
                    <a:pt x="36841" y="625476"/>
                  </a:lnTo>
                  <a:cubicBezTo>
                    <a:pt x="44871" y="608718"/>
                    <a:pt x="43454" y="504631"/>
                    <a:pt x="56680" y="482444"/>
                  </a:cubicBezTo>
                  <a:cubicBezTo>
                    <a:pt x="64001" y="470171"/>
                    <a:pt x="55027" y="477251"/>
                    <a:pt x="69670" y="471351"/>
                  </a:cubicBezTo>
                  <a:cubicBezTo>
                    <a:pt x="84076" y="478904"/>
                    <a:pt x="77699" y="489761"/>
                    <a:pt x="86438" y="500618"/>
                  </a:cubicBezTo>
                  <a:cubicBezTo>
                    <a:pt x="87855" y="481500"/>
                    <a:pt x="86910" y="480084"/>
                    <a:pt x="96830" y="468046"/>
                  </a:cubicBezTo>
                  <a:lnTo>
                    <a:pt x="130130" y="467102"/>
                  </a:lnTo>
                  <a:cubicBezTo>
                    <a:pt x="137924" y="557501"/>
                    <a:pt x="129658" y="640346"/>
                    <a:pt x="141703" y="731453"/>
                  </a:cubicBezTo>
                  <a:close/>
                  <a:moveTo>
                    <a:pt x="619956" y="695812"/>
                  </a:moveTo>
                  <a:cubicBezTo>
                    <a:pt x="530682" y="690384"/>
                    <a:pt x="478960" y="671502"/>
                    <a:pt x="370792" y="682831"/>
                  </a:cubicBezTo>
                  <a:cubicBezTo>
                    <a:pt x="362762" y="683539"/>
                    <a:pt x="347647" y="685899"/>
                    <a:pt x="341034" y="679055"/>
                  </a:cubicBezTo>
                  <a:cubicBezTo>
                    <a:pt x="325919" y="662533"/>
                    <a:pt x="303718" y="489525"/>
                    <a:pt x="337964" y="480084"/>
                  </a:cubicBezTo>
                  <a:cubicBezTo>
                    <a:pt x="362998" y="473003"/>
                    <a:pt x="316235" y="482444"/>
                    <a:pt x="347410" y="477723"/>
                  </a:cubicBezTo>
                  <a:lnTo>
                    <a:pt x="481321" y="489761"/>
                  </a:lnTo>
                  <a:cubicBezTo>
                    <a:pt x="531154" y="497314"/>
                    <a:pt x="571776" y="510531"/>
                    <a:pt x="626332" y="511711"/>
                  </a:cubicBezTo>
                  <a:lnTo>
                    <a:pt x="619956" y="695812"/>
                  </a:lnTo>
                  <a:close/>
                  <a:moveTo>
                    <a:pt x="784097" y="515252"/>
                  </a:moveTo>
                  <a:cubicBezTo>
                    <a:pt x="785750" y="595737"/>
                    <a:pt x="784097" y="649787"/>
                    <a:pt x="777720" y="730036"/>
                  </a:cubicBezTo>
                  <a:lnTo>
                    <a:pt x="633890" y="695812"/>
                  </a:lnTo>
                  <a:lnTo>
                    <a:pt x="641920" y="515252"/>
                  </a:lnTo>
                  <a:lnTo>
                    <a:pt x="784097" y="515252"/>
                  </a:lnTo>
                  <a:close/>
                  <a:moveTo>
                    <a:pt x="847391" y="663241"/>
                  </a:moveTo>
                  <a:cubicBezTo>
                    <a:pt x="849045" y="679999"/>
                    <a:pt x="854949" y="669849"/>
                    <a:pt x="838653" y="707850"/>
                  </a:cubicBezTo>
                  <a:cubicBezTo>
                    <a:pt x="816925" y="758360"/>
                    <a:pt x="822593" y="744434"/>
                    <a:pt x="803463" y="744434"/>
                  </a:cubicBezTo>
                  <a:cubicBezTo>
                    <a:pt x="790237" y="727204"/>
                    <a:pt x="795197" y="717291"/>
                    <a:pt x="797559" y="690384"/>
                  </a:cubicBezTo>
                  <a:cubicBezTo>
                    <a:pt x="804880" y="604234"/>
                    <a:pt x="799920" y="585352"/>
                    <a:pt x="802518" y="516904"/>
                  </a:cubicBezTo>
                  <a:lnTo>
                    <a:pt x="892501" y="504159"/>
                  </a:lnTo>
                  <a:cubicBezTo>
                    <a:pt x="889194" y="559389"/>
                    <a:pt x="871009" y="611551"/>
                    <a:pt x="859672" y="660172"/>
                  </a:cubicBezTo>
                  <a:cubicBezTo>
                    <a:pt x="840542" y="630669"/>
                    <a:pt x="884943" y="575439"/>
                    <a:pt x="862034" y="546171"/>
                  </a:cubicBezTo>
                  <a:cubicBezTo>
                    <a:pt x="841723" y="556793"/>
                    <a:pt x="850698" y="569538"/>
                    <a:pt x="850934" y="597861"/>
                  </a:cubicBezTo>
                  <a:cubicBezTo>
                    <a:pt x="851170" y="619104"/>
                    <a:pt x="846211" y="649315"/>
                    <a:pt x="847391" y="663241"/>
                  </a:cubicBezTo>
                  <a:close/>
                  <a:moveTo>
                    <a:pt x="320250" y="684955"/>
                  </a:moveTo>
                  <a:cubicBezTo>
                    <a:pt x="265222" y="690384"/>
                    <a:pt x="195078" y="726260"/>
                    <a:pt x="162250" y="719651"/>
                  </a:cubicBezTo>
                  <a:cubicBezTo>
                    <a:pt x="161305" y="718235"/>
                    <a:pt x="160597" y="716347"/>
                    <a:pt x="160124" y="715167"/>
                  </a:cubicBezTo>
                  <a:cubicBezTo>
                    <a:pt x="149024" y="688260"/>
                    <a:pt x="146426" y="626184"/>
                    <a:pt x="145481" y="597861"/>
                  </a:cubicBezTo>
                  <a:cubicBezTo>
                    <a:pt x="143828" y="554196"/>
                    <a:pt x="145954" y="506755"/>
                    <a:pt x="150441" y="467338"/>
                  </a:cubicBezTo>
                  <a:cubicBezTo>
                    <a:pt x="185631" y="464034"/>
                    <a:pt x="238770" y="462146"/>
                    <a:pt x="274433" y="468518"/>
                  </a:cubicBezTo>
                  <a:cubicBezTo>
                    <a:pt x="277267" y="468990"/>
                    <a:pt x="290492" y="471115"/>
                    <a:pt x="292854" y="471587"/>
                  </a:cubicBezTo>
                  <a:cubicBezTo>
                    <a:pt x="294271" y="472059"/>
                    <a:pt x="295924" y="472531"/>
                    <a:pt x="297342" y="472767"/>
                  </a:cubicBezTo>
                  <a:lnTo>
                    <a:pt x="309859" y="477960"/>
                  </a:lnTo>
                  <a:cubicBezTo>
                    <a:pt x="318361" y="498022"/>
                    <a:pt x="308678" y="550892"/>
                    <a:pt x="309386" y="581811"/>
                  </a:cubicBezTo>
                  <a:cubicBezTo>
                    <a:pt x="310095" y="618868"/>
                    <a:pt x="317180" y="651911"/>
                    <a:pt x="320250" y="684955"/>
                  </a:cubicBezTo>
                  <a:close/>
                  <a:moveTo>
                    <a:pt x="616885" y="725552"/>
                  </a:moveTo>
                  <a:cubicBezTo>
                    <a:pt x="617358" y="745850"/>
                    <a:pt x="613579" y="883690"/>
                    <a:pt x="590434" y="895255"/>
                  </a:cubicBezTo>
                  <a:cubicBezTo>
                    <a:pt x="580515" y="900212"/>
                    <a:pt x="557369" y="896435"/>
                    <a:pt x="543671" y="898324"/>
                  </a:cubicBezTo>
                  <a:cubicBezTo>
                    <a:pt x="501632" y="904224"/>
                    <a:pt x="538003" y="916026"/>
                    <a:pt x="417790" y="902572"/>
                  </a:cubicBezTo>
                  <a:cubicBezTo>
                    <a:pt x="410705" y="890299"/>
                    <a:pt x="406218" y="871653"/>
                    <a:pt x="398188" y="856075"/>
                  </a:cubicBezTo>
                  <a:cubicBezTo>
                    <a:pt x="374571" y="808869"/>
                    <a:pt x="352134" y="767093"/>
                    <a:pt x="345521" y="710210"/>
                  </a:cubicBezTo>
                  <a:cubicBezTo>
                    <a:pt x="442353" y="699353"/>
                    <a:pt x="529029" y="710682"/>
                    <a:pt x="616885" y="725552"/>
                  </a:cubicBezTo>
                  <a:close/>
                  <a:moveTo>
                    <a:pt x="135090" y="755291"/>
                  </a:moveTo>
                  <a:cubicBezTo>
                    <a:pt x="155637" y="770633"/>
                    <a:pt x="156109" y="787627"/>
                    <a:pt x="163195" y="816658"/>
                  </a:cubicBezTo>
                  <a:cubicBezTo>
                    <a:pt x="145481" y="811230"/>
                    <a:pt x="144537" y="808633"/>
                    <a:pt x="130366" y="798484"/>
                  </a:cubicBezTo>
                  <a:cubicBezTo>
                    <a:pt x="112181" y="785739"/>
                    <a:pt x="112889" y="790223"/>
                    <a:pt x="106513" y="769689"/>
                  </a:cubicBezTo>
                  <a:lnTo>
                    <a:pt x="135090" y="755291"/>
                  </a:lnTo>
                  <a:close/>
                  <a:moveTo>
                    <a:pt x="820940" y="781962"/>
                  </a:moveTo>
                  <a:cubicBezTo>
                    <a:pt x="816453" y="798484"/>
                    <a:pt x="815744" y="797540"/>
                    <a:pt x="806297" y="811938"/>
                  </a:cubicBezTo>
                  <a:cubicBezTo>
                    <a:pt x="792599" y="832944"/>
                    <a:pt x="796378" y="828460"/>
                    <a:pt x="780082" y="835304"/>
                  </a:cubicBezTo>
                  <a:cubicBezTo>
                    <a:pt x="781735" y="811466"/>
                    <a:pt x="783624" y="783378"/>
                    <a:pt x="820940" y="781962"/>
                  </a:cubicBezTo>
                  <a:close/>
                  <a:moveTo>
                    <a:pt x="765675" y="837193"/>
                  </a:moveTo>
                  <a:cubicBezTo>
                    <a:pt x="740404" y="864808"/>
                    <a:pt x="669552" y="893131"/>
                    <a:pt x="616413" y="894547"/>
                  </a:cubicBezTo>
                  <a:cubicBezTo>
                    <a:pt x="621136" y="835776"/>
                    <a:pt x="631056" y="797776"/>
                    <a:pt x="633418" y="731689"/>
                  </a:cubicBezTo>
                  <a:cubicBezTo>
                    <a:pt x="661522" y="732397"/>
                    <a:pt x="683959" y="738297"/>
                    <a:pt x="711119" y="743726"/>
                  </a:cubicBezTo>
                  <a:lnTo>
                    <a:pt x="773233" y="766384"/>
                  </a:lnTo>
                  <a:cubicBezTo>
                    <a:pt x="772997" y="796596"/>
                    <a:pt x="772997" y="796832"/>
                    <a:pt x="756937" y="811230"/>
                  </a:cubicBezTo>
                  <a:cubicBezTo>
                    <a:pt x="758354" y="817130"/>
                    <a:pt x="764967" y="823503"/>
                    <a:pt x="765675" y="837193"/>
                  </a:cubicBezTo>
                  <a:close/>
                  <a:moveTo>
                    <a:pt x="327808" y="709502"/>
                  </a:moveTo>
                  <a:cubicBezTo>
                    <a:pt x="330642" y="790931"/>
                    <a:pt x="380239" y="850646"/>
                    <a:pt x="397952" y="899740"/>
                  </a:cubicBezTo>
                  <a:cubicBezTo>
                    <a:pt x="354023" y="897379"/>
                    <a:pt x="348119" y="887230"/>
                    <a:pt x="334657" y="884870"/>
                  </a:cubicBezTo>
                  <a:cubicBezTo>
                    <a:pt x="320959" y="882510"/>
                    <a:pt x="337491" y="885814"/>
                    <a:pt x="319542" y="884634"/>
                  </a:cubicBezTo>
                  <a:cubicBezTo>
                    <a:pt x="300176" y="883218"/>
                    <a:pt x="202636" y="851118"/>
                    <a:pt x="189882" y="830820"/>
                  </a:cubicBezTo>
                  <a:cubicBezTo>
                    <a:pt x="184450" y="821851"/>
                    <a:pt x="170044" y="771105"/>
                    <a:pt x="167918" y="760720"/>
                  </a:cubicBezTo>
                  <a:cubicBezTo>
                    <a:pt x="214917" y="737825"/>
                    <a:pt x="258137" y="712098"/>
                    <a:pt x="327808" y="709502"/>
                  </a:cubicBezTo>
                  <a:close/>
                  <a:moveTo>
                    <a:pt x="651603" y="927827"/>
                  </a:moveTo>
                  <a:cubicBezTo>
                    <a:pt x="676874" y="923814"/>
                    <a:pt x="694823" y="916262"/>
                    <a:pt x="715134" y="905404"/>
                  </a:cubicBezTo>
                  <a:cubicBezTo>
                    <a:pt x="721983" y="901628"/>
                    <a:pt x="734264" y="893603"/>
                    <a:pt x="742530" y="889355"/>
                  </a:cubicBezTo>
                  <a:cubicBezTo>
                    <a:pt x="771343" y="874957"/>
                    <a:pt x="754339" y="893131"/>
                    <a:pt x="775594" y="862920"/>
                  </a:cubicBezTo>
                  <a:lnTo>
                    <a:pt x="806533" y="828696"/>
                  </a:lnTo>
                  <a:cubicBezTo>
                    <a:pt x="825427" y="805801"/>
                    <a:pt x="820704" y="787627"/>
                    <a:pt x="851643" y="802497"/>
                  </a:cubicBezTo>
                  <a:cubicBezTo>
                    <a:pt x="856366" y="772521"/>
                    <a:pt x="845738" y="777478"/>
                    <a:pt x="850698" y="759068"/>
                  </a:cubicBezTo>
                  <a:cubicBezTo>
                    <a:pt x="853532" y="748210"/>
                    <a:pt x="887305" y="695104"/>
                    <a:pt x="895571" y="652383"/>
                  </a:cubicBezTo>
                  <a:cubicBezTo>
                    <a:pt x="889430" y="648371"/>
                    <a:pt x="893209" y="651203"/>
                    <a:pt x="883998" y="649315"/>
                  </a:cubicBezTo>
                  <a:cubicBezTo>
                    <a:pt x="878330" y="648135"/>
                    <a:pt x="879275" y="649315"/>
                    <a:pt x="875496" y="647427"/>
                  </a:cubicBezTo>
                  <a:lnTo>
                    <a:pt x="912339" y="511003"/>
                  </a:lnTo>
                  <a:cubicBezTo>
                    <a:pt x="920369" y="478668"/>
                    <a:pt x="915646" y="406679"/>
                    <a:pt x="911631" y="364195"/>
                  </a:cubicBezTo>
                  <a:cubicBezTo>
                    <a:pt x="903601" y="281585"/>
                    <a:pt x="868883" y="186230"/>
                    <a:pt x="812910" y="126987"/>
                  </a:cubicBezTo>
                  <a:cubicBezTo>
                    <a:pt x="772524" y="83794"/>
                    <a:pt x="764730" y="81198"/>
                    <a:pt x="720802" y="50751"/>
                  </a:cubicBezTo>
                  <a:cubicBezTo>
                    <a:pt x="633890" y="-9672"/>
                    <a:pt x="510843" y="13694"/>
                    <a:pt x="434086" y="1421"/>
                  </a:cubicBezTo>
                  <a:cubicBezTo>
                    <a:pt x="389686" y="-5424"/>
                    <a:pt x="348119" y="13694"/>
                    <a:pt x="308442" y="32341"/>
                  </a:cubicBezTo>
                  <a:cubicBezTo>
                    <a:pt x="148316" y="108105"/>
                    <a:pt x="39439" y="209597"/>
                    <a:pt x="7083" y="403375"/>
                  </a:cubicBezTo>
                  <a:cubicBezTo>
                    <a:pt x="-13700" y="526581"/>
                    <a:pt x="9445" y="719651"/>
                    <a:pt x="100608" y="801080"/>
                  </a:cubicBezTo>
                  <a:cubicBezTo>
                    <a:pt x="172878" y="865752"/>
                    <a:pt x="152094" y="811702"/>
                    <a:pt x="191772" y="878025"/>
                  </a:cubicBezTo>
                  <a:cubicBezTo>
                    <a:pt x="210666" y="856075"/>
                    <a:pt x="213263" y="874721"/>
                    <a:pt x="290965" y="897616"/>
                  </a:cubicBezTo>
                  <a:lnTo>
                    <a:pt x="345757" y="914137"/>
                  </a:lnTo>
                  <a:cubicBezTo>
                    <a:pt x="361345" y="916734"/>
                    <a:pt x="385907" y="917442"/>
                    <a:pt x="406218" y="919566"/>
                  </a:cubicBezTo>
                  <a:cubicBezTo>
                    <a:pt x="495019" y="928535"/>
                    <a:pt x="561148" y="922634"/>
                    <a:pt x="651603" y="911305"/>
                  </a:cubicBezTo>
                  <a:lnTo>
                    <a:pt x="651603" y="927827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10" name="Forma libre 909">
              <a:extLst>
                <a:ext uri="{FF2B5EF4-FFF2-40B4-BE49-F238E27FC236}">
                  <a16:creationId xmlns:a16="http://schemas.microsoft.com/office/drawing/2014/main" id="{32C7E113-2542-2C4C-BA8C-356FFC099F9B}"/>
                </a:ext>
              </a:extLst>
            </p:cNvPr>
            <p:cNvSpPr/>
            <p:nvPr/>
          </p:nvSpPr>
          <p:spPr>
            <a:xfrm>
              <a:off x="3565945" y="1376273"/>
              <a:ext cx="209199" cy="230116"/>
            </a:xfrm>
            <a:custGeom>
              <a:avLst/>
              <a:gdLst>
                <a:gd name="connsiteX0" fmla="*/ 171854 w 209199"/>
                <a:gd name="connsiteY0" fmla="*/ 0 h 230116"/>
                <a:gd name="connsiteX1" fmla="*/ 176814 w 209199"/>
                <a:gd name="connsiteY1" fmla="*/ 43665 h 230116"/>
                <a:gd name="connsiteX2" fmla="*/ 188386 w 209199"/>
                <a:gd name="connsiteY2" fmla="*/ 194014 h 230116"/>
                <a:gd name="connsiteX3" fmla="*/ 6060 w 209199"/>
                <a:gd name="connsiteY3" fmla="*/ 164983 h 230116"/>
                <a:gd name="connsiteX4" fmla="*/ 85887 w 209199"/>
                <a:gd name="connsiteY4" fmla="*/ 214076 h 230116"/>
                <a:gd name="connsiteX5" fmla="*/ 205627 w 209199"/>
                <a:gd name="connsiteY5" fmla="*/ 206288 h 230116"/>
                <a:gd name="connsiteX6" fmla="*/ 207989 w 209199"/>
                <a:gd name="connsiteY6" fmla="*/ 193070 h 230116"/>
                <a:gd name="connsiteX7" fmla="*/ 171854 w 209199"/>
                <a:gd name="connsiteY7" fmla="*/ 0 h 230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9199" h="230116">
                  <a:moveTo>
                    <a:pt x="171854" y="0"/>
                  </a:moveTo>
                  <a:cubicBezTo>
                    <a:pt x="163588" y="13690"/>
                    <a:pt x="169965" y="22895"/>
                    <a:pt x="176814" y="43665"/>
                  </a:cubicBezTo>
                  <a:cubicBezTo>
                    <a:pt x="188623" y="80013"/>
                    <a:pt x="208225" y="169467"/>
                    <a:pt x="188386" y="194014"/>
                  </a:cubicBezTo>
                  <a:cubicBezTo>
                    <a:pt x="158865" y="230362"/>
                    <a:pt x="9839" y="155070"/>
                    <a:pt x="6060" y="164983"/>
                  </a:cubicBezTo>
                  <a:cubicBezTo>
                    <a:pt x="-6457" y="196610"/>
                    <a:pt x="-7874" y="188586"/>
                    <a:pt x="85887" y="214076"/>
                  </a:cubicBezTo>
                  <a:cubicBezTo>
                    <a:pt x="118951" y="223046"/>
                    <a:pt x="190748" y="249008"/>
                    <a:pt x="205627" y="206288"/>
                  </a:cubicBezTo>
                  <a:cubicBezTo>
                    <a:pt x="208225" y="199443"/>
                    <a:pt x="207280" y="200387"/>
                    <a:pt x="207989" y="193070"/>
                  </a:cubicBezTo>
                  <a:cubicBezTo>
                    <a:pt x="213421" y="144449"/>
                    <a:pt x="200431" y="19354"/>
                    <a:pt x="171854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11" name="Forma libre 910">
              <a:extLst>
                <a:ext uri="{FF2B5EF4-FFF2-40B4-BE49-F238E27FC236}">
                  <a16:creationId xmlns:a16="http://schemas.microsoft.com/office/drawing/2014/main" id="{7A3E2733-1DEA-C646-ACB1-DC454AE01D0D}"/>
                </a:ext>
              </a:extLst>
            </p:cNvPr>
            <p:cNvSpPr/>
            <p:nvPr/>
          </p:nvSpPr>
          <p:spPr>
            <a:xfrm>
              <a:off x="2488201" y="366077"/>
              <a:ext cx="210026" cy="139964"/>
            </a:xfrm>
            <a:custGeom>
              <a:avLst/>
              <a:gdLst>
                <a:gd name="connsiteX0" fmla="*/ 41567 w 210026"/>
                <a:gd name="connsiteY0" fmla="*/ 80249 h 139964"/>
                <a:gd name="connsiteX1" fmla="*/ 76284 w 210026"/>
                <a:gd name="connsiteY1" fmla="*/ 139964 h 139964"/>
                <a:gd name="connsiteX2" fmla="*/ 33301 w 210026"/>
                <a:gd name="connsiteY2" fmla="*/ 25963 h 139964"/>
                <a:gd name="connsiteX3" fmla="*/ 136981 w 210026"/>
                <a:gd name="connsiteY3" fmla="*/ 37292 h 139964"/>
                <a:gd name="connsiteX4" fmla="*/ 178784 w 210026"/>
                <a:gd name="connsiteY4" fmla="*/ 51218 h 139964"/>
                <a:gd name="connsiteX5" fmla="*/ 209959 w 210026"/>
                <a:gd name="connsiteY5" fmla="*/ 67740 h 139964"/>
                <a:gd name="connsiteX6" fmla="*/ 8266 w 210026"/>
                <a:gd name="connsiteY6" fmla="*/ 0 h 139964"/>
                <a:gd name="connsiteX7" fmla="*/ 0 w 210026"/>
                <a:gd name="connsiteY7" fmla="*/ 29975 h 139964"/>
                <a:gd name="connsiteX8" fmla="*/ 41567 w 210026"/>
                <a:gd name="connsiteY8" fmla="*/ 80249 h 139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0026" h="139964">
                  <a:moveTo>
                    <a:pt x="41567" y="80249"/>
                  </a:moveTo>
                  <a:cubicBezTo>
                    <a:pt x="68018" y="126510"/>
                    <a:pt x="48180" y="126038"/>
                    <a:pt x="76284" y="139964"/>
                  </a:cubicBezTo>
                  <a:cubicBezTo>
                    <a:pt x="89038" y="105740"/>
                    <a:pt x="41803" y="63491"/>
                    <a:pt x="33301" y="25963"/>
                  </a:cubicBezTo>
                  <a:cubicBezTo>
                    <a:pt x="75812" y="27379"/>
                    <a:pt x="101555" y="28795"/>
                    <a:pt x="136981" y="37292"/>
                  </a:cubicBezTo>
                  <a:cubicBezTo>
                    <a:pt x="151624" y="40833"/>
                    <a:pt x="164850" y="42957"/>
                    <a:pt x="178784" y="51218"/>
                  </a:cubicBezTo>
                  <a:cubicBezTo>
                    <a:pt x="195316" y="60895"/>
                    <a:pt x="189648" y="63963"/>
                    <a:pt x="209959" y="67740"/>
                  </a:cubicBezTo>
                  <a:cubicBezTo>
                    <a:pt x="213738" y="-708"/>
                    <a:pt x="58807" y="7081"/>
                    <a:pt x="8266" y="0"/>
                  </a:cubicBezTo>
                  <a:lnTo>
                    <a:pt x="0" y="29975"/>
                  </a:lnTo>
                  <a:cubicBezTo>
                    <a:pt x="25271" y="45081"/>
                    <a:pt x="25271" y="51454"/>
                    <a:pt x="41567" y="8024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12" name="Forma libre 911">
              <a:extLst>
                <a:ext uri="{FF2B5EF4-FFF2-40B4-BE49-F238E27FC236}">
                  <a16:creationId xmlns:a16="http://schemas.microsoft.com/office/drawing/2014/main" id="{D2210862-39B0-E045-95D6-2AC1CE49193F}"/>
                </a:ext>
              </a:extLst>
            </p:cNvPr>
            <p:cNvSpPr/>
            <p:nvPr/>
          </p:nvSpPr>
          <p:spPr>
            <a:xfrm>
              <a:off x="3563267" y="351256"/>
              <a:ext cx="214450" cy="201518"/>
            </a:xfrm>
            <a:custGeom>
              <a:avLst/>
              <a:gdLst>
                <a:gd name="connsiteX0" fmla="*/ 192954 w 214450"/>
                <a:gd name="connsiteY0" fmla="*/ 32051 h 201518"/>
                <a:gd name="connsiteX1" fmla="*/ 152805 w 214450"/>
                <a:gd name="connsiteY1" fmla="*/ 201519 h 201518"/>
                <a:gd name="connsiteX2" fmla="*/ 214210 w 214450"/>
                <a:gd name="connsiteY2" fmla="*/ 23082 h 201518"/>
                <a:gd name="connsiteX3" fmla="*/ 98721 w 214450"/>
                <a:gd name="connsiteY3" fmla="*/ 13405 h 201518"/>
                <a:gd name="connsiteX4" fmla="*/ 0 w 214450"/>
                <a:gd name="connsiteY4" fmla="*/ 67455 h 201518"/>
                <a:gd name="connsiteX5" fmla="*/ 42984 w 214450"/>
                <a:gd name="connsiteY5" fmla="*/ 48809 h 201518"/>
                <a:gd name="connsiteX6" fmla="*/ 91163 w 214450"/>
                <a:gd name="connsiteY6" fmla="*/ 36536 h 201518"/>
                <a:gd name="connsiteX7" fmla="*/ 192954 w 214450"/>
                <a:gd name="connsiteY7" fmla="*/ 32051 h 201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4450" h="201518">
                  <a:moveTo>
                    <a:pt x="192954" y="32051"/>
                  </a:moveTo>
                  <a:cubicBezTo>
                    <a:pt x="214210" y="100027"/>
                    <a:pt x="138398" y="170127"/>
                    <a:pt x="152805" y="201519"/>
                  </a:cubicBezTo>
                  <a:cubicBezTo>
                    <a:pt x="158945" y="197506"/>
                    <a:pt x="218697" y="87518"/>
                    <a:pt x="214210" y="23082"/>
                  </a:cubicBezTo>
                  <a:cubicBezTo>
                    <a:pt x="170282" y="-12086"/>
                    <a:pt x="158001" y="-48"/>
                    <a:pt x="98721" y="13405"/>
                  </a:cubicBezTo>
                  <a:cubicBezTo>
                    <a:pt x="57154" y="22610"/>
                    <a:pt x="13226" y="28511"/>
                    <a:pt x="0" y="67455"/>
                  </a:cubicBezTo>
                  <a:cubicBezTo>
                    <a:pt x="18894" y="62263"/>
                    <a:pt x="26688" y="55890"/>
                    <a:pt x="42984" y="48809"/>
                  </a:cubicBezTo>
                  <a:cubicBezTo>
                    <a:pt x="59280" y="41492"/>
                    <a:pt x="70144" y="40312"/>
                    <a:pt x="91163" y="36536"/>
                  </a:cubicBezTo>
                  <a:cubicBezTo>
                    <a:pt x="123047" y="30635"/>
                    <a:pt x="158709" y="20014"/>
                    <a:pt x="192954" y="3205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13" name="Forma libre 912">
              <a:extLst>
                <a:ext uri="{FF2B5EF4-FFF2-40B4-BE49-F238E27FC236}">
                  <a16:creationId xmlns:a16="http://schemas.microsoft.com/office/drawing/2014/main" id="{10A33597-2263-224D-92A8-3B524F091732}"/>
                </a:ext>
              </a:extLst>
            </p:cNvPr>
            <p:cNvSpPr/>
            <p:nvPr/>
          </p:nvSpPr>
          <p:spPr>
            <a:xfrm>
              <a:off x="2172909" y="869051"/>
              <a:ext cx="177603" cy="194486"/>
            </a:xfrm>
            <a:custGeom>
              <a:avLst/>
              <a:gdLst>
                <a:gd name="connsiteX0" fmla="*/ 0 w 177603"/>
                <a:gd name="connsiteY0" fmla="*/ 141380 h 194486"/>
                <a:gd name="connsiteX1" fmla="*/ 177603 w 177603"/>
                <a:gd name="connsiteY1" fmla="*/ 194486 h 194486"/>
                <a:gd name="connsiteX2" fmla="*/ 62586 w 177603"/>
                <a:gd name="connsiteY2" fmla="*/ 143740 h 194486"/>
                <a:gd name="connsiteX3" fmla="*/ 25507 w 177603"/>
                <a:gd name="connsiteY3" fmla="*/ 125094 h 194486"/>
                <a:gd name="connsiteX4" fmla="*/ 132021 w 177603"/>
                <a:gd name="connsiteY4" fmla="*/ 35640 h 194486"/>
                <a:gd name="connsiteX5" fmla="*/ 161779 w 177603"/>
                <a:gd name="connsiteY5" fmla="*/ 0 h 194486"/>
                <a:gd name="connsiteX6" fmla="*/ 76284 w 177603"/>
                <a:gd name="connsiteY6" fmla="*/ 67504 h 194486"/>
                <a:gd name="connsiteX7" fmla="*/ 0 w 177603"/>
                <a:gd name="connsiteY7" fmla="*/ 141380 h 194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7603" h="194486">
                  <a:moveTo>
                    <a:pt x="0" y="141380"/>
                  </a:moveTo>
                  <a:cubicBezTo>
                    <a:pt x="28105" y="157902"/>
                    <a:pt x="139815" y="187405"/>
                    <a:pt x="177603" y="194486"/>
                  </a:cubicBezTo>
                  <a:cubicBezTo>
                    <a:pt x="174297" y="157430"/>
                    <a:pt x="132494" y="166163"/>
                    <a:pt x="62586" y="143740"/>
                  </a:cubicBezTo>
                  <a:cubicBezTo>
                    <a:pt x="41094" y="136896"/>
                    <a:pt x="38496" y="137840"/>
                    <a:pt x="25507" y="125094"/>
                  </a:cubicBezTo>
                  <a:lnTo>
                    <a:pt x="132021" y="35640"/>
                  </a:lnTo>
                  <a:cubicBezTo>
                    <a:pt x="157056" y="18882"/>
                    <a:pt x="158001" y="35168"/>
                    <a:pt x="161779" y="0"/>
                  </a:cubicBezTo>
                  <a:cubicBezTo>
                    <a:pt x="132730" y="2832"/>
                    <a:pt x="119268" y="34932"/>
                    <a:pt x="76284" y="67504"/>
                  </a:cubicBezTo>
                  <a:cubicBezTo>
                    <a:pt x="32592" y="100547"/>
                    <a:pt x="1889" y="112349"/>
                    <a:pt x="0" y="14138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14" name="Forma libre 913">
              <a:extLst>
                <a:ext uri="{FF2B5EF4-FFF2-40B4-BE49-F238E27FC236}">
                  <a16:creationId xmlns:a16="http://schemas.microsoft.com/office/drawing/2014/main" id="{8AB083DF-33B7-D34D-9B24-5CD48EC553AB}"/>
                </a:ext>
              </a:extLst>
            </p:cNvPr>
            <p:cNvSpPr/>
            <p:nvPr/>
          </p:nvSpPr>
          <p:spPr>
            <a:xfrm>
              <a:off x="3793333" y="865377"/>
              <a:ext cx="151590" cy="148830"/>
            </a:xfrm>
            <a:custGeom>
              <a:avLst/>
              <a:gdLst>
                <a:gd name="connsiteX0" fmla="*/ 125139 w 151590"/>
                <a:gd name="connsiteY0" fmla="*/ 85339 h 148830"/>
                <a:gd name="connsiteX1" fmla="*/ 53342 w 151590"/>
                <a:gd name="connsiteY1" fmla="*/ 148830 h 148830"/>
                <a:gd name="connsiteX2" fmla="*/ 78377 w 151590"/>
                <a:gd name="connsiteY2" fmla="*/ 132072 h 148830"/>
                <a:gd name="connsiteX3" fmla="*/ 151591 w 151590"/>
                <a:gd name="connsiteY3" fmla="*/ 74482 h 148830"/>
                <a:gd name="connsiteX4" fmla="*/ 136240 w 151590"/>
                <a:gd name="connsiteY4" fmla="*/ 56780 h 148830"/>
                <a:gd name="connsiteX5" fmla="*/ 87351 w 151590"/>
                <a:gd name="connsiteY5" fmla="*/ 24444 h 148830"/>
                <a:gd name="connsiteX6" fmla="*/ 912 w 151590"/>
                <a:gd name="connsiteY6" fmla="*/ 369 h 148830"/>
                <a:gd name="connsiteX7" fmla="*/ 21223 w 151590"/>
                <a:gd name="connsiteY7" fmla="*/ 28693 h 148830"/>
                <a:gd name="connsiteX8" fmla="*/ 125139 w 151590"/>
                <a:gd name="connsiteY8" fmla="*/ 85339 h 148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1590" h="148830">
                  <a:moveTo>
                    <a:pt x="125139" y="85339"/>
                  </a:moveTo>
                  <a:cubicBezTo>
                    <a:pt x="103884" y="120035"/>
                    <a:pt x="41534" y="114370"/>
                    <a:pt x="53342" y="148830"/>
                  </a:cubicBezTo>
                  <a:cubicBezTo>
                    <a:pt x="68221" y="142694"/>
                    <a:pt x="62789" y="141277"/>
                    <a:pt x="78377" y="132072"/>
                  </a:cubicBezTo>
                  <a:cubicBezTo>
                    <a:pt x="126084" y="104929"/>
                    <a:pt x="121361" y="128532"/>
                    <a:pt x="151591" y="74482"/>
                  </a:cubicBezTo>
                  <a:cubicBezTo>
                    <a:pt x="145214" y="64333"/>
                    <a:pt x="147104" y="65513"/>
                    <a:pt x="136240" y="56780"/>
                  </a:cubicBezTo>
                  <a:lnTo>
                    <a:pt x="87351" y="24444"/>
                  </a:lnTo>
                  <a:cubicBezTo>
                    <a:pt x="68694" y="14059"/>
                    <a:pt x="20987" y="-2699"/>
                    <a:pt x="912" y="369"/>
                  </a:cubicBezTo>
                  <a:cubicBezTo>
                    <a:pt x="-978" y="26332"/>
                    <a:pt x="-2159" y="23972"/>
                    <a:pt x="21223" y="28693"/>
                  </a:cubicBezTo>
                  <a:cubicBezTo>
                    <a:pt x="57357" y="36009"/>
                    <a:pt x="105065" y="55364"/>
                    <a:pt x="125139" y="8533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15" name="Forma libre 914">
              <a:extLst>
                <a:ext uri="{FF2B5EF4-FFF2-40B4-BE49-F238E27FC236}">
                  <a16:creationId xmlns:a16="http://schemas.microsoft.com/office/drawing/2014/main" id="{A5E8A8A6-DDC4-C44D-90D0-55D63E69E0BE}"/>
                </a:ext>
              </a:extLst>
            </p:cNvPr>
            <p:cNvSpPr/>
            <p:nvPr/>
          </p:nvSpPr>
          <p:spPr>
            <a:xfrm>
              <a:off x="2397635" y="1471864"/>
              <a:ext cx="148901" cy="214786"/>
            </a:xfrm>
            <a:custGeom>
              <a:avLst/>
              <a:gdLst>
                <a:gd name="connsiteX0" fmla="*/ 34829 w 148901"/>
                <a:gd name="connsiteY0" fmla="*/ 0 h 214786"/>
                <a:gd name="connsiteX1" fmla="*/ 20895 w 148901"/>
                <a:gd name="connsiteY1" fmla="*/ 49566 h 214786"/>
                <a:gd name="connsiteX2" fmla="*/ 112 w 148901"/>
                <a:gd name="connsiteY2" fmla="*/ 214549 h 214786"/>
                <a:gd name="connsiteX3" fmla="*/ 84898 w 148901"/>
                <a:gd name="connsiteY3" fmla="*/ 180561 h 214786"/>
                <a:gd name="connsiteX4" fmla="*/ 148902 w 148901"/>
                <a:gd name="connsiteY4" fmla="*/ 137604 h 214786"/>
                <a:gd name="connsiteX5" fmla="*/ 117018 w 148901"/>
                <a:gd name="connsiteY5" fmla="*/ 142796 h 214786"/>
                <a:gd name="connsiteX6" fmla="*/ 17116 w 148901"/>
                <a:gd name="connsiteY6" fmla="*/ 191654 h 214786"/>
                <a:gd name="connsiteX7" fmla="*/ 34829 w 148901"/>
                <a:gd name="connsiteY7" fmla="*/ 0 h 214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8901" h="214786">
                  <a:moveTo>
                    <a:pt x="34829" y="0"/>
                  </a:moveTo>
                  <a:cubicBezTo>
                    <a:pt x="11448" y="5665"/>
                    <a:pt x="21131" y="236"/>
                    <a:pt x="20895" y="49566"/>
                  </a:cubicBezTo>
                  <a:cubicBezTo>
                    <a:pt x="20895" y="94411"/>
                    <a:pt x="-1778" y="184101"/>
                    <a:pt x="112" y="214549"/>
                  </a:cubicBezTo>
                  <a:cubicBezTo>
                    <a:pt x="31287" y="217381"/>
                    <a:pt x="59628" y="194250"/>
                    <a:pt x="84898" y="180561"/>
                  </a:cubicBezTo>
                  <a:lnTo>
                    <a:pt x="148902" y="137604"/>
                  </a:lnTo>
                  <a:cubicBezTo>
                    <a:pt x="148193" y="137132"/>
                    <a:pt x="149846" y="124386"/>
                    <a:pt x="117018" y="142796"/>
                  </a:cubicBezTo>
                  <a:cubicBezTo>
                    <a:pt x="88205" y="159082"/>
                    <a:pt x="52070" y="188114"/>
                    <a:pt x="17116" y="191654"/>
                  </a:cubicBezTo>
                  <a:cubicBezTo>
                    <a:pt x="20659" y="151765"/>
                    <a:pt x="48291" y="28559"/>
                    <a:pt x="3482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16" name="Forma libre 915">
              <a:extLst>
                <a:ext uri="{FF2B5EF4-FFF2-40B4-BE49-F238E27FC236}">
                  <a16:creationId xmlns:a16="http://schemas.microsoft.com/office/drawing/2014/main" id="{16A412EB-C30D-9E40-B3D2-F1B559EA6A48}"/>
                </a:ext>
              </a:extLst>
            </p:cNvPr>
            <p:cNvSpPr/>
            <p:nvPr/>
          </p:nvSpPr>
          <p:spPr>
            <a:xfrm>
              <a:off x="3621426" y="918214"/>
              <a:ext cx="197087" cy="36816"/>
            </a:xfrm>
            <a:custGeom>
              <a:avLst/>
              <a:gdLst>
                <a:gd name="connsiteX0" fmla="*/ 3718 w 197087"/>
                <a:gd name="connsiteY0" fmla="*/ 31086 h 36816"/>
                <a:gd name="connsiteX1" fmla="*/ 195728 w 197087"/>
                <a:gd name="connsiteY1" fmla="*/ 36751 h 36816"/>
                <a:gd name="connsiteX2" fmla="*/ 90158 w 197087"/>
                <a:gd name="connsiteY2" fmla="*/ 4887 h 36816"/>
                <a:gd name="connsiteX3" fmla="*/ 3718 w 197087"/>
                <a:gd name="connsiteY3" fmla="*/ 31086 h 3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7087" h="36816">
                  <a:moveTo>
                    <a:pt x="3718" y="31086"/>
                  </a:moveTo>
                  <a:cubicBezTo>
                    <a:pt x="74806" y="15981"/>
                    <a:pt x="134086" y="38167"/>
                    <a:pt x="195728" y="36751"/>
                  </a:cubicBezTo>
                  <a:cubicBezTo>
                    <a:pt x="205411" y="-12815"/>
                    <a:pt x="162663" y="13148"/>
                    <a:pt x="90158" y="4887"/>
                  </a:cubicBezTo>
                  <a:cubicBezTo>
                    <a:pt x="1356" y="-5262"/>
                    <a:pt x="-7146" y="-1013"/>
                    <a:pt x="3718" y="3108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17" name="Forma libre 916">
              <a:extLst>
                <a:ext uri="{FF2B5EF4-FFF2-40B4-BE49-F238E27FC236}">
                  <a16:creationId xmlns:a16="http://schemas.microsoft.com/office/drawing/2014/main" id="{F66546F4-6A33-0E4A-8A33-3BB90272F369}"/>
                </a:ext>
              </a:extLst>
            </p:cNvPr>
            <p:cNvSpPr/>
            <p:nvPr/>
          </p:nvSpPr>
          <p:spPr>
            <a:xfrm>
              <a:off x="2277490" y="955281"/>
              <a:ext cx="216619" cy="40988"/>
            </a:xfrm>
            <a:custGeom>
              <a:avLst/>
              <a:gdLst>
                <a:gd name="connsiteX0" fmla="*/ 215435 w 216619"/>
                <a:gd name="connsiteY0" fmla="*/ 6293 h 40988"/>
                <a:gd name="connsiteX1" fmla="*/ 203390 w 216619"/>
                <a:gd name="connsiteY1" fmla="*/ 864 h 40988"/>
                <a:gd name="connsiteX2" fmla="*/ 111754 w 216619"/>
                <a:gd name="connsiteY2" fmla="*/ 14554 h 40988"/>
                <a:gd name="connsiteX3" fmla="*/ 989 w 216619"/>
                <a:gd name="connsiteY3" fmla="*/ 15262 h 40988"/>
                <a:gd name="connsiteX4" fmla="*/ 5476 w 216619"/>
                <a:gd name="connsiteY4" fmla="*/ 40989 h 40988"/>
                <a:gd name="connsiteX5" fmla="*/ 114116 w 216619"/>
                <a:gd name="connsiteY5" fmla="*/ 34616 h 40988"/>
                <a:gd name="connsiteX6" fmla="*/ 208350 w 216619"/>
                <a:gd name="connsiteY6" fmla="*/ 31784 h 40988"/>
                <a:gd name="connsiteX7" fmla="*/ 215435 w 216619"/>
                <a:gd name="connsiteY7" fmla="*/ 6293 h 40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619" h="40988">
                  <a:moveTo>
                    <a:pt x="215435" y="6293"/>
                  </a:moveTo>
                  <a:cubicBezTo>
                    <a:pt x="210475" y="2988"/>
                    <a:pt x="213545" y="2752"/>
                    <a:pt x="203390" y="864"/>
                  </a:cubicBezTo>
                  <a:cubicBezTo>
                    <a:pt x="177883" y="-3856"/>
                    <a:pt x="134191" y="12193"/>
                    <a:pt x="111754" y="14554"/>
                  </a:cubicBezTo>
                  <a:cubicBezTo>
                    <a:pt x="78690" y="17622"/>
                    <a:pt x="29566" y="7709"/>
                    <a:pt x="989" y="15262"/>
                  </a:cubicBezTo>
                  <a:cubicBezTo>
                    <a:pt x="-901" y="31312"/>
                    <a:pt x="-428" y="31784"/>
                    <a:pt x="5476" y="40989"/>
                  </a:cubicBezTo>
                  <a:cubicBezTo>
                    <a:pt x="43028" y="33436"/>
                    <a:pt x="75147" y="40517"/>
                    <a:pt x="114116" y="34616"/>
                  </a:cubicBezTo>
                  <a:cubicBezTo>
                    <a:pt x="158517" y="27771"/>
                    <a:pt x="167964" y="12429"/>
                    <a:pt x="208350" y="31784"/>
                  </a:cubicBezTo>
                  <a:cubicBezTo>
                    <a:pt x="214726" y="20926"/>
                    <a:pt x="218741" y="18802"/>
                    <a:pt x="215435" y="6293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18" name="Forma libre 917">
              <a:extLst>
                <a:ext uri="{FF2B5EF4-FFF2-40B4-BE49-F238E27FC236}">
                  <a16:creationId xmlns:a16="http://schemas.microsoft.com/office/drawing/2014/main" id="{269A5822-E865-D44F-BAA6-0A816405C4B2}"/>
                </a:ext>
              </a:extLst>
            </p:cNvPr>
            <p:cNvSpPr/>
            <p:nvPr/>
          </p:nvSpPr>
          <p:spPr>
            <a:xfrm>
              <a:off x="2968891" y="1759817"/>
              <a:ext cx="145563" cy="145864"/>
            </a:xfrm>
            <a:custGeom>
              <a:avLst/>
              <a:gdLst>
                <a:gd name="connsiteX0" fmla="*/ 144936 w 145563"/>
                <a:gd name="connsiteY0" fmla="*/ 46733 h 145864"/>
                <a:gd name="connsiteX1" fmla="*/ 116831 w 145563"/>
                <a:gd name="connsiteY1" fmla="*/ 60895 h 145864"/>
                <a:gd name="connsiteX2" fmla="*/ 94394 w 145563"/>
                <a:gd name="connsiteY2" fmla="*/ 109280 h 145864"/>
                <a:gd name="connsiteX3" fmla="*/ 869 w 145563"/>
                <a:gd name="connsiteY3" fmla="*/ 0 h 145864"/>
                <a:gd name="connsiteX4" fmla="*/ 19763 w 145563"/>
                <a:gd name="connsiteY4" fmla="*/ 37528 h 145864"/>
                <a:gd name="connsiteX5" fmla="*/ 94394 w 145563"/>
                <a:gd name="connsiteY5" fmla="*/ 145865 h 145864"/>
                <a:gd name="connsiteX6" fmla="*/ 144936 w 145563"/>
                <a:gd name="connsiteY6" fmla="*/ 46733 h 145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5563" h="145864">
                  <a:moveTo>
                    <a:pt x="144936" y="46733"/>
                  </a:moveTo>
                  <a:cubicBezTo>
                    <a:pt x="149659" y="23603"/>
                    <a:pt x="126514" y="34932"/>
                    <a:pt x="116831" y="60895"/>
                  </a:cubicBezTo>
                  <a:cubicBezTo>
                    <a:pt x="110218" y="78125"/>
                    <a:pt x="106675" y="96299"/>
                    <a:pt x="94394" y="109280"/>
                  </a:cubicBezTo>
                  <a:cubicBezTo>
                    <a:pt x="48813" y="67504"/>
                    <a:pt x="43381" y="4012"/>
                    <a:pt x="869" y="0"/>
                  </a:cubicBezTo>
                  <a:cubicBezTo>
                    <a:pt x="-1965" y="28087"/>
                    <a:pt x="1578" y="20062"/>
                    <a:pt x="19763" y="37528"/>
                  </a:cubicBezTo>
                  <a:cubicBezTo>
                    <a:pt x="43145" y="59715"/>
                    <a:pt x="75264" y="133119"/>
                    <a:pt x="94394" y="145865"/>
                  </a:cubicBezTo>
                  <a:lnTo>
                    <a:pt x="144936" y="46733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19" name="Forma libre 918">
              <a:extLst>
                <a:ext uri="{FF2B5EF4-FFF2-40B4-BE49-F238E27FC236}">
                  <a16:creationId xmlns:a16="http://schemas.microsoft.com/office/drawing/2014/main" id="{8A77FE9B-70FC-2747-9935-843B6E9663A8}"/>
                </a:ext>
              </a:extLst>
            </p:cNvPr>
            <p:cNvSpPr/>
            <p:nvPr/>
          </p:nvSpPr>
          <p:spPr>
            <a:xfrm>
              <a:off x="3499500" y="1359944"/>
              <a:ext cx="161268" cy="123485"/>
            </a:xfrm>
            <a:custGeom>
              <a:avLst/>
              <a:gdLst>
                <a:gd name="connsiteX0" fmla="*/ 84787 w 161268"/>
                <a:gd name="connsiteY0" fmla="*/ 70143 h 123485"/>
                <a:gd name="connsiteX1" fmla="*/ 156584 w 161268"/>
                <a:gd name="connsiteY1" fmla="*/ 123485 h 123485"/>
                <a:gd name="connsiteX2" fmla="*/ 135092 w 161268"/>
                <a:gd name="connsiteY2" fmla="*/ 80056 h 123485"/>
                <a:gd name="connsiteX3" fmla="*/ 94942 w 161268"/>
                <a:gd name="connsiteY3" fmla="*/ 49373 h 123485"/>
                <a:gd name="connsiteX4" fmla="*/ 4015 w 161268"/>
                <a:gd name="connsiteY4" fmla="*/ 43 h 123485"/>
                <a:gd name="connsiteX5" fmla="*/ 0 w 161268"/>
                <a:gd name="connsiteY5" fmla="*/ 24826 h 123485"/>
                <a:gd name="connsiteX6" fmla="*/ 84787 w 161268"/>
                <a:gd name="connsiteY6" fmla="*/ 70143 h 123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268" h="123485">
                  <a:moveTo>
                    <a:pt x="84787" y="70143"/>
                  </a:moveTo>
                  <a:cubicBezTo>
                    <a:pt x="106042" y="85957"/>
                    <a:pt x="133202" y="117584"/>
                    <a:pt x="156584" y="123485"/>
                  </a:cubicBezTo>
                  <a:cubicBezTo>
                    <a:pt x="169101" y="95870"/>
                    <a:pt x="154694" y="92802"/>
                    <a:pt x="135092" y="80056"/>
                  </a:cubicBezTo>
                  <a:cubicBezTo>
                    <a:pt x="122102" y="71323"/>
                    <a:pt x="108168" y="59522"/>
                    <a:pt x="94942" y="49373"/>
                  </a:cubicBezTo>
                  <a:cubicBezTo>
                    <a:pt x="73450" y="32615"/>
                    <a:pt x="31411" y="-1373"/>
                    <a:pt x="4015" y="43"/>
                  </a:cubicBezTo>
                  <a:lnTo>
                    <a:pt x="0" y="24826"/>
                  </a:lnTo>
                  <a:cubicBezTo>
                    <a:pt x="34245" y="36627"/>
                    <a:pt x="57627" y="49845"/>
                    <a:pt x="84787" y="70143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20" name="Forma libre 919">
              <a:extLst>
                <a:ext uri="{FF2B5EF4-FFF2-40B4-BE49-F238E27FC236}">
                  <a16:creationId xmlns:a16="http://schemas.microsoft.com/office/drawing/2014/main" id="{9B04129F-925E-3A49-90C1-C9037B65CFB4}"/>
                </a:ext>
              </a:extLst>
            </p:cNvPr>
            <p:cNvSpPr/>
            <p:nvPr/>
          </p:nvSpPr>
          <p:spPr>
            <a:xfrm>
              <a:off x="3051559" y="158846"/>
              <a:ext cx="133631" cy="149169"/>
            </a:xfrm>
            <a:custGeom>
              <a:avLst/>
              <a:gdLst>
                <a:gd name="connsiteX0" fmla="*/ 44555 w 133631"/>
                <a:gd name="connsiteY0" fmla="*/ 0 h 149169"/>
                <a:gd name="connsiteX1" fmla="*/ 5350 w 133631"/>
                <a:gd name="connsiteY1" fmla="*/ 110697 h 149169"/>
                <a:gd name="connsiteX2" fmla="*/ 6295 w 133631"/>
                <a:gd name="connsiteY2" fmla="*/ 149169 h 149169"/>
                <a:gd name="connsiteX3" fmla="*/ 42902 w 133631"/>
                <a:gd name="connsiteY3" fmla="*/ 29031 h 149169"/>
                <a:gd name="connsiteX4" fmla="*/ 123201 w 133631"/>
                <a:gd name="connsiteY4" fmla="*/ 104560 h 149169"/>
                <a:gd name="connsiteX5" fmla="*/ 131467 w 133631"/>
                <a:gd name="connsiteY5" fmla="*/ 111405 h 149169"/>
                <a:gd name="connsiteX6" fmla="*/ 44555 w 133631"/>
                <a:gd name="connsiteY6" fmla="*/ 0 h 14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631" h="149169">
                  <a:moveTo>
                    <a:pt x="44555" y="0"/>
                  </a:moveTo>
                  <a:cubicBezTo>
                    <a:pt x="17631" y="36348"/>
                    <a:pt x="14561" y="66796"/>
                    <a:pt x="5350" y="110697"/>
                  </a:cubicBezTo>
                  <a:cubicBezTo>
                    <a:pt x="-5514" y="161915"/>
                    <a:pt x="2989" y="144685"/>
                    <a:pt x="6295" y="149169"/>
                  </a:cubicBezTo>
                  <a:cubicBezTo>
                    <a:pt x="20229" y="127927"/>
                    <a:pt x="28259" y="60659"/>
                    <a:pt x="42902" y="29031"/>
                  </a:cubicBezTo>
                  <a:cubicBezTo>
                    <a:pt x="94624" y="29031"/>
                    <a:pt x="109739" y="86386"/>
                    <a:pt x="123201" y="104560"/>
                  </a:cubicBezTo>
                  <a:cubicBezTo>
                    <a:pt x="129578" y="112821"/>
                    <a:pt x="123201" y="106448"/>
                    <a:pt x="131467" y="111405"/>
                  </a:cubicBezTo>
                  <a:cubicBezTo>
                    <a:pt x="143985" y="82609"/>
                    <a:pt x="100528" y="20534"/>
                    <a:pt x="44555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21" name="Forma libre 920">
              <a:extLst>
                <a:ext uri="{FF2B5EF4-FFF2-40B4-BE49-F238E27FC236}">
                  <a16:creationId xmlns:a16="http://schemas.microsoft.com/office/drawing/2014/main" id="{10BB2685-63A8-3642-A6CB-4A3C8A6EC917}"/>
                </a:ext>
              </a:extLst>
            </p:cNvPr>
            <p:cNvSpPr/>
            <p:nvPr/>
          </p:nvSpPr>
          <p:spPr>
            <a:xfrm>
              <a:off x="3049402" y="1517653"/>
              <a:ext cx="24435" cy="225169"/>
            </a:xfrm>
            <a:custGeom>
              <a:avLst/>
              <a:gdLst>
                <a:gd name="connsiteX0" fmla="*/ 4673 w 24435"/>
                <a:gd name="connsiteY0" fmla="*/ 0 h 225169"/>
                <a:gd name="connsiteX1" fmla="*/ 8924 w 24435"/>
                <a:gd name="connsiteY1" fmla="*/ 112349 h 225169"/>
                <a:gd name="connsiteX2" fmla="*/ 8451 w 24435"/>
                <a:gd name="connsiteY2" fmla="*/ 225170 h 225169"/>
                <a:gd name="connsiteX3" fmla="*/ 23094 w 24435"/>
                <a:gd name="connsiteY3" fmla="*/ 106920 h 225169"/>
                <a:gd name="connsiteX4" fmla="*/ 4673 w 24435"/>
                <a:gd name="connsiteY4" fmla="*/ 0 h 225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35" h="225169">
                  <a:moveTo>
                    <a:pt x="4673" y="0"/>
                  </a:moveTo>
                  <a:cubicBezTo>
                    <a:pt x="-7372" y="20534"/>
                    <a:pt x="7507" y="77889"/>
                    <a:pt x="8924" y="112349"/>
                  </a:cubicBezTo>
                  <a:cubicBezTo>
                    <a:pt x="9868" y="138548"/>
                    <a:pt x="1366" y="213132"/>
                    <a:pt x="8451" y="225170"/>
                  </a:cubicBezTo>
                  <a:cubicBezTo>
                    <a:pt x="30652" y="215493"/>
                    <a:pt x="23330" y="156250"/>
                    <a:pt x="23094" y="106920"/>
                  </a:cubicBezTo>
                  <a:cubicBezTo>
                    <a:pt x="22858" y="79069"/>
                    <a:pt x="25928" y="10621"/>
                    <a:pt x="467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22" name="Forma libre 921">
              <a:extLst>
                <a:ext uri="{FF2B5EF4-FFF2-40B4-BE49-F238E27FC236}">
                  <a16:creationId xmlns:a16="http://schemas.microsoft.com/office/drawing/2014/main" id="{3B2CF862-8CB5-3F43-B5E5-52C6BE06F234}"/>
                </a:ext>
              </a:extLst>
            </p:cNvPr>
            <p:cNvSpPr/>
            <p:nvPr/>
          </p:nvSpPr>
          <p:spPr>
            <a:xfrm>
              <a:off x="2569445" y="410686"/>
              <a:ext cx="121865" cy="122498"/>
            </a:xfrm>
            <a:custGeom>
              <a:avLst/>
              <a:gdLst>
                <a:gd name="connsiteX0" fmla="*/ 8030 w 121865"/>
                <a:gd name="connsiteY0" fmla="*/ 0 h 122498"/>
                <a:gd name="connsiteX1" fmla="*/ 0 w 121865"/>
                <a:gd name="connsiteY1" fmla="*/ 23603 h 122498"/>
                <a:gd name="connsiteX2" fmla="*/ 31647 w 121865"/>
                <a:gd name="connsiteY2" fmla="*/ 45317 h 122498"/>
                <a:gd name="connsiteX3" fmla="*/ 114308 w 121865"/>
                <a:gd name="connsiteY3" fmla="*/ 122498 h 122498"/>
                <a:gd name="connsiteX4" fmla="*/ 121866 w 121865"/>
                <a:gd name="connsiteY4" fmla="*/ 94175 h 122498"/>
                <a:gd name="connsiteX5" fmla="*/ 8030 w 121865"/>
                <a:gd name="connsiteY5" fmla="*/ 0 h 122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865" h="122498">
                  <a:moveTo>
                    <a:pt x="8030" y="0"/>
                  </a:moveTo>
                  <a:cubicBezTo>
                    <a:pt x="3070" y="7553"/>
                    <a:pt x="1181" y="10857"/>
                    <a:pt x="0" y="23603"/>
                  </a:cubicBezTo>
                  <a:cubicBezTo>
                    <a:pt x="11336" y="35404"/>
                    <a:pt x="18422" y="34460"/>
                    <a:pt x="31647" y="45317"/>
                  </a:cubicBezTo>
                  <a:lnTo>
                    <a:pt x="114308" y="122498"/>
                  </a:lnTo>
                  <a:lnTo>
                    <a:pt x="121866" y="94175"/>
                  </a:lnTo>
                  <a:cubicBezTo>
                    <a:pt x="39205" y="40597"/>
                    <a:pt x="39205" y="19826"/>
                    <a:pt x="803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23" name="Forma libre 922">
              <a:extLst>
                <a:ext uri="{FF2B5EF4-FFF2-40B4-BE49-F238E27FC236}">
                  <a16:creationId xmlns:a16="http://schemas.microsoft.com/office/drawing/2014/main" id="{768472D1-A531-AF46-8E17-F0071B572C7B}"/>
                </a:ext>
              </a:extLst>
            </p:cNvPr>
            <p:cNvSpPr/>
            <p:nvPr/>
          </p:nvSpPr>
          <p:spPr>
            <a:xfrm>
              <a:off x="3513184" y="462612"/>
              <a:ext cx="141718" cy="127926"/>
            </a:xfrm>
            <a:custGeom>
              <a:avLst/>
              <a:gdLst>
                <a:gd name="connsiteX0" fmla="*/ 141719 w 141718"/>
                <a:gd name="connsiteY0" fmla="*/ 0 h 127926"/>
                <a:gd name="connsiteX1" fmla="*/ 98027 w 141718"/>
                <a:gd name="connsiteY1" fmla="*/ 24547 h 127926"/>
                <a:gd name="connsiteX2" fmla="*/ 60239 w 141718"/>
                <a:gd name="connsiteY2" fmla="*/ 57355 h 127926"/>
                <a:gd name="connsiteX3" fmla="*/ 2140 w 141718"/>
                <a:gd name="connsiteY3" fmla="*/ 127927 h 127926"/>
                <a:gd name="connsiteX4" fmla="*/ 73701 w 141718"/>
                <a:gd name="connsiteY4" fmla="*/ 65379 h 127926"/>
                <a:gd name="connsiteX5" fmla="*/ 141719 w 141718"/>
                <a:gd name="connsiteY5" fmla="*/ 0 h 127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1718" h="127926">
                  <a:moveTo>
                    <a:pt x="141719" y="0"/>
                  </a:moveTo>
                  <a:cubicBezTo>
                    <a:pt x="118574" y="3068"/>
                    <a:pt x="112433" y="11565"/>
                    <a:pt x="98027" y="24547"/>
                  </a:cubicBezTo>
                  <a:cubicBezTo>
                    <a:pt x="86690" y="34696"/>
                    <a:pt x="72992" y="46497"/>
                    <a:pt x="60239" y="57355"/>
                  </a:cubicBezTo>
                  <a:cubicBezTo>
                    <a:pt x="21978" y="89926"/>
                    <a:pt x="-8488" y="104560"/>
                    <a:pt x="2140" y="127927"/>
                  </a:cubicBezTo>
                  <a:lnTo>
                    <a:pt x="73701" y="65379"/>
                  </a:lnTo>
                  <a:cubicBezTo>
                    <a:pt x="124714" y="21951"/>
                    <a:pt x="139121" y="29031"/>
                    <a:pt x="14171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24" name="Forma libre 923">
              <a:extLst>
                <a:ext uri="{FF2B5EF4-FFF2-40B4-BE49-F238E27FC236}">
                  <a16:creationId xmlns:a16="http://schemas.microsoft.com/office/drawing/2014/main" id="{2CFD6082-0240-3946-AAFC-54C0A8687559}"/>
                </a:ext>
              </a:extLst>
            </p:cNvPr>
            <p:cNvSpPr/>
            <p:nvPr/>
          </p:nvSpPr>
          <p:spPr>
            <a:xfrm>
              <a:off x="2478714" y="1389844"/>
              <a:ext cx="160638" cy="160144"/>
            </a:xfrm>
            <a:custGeom>
              <a:avLst/>
              <a:gdLst>
                <a:gd name="connsiteX0" fmla="*/ 160639 w 160638"/>
                <a:gd name="connsiteY0" fmla="*/ 590 h 160144"/>
                <a:gd name="connsiteX1" fmla="*/ 73254 w 160638"/>
                <a:gd name="connsiteY1" fmla="*/ 71634 h 160144"/>
                <a:gd name="connsiteX2" fmla="*/ 28853 w 160638"/>
                <a:gd name="connsiteY2" fmla="*/ 114119 h 160144"/>
                <a:gd name="connsiteX3" fmla="*/ 1457 w 160638"/>
                <a:gd name="connsiteY3" fmla="*/ 160145 h 160144"/>
                <a:gd name="connsiteX4" fmla="*/ 119544 w 160638"/>
                <a:gd name="connsiteY4" fmla="*/ 41659 h 160144"/>
                <a:gd name="connsiteX5" fmla="*/ 160639 w 160638"/>
                <a:gd name="connsiteY5" fmla="*/ 590 h 160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0638" h="160144">
                  <a:moveTo>
                    <a:pt x="160639" y="590"/>
                  </a:moveTo>
                  <a:cubicBezTo>
                    <a:pt x="133242" y="-5546"/>
                    <a:pt x="114821" y="37410"/>
                    <a:pt x="73254" y="71634"/>
                  </a:cubicBezTo>
                  <a:cubicBezTo>
                    <a:pt x="53888" y="87684"/>
                    <a:pt x="46094" y="97125"/>
                    <a:pt x="28853" y="114119"/>
                  </a:cubicBezTo>
                  <a:cubicBezTo>
                    <a:pt x="14683" y="128281"/>
                    <a:pt x="-5628" y="134418"/>
                    <a:pt x="1457" y="160145"/>
                  </a:cubicBezTo>
                  <a:cubicBezTo>
                    <a:pt x="11140" y="157548"/>
                    <a:pt x="76324" y="76827"/>
                    <a:pt x="119544" y="41659"/>
                  </a:cubicBezTo>
                  <a:cubicBezTo>
                    <a:pt x="141272" y="23721"/>
                    <a:pt x="150719" y="25845"/>
                    <a:pt x="160639" y="59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25" name="Forma libre 924">
              <a:extLst>
                <a:ext uri="{FF2B5EF4-FFF2-40B4-BE49-F238E27FC236}">
                  <a16:creationId xmlns:a16="http://schemas.microsoft.com/office/drawing/2014/main" id="{CF218483-0820-8845-AAE5-DEAD06DC563B}"/>
                </a:ext>
              </a:extLst>
            </p:cNvPr>
            <p:cNvSpPr/>
            <p:nvPr/>
          </p:nvSpPr>
          <p:spPr>
            <a:xfrm>
              <a:off x="3100988" y="273083"/>
              <a:ext cx="29153" cy="166162"/>
            </a:xfrm>
            <a:custGeom>
              <a:avLst/>
              <a:gdLst>
                <a:gd name="connsiteX0" fmla="*/ 27718 w 29153"/>
                <a:gd name="connsiteY0" fmla="*/ 0 h 166162"/>
                <a:gd name="connsiteX1" fmla="*/ 11895 w 29153"/>
                <a:gd name="connsiteY1" fmla="*/ 30447 h 166162"/>
                <a:gd name="connsiteX2" fmla="*/ 86 w 29153"/>
                <a:gd name="connsiteY2" fmla="*/ 166163 h 166162"/>
                <a:gd name="connsiteX3" fmla="*/ 19216 w 29153"/>
                <a:gd name="connsiteY3" fmla="*/ 133827 h 166162"/>
                <a:gd name="connsiteX4" fmla="*/ 27718 w 29153"/>
                <a:gd name="connsiteY4" fmla="*/ 0 h 166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153" h="166162">
                  <a:moveTo>
                    <a:pt x="27718" y="0"/>
                  </a:moveTo>
                  <a:cubicBezTo>
                    <a:pt x="7644" y="6845"/>
                    <a:pt x="12839" y="5901"/>
                    <a:pt x="11895" y="30447"/>
                  </a:cubicBezTo>
                  <a:cubicBezTo>
                    <a:pt x="10242" y="75765"/>
                    <a:pt x="-1095" y="125802"/>
                    <a:pt x="86" y="166163"/>
                  </a:cubicBezTo>
                  <a:cubicBezTo>
                    <a:pt x="6227" y="164275"/>
                    <a:pt x="15674" y="173008"/>
                    <a:pt x="19216" y="133827"/>
                  </a:cubicBezTo>
                  <a:cubicBezTo>
                    <a:pt x="21578" y="105740"/>
                    <a:pt x="33150" y="11565"/>
                    <a:pt x="2771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26" name="Forma libre 925">
              <a:extLst>
                <a:ext uri="{FF2B5EF4-FFF2-40B4-BE49-F238E27FC236}">
                  <a16:creationId xmlns:a16="http://schemas.microsoft.com/office/drawing/2014/main" id="{C099AEF6-B03E-F445-90ED-80D877BC599B}"/>
                </a:ext>
              </a:extLst>
            </p:cNvPr>
            <p:cNvSpPr/>
            <p:nvPr/>
          </p:nvSpPr>
          <p:spPr>
            <a:xfrm>
              <a:off x="2798753" y="713509"/>
              <a:ext cx="44182" cy="120373"/>
            </a:xfrm>
            <a:custGeom>
              <a:avLst/>
              <a:gdLst>
                <a:gd name="connsiteX0" fmla="*/ 32138 w 44182"/>
                <a:gd name="connsiteY0" fmla="*/ 0 h 120373"/>
                <a:gd name="connsiteX1" fmla="*/ 1671 w 44182"/>
                <a:gd name="connsiteY1" fmla="*/ 98423 h 120373"/>
                <a:gd name="connsiteX2" fmla="*/ 8992 w 44182"/>
                <a:gd name="connsiteY2" fmla="*/ 120374 h 120373"/>
                <a:gd name="connsiteX3" fmla="*/ 21274 w 44182"/>
                <a:gd name="connsiteY3" fmla="*/ 59951 h 120373"/>
                <a:gd name="connsiteX4" fmla="*/ 44182 w 44182"/>
                <a:gd name="connsiteY4" fmla="*/ 12509 h 120373"/>
                <a:gd name="connsiteX5" fmla="*/ 32138 w 44182"/>
                <a:gd name="connsiteY5" fmla="*/ 0 h 120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182" h="120373">
                  <a:moveTo>
                    <a:pt x="32138" y="0"/>
                  </a:moveTo>
                  <a:cubicBezTo>
                    <a:pt x="16314" y="23131"/>
                    <a:pt x="5686" y="66560"/>
                    <a:pt x="1671" y="98423"/>
                  </a:cubicBezTo>
                  <a:cubicBezTo>
                    <a:pt x="-1399" y="122970"/>
                    <a:pt x="-927" y="116125"/>
                    <a:pt x="8992" y="120374"/>
                  </a:cubicBezTo>
                  <a:cubicBezTo>
                    <a:pt x="13480" y="107864"/>
                    <a:pt x="16550" y="76709"/>
                    <a:pt x="21274" y="59951"/>
                  </a:cubicBezTo>
                  <a:cubicBezTo>
                    <a:pt x="28595" y="34696"/>
                    <a:pt x="31665" y="28795"/>
                    <a:pt x="44182" y="12509"/>
                  </a:cubicBezTo>
                  <a:lnTo>
                    <a:pt x="32138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27" name="Forma libre 926">
              <a:extLst>
                <a:ext uri="{FF2B5EF4-FFF2-40B4-BE49-F238E27FC236}">
                  <a16:creationId xmlns:a16="http://schemas.microsoft.com/office/drawing/2014/main" id="{671F6B66-A90B-5740-B1AA-813E80FAC96B}"/>
                </a:ext>
              </a:extLst>
            </p:cNvPr>
            <p:cNvSpPr/>
            <p:nvPr/>
          </p:nvSpPr>
          <p:spPr>
            <a:xfrm>
              <a:off x="2857672" y="561036"/>
              <a:ext cx="46558" cy="92994"/>
            </a:xfrm>
            <a:custGeom>
              <a:avLst/>
              <a:gdLst>
                <a:gd name="connsiteX0" fmla="*/ 41709 w 46558"/>
                <a:gd name="connsiteY0" fmla="*/ 0 h 92994"/>
                <a:gd name="connsiteX1" fmla="*/ 4393 w 46558"/>
                <a:gd name="connsiteY1" fmla="*/ 92995 h 92994"/>
                <a:gd name="connsiteX2" fmla="*/ 28483 w 46558"/>
                <a:gd name="connsiteY2" fmla="*/ 43901 h 92994"/>
                <a:gd name="connsiteX3" fmla="*/ 41709 w 46558"/>
                <a:gd name="connsiteY3" fmla="*/ 0 h 929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558" h="92994">
                  <a:moveTo>
                    <a:pt x="41709" y="0"/>
                  </a:moveTo>
                  <a:cubicBezTo>
                    <a:pt x="27302" y="5665"/>
                    <a:pt x="-13320" y="78125"/>
                    <a:pt x="4393" y="92995"/>
                  </a:cubicBezTo>
                  <a:cubicBezTo>
                    <a:pt x="13604" y="77417"/>
                    <a:pt x="20217" y="56646"/>
                    <a:pt x="28483" y="43901"/>
                  </a:cubicBezTo>
                  <a:cubicBezTo>
                    <a:pt x="37930" y="28795"/>
                    <a:pt x="54934" y="24783"/>
                    <a:pt x="4170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28" name="Forma libre 927">
              <a:extLst>
                <a:ext uri="{FF2B5EF4-FFF2-40B4-BE49-F238E27FC236}">
                  <a16:creationId xmlns:a16="http://schemas.microsoft.com/office/drawing/2014/main" id="{D07DB784-451C-5A4E-BB1B-7A83576B6B09}"/>
                </a:ext>
              </a:extLst>
            </p:cNvPr>
            <p:cNvSpPr/>
            <p:nvPr/>
          </p:nvSpPr>
          <p:spPr>
            <a:xfrm>
              <a:off x="3098712" y="1002233"/>
              <a:ext cx="62822" cy="34633"/>
            </a:xfrm>
            <a:custGeom>
              <a:avLst/>
              <a:gdLst>
                <a:gd name="connsiteX0" fmla="*/ 62822 w 62822"/>
                <a:gd name="connsiteY0" fmla="*/ 34633 h 34633"/>
                <a:gd name="connsiteX1" fmla="*/ 53375 w 62822"/>
                <a:gd name="connsiteY1" fmla="*/ 17403 h 34633"/>
                <a:gd name="connsiteX2" fmla="*/ 0 w 62822"/>
                <a:gd name="connsiteY2" fmla="*/ 2770 h 34633"/>
                <a:gd name="connsiteX3" fmla="*/ 62822 w 62822"/>
                <a:gd name="connsiteY3" fmla="*/ 34633 h 34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822" h="34633">
                  <a:moveTo>
                    <a:pt x="62822" y="34633"/>
                  </a:moveTo>
                  <a:cubicBezTo>
                    <a:pt x="53848" y="15043"/>
                    <a:pt x="69435" y="33689"/>
                    <a:pt x="53375" y="17403"/>
                  </a:cubicBezTo>
                  <a:cubicBezTo>
                    <a:pt x="42511" y="6310"/>
                    <a:pt x="17005" y="-5491"/>
                    <a:pt x="0" y="2770"/>
                  </a:cubicBezTo>
                  <a:cubicBezTo>
                    <a:pt x="3543" y="22832"/>
                    <a:pt x="39913" y="32745"/>
                    <a:pt x="62822" y="34633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29" name="Forma libre 928">
              <a:extLst>
                <a:ext uri="{FF2B5EF4-FFF2-40B4-BE49-F238E27FC236}">
                  <a16:creationId xmlns:a16="http://schemas.microsoft.com/office/drawing/2014/main" id="{A8FA4AFC-4040-594B-965D-9C1460428144}"/>
                </a:ext>
              </a:extLst>
            </p:cNvPr>
            <p:cNvSpPr/>
            <p:nvPr/>
          </p:nvSpPr>
          <p:spPr>
            <a:xfrm>
              <a:off x="2953061" y="977859"/>
              <a:ext cx="24320" cy="95826"/>
            </a:xfrm>
            <a:custGeom>
              <a:avLst/>
              <a:gdLst>
                <a:gd name="connsiteX0" fmla="*/ 23785 w 24320"/>
                <a:gd name="connsiteY0" fmla="*/ 0 h 95826"/>
                <a:gd name="connsiteX1" fmla="*/ 3947 w 24320"/>
                <a:gd name="connsiteY1" fmla="*/ 50274 h 95826"/>
                <a:gd name="connsiteX2" fmla="*/ 10323 w 24320"/>
                <a:gd name="connsiteY2" fmla="*/ 95827 h 95826"/>
                <a:gd name="connsiteX3" fmla="*/ 23785 w 24320"/>
                <a:gd name="connsiteY3" fmla="*/ 0 h 95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20" h="95826">
                  <a:moveTo>
                    <a:pt x="23785" y="0"/>
                  </a:moveTo>
                  <a:cubicBezTo>
                    <a:pt x="4891" y="7317"/>
                    <a:pt x="8906" y="6137"/>
                    <a:pt x="3947" y="50274"/>
                  </a:cubicBezTo>
                  <a:cubicBezTo>
                    <a:pt x="-2194" y="102908"/>
                    <a:pt x="-1958" y="91106"/>
                    <a:pt x="10323" y="95827"/>
                  </a:cubicBezTo>
                  <a:cubicBezTo>
                    <a:pt x="12213" y="44137"/>
                    <a:pt x="27328" y="19826"/>
                    <a:pt x="23785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30" name="Forma libre 929">
              <a:extLst>
                <a:ext uri="{FF2B5EF4-FFF2-40B4-BE49-F238E27FC236}">
                  <a16:creationId xmlns:a16="http://schemas.microsoft.com/office/drawing/2014/main" id="{BB4D1A2F-5C03-1D4B-AC57-0ED7BC0C970C}"/>
                </a:ext>
              </a:extLst>
            </p:cNvPr>
            <p:cNvSpPr/>
            <p:nvPr/>
          </p:nvSpPr>
          <p:spPr>
            <a:xfrm>
              <a:off x="2815766" y="1239377"/>
              <a:ext cx="19307" cy="63019"/>
            </a:xfrm>
            <a:custGeom>
              <a:avLst/>
              <a:gdLst>
                <a:gd name="connsiteX0" fmla="*/ 2843 w 19307"/>
                <a:gd name="connsiteY0" fmla="*/ 0 h 63019"/>
                <a:gd name="connsiteX1" fmla="*/ 17486 w 19307"/>
                <a:gd name="connsiteY1" fmla="*/ 63019 h 63019"/>
                <a:gd name="connsiteX2" fmla="*/ 2843 w 19307"/>
                <a:gd name="connsiteY2" fmla="*/ 0 h 63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307" h="63019">
                  <a:moveTo>
                    <a:pt x="2843" y="0"/>
                  </a:moveTo>
                  <a:cubicBezTo>
                    <a:pt x="-699" y="8969"/>
                    <a:pt x="-4950" y="54286"/>
                    <a:pt x="17486" y="63019"/>
                  </a:cubicBezTo>
                  <a:cubicBezTo>
                    <a:pt x="20556" y="35876"/>
                    <a:pt x="21974" y="8733"/>
                    <a:pt x="284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31" name="Forma libre 930">
              <a:extLst>
                <a:ext uri="{FF2B5EF4-FFF2-40B4-BE49-F238E27FC236}">
                  <a16:creationId xmlns:a16="http://schemas.microsoft.com/office/drawing/2014/main" id="{E3548C72-DB3A-2A4C-8E81-96E4FB6F3C8A}"/>
                </a:ext>
              </a:extLst>
            </p:cNvPr>
            <p:cNvSpPr/>
            <p:nvPr/>
          </p:nvSpPr>
          <p:spPr>
            <a:xfrm>
              <a:off x="2993843" y="976207"/>
              <a:ext cx="18366" cy="63255"/>
            </a:xfrm>
            <a:custGeom>
              <a:avLst/>
              <a:gdLst>
                <a:gd name="connsiteX0" fmla="*/ 9691 w 18366"/>
                <a:gd name="connsiteY0" fmla="*/ 63255 h 63255"/>
                <a:gd name="connsiteX1" fmla="*/ 8038 w 18366"/>
                <a:gd name="connsiteY1" fmla="*/ 0 h 63255"/>
                <a:gd name="connsiteX2" fmla="*/ 9691 w 18366"/>
                <a:gd name="connsiteY2" fmla="*/ 63255 h 63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366" h="63255">
                  <a:moveTo>
                    <a:pt x="9691" y="63255"/>
                  </a:moveTo>
                  <a:cubicBezTo>
                    <a:pt x="21972" y="49330"/>
                    <a:pt x="21027" y="8969"/>
                    <a:pt x="8038" y="0"/>
                  </a:cubicBezTo>
                  <a:cubicBezTo>
                    <a:pt x="-2826" y="14870"/>
                    <a:pt x="-3062" y="49566"/>
                    <a:pt x="9691" y="6325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32" name="Forma libre 931">
              <a:extLst>
                <a:ext uri="{FF2B5EF4-FFF2-40B4-BE49-F238E27FC236}">
                  <a16:creationId xmlns:a16="http://schemas.microsoft.com/office/drawing/2014/main" id="{8524B280-F974-B344-8291-05FD838EB3CA}"/>
                </a:ext>
              </a:extLst>
            </p:cNvPr>
            <p:cNvSpPr/>
            <p:nvPr/>
          </p:nvSpPr>
          <p:spPr>
            <a:xfrm>
              <a:off x="2991150" y="794230"/>
              <a:ext cx="25159" cy="61367"/>
            </a:xfrm>
            <a:custGeom>
              <a:avLst/>
              <a:gdLst>
                <a:gd name="connsiteX0" fmla="*/ 23248 w 25159"/>
                <a:gd name="connsiteY0" fmla="*/ 0 h 61367"/>
                <a:gd name="connsiteX1" fmla="*/ 5063 w 25159"/>
                <a:gd name="connsiteY1" fmla="*/ 29975 h 61367"/>
                <a:gd name="connsiteX2" fmla="*/ 3882 w 25159"/>
                <a:gd name="connsiteY2" fmla="*/ 61367 h 61367"/>
                <a:gd name="connsiteX3" fmla="*/ 23248 w 25159"/>
                <a:gd name="connsiteY3" fmla="*/ 0 h 6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159" h="61367">
                  <a:moveTo>
                    <a:pt x="23248" y="0"/>
                  </a:moveTo>
                  <a:cubicBezTo>
                    <a:pt x="1048" y="4721"/>
                    <a:pt x="9550" y="4248"/>
                    <a:pt x="5063" y="29975"/>
                  </a:cubicBezTo>
                  <a:cubicBezTo>
                    <a:pt x="1520" y="48622"/>
                    <a:pt x="-3676" y="47205"/>
                    <a:pt x="3882" y="61367"/>
                  </a:cubicBezTo>
                  <a:cubicBezTo>
                    <a:pt x="11912" y="47913"/>
                    <a:pt x="31278" y="16994"/>
                    <a:pt x="2324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33" name="Forma libre 932">
              <a:extLst>
                <a:ext uri="{FF2B5EF4-FFF2-40B4-BE49-F238E27FC236}">
                  <a16:creationId xmlns:a16="http://schemas.microsoft.com/office/drawing/2014/main" id="{3242F463-B174-014D-85FF-A8AEC67CC317}"/>
                </a:ext>
              </a:extLst>
            </p:cNvPr>
            <p:cNvSpPr/>
            <p:nvPr/>
          </p:nvSpPr>
          <p:spPr>
            <a:xfrm>
              <a:off x="2841108" y="740778"/>
              <a:ext cx="14937" cy="73042"/>
            </a:xfrm>
            <a:custGeom>
              <a:avLst/>
              <a:gdLst>
                <a:gd name="connsiteX0" fmla="*/ 10093 w 14937"/>
                <a:gd name="connsiteY0" fmla="*/ 111 h 73042"/>
                <a:gd name="connsiteX1" fmla="*/ 410 w 14937"/>
                <a:gd name="connsiteY1" fmla="*/ 35751 h 73042"/>
                <a:gd name="connsiteX2" fmla="*/ 4661 w 14937"/>
                <a:gd name="connsiteY2" fmla="*/ 73043 h 73042"/>
                <a:gd name="connsiteX3" fmla="*/ 10093 w 14937"/>
                <a:gd name="connsiteY3" fmla="*/ 111 h 73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37" h="73042">
                  <a:moveTo>
                    <a:pt x="10093" y="111"/>
                  </a:moveTo>
                  <a:cubicBezTo>
                    <a:pt x="9148" y="2235"/>
                    <a:pt x="174" y="-10511"/>
                    <a:pt x="410" y="35751"/>
                  </a:cubicBezTo>
                  <a:cubicBezTo>
                    <a:pt x="410" y="53217"/>
                    <a:pt x="-1952" y="58881"/>
                    <a:pt x="4661" y="73043"/>
                  </a:cubicBezTo>
                  <a:cubicBezTo>
                    <a:pt x="12927" y="57937"/>
                    <a:pt x="20012" y="14744"/>
                    <a:pt x="10093" y="11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34" name="Forma libre 933">
              <a:extLst>
                <a:ext uri="{FF2B5EF4-FFF2-40B4-BE49-F238E27FC236}">
                  <a16:creationId xmlns:a16="http://schemas.microsoft.com/office/drawing/2014/main" id="{565C95C9-BB99-3642-92C4-F7D38AA6D08D}"/>
                </a:ext>
              </a:extLst>
            </p:cNvPr>
            <p:cNvSpPr/>
            <p:nvPr/>
          </p:nvSpPr>
          <p:spPr>
            <a:xfrm>
              <a:off x="3103435" y="886390"/>
              <a:ext cx="38646" cy="28449"/>
            </a:xfrm>
            <a:custGeom>
              <a:avLst/>
              <a:gdLst>
                <a:gd name="connsiteX0" fmla="*/ 0 w 38646"/>
                <a:gd name="connsiteY0" fmla="*/ 4375 h 28449"/>
                <a:gd name="connsiteX1" fmla="*/ 14643 w 38646"/>
                <a:gd name="connsiteY1" fmla="*/ 20189 h 28449"/>
                <a:gd name="connsiteX2" fmla="*/ 38260 w 38646"/>
                <a:gd name="connsiteY2" fmla="*/ 28450 h 28449"/>
                <a:gd name="connsiteX3" fmla="*/ 0 w 38646"/>
                <a:gd name="connsiteY3" fmla="*/ 4375 h 28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646" h="28449">
                  <a:moveTo>
                    <a:pt x="0" y="4375"/>
                  </a:moveTo>
                  <a:cubicBezTo>
                    <a:pt x="3543" y="17593"/>
                    <a:pt x="-5196" y="10748"/>
                    <a:pt x="14643" y="20189"/>
                  </a:cubicBezTo>
                  <a:cubicBezTo>
                    <a:pt x="20075" y="23021"/>
                    <a:pt x="32592" y="27034"/>
                    <a:pt x="38260" y="28450"/>
                  </a:cubicBezTo>
                  <a:cubicBezTo>
                    <a:pt x="42039" y="5319"/>
                    <a:pt x="17241" y="-7190"/>
                    <a:pt x="0" y="437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35" name="Forma libre 934">
              <a:extLst>
                <a:ext uri="{FF2B5EF4-FFF2-40B4-BE49-F238E27FC236}">
                  <a16:creationId xmlns:a16="http://schemas.microsoft.com/office/drawing/2014/main" id="{C681AF99-CB36-954B-B73E-BC632622C847}"/>
                </a:ext>
              </a:extLst>
            </p:cNvPr>
            <p:cNvSpPr/>
            <p:nvPr/>
          </p:nvSpPr>
          <p:spPr>
            <a:xfrm>
              <a:off x="3034513" y="852281"/>
              <a:ext cx="21419" cy="38720"/>
            </a:xfrm>
            <a:custGeom>
              <a:avLst/>
              <a:gdLst>
                <a:gd name="connsiteX0" fmla="*/ 7045 w 21419"/>
                <a:gd name="connsiteY0" fmla="*/ 248 h 38720"/>
                <a:gd name="connsiteX1" fmla="*/ 1849 w 21419"/>
                <a:gd name="connsiteY1" fmla="*/ 20782 h 38720"/>
                <a:gd name="connsiteX2" fmla="*/ 17909 w 21419"/>
                <a:gd name="connsiteY2" fmla="*/ 38720 h 38720"/>
                <a:gd name="connsiteX3" fmla="*/ 7045 w 21419"/>
                <a:gd name="connsiteY3" fmla="*/ 248 h 38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419" h="38720">
                  <a:moveTo>
                    <a:pt x="7045" y="248"/>
                  </a:moveTo>
                  <a:cubicBezTo>
                    <a:pt x="6809" y="484"/>
                    <a:pt x="-4291" y="-4473"/>
                    <a:pt x="1849" y="20782"/>
                  </a:cubicBezTo>
                  <a:cubicBezTo>
                    <a:pt x="4919" y="33527"/>
                    <a:pt x="16256" y="37776"/>
                    <a:pt x="17909" y="38720"/>
                  </a:cubicBezTo>
                  <a:cubicBezTo>
                    <a:pt x="26884" y="22906"/>
                    <a:pt x="16964" y="11577"/>
                    <a:pt x="7045" y="24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36" name="Forma libre 935">
              <a:extLst>
                <a:ext uri="{FF2B5EF4-FFF2-40B4-BE49-F238E27FC236}">
                  <a16:creationId xmlns:a16="http://schemas.microsoft.com/office/drawing/2014/main" id="{A8FBF735-58BF-E54A-87F1-44ECAFF0AB7F}"/>
                </a:ext>
              </a:extLst>
            </p:cNvPr>
            <p:cNvSpPr/>
            <p:nvPr/>
          </p:nvSpPr>
          <p:spPr>
            <a:xfrm>
              <a:off x="3027621" y="984940"/>
              <a:ext cx="23815" cy="35168"/>
            </a:xfrm>
            <a:custGeom>
              <a:avLst/>
              <a:gdLst>
                <a:gd name="connsiteX0" fmla="*/ 3073 w 23815"/>
                <a:gd name="connsiteY0" fmla="*/ 0 h 35168"/>
                <a:gd name="connsiteX1" fmla="*/ 19369 w 23815"/>
                <a:gd name="connsiteY1" fmla="*/ 35168 h 35168"/>
                <a:gd name="connsiteX2" fmla="*/ 20077 w 23815"/>
                <a:gd name="connsiteY2" fmla="*/ 13926 h 35168"/>
                <a:gd name="connsiteX3" fmla="*/ 3073 w 23815"/>
                <a:gd name="connsiteY3" fmla="*/ 0 h 35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5" h="35168">
                  <a:moveTo>
                    <a:pt x="3073" y="0"/>
                  </a:moveTo>
                  <a:cubicBezTo>
                    <a:pt x="-5902" y="15578"/>
                    <a:pt x="6379" y="29267"/>
                    <a:pt x="19369" y="35168"/>
                  </a:cubicBezTo>
                  <a:cubicBezTo>
                    <a:pt x="23620" y="28087"/>
                    <a:pt x="26454" y="28087"/>
                    <a:pt x="20077" y="13926"/>
                  </a:cubicBezTo>
                  <a:cubicBezTo>
                    <a:pt x="15118" y="2596"/>
                    <a:pt x="14645" y="3304"/>
                    <a:pt x="307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37" name="Forma libre 936">
              <a:extLst>
                <a:ext uri="{FF2B5EF4-FFF2-40B4-BE49-F238E27FC236}">
                  <a16:creationId xmlns:a16="http://schemas.microsoft.com/office/drawing/2014/main" id="{3D4FD6B9-2C69-A14E-880B-646FF9D19F17}"/>
                </a:ext>
              </a:extLst>
            </p:cNvPr>
            <p:cNvSpPr/>
            <p:nvPr/>
          </p:nvSpPr>
          <p:spPr>
            <a:xfrm>
              <a:off x="2847945" y="1266048"/>
              <a:ext cx="15141" cy="51453"/>
            </a:xfrm>
            <a:custGeom>
              <a:avLst/>
              <a:gdLst>
                <a:gd name="connsiteX0" fmla="*/ 3020 w 15141"/>
                <a:gd name="connsiteY0" fmla="*/ 0 h 51453"/>
                <a:gd name="connsiteX1" fmla="*/ 10814 w 15141"/>
                <a:gd name="connsiteY1" fmla="*/ 51454 h 51453"/>
                <a:gd name="connsiteX2" fmla="*/ 3020 w 15141"/>
                <a:gd name="connsiteY2" fmla="*/ 0 h 51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141" h="51453">
                  <a:moveTo>
                    <a:pt x="3020" y="0"/>
                  </a:moveTo>
                  <a:cubicBezTo>
                    <a:pt x="-2884" y="20534"/>
                    <a:pt x="-50" y="36584"/>
                    <a:pt x="10814" y="51454"/>
                  </a:cubicBezTo>
                  <a:cubicBezTo>
                    <a:pt x="21205" y="35404"/>
                    <a:pt x="10578" y="9677"/>
                    <a:pt x="302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38" name="Forma libre 937">
              <a:extLst>
                <a:ext uri="{FF2B5EF4-FFF2-40B4-BE49-F238E27FC236}">
                  <a16:creationId xmlns:a16="http://schemas.microsoft.com/office/drawing/2014/main" id="{D5302563-BFA2-0E4C-A56E-AE027D878004}"/>
                </a:ext>
              </a:extLst>
            </p:cNvPr>
            <p:cNvSpPr/>
            <p:nvPr/>
          </p:nvSpPr>
          <p:spPr>
            <a:xfrm>
              <a:off x="2886391" y="642465"/>
              <a:ext cx="17476" cy="18174"/>
            </a:xfrm>
            <a:custGeom>
              <a:avLst/>
              <a:gdLst>
                <a:gd name="connsiteX0" fmla="*/ 17477 w 17476"/>
                <a:gd name="connsiteY0" fmla="*/ 1416 h 18174"/>
                <a:gd name="connsiteX1" fmla="*/ 0 w 17476"/>
                <a:gd name="connsiteY1" fmla="*/ 0 h 18174"/>
                <a:gd name="connsiteX2" fmla="*/ 8266 w 17476"/>
                <a:gd name="connsiteY2" fmla="*/ 18174 h 18174"/>
                <a:gd name="connsiteX3" fmla="*/ 17477 w 17476"/>
                <a:gd name="connsiteY3" fmla="*/ 1416 h 18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76" h="18174">
                  <a:moveTo>
                    <a:pt x="17477" y="1416"/>
                  </a:moveTo>
                  <a:lnTo>
                    <a:pt x="0" y="0"/>
                  </a:lnTo>
                  <a:cubicBezTo>
                    <a:pt x="1181" y="16758"/>
                    <a:pt x="-1181" y="9677"/>
                    <a:pt x="8266" y="18174"/>
                  </a:cubicBezTo>
                  <a:lnTo>
                    <a:pt x="17477" y="1416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sp>
        <p:nvSpPr>
          <p:cNvPr id="939" name="Título 938">
            <a:extLst>
              <a:ext uri="{FF2B5EF4-FFF2-40B4-BE49-F238E27FC236}">
                <a16:creationId xmlns:a16="http://schemas.microsoft.com/office/drawing/2014/main" id="{63C6036F-E734-FA41-9197-5D2205FAF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Illustration</a:t>
            </a:r>
            <a:r>
              <a:rPr lang="es-ES" dirty="0"/>
              <a:t> </a:t>
            </a:r>
            <a:r>
              <a:rPr lang="es-ES" dirty="0" err="1"/>
              <a:t>Sketchy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Pack</a:t>
            </a:r>
          </a:p>
        </p:txBody>
      </p:sp>
    </p:spTree>
    <p:extLst>
      <p:ext uri="{BB962C8B-B14F-4D97-AF65-F5344CB8AC3E}">
        <p14:creationId xmlns:p14="http://schemas.microsoft.com/office/powerpoint/2010/main" val="3731768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Forma libre 254">
            <a:extLst>
              <a:ext uri="{FF2B5EF4-FFF2-40B4-BE49-F238E27FC236}">
                <a16:creationId xmlns:a16="http://schemas.microsoft.com/office/drawing/2014/main" id="{641740E4-12CC-2E42-BCD9-8F4772D3A737}"/>
              </a:ext>
            </a:extLst>
          </p:cNvPr>
          <p:cNvSpPr/>
          <p:nvPr/>
        </p:nvSpPr>
        <p:spPr>
          <a:xfrm>
            <a:off x="8803178" y="5940311"/>
            <a:ext cx="289670" cy="355095"/>
          </a:xfrm>
          <a:custGeom>
            <a:avLst/>
            <a:gdLst>
              <a:gd name="connsiteX0" fmla="*/ 5543902 w 5594443"/>
              <a:gd name="connsiteY0" fmla="*/ 5429018 h 6858000"/>
              <a:gd name="connsiteX1" fmla="*/ 5534975 w 5594443"/>
              <a:gd name="connsiteY1" fmla="*/ 5411154 h 6858000"/>
              <a:gd name="connsiteX2" fmla="*/ 4982818 w 5594443"/>
              <a:gd name="connsiteY2" fmla="*/ 2981655 h 6858000"/>
              <a:gd name="connsiteX3" fmla="*/ 4982818 w 5594443"/>
              <a:gd name="connsiteY3" fmla="*/ 2955670 h 6858000"/>
              <a:gd name="connsiteX4" fmla="*/ 3807857 w 5594443"/>
              <a:gd name="connsiteY4" fmla="*/ 1052351 h 6858000"/>
              <a:gd name="connsiteX5" fmla="*/ 3807857 w 5594443"/>
              <a:gd name="connsiteY5" fmla="*/ 648791 h 6858000"/>
              <a:gd name="connsiteX6" fmla="*/ 3159057 w 5594443"/>
              <a:gd name="connsiteY6" fmla="*/ 0 h 6858000"/>
              <a:gd name="connsiteX7" fmla="*/ 2545189 w 5594443"/>
              <a:gd name="connsiteY7" fmla="*/ 0 h 6858000"/>
              <a:gd name="connsiteX8" fmla="*/ 1896398 w 5594443"/>
              <a:gd name="connsiteY8" fmla="*/ 648791 h 6858000"/>
              <a:gd name="connsiteX9" fmla="*/ 1896398 w 5594443"/>
              <a:gd name="connsiteY9" fmla="*/ 1008501 h 6858000"/>
              <a:gd name="connsiteX10" fmla="*/ 624811 w 5594443"/>
              <a:gd name="connsiteY10" fmla="*/ 2981655 h 6858000"/>
              <a:gd name="connsiteX11" fmla="*/ 72655 w 5594443"/>
              <a:gd name="connsiteY11" fmla="*/ 5411154 h 6858000"/>
              <a:gd name="connsiteX12" fmla="*/ 63728 w 5594443"/>
              <a:gd name="connsiteY12" fmla="*/ 5420091 h 6858000"/>
              <a:gd name="connsiteX13" fmla="*/ 54801 w 5594443"/>
              <a:gd name="connsiteY13" fmla="*/ 5876436 h 6858000"/>
              <a:gd name="connsiteX14" fmla="*/ 458360 w 5594443"/>
              <a:gd name="connsiteY14" fmla="*/ 6077809 h 6858000"/>
              <a:gd name="connsiteX15" fmla="*/ 1940256 w 5594443"/>
              <a:gd name="connsiteY15" fmla="*/ 6077809 h 6858000"/>
              <a:gd name="connsiteX16" fmla="*/ 2799347 w 5594443"/>
              <a:gd name="connsiteY16" fmla="*/ 6858138 h 6858000"/>
              <a:gd name="connsiteX17" fmla="*/ 3658437 w 5594443"/>
              <a:gd name="connsiteY17" fmla="*/ 6077809 h 6858000"/>
              <a:gd name="connsiteX18" fmla="*/ 5140333 w 5594443"/>
              <a:gd name="connsiteY18" fmla="*/ 6077809 h 6858000"/>
              <a:gd name="connsiteX19" fmla="*/ 5149269 w 5594443"/>
              <a:gd name="connsiteY19" fmla="*/ 6077809 h 6858000"/>
              <a:gd name="connsiteX20" fmla="*/ 5543902 w 5594443"/>
              <a:gd name="connsiteY20" fmla="*/ 5876436 h 6858000"/>
              <a:gd name="connsiteX21" fmla="*/ 5543902 w 5594443"/>
              <a:gd name="connsiteY21" fmla="*/ 5429018 h 6858000"/>
              <a:gd name="connsiteX22" fmla="*/ 2228512 w 5594443"/>
              <a:gd name="connsiteY22" fmla="*/ 640669 h 6858000"/>
              <a:gd name="connsiteX23" fmla="*/ 2553310 w 5594443"/>
              <a:gd name="connsiteY23" fmla="*/ 315871 h 6858000"/>
              <a:gd name="connsiteX24" fmla="*/ 3158252 w 5594443"/>
              <a:gd name="connsiteY24" fmla="*/ 315871 h 6858000"/>
              <a:gd name="connsiteX25" fmla="*/ 3483050 w 5594443"/>
              <a:gd name="connsiteY25" fmla="*/ 640669 h 6858000"/>
              <a:gd name="connsiteX26" fmla="*/ 3483050 w 5594443"/>
              <a:gd name="connsiteY26" fmla="*/ 912691 h 6858000"/>
              <a:gd name="connsiteX27" fmla="*/ 3150130 w 5594443"/>
              <a:gd name="connsiteY27" fmla="*/ 833929 h 6858000"/>
              <a:gd name="connsiteX28" fmla="*/ 3150130 w 5594443"/>
              <a:gd name="connsiteY28" fmla="*/ 833929 h 6858000"/>
              <a:gd name="connsiteX29" fmla="*/ 2992607 w 5594443"/>
              <a:gd name="connsiteY29" fmla="*/ 816065 h 6858000"/>
              <a:gd name="connsiteX30" fmla="*/ 2957694 w 5594443"/>
              <a:gd name="connsiteY30" fmla="*/ 816065 h 6858000"/>
              <a:gd name="connsiteX31" fmla="*/ 2808283 w 5594443"/>
              <a:gd name="connsiteY31" fmla="*/ 807129 h 6858000"/>
              <a:gd name="connsiteX32" fmla="*/ 2676736 w 5594443"/>
              <a:gd name="connsiteY32" fmla="*/ 816065 h 6858000"/>
              <a:gd name="connsiteX33" fmla="*/ 2641823 w 5594443"/>
              <a:gd name="connsiteY33" fmla="*/ 816065 h 6858000"/>
              <a:gd name="connsiteX34" fmla="*/ 2528140 w 5594443"/>
              <a:gd name="connsiteY34" fmla="*/ 825002 h 6858000"/>
              <a:gd name="connsiteX35" fmla="*/ 2510276 w 5594443"/>
              <a:gd name="connsiteY35" fmla="*/ 825002 h 6858000"/>
              <a:gd name="connsiteX36" fmla="*/ 2229327 w 5594443"/>
              <a:gd name="connsiteY36" fmla="*/ 886715 h 6858000"/>
              <a:gd name="connsiteX37" fmla="*/ 2228512 w 5594443"/>
              <a:gd name="connsiteY37" fmla="*/ 640669 h 6858000"/>
              <a:gd name="connsiteX38" fmla="*/ 2228512 w 5594443"/>
              <a:gd name="connsiteY38" fmla="*/ 640669 h 6858000"/>
              <a:gd name="connsiteX39" fmla="*/ 2807468 w 5594443"/>
              <a:gd name="connsiteY39" fmla="*/ 6533339 h 6858000"/>
              <a:gd name="connsiteX40" fmla="*/ 2272361 w 5594443"/>
              <a:gd name="connsiteY40" fmla="*/ 6076994 h 6858000"/>
              <a:gd name="connsiteX41" fmla="*/ 3342575 w 5594443"/>
              <a:gd name="connsiteY41" fmla="*/ 6076994 h 6858000"/>
              <a:gd name="connsiteX42" fmla="*/ 2807468 w 5594443"/>
              <a:gd name="connsiteY42" fmla="*/ 6533339 h 6858000"/>
              <a:gd name="connsiteX43" fmla="*/ 5280817 w 5594443"/>
              <a:gd name="connsiteY43" fmla="*/ 5709162 h 6858000"/>
              <a:gd name="connsiteX44" fmla="*/ 5149269 w 5594443"/>
              <a:gd name="connsiteY44" fmla="*/ 5753011 h 6858000"/>
              <a:gd name="connsiteX45" fmla="*/ 3509035 w 5594443"/>
              <a:gd name="connsiteY45" fmla="*/ 5753011 h 6858000"/>
              <a:gd name="connsiteX46" fmla="*/ 3509035 w 5594443"/>
              <a:gd name="connsiteY46" fmla="*/ 5753011 h 6858000"/>
              <a:gd name="connsiteX47" fmla="*/ 2105901 w 5594443"/>
              <a:gd name="connsiteY47" fmla="*/ 5753011 h 6858000"/>
              <a:gd name="connsiteX48" fmla="*/ 2105901 w 5594443"/>
              <a:gd name="connsiteY48" fmla="*/ 5753011 h 6858000"/>
              <a:gd name="connsiteX49" fmla="*/ 474594 w 5594443"/>
              <a:gd name="connsiteY49" fmla="*/ 5753011 h 6858000"/>
              <a:gd name="connsiteX50" fmla="*/ 334120 w 5594443"/>
              <a:gd name="connsiteY50" fmla="*/ 5709162 h 6858000"/>
              <a:gd name="connsiteX51" fmla="*/ 360105 w 5594443"/>
              <a:gd name="connsiteY51" fmla="*/ 5559751 h 6858000"/>
              <a:gd name="connsiteX52" fmla="*/ 956110 w 5594443"/>
              <a:gd name="connsiteY52" fmla="*/ 2981655 h 6858000"/>
              <a:gd name="connsiteX53" fmla="*/ 2122144 w 5594443"/>
              <a:gd name="connsiteY53" fmla="*/ 1262650 h 6858000"/>
              <a:gd name="connsiteX54" fmla="*/ 2131072 w 5594443"/>
              <a:gd name="connsiteY54" fmla="*/ 1262650 h 6858000"/>
              <a:gd name="connsiteX55" fmla="*/ 2858624 w 5594443"/>
              <a:gd name="connsiteY55" fmla="*/ 1131103 h 6858000"/>
              <a:gd name="connsiteX56" fmla="*/ 2858624 w 5594443"/>
              <a:gd name="connsiteY56" fmla="*/ 1131103 h 6858000"/>
              <a:gd name="connsiteX57" fmla="*/ 3578055 w 5594443"/>
              <a:gd name="connsiteY57" fmla="*/ 1297563 h 6858000"/>
              <a:gd name="connsiteX58" fmla="*/ 3586982 w 5594443"/>
              <a:gd name="connsiteY58" fmla="*/ 1297563 h 6858000"/>
              <a:gd name="connsiteX59" fmla="*/ 4666939 w 5594443"/>
              <a:gd name="connsiteY59" fmla="*/ 2981646 h 6858000"/>
              <a:gd name="connsiteX60" fmla="*/ 4666939 w 5594443"/>
              <a:gd name="connsiteY60" fmla="*/ 3007632 h 6858000"/>
              <a:gd name="connsiteX61" fmla="*/ 5254822 w 5594443"/>
              <a:gd name="connsiteY61" fmla="*/ 5559742 h 6858000"/>
              <a:gd name="connsiteX62" fmla="*/ 5280817 w 5594443"/>
              <a:gd name="connsiteY62" fmla="*/ 5709162 h 6858000"/>
              <a:gd name="connsiteX63" fmla="*/ 2403899 w 5594443"/>
              <a:gd name="connsiteY63" fmla="*/ 1877343 h 6858000"/>
              <a:gd name="connsiteX64" fmla="*/ 2351123 w 5594443"/>
              <a:gd name="connsiteY64" fmla="*/ 2096580 h 6858000"/>
              <a:gd name="connsiteX65" fmla="*/ 1850928 w 5594443"/>
              <a:gd name="connsiteY65" fmla="*/ 3148930 h 6858000"/>
              <a:gd name="connsiteX66" fmla="*/ 1728317 w 5594443"/>
              <a:gd name="connsiteY66" fmla="*/ 4446502 h 6858000"/>
              <a:gd name="connsiteX67" fmla="*/ 1570794 w 5594443"/>
              <a:gd name="connsiteY67" fmla="*/ 4578049 h 6858000"/>
              <a:gd name="connsiteX68" fmla="*/ 1535881 w 5594443"/>
              <a:gd name="connsiteY68" fmla="*/ 4578049 h 6858000"/>
              <a:gd name="connsiteX69" fmla="*/ 1413271 w 5594443"/>
              <a:gd name="connsiteY69" fmla="*/ 4384799 h 6858000"/>
              <a:gd name="connsiteX70" fmla="*/ 1526954 w 5594443"/>
              <a:gd name="connsiteY70" fmla="*/ 3157061 h 6858000"/>
              <a:gd name="connsiteX71" fmla="*/ 1526954 w 5594443"/>
              <a:gd name="connsiteY71" fmla="*/ 3148134 h 6858000"/>
              <a:gd name="connsiteX72" fmla="*/ 2184672 w 5594443"/>
              <a:gd name="connsiteY72" fmla="*/ 1823761 h 6858000"/>
              <a:gd name="connsiteX73" fmla="*/ 2403899 w 5594443"/>
              <a:gd name="connsiteY73" fmla="*/ 1877343 h 6858000"/>
              <a:gd name="connsiteX74" fmla="*/ 1570794 w 5594443"/>
              <a:gd name="connsiteY74" fmla="*/ 5025458 h 6858000"/>
              <a:gd name="connsiteX75" fmla="*/ 1395407 w 5594443"/>
              <a:gd name="connsiteY75" fmla="*/ 5200846 h 6858000"/>
              <a:gd name="connsiteX76" fmla="*/ 1220020 w 5594443"/>
              <a:gd name="connsiteY76" fmla="*/ 5025458 h 6858000"/>
              <a:gd name="connsiteX77" fmla="*/ 1395407 w 5594443"/>
              <a:gd name="connsiteY77" fmla="*/ 4850071 h 6858000"/>
              <a:gd name="connsiteX78" fmla="*/ 1570794 w 5594443"/>
              <a:gd name="connsiteY78" fmla="*/ 50254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594443" h="6858000">
                <a:moveTo>
                  <a:pt x="5543902" y="5429018"/>
                </a:moveTo>
                <a:cubicBezTo>
                  <a:pt x="5543902" y="5420091"/>
                  <a:pt x="5534975" y="5411154"/>
                  <a:pt x="5534975" y="5411154"/>
                </a:cubicBezTo>
                <a:cubicBezTo>
                  <a:pt x="4990940" y="4428638"/>
                  <a:pt x="4982818" y="2999519"/>
                  <a:pt x="4982818" y="2981655"/>
                </a:cubicBezTo>
                <a:cubicBezTo>
                  <a:pt x="4982818" y="2972719"/>
                  <a:pt x="4982818" y="2963791"/>
                  <a:pt x="4982818" y="2955670"/>
                </a:cubicBezTo>
                <a:cubicBezTo>
                  <a:pt x="4973891" y="2131492"/>
                  <a:pt x="4500488" y="1412061"/>
                  <a:pt x="3807857" y="1052351"/>
                </a:cubicBezTo>
                <a:lnTo>
                  <a:pt x="3807857" y="648791"/>
                </a:lnTo>
                <a:cubicBezTo>
                  <a:pt x="3807848" y="289071"/>
                  <a:pt x="3518777" y="0"/>
                  <a:pt x="3159057" y="0"/>
                </a:cubicBezTo>
                <a:lnTo>
                  <a:pt x="2545189" y="0"/>
                </a:lnTo>
                <a:cubicBezTo>
                  <a:pt x="2185478" y="0"/>
                  <a:pt x="1896398" y="289071"/>
                  <a:pt x="1896398" y="648791"/>
                </a:cubicBezTo>
                <a:lnTo>
                  <a:pt x="1896398" y="1008501"/>
                </a:lnTo>
                <a:cubicBezTo>
                  <a:pt x="1150982" y="1350349"/>
                  <a:pt x="624811" y="2104701"/>
                  <a:pt x="624811" y="2981655"/>
                </a:cubicBezTo>
                <a:cubicBezTo>
                  <a:pt x="624811" y="2999519"/>
                  <a:pt x="615884" y="4437566"/>
                  <a:pt x="72655" y="5411154"/>
                </a:cubicBezTo>
                <a:lnTo>
                  <a:pt x="63728" y="5420091"/>
                </a:lnTo>
                <a:cubicBezTo>
                  <a:pt x="-15034" y="5604415"/>
                  <a:pt x="-23970" y="5753011"/>
                  <a:pt x="54801" y="5876436"/>
                </a:cubicBezTo>
                <a:cubicBezTo>
                  <a:pt x="124635" y="5999047"/>
                  <a:pt x="265110" y="6060760"/>
                  <a:pt x="458360" y="6077809"/>
                </a:cubicBezTo>
                <a:lnTo>
                  <a:pt x="1940256" y="6077809"/>
                </a:lnTo>
                <a:cubicBezTo>
                  <a:pt x="1984105" y="6516290"/>
                  <a:pt x="2352753" y="6858138"/>
                  <a:pt x="2799347" y="6858138"/>
                </a:cubicBezTo>
                <a:cubicBezTo>
                  <a:pt x="3246756" y="6858138"/>
                  <a:pt x="3614597" y="6516290"/>
                  <a:pt x="3658437" y="6077809"/>
                </a:cubicBezTo>
                <a:lnTo>
                  <a:pt x="5140333" y="6077809"/>
                </a:lnTo>
                <a:lnTo>
                  <a:pt x="5149269" y="6077809"/>
                </a:lnTo>
                <a:cubicBezTo>
                  <a:pt x="5333593" y="6068872"/>
                  <a:pt x="5474068" y="5999047"/>
                  <a:pt x="5543902" y="5876436"/>
                </a:cubicBezTo>
                <a:cubicBezTo>
                  <a:pt x="5622664" y="5753011"/>
                  <a:pt x="5622664" y="5604415"/>
                  <a:pt x="5543902" y="5429018"/>
                </a:cubicBezTo>
                <a:close/>
                <a:moveTo>
                  <a:pt x="2228512" y="640669"/>
                </a:moveTo>
                <a:cubicBezTo>
                  <a:pt x="2228512" y="465282"/>
                  <a:pt x="2368987" y="315871"/>
                  <a:pt x="2553310" y="315871"/>
                </a:cubicBezTo>
                <a:lnTo>
                  <a:pt x="3158252" y="315871"/>
                </a:lnTo>
                <a:cubicBezTo>
                  <a:pt x="3333648" y="315871"/>
                  <a:pt x="3483050" y="456345"/>
                  <a:pt x="3483050" y="640669"/>
                </a:cubicBezTo>
                <a:lnTo>
                  <a:pt x="3483050" y="912691"/>
                </a:lnTo>
                <a:cubicBezTo>
                  <a:pt x="3377488" y="877778"/>
                  <a:pt x="3263814" y="850978"/>
                  <a:pt x="3150130" y="833929"/>
                </a:cubicBezTo>
                <a:lnTo>
                  <a:pt x="3150130" y="833929"/>
                </a:lnTo>
                <a:cubicBezTo>
                  <a:pt x="3097354" y="824993"/>
                  <a:pt x="3044568" y="816065"/>
                  <a:pt x="2992607" y="816065"/>
                </a:cubicBezTo>
                <a:cubicBezTo>
                  <a:pt x="2983679" y="816065"/>
                  <a:pt x="2974743" y="816065"/>
                  <a:pt x="2957694" y="816065"/>
                </a:cubicBezTo>
                <a:cubicBezTo>
                  <a:pt x="2913845" y="807129"/>
                  <a:pt x="2861069" y="807129"/>
                  <a:pt x="2808283" y="807129"/>
                </a:cubicBezTo>
                <a:cubicBezTo>
                  <a:pt x="2764434" y="807129"/>
                  <a:pt x="2720585" y="807129"/>
                  <a:pt x="2676736" y="816065"/>
                </a:cubicBezTo>
                <a:cubicBezTo>
                  <a:pt x="2667808" y="816065"/>
                  <a:pt x="2658872" y="816065"/>
                  <a:pt x="2641823" y="816065"/>
                </a:cubicBezTo>
                <a:cubicBezTo>
                  <a:pt x="2606910" y="816065"/>
                  <a:pt x="2563061" y="825002"/>
                  <a:pt x="2528140" y="825002"/>
                </a:cubicBezTo>
                <a:cubicBezTo>
                  <a:pt x="2519212" y="825002"/>
                  <a:pt x="2519212" y="825002"/>
                  <a:pt x="2510276" y="825002"/>
                </a:cubicBezTo>
                <a:cubicBezTo>
                  <a:pt x="2413650" y="842866"/>
                  <a:pt x="2317016" y="859914"/>
                  <a:pt x="2229327" y="886715"/>
                </a:cubicBezTo>
                <a:lnTo>
                  <a:pt x="2228512" y="640669"/>
                </a:lnTo>
                <a:lnTo>
                  <a:pt x="2228512" y="640669"/>
                </a:lnTo>
                <a:close/>
                <a:moveTo>
                  <a:pt x="2807468" y="6533339"/>
                </a:moveTo>
                <a:cubicBezTo>
                  <a:pt x="2535446" y="6533339"/>
                  <a:pt x="2316210" y="6331967"/>
                  <a:pt x="2272361" y="6076994"/>
                </a:cubicBezTo>
                <a:lnTo>
                  <a:pt x="3342575" y="6076994"/>
                </a:lnTo>
                <a:cubicBezTo>
                  <a:pt x="3298726" y="6331967"/>
                  <a:pt x="3079481" y="6533339"/>
                  <a:pt x="2807468" y="6533339"/>
                </a:cubicBezTo>
                <a:close/>
                <a:moveTo>
                  <a:pt x="5280817" y="5709162"/>
                </a:moveTo>
                <a:cubicBezTo>
                  <a:pt x="5271880" y="5727025"/>
                  <a:pt x="5228040" y="5744074"/>
                  <a:pt x="5149269" y="5753011"/>
                </a:cubicBezTo>
                <a:lnTo>
                  <a:pt x="3509035" y="5753011"/>
                </a:lnTo>
                <a:lnTo>
                  <a:pt x="3509035" y="5753011"/>
                </a:lnTo>
                <a:lnTo>
                  <a:pt x="2105901" y="5753011"/>
                </a:lnTo>
                <a:lnTo>
                  <a:pt x="2105901" y="5753011"/>
                </a:lnTo>
                <a:lnTo>
                  <a:pt x="474594" y="5753011"/>
                </a:lnTo>
                <a:cubicBezTo>
                  <a:pt x="386896" y="5744084"/>
                  <a:pt x="343047" y="5727025"/>
                  <a:pt x="334120" y="5709162"/>
                </a:cubicBezTo>
                <a:cubicBezTo>
                  <a:pt x="325193" y="5691298"/>
                  <a:pt x="325193" y="5647449"/>
                  <a:pt x="360105" y="5559751"/>
                </a:cubicBezTo>
                <a:cubicBezTo>
                  <a:pt x="939061" y="4507400"/>
                  <a:pt x="956110" y="3042553"/>
                  <a:pt x="956110" y="2981655"/>
                </a:cubicBezTo>
                <a:cubicBezTo>
                  <a:pt x="956110" y="2201327"/>
                  <a:pt x="1438441" y="1534672"/>
                  <a:pt x="2122144" y="1262650"/>
                </a:cubicBezTo>
                <a:cubicBezTo>
                  <a:pt x="2122144" y="1262650"/>
                  <a:pt x="2122144" y="1262650"/>
                  <a:pt x="2131072" y="1262650"/>
                </a:cubicBezTo>
                <a:cubicBezTo>
                  <a:pt x="2368172" y="1166025"/>
                  <a:pt x="2613402" y="1131103"/>
                  <a:pt x="2858624" y="1131103"/>
                </a:cubicBezTo>
                <a:lnTo>
                  <a:pt x="2858624" y="1131103"/>
                </a:lnTo>
                <a:cubicBezTo>
                  <a:pt x="3103845" y="1140040"/>
                  <a:pt x="3349882" y="1192816"/>
                  <a:pt x="3578055" y="1297563"/>
                </a:cubicBezTo>
                <a:cubicBezTo>
                  <a:pt x="3578055" y="1297563"/>
                  <a:pt x="3578055" y="1297563"/>
                  <a:pt x="3586982" y="1297563"/>
                </a:cubicBezTo>
                <a:cubicBezTo>
                  <a:pt x="4228457" y="1587448"/>
                  <a:pt x="4666939" y="2236230"/>
                  <a:pt x="4666939" y="2981646"/>
                </a:cubicBezTo>
                <a:cubicBezTo>
                  <a:pt x="4666939" y="2990583"/>
                  <a:pt x="4666939" y="2999510"/>
                  <a:pt x="4666939" y="3007632"/>
                </a:cubicBezTo>
                <a:cubicBezTo>
                  <a:pt x="4666939" y="3226868"/>
                  <a:pt x="4710788" y="4568289"/>
                  <a:pt x="5254822" y="5559742"/>
                </a:cubicBezTo>
                <a:cubicBezTo>
                  <a:pt x="5288929" y="5648264"/>
                  <a:pt x="5288929" y="5692113"/>
                  <a:pt x="5280817" y="5709162"/>
                </a:cubicBezTo>
                <a:close/>
                <a:moveTo>
                  <a:pt x="2403899" y="1877343"/>
                </a:moveTo>
                <a:cubicBezTo>
                  <a:pt x="2447748" y="1956105"/>
                  <a:pt x="2429885" y="2052730"/>
                  <a:pt x="2351123" y="2096580"/>
                </a:cubicBezTo>
                <a:cubicBezTo>
                  <a:pt x="2333259" y="2114443"/>
                  <a:pt x="1877728" y="2412450"/>
                  <a:pt x="1850928" y="3148930"/>
                </a:cubicBezTo>
                <a:cubicBezTo>
                  <a:pt x="1850928" y="3218764"/>
                  <a:pt x="1868792" y="3788784"/>
                  <a:pt x="1728317" y="4446502"/>
                </a:cubicBezTo>
                <a:cubicBezTo>
                  <a:pt x="1710454" y="4525264"/>
                  <a:pt x="1649556" y="4578049"/>
                  <a:pt x="1570794" y="4578049"/>
                </a:cubicBezTo>
                <a:cubicBezTo>
                  <a:pt x="1561867" y="4578049"/>
                  <a:pt x="1552930" y="4578049"/>
                  <a:pt x="1535881" y="4578049"/>
                </a:cubicBezTo>
                <a:cubicBezTo>
                  <a:pt x="1448183" y="4560186"/>
                  <a:pt x="1395407" y="4472487"/>
                  <a:pt x="1413271" y="4384799"/>
                </a:cubicBezTo>
                <a:cubicBezTo>
                  <a:pt x="1544818" y="3736008"/>
                  <a:pt x="1526954" y="3157061"/>
                  <a:pt x="1526954" y="3157061"/>
                </a:cubicBezTo>
                <a:lnTo>
                  <a:pt x="1526954" y="3148134"/>
                </a:lnTo>
                <a:cubicBezTo>
                  <a:pt x="1561867" y="2227330"/>
                  <a:pt x="2158687" y="1841625"/>
                  <a:pt x="2184672" y="1823761"/>
                </a:cubicBezTo>
                <a:cubicBezTo>
                  <a:pt x="2255303" y="1780709"/>
                  <a:pt x="2351123" y="1806694"/>
                  <a:pt x="2403899" y="1877343"/>
                </a:cubicBezTo>
                <a:close/>
                <a:moveTo>
                  <a:pt x="1570794" y="5025458"/>
                </a:moveTo>
                <a:cubicBezTo>
                  <a:pt x="1570794" y="5122084"/>
                  <a:pt x="1492032" y="5200846"/>
                  <a:pt x="1395407" y="5200846"/>
                </a:cubicBezTo>
                <a:cubicBezTo>
                  <a:pt x="1298781" y="5200846"/>
                  <a:pt x="1220020" y="5122084"/>
                  <a:pt x="1220020" y="5025458"/>
                </a:cubicBezTo>
                <a:cubicBezTo>
                  <a:pt x="1220020" y="4928833"/>
                  <a:pt x="1298781" y="4850071"/>
                  <a:pt x="1395407" y="4850071"/>
                </a:cubicBezTo>
                <a:cubicBezTo>
                  <a:pt x="1492032" y="4850071"/>
                  <a:pt x="1570794" y="4928833"/>
                  <a:pt x="1570794" y="5025458"/>
                </a:cubicBezTo>
                <a:close/>
              </a:path>
            </a:pathLst>
          </a:custGeom>
          <a:solidFill>
            <a:schemeClr val="bg1"/>
          </a:solidFill>
          <a:ln w="9156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7" name="Forma libre 256">
            <a:extLst>
              <a:ext uri="{FF2B5EF4-FFF2-40B4-BE49-F238E27FC236}">
                <a16:creationId xmlns:a16="http://schemas.microsoft.com/office/drawing/2014/main" id="{3CF7709D-C5BC-FE4E-B8D0-A94014CAB870}"/>
              </a:ext>
            </a:extLst>
          </p:cNvPr>
          <p:cNvSpPr/>
          <p:nvPr/>
        </p:nvSpPr>
        <p:spPr>
          <a:xfrm>
            <a:off x="7936638" y="1419188"/>
            <a:ext cx="301831" cy="301831"/>
          </a:xfrm>
          <a:custGeom>
            <a:avLst/>
            <a:gdLst>
              <a:gd name="connsiteX0" fmla="*/ 5829300 w 5829300"/>
              <a:gd name="connsiteY0" fmla="*/ 2914993 h 5829300"/>
              <a:gd name="connsiteX1" fmla="*/ 2914307 w 5829300"/>
              <a:gd name="connsiteY1" fmla="*/ 0 h 5829300"/>
              <a:gd name="connsiteX2" fmla="*/ 0 w 5829300"/>
              <a:gd name="connsiteY2" fmla="*/ 2914993 h 5829300"/>
              <a:gd name="connsiteX3" fmla="*/ 1025823 w 5829300"/>
              <a:gd name="connsiteY3" fmla="*/ 5130499 h 5829300"/>
              <a:gd name="connsiteX4" fmla="*/ 1055427 w 5829300"/>
              <a:gd name="connsiteY4" fmla="*/ 5152530 h 5829300"/>
              <a:gd name="connsiteX5" fmla="*/ 2921880 w 5829300"/>
              <a:gd name="connsiteY5" fmla="*/ 5829300 h 5829300"/>
              <a:gd name="connsiteX6" fmla="*/ 4773187 w 5829300"/>
              <a:gd name="connsiteY6" fmla="*/ 5167675 h 5829300"/>
              <a:gd name="connsiteX7" fmla="*/ 4839967 w 5829300"/>
              <a:gd name="connsiteY7" fmla="*/ 5115354 h 5829300"/>
              <a:gd name="connsiteX8" fmla="*/ 5829300 w 5829300"/>
              <a:gd name="connsiteY8" fmla="*/ 2914993 h 5829300"/>
              <a:gd name="connsiteX9" fmla="*/ 267814 w 5829300"/>
              <a:gd name="connsiteY9" fmla="*/ 2914993 h 5829300"/>
              <a:gd name="connsiteX10" fmla="*/ 2914993 w 5829300"/>
              <a:gd name="connsiteY10" fmla="*/ 267814 h 5829300"/>
              <a:gd name="connsiteX11" fmla="*/ 5562172 w 5829300"/>
              <a:gd name="connsiteY11" fmla="*/ 2914993 h 5829300"/>
              <a:gd name="connsiteX12" fmla="*/ 4818622 w 5829300"/>
              <a:gd name="connsiteY12" fmla="*/ 4751842 h 5829300"/>
              <a:gd name="connsiteX13" fmla="*/ 3836861 w 5829300"/>
              <a:gd name="connsiteY13" fmla="*/ 3421028 h 5829300"/>
              <a:gd name="connsiteX14" fmla="*/ 4081958 w 5829300"/>
              <a:gd name="connsiteY14" fmla="*/ 2707081 h 5829300"/>
              <a:gd name="connsiteX15" fmla="*/ 2921880 w 5829300"/>
              <a:gd name="connsiteY15" fmla="*/ 1547003 h 5829300"/>
              <a:gd name="connsiteX16" fmla="*/ 1761801 w 5829300"/>
              <a:gd name="connsiteY16" fmla="*/ 2707081 h 5829300"/>
              <a:gd name="connsiteX17" fmla="*/ 2006898 w 5829300"/>
              <a:gd name="connsiteY17" fmla="*/ 3421028 h 5829300"/>
              <a:gd name="connsiteX18" fmla="*/ 1026509 w 5829300"/>
              <a:gd name="connsiteY18" fmla="*/ 4751842 h 5829300"/>
              <a:gd name="connsiteX19" fmla="*/ 267814 w 5829300"/>
              <a:gd name="connsiteY19" fmla="*/ 2914993 h 5829300"/>
              <a:gd name="connsiteX20" fmla="*/ 2022729 w 5829300"/>
              <a:gd name="connsiteY20" fmla="*/ 2713958 h 5829300"/>
              <a:gd name="connsiteX21" fmla="*/ 2914993 w 5829300"/>
              <a:gd name="connsiteY21" fmla="*/ 1821694 h 5829300"/>
              <a:gd name="connsiteX22" fmla="*/ 3807257 w 5829300"/>
              <a:gd name="connsiteY22" fmla="*/ 2713958 h 5829300"/>
              <a:gd name="connsiteX23" fmla="*/ 2914993 w 5829300"/>
              <a:gd name="connsiteY23" fmla="*/ 3606222 h 5829300"/>
              <a:gd name="connsiteX24" fmla="*/ 2022729 w 5829300"/>
              <a:gd name="connsiteY24" fmla="*/ 2713958 h 5829300"/>
              <a:gd name="connsiteX25" fmla="*/ 1264034 w 5829300"/>
              <a:gd name="connsiteY25" fmla="*/ 4981794 h 5829300"/>
              <a:gd name="connsiteX26" fmla="*/ 2201047 w 5829300"/>
              <a:gd name="connsiteY26" fmla="*/ 3628254 h 5829300"/>
              <a:gd name="connsiteX27" fmla="*/ 2914993 w 5829300"/>
              <a:gd name="connsiteY27" fmla="*/ 3873351 h 5829300"/>
              <a:gd name="connsiteX28" fmla="*/ 3636512 w 5829300"/>
              <a:gd name="connsiteY28" fmla="*/ 3620681 h 5829300"/>
              <a:gd name="connsiteX29" fmla="*/ 4581096 w 5829300"/>
              <a:gd name="connsiteY29" fmla="*/ 4974222 h 5829300"/>
              <a:gd name="connsiteX30" fmla="*/ 2923251 w 5829300"/>
              <a:gd name="connsiteY30" fmla="*/ 5561486 h 5829300"/>
              <a:gd name="connsiteX31" fmla="*/ 1264034 w 5829300"/>
              <a:gd name="connsiteY31" fmla="*/ 498179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829300" h="5829300">
                <a:moveTo>
                  <a:pt x="5829300" y="2914993"/>
                </a:moveTo>
                <a:cubicBezTo>
                  <a:pt x="5829300" y="1308783"/>
                  <a:pt x="4520518" y="0"/>
                  <a:pt x="2914307" y="0"/>
                </a:cubicBezTo>
                <a:cubicBezTo>
                  <a:pt x="1308097" y="0"/>
                  <a:pt x="0" y="1308783"/>
                  <a:pt x="0" y="2914993"/>
                </a:cubicBezTo>
                <a:cubicBezTo>
                  <a:pt x="0" y="3799684"/>
                  <a:pt x="401384" y="4595555"/>
                  <a:pt x="1025823" y="5130499"/>
                </a:cubicBezTo>
                <a:cubicBezTo>
                  <a:pt x="1033396" y="5138071"/>
                  <a:pt x="1040968" y="5145643"/>
                  <a:pt x="1055427" y="5152530"/>
                </a:cubicBezTo>
                <a:cubicBezTo>
                  <a:pt x="1560767" y="5576631"/>
                  <a:pt x="2207933" y="5829300"/>
                  <a:pt x="2921880" y="5829300"/>
                </a:cubicBezTo>
                <a:cubicBezTo>
                  <a:pt x="3620681" y="5829300"/>
                  <a:pt x="4267848" y="5576631"/>
                  <a:pt x="4773187" y="5167675"/>
                </a:cubicBezTo>
                <a:cubicBezTo>
                  <a:pt x="4802791" y="5160102"/>
                  <a:pt x="4825508" y="5138071"/>
                  <a:pt x="4839967" y="5115354"/>
                </a:cubicBezTo>
                <a:cubicBezTo>
                  <a:pt x="5443071" y="4572839"/>
                  <a:pt x="5829300" y="3792112"/>
                  <a:pt x="5829300" y="2914993"/>
                </a:cubicBezTo>
                <a:close/>
                <a:moveTo>
                  <a:pt x="267814" y="2914993"/>
                </a:moveTo>
                <a:cubicBezTo>
                  <a:pt x="267814" y="1457497"/>
                  <a:pt x="1457497" y="267814"/>
                  <a:pt x="2914993" y="267814"/>
                </a:cubicBezTo>
                <a:cubicBezTo>
                  <a:pt x="4372489" y="267814"/>
                  <a:pt x="5562172" y="1457497"/>
                  <a:pt x="5562172" y="2914993"/>
                </a:cubicBezTo>
                <a:cubicBezTo>
                  <a:pt x="5562172" y="3628939"/>
                  <a:pt x="5279898" y="4275411"/>
                  <a:pt x="4818622" y="4751842"/>
                </a:cubicBezTo>
                <a:cubicBezTo>
                  <a:pt x="4744269" y="4402093"/>
                  <a:pt x="4521203" y="3807257"/>
                  <a:pt x="3836861" y="3421028"/>
                </a:cubicBezTo>
                <a:cubicBezTo>
                  <a:pt x="3993147" y="3227565"/>
                  <a:pt x="4081958" y="2974896"/>
                  <a:pt x="4081958" y="2707081"/>
                </a:cubicBezTo>
                <a:cubicBezTo>
                  <a:pt x="4081958" y="2067487"/>
                  <a:pt x="3561474" y="1547003"/>
                  <a:pt x="2921880" y="1547003"/>
                </a:cubicBezTo>
                <a:cubicBezTo>
                  <a:pt x="2282285" y="1547003"/>
                  <a:pt x="1761801" y="2067487"/>
                  <a:pt x="1761801" y="2707081"/>
                </a:cubicBezTo>
                <a:cubicBezTo>
                  <a:pt x="1761801" y="2974896"/>
                  <a:pt x="1858185" y="3219993"/>
                  <a:pt x="2006898" y="3421028"/>
                </a:cubicBezTo>
                <a:cubicBezTo>
                  <a:pt x="1316365" y="3807257"/>
                  <a:pt x="1093299" y="4402103"/>
                  <a:pt x="1026509" y="4751842"/>
                </a:cubicBezTo>
                <a:cubicBezTo>
                  <a:pt x="557660" y="4282993"/>
                  <a:pt x="267814" y="3628939"/>
                  <a:pt x="267814" y="2914993"/>
                </a:cubicBezTo>
                <a:close/>
                <a:moveTo>
                  <a:pt x="2022729" y="2713958"/>
                </a:moveTo>
                <a:cubicBezTo>
                  <a:pt x="2022729" y="2223078"/>
                  <a:pt x="2424113" y="1821694"/>
                  <a:pt x="2914993" y="1821694"/>
                </a:cubicBezTo>
                <a:cubicBezTo>
                  <a:pt x="3405873" y="1821694"/>
                  <a:pt x="3807257" y="2223078"/>
                  <a:pt x="3807257" y="2713958"/>
                </a:cubicBezTo>
                <a:cubicBezTo>
                  <a:pt x="3807257" y="3204839"/>
                  <a:pt x="3405873" y="3606222"/>
                  <a:pt x="2914993" y="3606222"/>
                </a:cubicBezTo>
                <a:cubicBezTo>
                  <a:pt x="2424113" y="3606222"/>
                  <a:pt x="2022729" y="3204839"/>
                  <a:pt x="2022729" y="2713958"/>
                </a:cubicBezTo>
                <a:close/>
                <a:moveTo>
                  <a:pt x="1264034" y="4981794"/>
                </a:moveTo>
                <a:cubicBezTo>
                  <a:pt x="1279179" y="4766301"/>
                  <a:pt x="1397594" y="4037210"/>
                  <a:pt x="2201047" y="3628254"/>
                </a:cubicBezTo>
                <a:cubicBezTo>
                  <a:pt x="2402081" y="3784540"/>
                  <a:pt x="2647179" y="3873351"/>
                  <a:pt x="2914993" y="3873351"/>
                </a:cubicBezTo>
                <a:cubicBezTo>
                  <a:pt x="3182808" y="3873351"/>
                  <a:pt x="3435477" y="3776968"/>
                  <a:pt x="3636512" y="3620681"/>
                </a:cubicBezTo>
                <a:cubicBezTo>
                  <a:pt x="4432383" y="4029637"/>
                  <a:pt x="4558380" y="4743584"/>
                  <a:pt x="4581096" y="4974222"/>
                </a:cubicBezTo>
                <a:cubicBezTo>
                  <a:pt x="4127392" y="5338430"/>
                  <a:pt x="3547701" y="5561486"/>
                  <a:pt x="2923251" y="5561486"/>
                </a:cubicBezTo>
                <a:cubicBezTo>
                  <a:pt x="2290553" y="5562172"/>
                  <a:pt x="1717739" y="5346678"/>
                  <a:pt x="1264034" y="498179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9" name="Forma libre 258">
            <a:extLst>
              <a:ext uri="{FF2B5EF4-FFF2-40B4-BE49-F238E27FC236}">
                <a16:creationId xmlns:a16="http://schemas.microsoft.com/office/drawing/2014/main" id="{F66DF2BE-4C87-2A42-9FDD-86196BD642E7}"/>
              </a:ext>
            </a:extLst>
          </p:cNvPr>
          <p:cNvSpPr/>
          <p:nvPr/>
        </p:nvSpPr>
        <p:spPr>
          <a:xfrm>
            <a:off x="3547609" y="5941512"/>
            <a:ext cx="257354" cy="355095"/>
          </a:xfrm>
          <a:custGeom>
            <a:avLst/>
            <a:gdLst>
              <a:gd name="connsiteX0" fmla="*/ 4907289 w 4970318"/>
              <a:gd name="connsiteY0" fmla="*/ 5670718 h 6858000"/>
              <a:gd name="connsiteX1" fmla="*/ 4170348 w 4970318"/>
              <a:gd name="connsiteY1" fmla="*/ 4265884 h 6858000"/>
              <a:gd name="connsiteX2" fmla="*/ 4941804 w 4970318"/>
              <a:gd name="connsiteY2" fmla="*/ 2470906 h 6858000"/>
              <a:gd name="connsiteX3" fmla="*/ 2470898 w 4970318"/>
              <a:gd name="connsiteY3" fmla="*/ 0 h 6858000"/>
              <a:gd name="connsiteX4" fmla="*/ 0 w 4970318"/>
              <a:gd name="connsiteY4" fmla="*/ 2471703 h 6858000"/>
              <a:gd name="connsiteX5" fmla="*/ 884647 w 4970318"/>
              <a:gd name="connsiteY5" fmla="*/ 4361402 h 6858000"/>
              <a:gd name="connsiteX6" fmla="*/ 199895 w 4970318"/>
              <a:gd name="connsiteY6" fmla="*/ 5670709 h 6858000"/>
              <a:gd name="connsiteX7" fmla="*/ 174204 w 4970318"/>
              <a:gd name="connsiteY7" fmla="*/ 6017506 h 6858000"/>
              <a:gd name="connsiteX8" fmla="*/ 434297 w 4970318"/>
              <a:gd name="connsiteY8" fmla="*/ 6147556 h 6858000"/>
              <a:gd name="connsiteX9" fmla="*/ 459988 w 4970318"/>
              <a:gd name="connsiteY9" fmla="*/ 6147556 h 6858000"/>
              <a:gd name="connsiteX10" fmla="*/ 485680 w 4970318"/>
              <a:gd name="connsiteY10" fmla="*/ 6147556 h 6858000"/>
              <a:gd name="connsiteX11" fmla="*/ 1213788 w 4970318"/>
              <a:gd name="connsiteY11" fmla="*/ 5982990 h 6858000"/>
              <a:gd name="connsiteX12" fmla="*/ 1473881 w 4970318"/>
              <a:gd name="connsiteY12" fmla="*/ 6615563 h 6858000"/>
              <a:gd name="connsiteX13" fmla="*/ 1751630 w 4970318"/>
              <a:gd name="connsiteY13" fmla="*/ 6858000 h 6858000"/>
              <a:gd name="connsiteX14" fmla="*/ 2046247 w 4970318"/>
              <a:gd name="connsiteY14" fmla="*/ 6641254 h 6858000"/>
              <a:gd name="connsiteX15" fmla="*/ 2046247 w 4970318"/>
              <a:gd name="connsiteY15" fmla="*/ 6632422 h 6858000"/>
              <a:gd name="connsiteX16" fmla="*/ 2566433 w 4970318"/>
              <a:gd name="connsiteY16" fmla="*/ 5644221 h 6858000"/>
              <a:gd name="connsiteX17" fmla="*/ 3086620 w 4970318"/>
              <a:gd name="connsiteY17" fmla="*/ 6632422 h 6858000"/>
              <a:gd name="connsiteX18" fmla="*/ 3086620 w 4970318"/>
              <a:gd name="connsiteY18" fmla="*/ 6641254 h 6858000"/>
              <a:gd name="connsiteX19" fmla="*/ 3086620 w 4970318"/>
              <a:gd name="connsiteY19" fmla="*/ 6641254 h 6858000"/>
              <a:gd name="connsiteX20" fmla="*/ 3372404 w 4970318"/>
              <a:gd name="connsiteY20" fmla="*/ 6858000 h 6858000"/>
              <a:gd name="connsiteX21" fmla="*/ 3650162 w 4970318"/>
              <a:gd name="connsiteY21" fmla="*/ 6615563 h 6858000"/>
              <a:gd name="connsiteX22" fmla="*/ 3910255 w 4970318"/>
              <a:gd name="connsiteY22" fmla="*/ 5982990 h 6858000"/>
              <a:gd name="connsiteX23" fmla="*/ 4638364 w 4970318"/>
              <a:gd name="connsiteY23" fmla="*/ 6147556 h 6858000"/>
              <a:gd name="connsiteX24" fmla="*/ 4664055 w 4970318"/>
              <a:gd name="connsiteY24" fmla="*/ 6147556 h 6858000"/>
              <a:gd name="connsiteX25" fmla="*/ 4689747 w 4970318"/>
              <a:gd name="connsiteY25" fmla="*/ 6147556 h 6858000"/>
              <a:gd name="connsiteX26" fmla="*/ 4949840 w 4970318"/>
              <a:gd name="connsiteY26" fmla="*/ 6017506 h 6858000"/>
              <a:gd name="connsiteX27" fmla="*/ 4907289 w 4970318"/>
              <a:gd name="connsiteY27" fmla="*/ 5670718 h 6858000"/>
              <a:gd name="connsiteX28" fmla="*/ 329937 w 4970318"/>
              <a:gd name="connsiteY28" fmla="*/ 2471703 h 6858000"/>
              <a:gd name="connsiteX29" fmla="*/ 2479739 w 4970318"/>
              <a:gd name="connsiteY29" fmla="*/ 321902 h 6858000"/>
              <a:gd name="connsiteX30" fmla="*/ 4629540 w 4970318"/>
              <a:gd name="connsiteY30" fmla="*/ 2471703 h 6858000"/>
              <a:gd name="connsiteX31" fmla="*/ 3874943 w 4970318"/>
              <a:gd name="connsiteY31" fmla="*/ 4110141 h 6858000"/>
              <a:gd name="connsiteX32" fmla="*/ 3874943 w 4970318"/>
              <a:gd name="connsiteY32" fmla="*/ 4110141 h 6858000"/>
              <a:gd name="connsiteX33" fmla="*/ 2860254 w 4970318"/>
              <a:gd name="connsiteY33" fmla="*/ 4595813 h 6858000"/>
              <a:gd name="connsiteX34" fmla="*/ 2851421 w 4970318"/>
              <a:gd name="connsiteY34" fmla="*/ 4595813 h 6858000"/>
              <a:gd name="connsiteX35" fmla="*/ 2825730 w 4970318"/>
              <a:gd name="connsiteY35" fmla="*/ 4595813 h 6858000"/>
              <a:gd name="connsiteX36" fmla="*/ 2816898 w 4970318"/>
              <a:gd name="connsiteY36" fmla="*/ 4595813 h 6858000"/>
              <a:gd name="connsiteX37" fmla="*/ 2643499 w 4970318"/>
              <a:gd name="connsiteY37" fmla="*/ 4621504 h 6858000"/>
              <a:gd name="connsiteX38" fmla="*/ 2478933 w 4970318"/>
              <a:gd name="connsiteY38" fmla="*/ 4630337 h 6858000"/>
              <a:gd name="connsiteX39" fmla="*/ 2366547 w 4970318"/>
              <a:gd name="connsiteY39" fmla="*/ 4621504 h 6858000"/>
              <a:gd name="connsiteX40" fmla="*/ 2305535 w 4970318"/>
              <a:gd name="connsiteY40" fmla="*/ 4612672 h 6858000"/>
              <a:gd name="connsiteX41" fmla="*/ 2296703 w 4970318"/>
              <a:gd name="connsiteY41" fmla="*/ 4612672 h 6858000"/>
              <a:gd name="connsiteX42" fmla="*/ 2287871 w 4970318"/>
              <a:gd name="connsiteY42" fmla="*/ 4612672 h 6858000"/>
              <a:gd name="connsiteX43" fmla="*/ 2140164 w 4970318"/>
              <a:gd name="connsiteY43" fmla="*/ 4595007 h 6858000"/>
              <a:gd name="connsiteX44" fmla="*/ 2122499 w 4970318"/>
              <a:gd name="connsiteY44" fmla="*/ 4595007 h 6858000"/>
              <a:gd name="connsiteX45" fmla="*/ 1974792 w 4970318"/>
              <a:gd name="connsiteY45" fmla="*/ 4569316 h 6858000"/>
              <a:gd name="connsiteX46" fmla="*/ 1957128 w 4970318"/>
              <a:gd name="connsiteY46" fmla="*/ 4569316 h 6858000"/>
              <a:gd name="connsiteX47" fmla="*/ 1801394 w 4970318"/>
              <a:gd name="connsiteY47" fmla="*/ 4525969 h 6858000"/>
              <a:gd name="connsiteX48" fmla="*/ 1792562 w 4970318"/>
              <a:gd name="connsiteY48" fmla="*/ 4525969 h 6858000"/>
              <a:gd name="connsiteX49" fmla="*/ 1185672 w 4970318"/>
              <a:gd name="connsiteY49" fmla="*/ 4204864 h 6858000"/>
              <a:gd name="connsiteX50" fmla="*/ 1176840 w 4970318"/>
              <a:gd name="connsiteY50" fmla="*/ 4196031 h 6858000"/>
              <a:gd name="connsiteX51" fmla="*/ 329937 w 4970318"/>
              <a:gd name="connsiteY51" fmla="*/ 2471703 h 6858000"/>
              <a:gd name="connsiteX52" fmla="*/ 2557601 w 4970318"/>
              <a:gd name="connsiteY52" fmla="*/ 4942609 h 6858000"/>
              <a:gd name="connsiteX53" fmla="*/ 2557601 w 4970318"/>
              <a:gd name="connsiteY53" fmla="*/ 4942609 h 6858000"/>
              <a:gd name="connsiteX54" fmla="*/ 2557601 w 4970318"/>
              <a:gd name="connsiteY54" fmla="*/ 4942609 h 6858000"/>
              <a:gd name="connsiteX55" fmla="*/ 2557601 w 4970318"/>
              <a:gd name="connsiteY55" fmla="*/ 4942609 h 6858000"/>
              <a:gd name="connsiteX56" fmla="*/ 1760454 w 4970318"/>
              <a:gd name="connsiteY56" fmla="*/ 6467856 h 6858000"/>
              <a:gd name="connsiteX57" fmla="*/ 1457013 w 4970318"/>
              <a:gd name="connsiteY57" fmla="*/ 5730924 h 6858000"/>
              <a:gd name="connsiteX58" fmla="*/ 1309307 w 4970318"/>
              <a:gd name="connsiteY58" fmla="*/ 5635397 h 6858000"/>
              <a:gd name="connsiteX59" fmla="*/ 1274791 w 4970318"/>
              <a:gd name="connsiteY59" fmla="*/ 5635397 h 6858000"/>
              <a:gd name="connsiteX60" fmla="*/ 494503 w 4970318"/>
              <a:gd name="connsiteY60" fmla="*/ 5808795 h 6858000"/>
              <a:gd name="connsiteX61" fmla="*/ 1153573 w 4970318"/>
              <a:gd name="connsiteY61" fmla="*/ 4560501 h 6858000"/>
              <a:gd name="connsiteX62" fmla="*/ 1778118 w 4970318"/>
              <a:gd name="connsiteY62" fmla="*/ 4846286 h 6858000"/>
              <a:gd name="connsiteX63" fmla="*/ 1803810 w 4970318"/>
              <a:gd name="connsiteY63" fmla="*/ 4855118 h 6858000"/>
              <a:gd name="connsiteX64" fmla="*/ 1933861 w 4970318"/>
              <a:gd name="connsiteY64" fmla="*/ 4889633 h 6858000"/>
              <a:gd name="connsiteX65" fmla="*/ 1959552 w 4970318"/>
              <a:gd name="connsiteY65" fmla="*/ 4898466 h 6858000"/>
              <a:gd name="connsiteX66" fmla="*/ 2115286 w 4970318"/>
              <a:gd name="connsiteY66" fmla="*/ 4924157 h 6858000"/>
              <a:gd name="connsiteX67" fmla="*/ 2149801 w 4970318"/>
              <a:gd name="connsiteY67" fmla="*/ 4932989 h 6858000"/>
              <a:gd name="connsiteX68" fmla="*/ 2184316 w 4970318"/>
              <a:gd name="connsiteY68" fmla="*/ 4941821 h 6858000"/>
              <a:gd name="connsiteX69" fmla="*/ 2375370 w 4970318"/>
              <a:gd name="connsiteY69" fmla="*/ 5306274 h 6858000"/>
              <a:gd name="connsiteX70" fmla="*/ 1760454 w 4970318"/>
              <a:gd name="connsiteY70" fmla="*/ 6467856 h 6858000"/>
              <a:gd name="connsiteX71" fmla="*/ 3841216 w 4970318"/>
              <a:gd name="connsiteY71" fmla="*/ 5636194 h 6858000"/>
              <a:gd name="connsiteX72" fmla="*/ 3658986 w 4970318"/>
              <a:gd name="connsiteY72" fmla="*/ 5731721 h 6858000"/>
              <a:gd name="connsiteX73" fmla="*/ 3355545 w 4970318"/>
              <a:gd name="connsiteY73" fmla="*/ 6468653 h 6858000"/>
              <a:gd name="connsiteX74" fmla="*/ 2739823 w 4970318"/>
              <a:gd name="connsiteY74" fmla="*/ 5289406 h 6858000"/>
              <a:gd name="connsiteX75" fmla="*/ 2938904 w 4970318"/>
              <a:gd name="connsiteY75" fmla="*/ 4899262 h 6858000"/>
              <a:gd name="connsiteX76" fmla="*/ 3918274 w 4970318"/>
              <a:gd name="connsiteY76" fmla="*/ 4474603 h 6858000"/>
              <a:gd name="connsiteX77" fmla="*/ 3918274 w 4970318"/>
              <a:gd name="connsiteY77" fmla="*/ 4474603 h 6858000"/>
              <a:gd name="connsiteX78" fmla="*/ 4611858 w 4970318"/>
              <a:gd name="connsiteY78" fmla="*/ 5809601 h 6858000"/>
              <a:gd name="connsiteX79" fmla="*/ 3841216 w 4970318"/>
              <a:gd name="connsiteY79" fmla="*/ 5636194 h 6858000"/>
              <a:gd name="connsiteX80" fmla="*/ 2479730 w 4970318"/>
              <a:gd name="connsiteY80" fmla="*/ 3719997 h 6858000"/>
              <a:gd name="connsiteX81" fmla="*/ 3719192 w 4970318"/>
              <a:gd name="connsiteY81" fmla="*/ 2480535 h 6858000"/>
              <a:gd name="connsiteX82" fmla="*/ 2479730 w 4970318"/>
              <a:gd name="connsiteY82" fmla="*/ 1241073 h 6858000"/>
              <a:gd name="connsiteX83" fmla="*/ 1240268 w 4970318"/>
              <a:gd name="connsiteY83" fmla="*/ 2480535 h 6858000"/>
              <a:gd name="connsiteX84" fmla="*/ 2479730 w 4970318"/>
              <a:gd name="connsiteY84" fmla="*/ 3719997 h 6858000"/>
              <a:gd name="connsiteX85" fmla="*/ 2479730 w 4970318"/>
              <a:gd name="connsiteY85" fmla="*/ 1552540 h 6858000"/>
              <a:gd name="connsiteX86" fmla="*/ 3398893 w 4970318"/>
              <a:gd name="connsiteY86" fmla="*/ 2471703 h 6858000"/>
              <a:gd name="connsiteX87" fmla="*/ 2479730 w 4970318"/>
              <a:gd name="connsiteY87" fmla="*/ 3390866 h 6858000"/>
              <a:gd name="connsiteX88" fmla="*/ 1560567 w 4970318"/>
              <a:gd name="connsiteY88" fmla="*/ 2471703 h 6858000"/>
              <a:gd name="connsiteX89" fmla="*/ 2479730 w 4970318"/>
              <a:gd name="connsiteY89" fmla="*/ 155254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4970318" h="6858000">
                <a:moveTo>
                  <a:pt x="4907289" y="5670718"/>
                </a:moveTo>
                <a:lnTo>
                  <a:pt x="4170348" y="4265884"/>
                </a:lnTo>
                <a:cubicBezTo>
                  <a:pt x="4647187" y="3814728"/>
                  <a:pt x="4941804" y="3182156"/>
                  <a:pt x="4941804" y="2470906"/>
                </a:cubicBezTo>
                <a:cubicBezTo>
                  <a:pt x="4941804" y="1109420"/>
                  <a:pt x="3832384" y="0"/>
                  <a:pt x="2470898" y="0"/>
                </a:cubicBezTo>
                <a:cubicBezTo>
                  <a:pt x="1109411" y="0"/>
                  <a:pt x="0" y="1110217"/>
                  <a:pt x="0" y="2471703"/>
                </a:cubicBezTo>
                <a:cubicBezTo>
                  <a:pt x="0" y="3226299"/>
                  <a:pt x="346797" y="3911052"/>
                  <a:pt x="884647" y="4361402"/>
                </a:cubicBezTo>
                <a:lnTo>
                  <a:pt x="199895" y="5670709"/>
                </a:lnTo>
                <a:cubicBezTo>
                  <a:pt x="130856" y="5809583"/>
                  <a:pt x="122024" y="5921970"/>
                  <a:pt x="174204" y="6017506"/>
                </a:cubicBezTo>
                <a:cubicBezTo>
                  <a:pt x="226383" y="6095377"/>
                  <a:pt x="321910" y="6147556"/>
                  <a:pt x="434297" y="6147556"/>
                </a:cubicBezTo>
                <a:cubicBezTo>
                  <a:pt x="434297" y="6147556"/>
                  <a:pt x="451961" y="6147556"/>
                  <a:pt x="459988" y="6147556"/>
                </a:cubicBezTo>
                <a:cubicBezTo>
                  <a:pt x="468821" y="6147556"/>
                  <a:pt x="477653" y="6147556"/>
                  <a:pt x="485680" y="6147556"/>
                </a:cubicBezTo>
                <a:lnTo>
                  <a:pt x="1213788" y="5982990"/>
                </a:lnTo>
                <a:lnTo>
                  <a:pt x="1473881" y="6615563"/>
                </a:lnTo>
                <a:cubicBezTo>
                  <a:pt x="1551735" y="6814653"/>
                  <a:pt x="1672954" y="6858000"/>
                  <a:pt x="1751630" y="6858000"/>
                </a:cubicBezTo>
                <a:cubicBezTo>
                  <a:pt x="1907364" y="6858000"/>
                  <a:pt x="2002891" y="6710294"/>
                  <a:pt x="2046247" y="6641254"/>
                </a:cubicBezTo>
                <a:cubicBezTo>
                  <a:pt x="2046247" y="6641254"/>
                  <a:pt x="2046247" y="6641254"/>
                  <a:pt x="2046247" y="6632422"/>
                </a:cubicBezTo>
                <a:lnTo>
                  <a:pt x="2566433" y="5644221"/>
                </a:lnTo>
                <a:lnTo>
                  <a:pt x="3086620" y="6632422"/>
                </a:lnTo>
                <a:cubicBezTo>
                  <a:pt x="3086620" y="6632422"/>
                  <a:pt x="3086620" y="6632422"/>
                  <a:pt x="3086620" y="6641254"/>
                </a:cubicBezTo>
                <a:lnTo>
                  <a:pt x="3086620" y="6641254"/>
                </a:lnTo>
                <a:cubicBezTo>
                  <a:pt x="3121143" y="6710294"/>
                  <a:pt x="3216671" y="6858000"/>
                  <a:pt x="3372404" y="6858000"/>
                </a:cubicBezTo>
                <a:cubicBezTo>
                  <a:pt x="3450276" y="6858000"/>
                  <a:pt x="3571494" y="6814653"/>
                  <a:pt x="3650162" y="6615563"/>
                </a:cubicBezTo>
                <a:lnTo>
                  <a:pt x="3910255" y="5982990"/>
                </a:lnTo>
                <a:lnTo>
                  <a:pt x="4638364" y="6147556"/>
                </a:lnTo>
                <a:cubicBezTo>
                  <a:pt x="4647196" y="6147556"/>
                  <a:pt x="4656028" y="6147556"/>
                  <a:pt x="4664055" y="6147556"/>
                </a:cubicBezTo>
                <a:cubicBezTo>
                  <a:pt x="4664055" y="6147556"/>
                  <a:pt x="4681711" y="6147556"/>
                  <a:pt x="4689747" y="6147556"/>
                </a:cubicBezTo>
                <a:cubicBezTo>
                  <a:pt x="4802133" y="6147556"/>
                  <a:pt x="4897660" y="6104209"/>
                  <a:pt x="4949840" y="6017506"/>
                </a:cubicBezTo>
                <a:cubicBezTo>
                  <a:pt x="4993983" y="5921979"/>
                  <a:pt x="4985152" y="5809592"/>
                  <a:pt x="4907289" y="5670718"/>
                </a:cubicBezTo>
                <a:close/>
                <a:moveTo>
                  <a:pt x="329937" y="2471703"/>
                </a:moveTo>
                <a:cubicBezTo>
                  <a:pt x="329937" y="1283615"/>
                  <a:pt x="1292447" y="321902"/>
                  <a:pt x="2479739" y="321902"/>
                </a:cubicBezTo>
                <a:cubicBezTo>
                  <a:pt x="3667030" y="321902"/>
                  <a:pt x="4629540" y="1284412"/>
                  <a:pt x="4629540" y="2471703"/>
                </a:cubicBezTo>
                <a:cubicBezTo>
                  <a:pt x="4629540" y="3121940"/>
                  <a:pt x="4334923" y="3711165"/>
                  <a:pt x="3874943" y="4110141"/>
                </a:cubicBezTo>
                <a:lnTo>
                  <a:pt x="3874943" y="4110141"/>
                </a:lnTo>
                <a:cubicBezTo>
                  <a:pt x="3580327" y="4361402"/>
                  <a:pt x="3233538" y="4525969"/>
                  <a:pt x="2860254" y="4595813"/>
                </a:cubicBezTo>
                <a:lnTo>
                  <a:pt x="2851421" y="4595813"/>
                </a:lnTo>
                <a:cubicBezTo>
                  <a:pt x="2842589" y="4595813"/>
                  <a:pt x="2833757" y="4595813"/>
                  <a:pt x="2825730" y="4595813"/>
                </a:cubicBezTo>
                <a:lnTo>
                  <a:pt x="2816898" y="4595813"/>
                </a:lnTo>
                <a:cubicBezTo>
                  <a:pt x="2755886" y="4604645"/>
                  <a:pt x="2695679" y="4613477"/>
                  <a:pt x="2643499" y="4621504"/>
                </a:cubicBezTo>
                <a:cubicBezTo>
                  <a:pt x="2591320" y="4621504"/>
                  <a:pt x="2539140" y="4630337"/>
                  <a:pt x="2478933" y="4630337"/>
                </a:cubicBezTo>
                <a:cubicBezTo>
                  <a:pt x="2444418" y="4630337"/>
                  <a:pt x="2401062" y="4630337"/>
                  <a:pt x="2366547" y="4621504"/>
                </a:cubicBezTo>
                <a:cubicBezTo>
                  <a:pt x="2348882" y="4621504"/>
                  <a:pt x="2323199" y="4621504"/>
                  <a:pt x="2305535" y="4612672"/>
                </a:cubicBezTo>
                <a:lnTo>
                  <a:pt x="2296703" y="4612672"/>
                </a:lnTo>
                <a:cubicBezTo>
                  <a:pt x="2296703" y="4612672"/>
                  <a:pt x="2296703" y="4612672"/>
                  <a:pt x="2287871" y="4612672"/>
                </a:cubicBezTo>
                <a:cubicBezTo>
                  <a:pt x="2235691" y="4603840"/>
                  <a:pt x="2183511" y="4603840"/>
                  <a:pt x="2140164" y="4595007"/>
                </a:cubicBezTo>
                <a:cubicBezTo>
                  <a:pt x="2131331" y="4595007"/>
                  <a:pt x="2131331" y="4595007"/>
                  <a:pt x="2122499" y="4595007"/>
                </a:cubicBezTo>
                <a:cubicBezTo>
                  <a:pt x="2070320" y="4586175"/>
                  <a:pt x="2026972" y="4577343"/>
                  <a:pt x="1974792" y="4569316"/>
                </a:cubicBezTo>
                <a:cubicBezTo>
                  <a:pt x="1965960" y="4569316"/>
                  <a:pt x="1965960" y="4569316"/>
                  <a:pt x="1957128" y="4569316"/>
                </a:cubicBezTo>
                <a:cubicBezTo>
                  <a:pt x="1904948" y="4551652"/>
                  <a:pt x="1852768" y="4543625"/>
                  <a:pt x="1801394" y="4525969"/>
                </a:cubicBezTo>
                <a:lnTo>
                  <a:pt x="1792562" y="4525969"/>
                </a:lnTo>
                <a:cubicBezTo>
                  <a:pt x="1575816" y="4456930"/>
                  <a:pt x="1376735" y="4343738"/>
                  <a:pt x="1185672" y="4204864"/>
                </a:cubicBezTo>
                <a:cubicBezTo>
                  <a:pt x="1185672" y="4204864"/>
                  <a:pt x="1176840" y="4204864"/>
                  <a:pt x="1176840" y="4196031"/>
                </a:cubicBezTo>
                <a:cubicBezTo>
                  <a:pt x="659069" y="3797869"/>
                  <a:pt x="329937" y="3173323"/>
                  <a:pt x="329937" y="2471703"/>
                </a:cubicBezTo>
                <a:close/>
                <a:moveTo>
                  <a:pt x="2557601" y="4942609"/>
                </a:moveTo>
                <a:lnTo>
                  <a:pt x="2557601" y="4942609"/>
                </a:lnTo>
                <a:lnTo>
                  <a:pt x="2557601" y="4942609"/>
                </a:lnTo>
                <a:lnTo>
                  <a:pt x="2557601" y="4942609"/>
                </a:lnTo>
                <a:close/>
                <a:moveTo>
                  <a:pt x="1760454" y="6467856"/>
                </a:moveTo>
                <a:lnTo>
                  <a:pt x="1457013" y="5730924"/>
                </a:lnTo>
                <a:cubicBezTo>
                  <a:pt x="1431322" y="5669913"/>
                  <a:pt x="1370319" y="5635397"/>
                  <a:pt x="1309307" y="5635397"/>
                </a:cubicBezTo>
                <a:cubicBezTo>
                  <a:pt x="1300474" y="5635397"/>
                  <a:pt x="1283615" y="5635397"/>
                  <a:pt x="1274791" y="5635397"/>
                </a:cubicBezTo>
                <a:lnTo>
                  <a:pt x="494503" y="5808795"/>
                </a:lnTo>
                <a:lnTo>
                  <a:pt x="1153573" y="4560501"/>
                </a:lnTo>
                <a:cubicBezTo>
                  <a:pt x="1344627" y="4681720"/>
                  <a:pt x="1552549" y="4777247"/>
                  <a:pt x="1778118" y="4846286"/>
                </a:cubicBezTo>
                <a:cubicBezTo>
                  <a:pt x="1786951" y="4846286"/>
                  <a:pt x="1795783" y="4855118"/>
                  <a:pt x="1803810" y="4855118"/>
                </a:cubicBezTo>
                <a:cubicBezTo>
                  <a:pt x="1847157" y="4863950"/>
                  <a:pt x="1890505" y="4880810"/>
                  <a:pt x="1933861" y="4889633"/>
                </a:cubicBezTo>
                <a:cubicBezTo>
                  <a:pt x="1942693" y="4889633"/>
                  <a:pt x="1951525" y="4898466"/>
                  <a:pt x="1959552" y="4898466"/>
                </a:cubicBezTo>
                <a:cubicBezTo>
                  <a:pt x="2011732" y="4907297"/>
                  <a:pt x="2063912" y="4916130"/>
                  <a:pt x="2115286" y="4924157"/>
                </a:cubicBezTo>
                <a:cubicBezTo>
                  <a:pt x="2124118" y="4924157"/>
                  <a:pt x="2140978" y="4924157"/>
                  <a:pt x="2149801" y="4932989"/>
                </a:cubicBezTo>
                <a:cubicBezTo>
                  <a:pt x="2158633" y="4932989"/>
                  <a:pt x="2175493" y="4932989"/>
                  <a:pt x="2184316" y="4941821"/>
                </a:cubicBezTo>
                <a:lnTo>
                  <a:pt x="2375370" y="5306274"/>
                </a:lnTo>
                <a:lnTo>
                  <a:pt x="1760454" y="6467856"/>
                </a:lnTo>
                <a:close/>
                <a:moveTo>
                  <a:pt x="3841216" y="5636194"/>
                </a:moveTo>
                <a:cubicBezTo>
                  <a:pt x="3763345" y="5618529"/>
                  <a:pt x="3685482" y="5661886"/>
                  <a:pt x="3658986" y="5731721"/>
                </a:cubicBezTo>
                <a:lnTo>
                  <a:pt x="3355545" y="6468653"/>
                </a:lnTo>
                <a:lnTo>
                  <a:pt x="2739823" y="5289406"/>
                </a:lnTo>
                <a:lnTo>
                  <a:pt x="2938904" y="4899262"/>
                </a:lnTo>
                <a:cubicBezTo>
                  <a:pt x="3294524" y="4830223"/>
                  <a:pt x="3632489" y="4682516"/>
                  <a:pt x="3918274" y="4474603"/>
                </a:cubicBezTo>
                <a:lnTo>
                  <a:pt x="3918274" y="4474603"/>
                </a:lnTo>
                <a:lnTo>
                  <a:pt x="4611858" y="5809601"/>
                </a:lnTo>
                <a:lnTo>
                  <a:pt x="3841216" y="5636194"/>
                </a:lnTo>
                <a:close/>
                <a:moveTo>
                  <a:pt x="2479730" y="3719997"/>
                </a:moveTo>
                <a:cubicBezTo>
                  <a:pt x="3164491" y="3719997"/>
                  <a:pt x="3719192" y="3165288"/>
                  <a:pt x="3719192" y="2480535"/>
                </a:cubicBezTo>
                <a:cubicBezTo>
                  <a:pt x="3719192" y="1795783"/>
                  <a:pt x="3164482" y="1241073"/>
                  <a:pt x="2479730" y="1241073"/>
                </a:cubicBezTo>
                <a:cubicBezTo>
                  <a:pt x="1794978" y="1241073"/>
                  <a:pt x="1240268" y="1795783"/>
                  <a:pt x="1240268" y="2480535"/>
                </a:cubicBezTo>
                <a:cubicBezTo>
                  <a:pt x="1231435" y="3156464"/>
                  <a:pt x="1794978" y="3719997"/>
                  <a:pt x="2479730" y="3719997"/>
                </a:cubicBezTo>
                <a:close/>
                <a:moveTo>
                  <a:pt x="2479730" y="1552540"/>
                </a:moveTo>
                <a:cubicBezTo>
                  <a:pt x="2991093" y="1552540"/>
                  <a:pt x="3398893" y="1968367"/>
                  <a:pt x="3398893" y="2471703"/>
                </a:cubicBezTo>
                <a:cubicBezTo>
                  <a:pt x="3398893" y="2983066"/>
                  <a:pt x="2983066" y="3390866"/>
                  <a:pt x="2479730" y="3390866"/>
                </a:cubicBezTo>
                <a:cubicBezTo>
                  <a:pt x="1968367" y="3390866"/>
                  <a:pt x="1560567" y="2975039"/>
                  <a:pt x="1560567" y="2471703"/>
                </a:cubicBezTo>
                <a:cubicBezTo>
                  <a:pt x="1552540" y="1968376"/>
                  <a:pt x="1968376" y="1552540"/>
                  <a:pt x="2479730" y="1552540"/>
                </a:cubicBez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1" name="Forma libre 260">
            <a:extLst>
              <a:ext uri="{FF2B5EF4-FFF2-40B4-BE49-F238E27FC236}">
                <a16:creationId xmlns:a16="http://schemas.microsoft.com/office/drawing/2014/main" id="{D490F226-BB3B-614E-A7E3-986668ACDFB9}"/>
              </a:ext>
            </a:extLst>
          </p:cNvPr>
          <p:cNvSpPr/>
          <p:nvPr/>
        </p:nvSpPr>
        <p:spPr>
          <a:xfrm>
            <a:off x="8808271" y="2113388"/>
            <a:ext cx="260029" cy="260880"/>
          </a:xfrm>
          <a:custGeom>
            <a:avLst/>
            <a:gdLst>
              <a:gd name="connsiteX0" fmla="*/ 4497243 w 5810281"/>
              <a:gd name="connsiteY0" fmla="*/ 2917027 h 5829300"/>
              <a:gd name="connsiteX1" fmla="*/ 5596357 w 5810281"/>
              <a:gd name="connsiteY1" fmla="*/ 1817914 h 5829300"/>
              <a:gd name="connsiteX2" fmla="*/ 5596357 w 5810281"/>
              <a:gd name="connsiteY2" fmla="*/ 729262 h 5829300"/>
              <a:gd name="connsiteX3" fmla="*/ 5093392 w 5810281"/>
              <a:gd name="connsiteY3" fmla="*/ 226297 h 5829300"/>
              <a:gd name="connsiteX4" fmla="*/ 4549536 w 5810281"/>
              <a:gd name="connsiteY4" fmla="*/ 0 h 5829300"/>
              <a:gd name="connsiteX5" fmla="*/ 4005680 w 5810281"/>
              <a:gd name="connsiteY5" fmla="*/ 226287 h 5829300"/>
              <a:gd name="connsiteX6" fmla="*/ 2905626 w 5810281"/>
              <a:gd name="connsiteY6" fmla="*/ 1335861 h 5829300"/>
              <a:gd name="connsiteX7" fmla="*/ 1807454 w 5810281"/>
              <a:gd name="connsiteY7" fmla="*/ 236748 h 5829300"/>
              <a:gd name="connsiteX8" fmla="*/ 1263608 w 5810281"/>
              <a:gd name="connsiteY8" fmla="*/ 10460 h 5829300"/>
              <a:gd name="connsiteX9" fmla="*/ 719752 w 5810281"/>
              <a:gd name="connsiteY9" fmla="*/ 236748 h 5829300"/>
              <a:gd name="connsiteX10" fmla="*/ 215836 w 5810281"/>
              <a:gd name="connsiteY10" fmla="*/ 739713 h 5829300"/>
              <a:gd name="connsiteX11" fmla="*/ 0 w 5810281"/>
              <a:gd name="connsiteY11" fmla="*/ 1274059 h 5829300"/>
              <a:gd name="connsiteX12" fmla="*/ 226287 w 5810281"/>
              <a:gd name="connsiteY12" fmla="*/ 1817914 h 5829300"/>
              <a:gd name="connsiteX13" fmla="*/ 1324459 w 5810281"/>
              <a:gd name="connsiteY13" fmla="*/ 2917027 h 5829300"/>
              <a:gd name="connsiteX14" fmla="*/ 226297 w 5810281"/>
              <a:gd name="connsiteY14" fmla="*/ 4016141 h 5829300"/>
              <a:gd name="connsiteX15" fmla="*/ 0 w 5810281"/>
              <a:gd name="connsiteY15" fmla="*/ 4559996 h 5829300"/>
              <a:gd name="connsiteX16" fmla="*/ 226287 w 5810281"/>
              <a:gd name="connsiteY16" fmla="*/ 5103852 h 5829300"/>
              <a:gd name="connsiteX17" fmla="*/ 729262 w 5810281"/>
              <a:gd name="connsiteY17" fmla="*/ 5606817 h 5829300"/>
              <a:gd name="connsiteX18" fmla="*/ 1273117 w 5810281"/>
              <a:gd name="connsiteY18" fmla="*/ 5833104 h 5829300"/>
              <a:gd name="connsiteX19" fmla="*/ 1816973 w 5810281"/>
              <a:gd name="connsiteY19" fmla="*/ 5606817 h 5829300"/>
              <a:gd name="connsiteX20" fmla="*/ 2916086 w 5810281"/>
              <a:gd name="connsiteY20" fmla="*/ 4507704 h 5829300"/>
              <a:gd name="connsiteX21" fmla="*/ 4004739 w 5810281"/>
              <a:gd name="connsiteY21" fmla="*/ 5596357 h 5829300"/>
              <a:gd name="connsiteX22" fmla="*/ 4548595 w 5810281"/>
              <a:gd name="connsiteY22" fmla="*/ 5822644 h 5829300"/>
              <a:gd name="connsiteX23" fmla="*/ 5092450 w 5810281"/>
              <a:gd name="connsiteY23" fmla="*/ 5596357 h 5829300"/>
              <a:gd name="connsiteX24" fmla="*/ 5595415 w 5810281"/>
              <a:gd name="connsiteY24" fmla="*/ 5093391 h 5829300"/>
              <a:gd name="connsiteX25" fmla="*/ 5595415 w 5810281"/>
              <a:gd name="connsiteY25" fmla="*/ 4004739 h 5829300"/>
              <a:gd name="connsiteX26" fmla="*/ 4497243 w 5810281"/>
              <a:gd name="connsiteY26" fmla="*/ 2917027 h 5829300"/>
              <a:gd name="connsiteX27" fmla="*/ 5318728 w 5810281"/>
              <a:gd name="connsiteY27" fmla="*/ 4827165 h 5829300"/>
              <a:gd name="connsiteX28" fmla="*/ 4826214 w 5810281"/>
              <a:gd name="connsiteY28" fmla="*/ 5330130 h 5829300"/>
              <a:gd name="connsiteX29" fmla="*/ 4282358 w 5810281"/>
              <a:gd name="connsiteY29" fmla="*/ 5330130 h 5829300"/>
              <a:gd name="connsiteX30" fmla="*/ 3050141 w 5810281"/>
              <a:gd name="connsiteY30" fmla="*/ 4097912 h 5829300"/>
              <a:gd name="connsiteX31" fmla="*/ 2917028 w 5810281"/>
              <a:gd name="connsiteY31" fmla="*/ 4046571 h 5829300"/>
              <a:gd name="connsiteX32" fmla="*/ 2783914 w 5810281"/>
              <a:gd name="connsiteY32" fmla="*/ 4097912 h 5829300"/>
              <a:gd name="connsiteX33" fmla="*/ 1550746 w 5810281"/>
              <a:gd name="connsiteY33" fmla="*/ 5330130 h 5829300"/>
              <a:gd name="connsiteX34" fmla="*/ 1006890 w 5810281"/>
              <a:gd name="connsiteY34" fmla="*/ 5330130 h 5829300"/>
              <a:gd name="connsiteX35" fmla="*/ 503925 w 5810281"/>
              <a:gd name="connsiteY35" fmla="*/ 4827165 h 5829300"/>
              <a:gd name="connsiteX36" fmla="*/ 390782 w 5810281"/>
              <a:gd name="connsiteY36" fmla="*/ 4549536 h 5829300"/>
              <a:gd name="connsiteX37" fmla="*/ 503925 w 5810281"/>
              <a:gd name="connsiteY37" fmla="*/ 4271907 h 5829300"/>
              <a:gd name="connsiteX38" fmla="*/ 1735201 w 5810281"/>
              <a:gd name="connsiteY38" fmla="*/ 3040631 h 5829300"/>
              <a:gd name="connsiteX39" fmla="*/ 1735201 w 5810281"/>
              <a:gd name="connsiteY39" fmla="*/ 2773463 h 5829300"/>
              <a:gd name="connsiteX40" fmla="*/ 502974 w 5810281"/>
              <a:gd name="connsiteY40" fmla="*/ 1541237 h 5829300"/>
              <a:gd name="connsiteX41" fmla="*/ 379370 w 5810281"/>
              <a:gd name="connsiteY41" fmla="*/ 1274068 h 5829300"/>
              <a:gd name="connsiteX42" fmla="*/ 492514 w 5810281"/>
              <a:gd name="connsiteY42" fmla="*/ 996439 h 5829300"/>
              <a:gd name="connsiteX43" fmla="*/ 995479 w 5810281"/>
              <a:gd name="connsiteY43" fmla="*/ 493475 h 5829300"/>
              <a:gd name="connsiteX44" fmla="*/ 1539335 w 5810281"/>
              <a:gd name="connsiteY44" fmla="*/ 493475 h 5829300"/>
              <a:gd name="connsiteX45" fmla="*/ 2771561 w 5810281"/>
              <a:gd name="connsiteY45" fmla="*/ 1725682 h 5829300"/>
              <a:gd name="connsiteX46" fmla="*/ 2904675 w 5810281"/>
              <a:gd name="connsiteY46" fmla="*/ 1777024 h 5829300"/>
              <a:gd name="connsiteX47" fmla="*/ 3037788 w 5810281"/>
              <a:gd name="connsiteY47" fmla="*/ 1725682 h 5829300"/>
              <a:gd name="connsiteX48" fmla="*/ 4270005 w 5810281"/>
              <a:gd name="connsiteY48" fmla="*/ 493465 h 5829300"/>
              <a:gd name="connsiteX49" fmla="*/ 4813861 w 5810281"/>
              <a:gd name="connsiteY49" fmla="*/ 493465 h 5829300"/>
              <a:gd name="connsiteX50" fmla="*/ 5318728 w 5810281"/>
              <a:gd name="connsiteY50" fmla="*/ 996430 h 5829300"/>
              <a:gd name="connsiteX51" fmla="*/ 5318728 w 5810281"/>
              <a:gd name="connsiteY51" fmla="*/ 1540286 h 5829300"/>
              <a:gd name="connsiteX52" fmla="*/ 4086501 w 5810281"/>
              <a:gd name="connsiteY52" fmla="*/ 2772503 h 5829300"/>
              <a:gd name="connsiteX53" fmla="*/ 4035159 w 5810281"/>
              <a:gd name="connsiteY53" fmla="*/ 2905616 h 5829300"/>
              <a:gd name="connsiteX54" fmla="*/ 4086501 w 5810281"/>
              <a:gd name="connsiteY54" fmla="*/ 3038730 h 5829300"/>
              <a:gd name="connsiteX55" fmla="*/ 5318728 w 5810281"/>
              <a:gd name="connsiteY55" fmla="*/ 4272858 h 5829300"/>
              <a:gd name="connsiteX56" fmla="*/ 5318728 w 5810281"/>
              <a:gd name="connsiteY56" fmla="*/ 482716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810281" h="5829300">
                <a:moveTo>
                  <a:pt x="4497243" y="2917027"/>
                </a:moveTo>
                <a:lnTo>
                  <a:pt x="5596357" y="1817914"/>
                </a:lnTo>
                <a:cubicBezTo>
                  <a:pt x="5893955" y="1520316"/>
                  <a:pt x="5893955" y="1037311"/>
                  <a:pt x="5596357" y="729262"/>
                </a:cubicBezTo>
                <a:lnTo>
                  <a:pt x="5093392" y="226297"/>
                </a:lnTo>
                <a:cubicBezTo>
                  <a:pt x="4949818" y="82723"/>
                  <a:pt x="4754912" y="0"/>
                  <a:pt x="4549536" y="0"/>
                </a:cubicBezTo>
                <a:cubicBezTo>
                  <a:pt x="4344170" y="0"/>
                  <a:pt x="4149254" y="81772"/>
                  <a:pt x="4005680" y="226287"/>
                </a:cubicBezTo>
                <a:lnTo>
                  <a:pt x="2905626" y="1335861"/>
                </a:lnTo>
                <a:lnTo>
                  <a:pt x="1807454" y="236748"/>
                </a:lnTo>
                <a:cubicBezTo>
                  <a:pt x="1663890" y="93174"/>
                  <a:pt x="1468974" y="10460"/>
                  <a:pt x="1263608" y="10460"/>
                </a:cubicBezTo>
                <a:cubicBezTo>
                  <a:pt x="1058242" y="10460"/>
                  <a:pt x="863326" y="92232"/>
                  <a:pt x="719752" y="236748"/>
                </a:cubicBezTo>
                <a:lnTo>
                  <a:pt x="215836" y="739713"/>
                </a:lnTo>
                <a:cubicBezTo>
                  <a:pt x="82723" y="872826"/>
                  <a:pt x="0" y="1068692"/>
                  <a:pt x="0" y="1274059"/>
                </a:cubicBezTo>
                <a:cubicBezTo>
                  <a:pt x="0" y="1479425"/>
                  <a:pt x="81772" y="1674340"/>
                  <a:pt x="226287" y="1817914"/>
                </a:cubicBezTo>
                <a:lnTo>
                  <a:pt x="1324459" y="2917027"/>
                </a:lnTo>
                <a:lnTo>
                  <a:pt x="226297" y="4016141"/>
                </a:lnTo>
                <a:cubicBezTo>
                  <a:pt x="82723" y="4159705"/>
                  <a:pt x="0" y="4354620"/>
                  <a:pt x="0" y="4559996"/>
                </a:cubicBezTo>
                <a:cubicBezTo>
                  <a:pt x="0" y="4765363"/>
                  <a:pt x="81772" y="4960278"/>
                  <a:pt x="226287" y="5103852"/>
                </a:cubicBezTo>
                <a:lnTo>
                  <a:pt x="729262" y="5606817"/>
                </a:lnTo>
                <a:cubicBezTo>
                  <a:pt x="872835" y="5750391"/>
                  <a:pt x="1067741" y="5833104"/>
                  <a:pt x="1273117" y="5833104"/>
                </a:cubicBezTo>
                <a:cubicBezTo>
                  <a:pt x="1478484" y="5833104"/>
                  <a:pt x="1673399" y="5751332"/>
                  <a:pt x="1816973" y="5606817"/>
                </a:cubicBezTo>
                <a:lnTo>
                  <a:pt x="2916086" y="4507704"/>
                </a:lnTo>
                <a:lnTo>
                  <a:pt x="4004739" y="5596357"/>
                </a:lnTo>
                <a:cubicBezTo>
                  <a:pt x="4148312" y="5739930"/>
                  <a:pt x="4343219" y="5822644"/>
                  <a:pt x="4548595" y="5822644"/>
                </a:cubicBezTo>
                <a:cubicBezTo>
                  <a:pt x="4753961" y="5822644"/>
                  <a:pt x="4948876" y="5740872"/>
                  <a:pt x="5092450" y="5596357"/>
                </a:cubicBezTo>
                <a:lnTo>
                  <a:pt x="5595415" y="5093391"/>
                </a:lnTo>
                <a:cubicBezTo>
                  <a:pt x="5893014" y="4795793"/>
                  <a:pt x="5893014" y="4312788"/>
                  <a:pt x="5595415" y="4004739"/>
                </a:cubicBezTo>
                <a:lnTo>
                  <a:pt x="4497243" y="2917027"/>
                </a:lnTo>
                <a:close/>
                <a:moveTo>
                  <a:pt x="5318728" y="4827165"/>
                </a:moveTo>
                <a:lnTo>
                  <a:pt x="4826214" y="5330130"/>
                </a:lnTo>
                <a:cubicBezTo>
                  <a:pt x="4682640" y="5473704"/>
                  <a:pt x="4425932" y="5473704"/>
                  <a:pt x="4282358" y="5330130"/>
                </a:cubicBezTo>
                <a:lnTo>
                  <a:pt x="3050141" y="4097912"/>
                </a:lnTo>
                <a:cubicBezTo>
                  <a:pt x="3009260" y="4057031"/>
                  <a:pt x="2968369" y="4046571"/>
                  <a:pt x="2917028" y="4046571"/>
                </a:cubicBezTo>
                <a:cubicBezTo>
                  <a:pt x="2865686" y="4046571"/>
                  <a:pt x="2824805" y="4067492"/>
                  <a:pt x="2783914" y="4097912"/>
                </a:cubicBezTo>
                <a:lnTo>
                  <a:pt x="1550746" y="5330130"/>
                </a:lnTo>
                <a:cubicBezTo>
                  <a:pt x="1407172" y="5473704"/>
                  <a:pt x="1150464" y="5473704"/>
                  <a:pt x="1006890" y="5330130"/>
                </a:cubicBezTo>
                <a:lnTo>
                  <a:pt x="503925" y="4827165"/>
                </a:lnTo>
                <a:cubicBezTo>
                  <a:pt x="431663" y="4754902"/>
                  <a:pt x="390782" y="4652219"/>
                  <a:pt x="390782" y="4549536"/>
                </a:cubicBezTo>
                <a:cubicBezTo>
                  <a:pt x="390782" y="4446853"/>
                  <a:pt x="431663" y="4344169"/>
                  <a:pt x="503925" y="4271907"/>
                </a:cubicBezTo>
                <a:lnTo>
                  <a:pt x="1735201" y="3040631"/>
                </a:lnTo>
                <a:cubicBezTo>
                  <a:pt x="1807463" y="2968369"/>
                  <a:pt x="1807463" y="2845716"/>
                  <a:pt x="1735201" y="2773463"/>
                </a:cubicBezTo>
                <a:lnTo>
                  <a:pt x="502974" y="1541237"/>
                </a:lnTo>
                <a:cubicBezTo>
                  <a:pt x="421203" y="1479435"/>
                  <a:pt x="379370" y="1376751"/>
                  <a:pt x="379370" y="1274068"/>
                </a:cubicBezTo>
                <a:cubicBezTo>
                  <a:pt x="379370" y="1171385"/>
                  <a:pt x="420252" y="1068702"/>
                  <a:pt x="492514" y="996439"/>
                </a:cubicBezTo>
                <a:lnTo>
                  <a:pt x="995479" y="493475"/>
                </a:lnTo>
                <a:cubicBezTo>
                  <a:pt x="1139053" y="349901"/>
                  <a:pt x="1395761" y="349901"/>
                  <a:pt x="1539335" y="493475"/>
                </a:cubicBezTo>
                <a:lnTo>
                  <a:pt x="2771561" y="1725682"/>
                </a:lnTo>
                <a:cubicBezTo>
                  <a:pt x="2801982" y="1756103"/>
                  <a:pt x="2853333" y="1777024"/>
                  <a:pt x="2904675" y="1777024"/>
                </a:cubicBezTo>
                <a:cubicBezTo>
                  <a:pt x="2956016" y="1777024"/>
                  <a:pt x="3007358" y="1756103"/>
                  <a:pt x="3037788" y="1725682"/>
                </a:cubicBezTo>
                <a:lnTo>
                  <a:pt x="4270005" y="493465"/>
                </a:lnTo>
                <a:cubicBezTo>
                  <a:pt x="4413579" y="349891"/>
                  <a:pt x="4670287" y="349891"/>
                  <a:pt x="4813861" y="493465"/>
                </a:cubicBezTo>
                <a:lnTo>
                  <a:pt x="5318728" y="996430"/>
                </a:lnTo>
                <a:cubicBezTo>
                  <a:pt x="5472753" y="1150455"/>
                  <a:pt x="5472753" y="1396712"/>
                  <a:pt x="5318728" y="1540286"/>
                </a:cubicBezTo>
                <a:lnTo>
                  <a:pt x="4086501" y="2772503"/>
                </a:lnTo>
                <a:cubicBezTo>
                  <a:pt x="4056080" y="2802924"/>
                  <a:pt x="4035159" y="2854275"/>
                  <a:pt x="4035159" y="2905616"/>
                </a:cubicBezTo>
                <a:cubicBezTo>
                  <a:pt x="4035159" y="2956958"/>
                  <a:pt x="4056080" y="3008299"/>
                  <a:pt x="4086501" y="3038730"/>
                </a:cubicBezTo>
                <a:lnTo>
                  <a:pt x="5318728" y="4272858"/>
                </a:lnTo>
                <a:cubicBezTo>
                  <a:pt x="5472753" y="4436392"/>
                  <a:pt x="5472753" y="4683600"/>
                  <a:pt x="5318728" y="4827165"/>
                </a:cubicBezTo>
                <a:close/>
              </a:path>
            </a:pathLst>
          </a:custGeom>
          <a:solidFill>
            <a:schemeClr val="bg1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3" name="Forma libre 262">
            <a:extLst>
              <a:ext uri="{FF2B5EF4-FFF2-40B4-BE49-F238E27FC236}">
                <a16:creationId xmlns:a16="http://schemas.microsoft.com/office/drawing/2014/main" id="{5922B87E-AB40-AA4D-89A5-0C1093DEC01F}"/>
              </a:ext>
            </a:extLst>
          </p:cNvPr>
          <p:cNvSpPr/>
          <p:nvPr/>
        </p:nvSpPr>
        <p:spPr>
          <a:xfrm>
            <a:off x="2834543" y="1454038"/>
            <a:ext cx="301338" cy="244621"/>
          </a:xfrm>
          <a:custGeom>
            <a:avLst/>
            <a:gdLst>
              <a:gd name="connsiteX0" fmla="*/ 5682644 w 5819775"/>
              <a:gd name="connsiteY0" fmla="*/ 709860 h 4724400"/>
              <a:gd name="connsiteX1" fmla="*/ 5119449 w 5819775"/>
              <a:gd name="connsiteY1" fmla="*/ 146656 h 4724400"/>
              <a:gd name="connsiteX2" fmla="*/ 4768682 w 5819775"/>
              <a:gd name="connsiteY2" fmla="*/ 0 h 4724400"/>
              <a:gd name="connsiteX3" fmla="*/ 4417914 w 5819775"/>
              <a:gd name="connsiteY3" fmla="*/ 146656 h 4724400"/>
              <a:gd name="connsiteX4" fmla="*/ 2146964 w 5819775"/>
              <a:gd name="connsiteY4" fmla="*/ 2424408 h 4724400"/>
              <a:gd name="connsiteX5" fmla="*/ 1412157 w 5819775"/>
              <a:gd name="connsiteY5" fmla="*/ 1689602 h 4724400"/>
              <a:gd name="connsiteX6" fmla="*/ 1012250 w 5819775"/>
              <a:gd name="connsiteY6" fmla="*/ 1526315 h 4724400"/>
              <a:gd name="connsiteX7" fmla="*/ 612343 w 5819775"/>
              <a:gd name="connsiteY7" fmla="*/ 1689602 h 4724400"/>
              <a:gd name="connsiteX8" fmla="*/ 163297 w 5819775"/>
              <a:gd name="connsiteY8" fmla="*/ 2138648 h 4724400"/>
              <a:gd name="connsiteX9" fmla="*/ 0 w 5819775"/>
              <a:gd name="connsiteY9" fmla="*/ 2538555 h 4724400"/>
              <a:gd name="connsiteX10" fmla="*/ 163287 w 5819775"/>
              <a:gd name="connsiteY10" fmla="*/ 2938463 h 4724400"/>
              <a:gd name="connsiteX11" fmla="*/ 1804502 w 5819775"/>
              <a:gd name="connsiteY11" fmla="*/ 4579677 h 4724400"/>
              <a:gd name="connsiteX12" fmla="*/ 2155269 w 5819775"/>
              <a:gd name="connsiteY12" fmla="*/ 4726334 h 4724400"/>
              <a:gd name="connsiteX13" fmla="*/ 2506037 w 5819775"/>
              <a:gd name="connsiteY13" fmla="*/ 4579677 h 4724400"/>
              <a:gd name="connsiteX14" fmla="*/ 5682634 w 5819775"/>
              <a:gd name="connsiteY14" fmla="*/ 1403842 h 4724400"/>
              <a:gd name="connsiteX15" fmla="*/ 5829291 w 5819775"/>
              <a:gd name="connsiteY15" fmla="*/ 1053075 h 4724400"/>
              <a:gd name="connsiteX16" fmla="*/ 5682644 w 5819775"/>
              <a:gd name="connsiteY16" fmla="*/ 709860 h 4724400"/>
              <a:gd name="connsiteX17" fmla="*/ 5461902 w 5819775"/>
              <a:gd name="connsiteY17" fmla="*/ 1191416 h 4724400"/>
              <a:gd name="connsiteX18" fmla="*/ 2294373 w 5819775"/>
              <a:gd name="connsiteY18" fmla="*/ 4367251 h 4724400"/>
              <a:gd name="connsiteX19" fmla="*/ 2025244 w 5819775"/>
              <a:gd name="connsiteY19" fmla="*/ 4367251 h 4724400"/>
              <a:gd name="connsiteX20" fmla="*/ 383276 w 5819775"/>
              <a:gd name="connsiteY20" fmla="*/ 2717721 h 4724400"/>
              <a:gd name="connsiteX21" fmla="*/ 309944 w 5819775"/>
              <a:gd name="connsiteY21" fmla="*/ 2530240 h 4724400"/>
              <a:gd name="connsiteX22" fmla="*/ 383276 w 5819775"/>
              <a:gd name="connsiteY22" fmla="*/ 2342760 h 4724400"/>
              <a:gd name="connsiteX23" fmla="*/ 832323 w 5819775"/>
              <a:gd name="connsiteY23" fmla="*/ 1893713 h 4724400"/>
              <a:gd name="connsiteX24" fmla="*/ 1019804 w 5819775"/>
              <a:gd name="connsiteY24" fmla="*/ 1820380 h 4724400"/>
              <a:gd name="connsiteX25" fmla="*/ 1207284 w 5819775"/>
              <a:gd name="connsiteY25" fmla="*/ 1893713 h 4724400"/>
              <a:gd name="connsiteX26" fmla="*/ 2032054 w 5819775"/>
              <a:gd name="connsiteY26" fmla="*/ 2742667 h 4724400"/>
              <a:gd name="connsiteX27" fmla="*/ 2244481 w 5819775"/>
              <a:gd name="connsiteY27" fmla="*/ 2742667 h 4724400"/>
              <a:gd name="connsiteX28" fmla="*/ 4628817 w 5819775"/>
              <a:gd name="connsiteY28" fmla="*/ 358331 h 4724400"/>
              <a:gd name="connsiteX29" fmla="*/ 4897945 w 5819775"/>
              <a:gd name="connsiteY29" fmla="*/ 358331 h 4724400"/>
              <a:gd name="connsiteX30" fmla="*/ 5461149 w 5819775"/>
              <a:gd name="connsiteY30" fmla="*/ 921534 h 4724400"/>
              <a:gd name="connsiteX31" fmla="*/ 5518604 w 5819775"/>
              <a:gd name="connsiteY31" fmla="*/ 1052313 h 4724400"/>
              <a:gd name="connsiteX32" fmla="*/ 5461902 w 5819775"/>
              <a:gd name="connsiteY32" fmla="*/ 1191416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5819775" h="4724400">
                <a:moveTo>
                  <a:pt x="5682644" y="709860"/>
                </a:moveTo>
                <a:lnTo>
                  <a:pt x="5119449" y="146656"/>
                </a:lnTo>
                <a:cubicBezTo>
                  <a:pt x="5029486" y="56693"/>
                  <a:pt x="4907023" y="0"/>
                  <a:pt x="4768682" y="0"/>
                </a:cubicBezTo>
                <a:cubicBezTo>
                  <a:pt x="4629579" y="0"/>
                  <a:pt x="4515431" y="49139"/>
                  <a:pt x="4417914" y="146656"/>
                </a:cubicBezTo>
                <a:lnTo>
                  <a:pt x="2146964" y="2424408"/>
                </a:lnTo>
                <a:lnTo>
                  <a:pt x="1412157" y="1689602"/>
                </a:lnTo>
                <a:cubicBezTo>
                  <a:pt x="1306325" y="1583769"/>
                  <a:pt x="1167222" y="1526315"/>
                  <a:pt x="1012250" y="1526315"/>
                </a:cubicBezTo>
                <a:cubicBezTo>
                  <a:pt x="865594" y="1526315"/>
                  <a:pt x="718176" y="1583769"/>
                  <a:pt x="612343" y="1689602"/>
                </a:cubicBezTo>
                <a:lnTo>
                  <a:pt x="163297" y="2138648"/>
                </a:lnTo>
                <a:cubicBezTo>
                  <a:pt x="57455" y="2244481"/>
                  <a:pt x="0" y="2383584"/>
                  <a:pt x="0" y="2538555"/>
                </a:cubicBezTo>
                <a:cubicBezTo>
                  <a:pt x="0" y="2693527"/>
                  <a:pt x="57455" y="2832630"/>
                  <a:pt x="163287" y="2938463"/>
                </a:cubicBezTo>
                <a:lnTo>
                  <a:pt x="1804502" y="4579677"/>
                </a:lnTo>
                <a:cubicBezTo>
                  <a:pt x="1894465" y="4669641"/>
                  <a:pt x="2016928" y="4726334"/>
                  <a:pt x="2155269" y="4726334"/>
                </a:cubicBezTo>
                <a:cubicBezTo>
                  <a:pt x="2294373" y="4726334"/>
                  <a:pt x="2408520" y="4677195"/>
                  <a:pt x="2506037" y="4579677"/>
                </a:cubicBezTo>
                <a:lnTo>
                  <a:pt x="5682634" y="1403842"/>
                </a:lnTo>
                <a:cubicBezTo>
                  <a:pt x="5772598" y="1313879"/>
                  <a:pt x="5829291" y="1191416"/>
                  <a:pt x="5829291" y="1053075"/>
                </a:cubicBezTo>
                <a:cubicBezTo>
                  <a:pt x="5829300" y="913971"/>
                  <a:pt x="5771846" y="799062"/>
                  <a:pt x="5682644" y="709860"/>
                </a:cubicBezTo>
                <a:close/>
                <a:moveTo>
                  <a:pt x="5461902" y="1191416"/>
                </a:moveTo>
                <a:lnTo>
                  <a:pt x="2294373" y="4367251"/>
                </a:lnTo>
                <a:cubicBezTo>
                  <a:pt x="2221040" y="4440584"/>
                  <a:pt x="2098577" y="4440584"/>
                  <a:pt x="2025244" y="4367251"/>
                </a:cubicBezTo>
                <a:lnTo>
                  <a:pt x="383276" y="2717721"/>
                </a:lnTo>
                <a:cubicBezTo>
                  <a:pt x="334137" y="2668581"/>
                  <a:pt x="309944" y="2603573"/>
                  <a:pt x="309944" y="2530240"/>
                </a:cubicBezTo>
                <a:cubicBezTo>
                  <a:pt x="309944" y="2456907"/>
                  <a:pt x="334137" y="2391137"/>
                  <a:pt x="383276" y="2342760"/>
                </a:cubicBezTo>
                <a:lnTo>
                  <a:pt x="832323" y="1893713"/>
                </a:lnTo>
                <a:cubicBezTo>
                  <a:pt x="881463" y="1844573"/>
                  <a:pt x="946471" y="1820380"/>
                  <a:pt x="1019804" y="1820380"/>
                </a:cubicBezTo>
                <a:cubicBezTo>
                  <a:pt x="1093137" y="1820380"/>
                  <a:pt x="1158907" y="1844573"/>
                  <a:pt x="1207284" y="1893713"/>
                </a:cubicBezTo>
                <a:lnTo>
                  <a:pt x="2032054" y="2742667"/>
                </a:lnTo>
                <a:cubicBezTo>
                  <a:pt x="2089509" y="2800121"/>
                  <a:pt x="2187026" y="2800121"/>
                  <a:pt x="2244481" y="2742667"/>
                </a:cubicBezTo>
                <a:lnTo>
                  <a:pt x="4628817" y="358331"/>
                </a:lnTo>
                <a:cubicBezTo>
                  <a:pt x="4702150" y="284998"/>
                  <a:pt x="4824613" y="284998"/>
                  <a:pt x="4897945" y="358331"/>
                </a:cubicBezTo>
                <a:lnTo>
                  <a:pt x="5461149" y="921534"/>
                </a:lnTo>
                <a:cubicBezTo>
                  <a:pt x="5493659" y="954043"/>
                  <a:pt x="5518604" y="1003183"/>
                  <a:pt x="5518604" y="1052313"/>
                </a:cubicBezTo>
                <a:cubicBezTo>
                  <a:pt x="5519357" y="1109767"/>
                  <a:pt x="5502717" y="1158907"/>
                  <a:pt x="5461902" y="119141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5" name="Forma libre 264">
            <a:extLst>
              <a:ext uri="{FF2B5EF4-FFF2-40B4-BE49-F238E27FC236}">
                <a16:creationId xmlns:a16="http://schemas.microsoft.com/office/drawing/2014/main" id="{C06D503B-43C0-704F-8E2F-4CCE7921572D}"/>
              </a:ext>
            </a:extLst>
          </p:cNvPr>
          <p:cNvSpPr/>
          <p:nvPr/>
        </p:nvSpPr>
        <p:spPr>
          <a:xfrm>
            <a:off x="3518916" y="5305298"/>
            <a:ext cx="301831" cy="301831"/>
          </a:xfrm>
          <a:custGeom>
            <a:avLst/>
            <a:gdLst>
              <a:gd name="connsiteX0" fmla="*/ 2914650 w 5829300"/>
              <a:gd name="connsiteY0" fmla="*/ 0 h 5829300"/>
              <a:gd name="connsiteX1" fmla="*/ 0 w 5829300"/>
              <a:gd name="connsiteY1" fmla="*/ 2914650 h 5829300"/>
              <a:gd name="connsiteX2" fmla="*/ 2914650 w 5829300"/>
              <a:gd name="connsiteY2" fmla="*/ 5829300 h 5829300"/>
              <a:gd name="connsiteX3" fmla="*/ 5829300 w 5829300"/>
              <a:gd name="connsiteY3" fmla="*/ 2914650 h 5829300"/>
              <a:gd name="connsiteX4" fmla="*/ 2914650 w 5829300"/>
              <a:gd name="connsiteY4" fmla="*/ 0 h 5829300"/>
              <a:gd name="connsiteX5" fmla="*/ 2914650 w 5829300"/>
              <a:gd name="connsiteY5" fmla="*/ 5533578 h 5829300"/>
              <a:gd name="connsiteX6" fmla="*/ 304086 w 5829300"/>
              <a:gd name="connsiteY6" fmla="*/ 2923013 h 5829300"/>
              <a:gd name="connsiteX7" fmla="*/ 2914650 w 5829300"/>
              <a:gd name="connsiteY7" fmla="*/ 312449 h 5829300"/>
              <a:gd name="connsiteX8" fmla="*/ 5525215 w 5829300"/>
              <a:gd name="connsiteY8" fmla="*/ 2923013 h 5829300"/>
              <a:gd name="connsiteX9" fmla="*/ 2914650 w 5829300"/>
              <a:gd name="connsiteY9" fmla="*/ 5533578 h 5829300"/>
              <a:gd name="connsiteX10" fmla="*/ 2808218 w 5829300"/>
              <a:gd name="connsiteY10" fmla="*/ 894769 h 5829300"/>
              <a:gd name="connsiteX11" fmla="*/ 2767165 w 5829300"/>
              <a:gd name="connsiteY11" fmla="*/ 788337 h 5829300"/>
              <a:gd name="connsiteX12" fmla="*/ 2808218 w 5829300"/>
              <a:gd name="connsiteY12" fmla="*/ 681904 h 5829300"/>
              <a:gd name="connsiteX13" fmla="*/ 3021835 w 5829300"/>
              <a:gd name="connsiteY13" fmla="*/ 681904 h 5829300"/>
              <a:gd name="connsiteX14" fmla="*/ 3062888 w 5829300"/>
              <a:gd name="connsiteY14" fmla="*/ 788337 h 5829300"/>
              <a:gd name="connsiteX15" fmla="*/ 3021835 w 5829300"/>
              <a:gd name="connsiteY15" fmla="*/ 894769 h 5829300"/>
              <a:gd name="connsiteX16" fmla="*/ 2915403 w 5829300"/>
              <a:gd name="connsiteY16" fmla="*/ 935822 h 5829300"/>
              <a:gd name="connsiteX17" fmla="*/ 2808218 w 5829300"/>
              <a:gd name="connsiteY17" fmla="*/ 894769 h 5829300"/>
              <a:gd name="connsiteX18" fmla="*/ 1954502 w 5829300"/>
              <a:gd name="connsiteY18" fmla="*/ 968512 h 5829300"/>
              <a:gd name="connsiteX19" fmla="*/ 1995554 w 5829300"/>
              <a:gd name="connsiteY19" fmla="*/ 1074944 h 5829300"/>
              <a:gd name="connsiteX20" fmla="*/ 1954502 w 5829300"/>
              <a:gd name="connsiteY20" fmla="*/ 1181376 h 5829300"/>
              <a:gd name="connsiteX21" fmla="*/ 1848069 w 5829300"/>
              <a:gd name="connsiteY21" fmla="*/ 1222429 h 5829300"/>
              <a:gd name="connsiteX22" fmla="*/ 1741637 w 5829300"/>
              <a:gd name="connsiteY22" fmla="*/ 1181376 h 5829300"/>
              <a:gd name="connsiteX23" fmla="*/ 1700584 w 5829300"/>
              <a:gd name="connsiteY23" fmla="*/ 1074944 h 5829300"/>
              <a:gd name="connsiteX24" fmla="*/ 1741637 w 5829300"/>
              <a:gd name="connsiteY24" fmla="*/ 968512 h 5829300"/>
              <a:gd name="connsiteX25" fmla="*/ 1954502 w 5829300"/>
              <a:gd name="connsiteY25" fmla="*/ 968512 h 5829300"/>
              <a:gd name="connsiteX26" fmla="*/ 1174528 w 5829300"/>
              <a:gd name="connsiteY26" fmla="*/ 1748485 h 5829300"/>
              <a:gd name="connsiteX27" fmla="*/ 1215581 w 5829300"/>
              <a:gd name="connsiteY27" fmla="*/ 1854918 h 5829300"/>
              <a:gd name="connsiteX28" fmla="*/ 1174528 w 5829300"/>
              <a:gd name="connsiteY28" fmla="*/ 1961350 h 5829300"/>
              <a:gd name="connsiteX29" fmla="*/ 1068095 w 5829300"/>
              <a:gd name="connsiteY29" fmla="*/ 2002403 h 5829300"/>
              <a:gd name="connsiteX30" fmla="*/ 961663 w 5829300"/>
              <a:gd name="connsiteY30" fmla="*/ 1961350 h 5829300"/>
              <a:gd name="connsiteX31" fmla="*/ 920610 w 5829300"/>
              <a:gd name="connsiteY31" fmla="*/ 1854918 h 5829300"/>
              <a:gd name="connsiteX32" fmla="*/ 961663 w 5829300"/>
              <a:gd name="connsiteY32" fmla="*/ 1748485 h 5829300"/>
              <a:gd name="connsiteX33" fmla="*/ 1174528 w 5829300"/>
              <a:gd name="connsiteY33" fmla="*/ 1748485 h 5829300"/>
              <a:gd name="connsiteX34" fmla="*/ 936584 w 5829300"/>
              <a:gd name="connsiteY34" fmla="*/ 2922251 h 5829300"/>
              <a:gd name="connsiteX35" fmla="*/ 895531 w 5829300"/>
              <a:gd name="connsiteY35" fmla="*/ 3028683 h 5829300"/>
              <a:gd name="connsiteX36" fmla="*/ 789099 w 5829300"/>
              <a:gd name="connsiteY36" fmla="*/ 3069736 h 5829300"/>
              <a:gd name="connsiteX37" fmla="*/ 682666 w 5829300"/>
              <a:gd name="connsiteY37" fmla="*/ 3028683 h 5829300"/>
              <a:gd name="connsiteX38" fmla="*/ 641614 w 5829300"/>
              <a:gd name="connsiteY38" fmla="*/ 2922251 h 5829300"/>
              <a:gd name="connsiteX39" fmla="*/ 682666 w 5829300"/>
              <a:gd name="connsiteY39" fmla="*/ 2815819 h 5829300"/>
              <a:gd name="connsiteX40" fmla="*/ 896283 w 5829300"/>
              <a:gd name="connsiteY40" fmla="*/ 2815819 h 5829300"/>
              <a:gd name="connsiteX41" fmla="*/ 936584 w 5829300"/>
              <a:gd name="connsiteY41" fmla="*/ 2922251 h 5829300"/>
              <a:gd name="connsiteX42" fmla="*/ 1174528 w 5829300"/>
              <a:gd name="connsiteY42" fmla="*/ 3874799 h 5829300"/>
              <a:gd name="connsiteX43" fmla="*/ 1215581 w 5829300"/>
              <a:gd name="connsiteY43" fmla="*/ 3981231 h 5829300"/>
              <a:gd name="connsiteX44" fmla="*/ 1174528 w 5829300"/>
              <a:gd name="connsiteY44" fmla="*/ 4087663 h 5829300"/>
              <a:gd name="connsiteX45" fmla="*/ 1068095 w 5829300"/>
              <a:gd name="connsiteY45" fmla="*/ 4128716 h 5829300"/>
              <a:gd name="connsiteX46" fmla="*/ 961663 w 5829300"/>
              <a:gd name="connsiteY46" fmla="*/ 4087663 h 5829300"/>
              <a:gd name="connsiteX47" fmla="*/ 920610 w 5829300"/>
              <a:gd name="connsiteY47" fmla="*/ 3981231 h 5829300"/>
              <a:gd name="connsiteX48" fmla="*/ 961663 w 5829300"/>
              <a:gd name="connsiteY48" fmla="*/ 3874799 h 5829300"/>
              <a:gd name="connsiteX49" fmla="*/ 1174528 w 5829300"/>
              <a:gd name="connsiteY49" fmla="*/ 3874799 h 5829300"/>
              <a:gd name="connsiteX50" fmla="*/ 1954502 w 5829300"/>
              <a:gd name="connsiteY50" fmla="*/ 4654773 h 5829300"/>
              <a:gd name="connsiteX51" fmla="*/ 1995554 w 5829300"/>
              <a:gd name="connsiteY51" fmla="*/ 4761205 h 5829300"/>
              <a:gd name="connsiteX52" fmla="*/ 1954502 w 5829300"/>
              <a:gd name="connsiteY52" fmla="*/ 4867637 h 5829300"/>
              <a:gd name="connsiteX53" fmla="*/ 1848069 w 5829300"/>
              <a:gd name="connsiteY53" fmla="*/ 4908690 h 5829300"/>
              <a:gd name="connsiteX54" fmla="*/ 1741637 w 5829300"/>
              <a:gd name="connsiteY54" fmla="*/ 4867637 h 5829300"/>
              <a:gd name="connsiteX55" fmla="*/ 1700584 w 5829300"/>
              <a:gd name="connsiteY55" fmla="*/ 4761205 h 5829300"/>
              <a:gd name="connsiteX56" fmla="*/ 1741637 w 5829300"/>
              <a:gd name="connsiteY56" fmla="*/ 4654773 h 5829300"/>
              <a:gd name="connsiteX57" fmla="*/ 1954502 w 5829300"/>
              <a:gd name="connsiteY57" fmla="*/ 4654773 h 5829300"/>
              <a:gd name="connsiteX58" fmla="*/ 3021844 w 5829300"/>
              <a:gd name="connsiteY58" fmla="*/ 4942132 h 5829300"/>
              <a:gd name="connsiteX59" fmla="*/ 3062897 w 5829300"/>
              <a:gd name="connsiteY59" fmla="*/ 5048565 h 5829300"/>
              <a:gd name="connsiteX60" fmla="*/ 3021844 w 5829300"/>
              <a:gd name="connsiteY60" fmla="*/ 5154997 h 5829300"/>
              <a:gd name="connsiteX61" fmla="*/ 2915412 w 5829300"/>
              <a:gd name="connsiteY61" fmla="*/ 5196050 h 5829300"/>
              <a:gd name="connsiteX62" fmla="*/ 2808980 w 5829300"/>
              <a:gd name="connsiteY62" fmla="*/ 5154997 h 5829300"/>
              <a:gd name="connsiteX63" fmla="*/ 2767927 w 5829300"/>
              <a:gd name="connsiteY63" fmla="*/ 5048565 h 5829300"/>
              <a:gd name="connsiteX64" fmla="*/ 2808980 w 5829300"/>
              <a:gd name="connsiteY64" fmla="*/ 4942132 h 5829300"/>
              <a:gd name="connsiteX65" fmla="*/ 3021844 w 5829300"/>
              <a:gd name="connsiteY65" fmla="*/ 4942132 h 5829300"/>
              <a:gd name="connsiteX66" fmla="*/ 4089178 w 5829300"/>
              <a:gd name="connsiteY66" fmla="*/ 4654773 h 5829300"/>
              <a:gd name="connsiteX67" fmla="*/ 4130231 w 5829300"/>
              <a:gd name="connsiteY67" fmla="*/ 4761205 h 5829300"/>
              <a:gd name="connsiteX68" fmla="*/ 4089178 w 5829300"/>
              <a:gd name="connsiteY68" fmla="*/ 4867637 h 5829300"/>
              <a:gd name="connsiteX69" fmla="*/ 3982745 w 5829300"/>
              <a:gd name="connsiteY69" fmla="*/ 4908690 h 5829300"/>
              <a:gd name="connsiteX70" fmla="*/ 3876313 w 5829300"/>
              <a:gd name="connsiteY70" fmla="*/ 4867637 h 5829300"/>
              <a:gd name="connsiteX71" fmla="*/ 3835261 w 5829300"/>
              <a:gd name="connsiteY71" fmla="*/ 4761205 h 5829300"/>
              <a:gd name="connsiteX72" fmla="*/ 3876313 w 5829300"/>
              <a:gd name="connsiteY72" fmla="*/ 4654773 h 5829300"/>
              <a:gd name="connsiteX73" fmla="*/ 4089178 w 5829300"/>
              <a:gd name="connsiteY73" fmla="*/ 4654773 h 5829300"/>
              <a:gd name="connsiteX74" fmla="*/ 4869152 w 5829300"/>
              <a:gd name="connsiteY74" fmla="*/ 3874799 h 5829300"/>
              <a:gd name="connsiteX75" fmla="*/ 4910205 w 5829300"/>
              <a:gd name="connsiteY75" fmla="*/ 3981231 h 5829300"/>
              <a:gd name="connsiteX76" fmla="*/ 4869152 w 5829300"/>
              <a:gd name="connsiteY76" fmla="*/ 4087663 h 5829300"/>
              <a:gd name="connsiteX77" fmla="*/ 4762719 w 5829300"/>
              <a:gd name="connsiteY77" fmla="*/ 4128716 h 5829300"/>
              <a:gd name="connsiteX78" fmla="*/ 4656287 w 5829300"/>
              <a:gd name="connsiteY78" fmla="*/ 4087663 h 5829300"/>
              <a:gd name="connsiteX79" fmla="*/ 4615234 w 5829300"/>
              <a:gd name="connsiteY79" fmla="*/ 3981231 h 5829300"/>
              <a:gd name="connsiteX80" fmla="*/ 4656287 w 5829300"/>
              <a:gd name="connsiteY80" fmla="*/ 3874799 h 5829300"/>
              <a:gd name="connsiteX81" fmla="*/ 4869152 w 5829300"/>
              <a:gd name="connsiteY81" fmla="*/ 3874799 h 5829300"/>
              <a:gd name="connsiteX82" fmla="*/ 5197564 w 5829300"/>
              <a:gd name="connsiteY82" fmla="*/ 2922251 h 5829300"/>
              <a:gd name="connsiteX83" fmla="*/ 5156512 w 5829300"/>
              <a:gd name="connsiteY83" fmla="*/ 3028683 h 5829300"/>
              <a:gd name="connsiteX84" fmla="*/ 5050079 w 5829300"/>
              <a:gd name="connsiteY84" fmla="*/ 3069736 h 5829300"/>
              <a:gd name="connsiteX85" fmla="*/ 4943647 w 5829300"/>
              <a:gd name="connsiteY85" fmla="*/ 3028683 h 5829300"/>
              <a:gd name="connsiteX86" fmla="*/ 4902594 w 5829300"/>
              <a:gd name="connsiteY86" fmla="*/ 2922251 h 5829300"/>
              <a:gd name="connsiteX87" fmla="*/ 4943647 w 5829300"/>
              <a:gd name="connsiteY87" fmla="*/ 2815819 h 5829300"/>
              <a:gd name="connsiteX88" fmla="*/ 5157264 w 5829300"/>
              <a:gd name="connsiteY88" fmla="*/ 2815819 h 5829300"/>
              <a:gd name="connsiteX89" fmla="*/ 5197564 w 5829300"/>
              <a:gd name="connsiteY89" fmla="*/ 2922251 h 5829300"/>
              <a:gd name="connsiteX90" fmla="*/ 4655534 w 5829300"/>
              <a:gd name="connsiteY90" fmla="*/ 1962102 h 5829300"/>
              <a:gd name="connsiteX91" fmla="*/ 4614482 w 5829300"/>
              <a:gd name="connsiteY91" fmla="*/ 1855670 h 5829300"/>
              <a:gd name="connsiteX92" fmla="*/ 4655534 w 5829300"/>
              <a:gd name="connsiteY92" fmla="*/ 1749238 h 5829300"/>
              <a:gd name="connsiteX93" fmla="*/ 4869152 w 5829300"/>
              <a:gd name="connsiteY93" fmla="*/ 1749238 h 5829300"/>
              <a:gd name="connsiteX94" fmla="*/ 4910205 w 5829300"/>
              <a:gd name="connsiteY94" fmla="*/ 1855670 h 5829300"/>
              <a:gd name="connsiteX95" fmla="*/ 4869152 w 5829300"/>
              <a:gd name="connsiteY95" fmla="*/ 1962102 h 5829300"/>
              <a:gd name="connsiteX96" fmla="*/ 4762719 w 5829300"/>
              <a:gd name="connsiteY96" fmla="*/ 2003155 h 5829300"/>
              <a:gd name="connsiteX97" fmla="*/ 4655534 w 5829300"/>
              <a:gd name="connsiteY97" fmla="*/ 1962102 h 5829300"/>
              <a:gd name="connsiteX98" fmla="*/ 4089178 w 5829300"/>
              <a:gd name="connsiteY98" fmla="*/ 968512 h 5829300"/>
              <a:gd name="connsiteX99" fmla="*/ 4130231 w 5829300"/>
              <a:gd name="connsiteY99" fmla="*/ 1074944 h 5829300"/>
              <a:gd name="connsiteX100" fmla="*/ 4089178 w 5829300"/>
              <a:gd name="connsiteY100" fmla="*/ 1181376 h 5829300"/>
              <a:gd name="connsiteX101" fmla="*/ 3982745 w 5829300"/>
              <a:gd name="connsiteY101" fmla="*/ 1222429 h 5829300"/>
              <a:gd name="connsiteX102" fmla="*/ 3876313 w 5829300"/>
              <a:gd name="connsiteY102" fmla="*/ 1181376 h 5829300"/>
              <a:gd name="connsiteX103" fmla="*/ 3835261 w 5829300"/>
              <a:gd name="connsiteY103" fmla="*/ 1074944 h 5829300"/>
              <a:gd name="connsiteX104" fmla="*/ 3876313 w 5829300"/>
              <a:gd name="connsiteY104" fmla="*/ 968512 h 5829300"/>
              <a:gd name="connsiteX105" fmla="*/ 4089178 w 5829300"/>
              <a:gd name="connsiteY105" fmla="*/ 968512 h 5829300"/>
              <a:gd name="connsiteX106" fmla="*/ 2758812 w 5829300"/>
              <a:gd name="connsiteY106" fmla="*/ 2922251 h 5829300"/>
              <a:gd name="connsiteX107" fmla="*/ 2758812 w 5829300"/>
              <a:gd name="connsiteY107" fmla="*/ 1543231 h 5829300"/>
              <a:gd name="connsiteX108" fmla="*/ 2906297 w 5829300"/>
              <a:gd name="connsiteY108" fmla="*/ 1395746 h 5829300"/>
              <a:gd name="connsiteX109" fmla="*/ 3054534 w 5829300"/>
              <a:gd name="connsiteY109" fmla="*/ 1543231 h 5829300"/>
              <a:gd name="connsiteX110" fmla="*/ 3054534 w 5829300"/>
              <a:gd name="connsiteY110" fmla="*/ 2766413 h 5829300"/>
              <a:gd name="connsiteX111" fmla="*/ 3883924 w 5829300"/>
              <a:gd name="connsiteY111" fmla="*/ 2766413 h 5829300"/>
              <a:gd name="connsiteX112" fmla="*/ 4031409 w 5829300"/>
              <a:gd name="connsiteY112" fmla="*/ 2913898 h 5829300"/>
              <a:gd name="connsiteX113" fmla="*/ 3883924 w 5829300"/>
              <a:gd name="connsiteY113" fmla="*/ 3061383 h 5829300"/>
              <a:gd name="connsiteX114" fmla="*/ 2914650 w 5829300"/>
              <a:gd name="connsiteY114" fmla="*/ 3061383 h 5829300"/>
              <a:gd name="connsiteX115" fmla="*/ 2758812 w 5829300"/>
              <a:gd name="connsiteY115" fmla="*/ 2922251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5829300" h="5829300">
                <a:moveTo>
                  <a:pt x="2914650" y="0"/>
                </a:moveTo>
                <a:cubicBezTo>
                  <a:pt x="1305287" y="0"/>
                  <a:pt x="0" y="1305287"/>
                  <a:pt x="0" y="2914650"/>
                </a:cubicBezTo>
                <a:cubicBezTo>
                  <a:pt x="0" y="4524013"/>
                  <a:pt x="1306040" y="5829300"/>
                  <a:pt x="2914650" y="5829300"/>
                </a:cubicBezTo>
                <a:cubicBezTo>
                  <a:pt x="4523261" y="5829300"/>
                  <a:pt x="5829300" y="4523261"/>
                  <a:pt x="5829300" y="2914650"/>
                </a:cubicBezTo>
                <a:cubicBezTo>
                  <a:pt x="5829300" y="1306040"/>
                  <a:pt x="4524023" y="0"/>
                  <a:pt x="2914650" y="0"/>
                </a:cubicBezTo>
                <a:close/>
                <a:moveTo>
                  <a:pt x="2914650" y="5533578"/>
                </a:moveTo>
                <a:cubicBezTo>
                  <a:pt x="1469488" y="5533578"/>
                  <a:pt x="304086" y="4359812"/>
                  <a:pt x="304086" y="2923013"/>
                </a:cubicBezTo>
                <a:cubicBezTo>
                  <a:pt x="304086" y="1477851"/>
                  <a:pt x="1477851" y="312449"/>
                  <a:pt x="2914650" y="312449"/>
                </a:cubicBezTo>
                <a:cubicBezTo>
                  <a:pt x="4359812" y="312449"/>
                  <a:pt x="5525215" y="1486214"/>
                  <a:pt x="5525215" y="2923013"/>
                </a:cubicBezTo>
                <a:cubicBezTo>
                  <a:pt x="5525215" y="4359812"/>
                  <a:pt x="4359812" y="5533578"/>
                  <a:pt x="2914650" y="5533578"/>
                </a:cubicBezTo>
                <a:close/>
                <a:moveTo>
                  <a:pt x="2808218" y="894769"/>
                </a:moveTo>
                <a:cubicBezTo>
                  <a:pt x="2783891" y="870442"/>
                  <a:pt x="2767165" y="829389"/>
                  <a:pt x="2767165" y="788337"/>
                </a:cubicBezTo>
                <a:cubicBezTo>
                  <a:pt x="2767165" y="747284"/>
                  <a:pt x="2783891" y="706231"/>
                  <a:pt x="2808218" y="681904"/>
                </a:cubicBezTo>
                <a:cubicBezTo>
                  <a:pt x="2865996" y="624126"/>
                  <a:pt x="2964066" y="624126"/>
                  <a:pt x="3021835" y="681904"/>
                </a:cubicBezTo>
                <a:cubicBezTo>
                  <a:pt x="3046162" y="706231"/>
                  <a:pt x="3062888" y="747284"/>
                  <a:pt x="3062888" y="788337"/>
                </a:cubicBezTo>
                <a:cubicBezTo>
                  <a:pt x="3062888" y="829389"/>
                  <a:pt x="3046162" y="870442"/>
                  <a:pt x="3021835" y="894769"/>
                </a:cubicBezTo>
                <a:cubicBezTo>
                  <a:pt x="2997508" y="919096"/>
                  <a:pt x="2956455" y="935822"/>
                  <a:pt x="2915403" y="935822"/>
                </a:cubicBezTo>
                <a:cubicBezTo>
                  <a:pt x="2873597" y="944185"/>
                  <a:pt x="2832545" y="927459"/>
                  <a:pt x="2808218" y="894769"/>
                </a:cubicBezTo>
                <a:close/>
                <a:moveTo>
                  <a:pt x="1954502" y="968512"/>
                </a:moveTo>
                <a:cubicBezTo>
                  <a:pt x="1978828" y="992838"/>
                  <a:pt x="1995554" y="1033891"/>
                  <a:pt x="1995554" y="1074944"/>
                </a:cubicBezTo>
                <a:cubicBezTo>
                  <a:pt x="1995554" y="1115997"/>
                  <a:pt x="1978828" y="1157049"/>
                  <a:pt x="1954502" y="1181376"/>
                </a:cubicBezTo>
                <a:cubicBezTo>
                  <a:pt x="1930175" y="1205703"/>
                  <a:pt x="1889122" y="1222429"/>
                  <a:pt x="1848069" y="1222429"/>
                </a:cubicBezTo>
                <a:cubicBezTo>
                  <a:pt x="1807016" y="1222429"/>
                  <a:pt x="1765964" y="1205703"/>
                  <a:pt x="1741637" y="1181376"/>
                </a:cubicBezTo>
                <a:cubicBezTo>
                  <a:pt x="1717310" y="1157049"/>
                  <a:pt x="1700584" y="1115997"/>
                  <a:pt x="1700584" y="1074944"/>
                </a:cubicBezTo>
                <a:cubicBezTo>
                  <a:pt x="1700584" y="1033891"/>
                  <a:pt x="1717310" y="992838"/>
                  <a:pt x="1741637" y="968512"/>
                </a:cubicBezTo>
                <a:cubicBezTo>
                  <a:pt x="1798663" y="910733"/>
                  <a:pt x="1896732" y="910733"/>
                  <a:pt x="1954502" y="968512"/>
                </a:cubicBezTo>
                <a:close/>
                <a:moveTo>
                  <a:pt x="1174528" y="1748485"/>
                </a:moveTo>
                <a:cubicBezTo>
                  <a:pt x="1198855" y="1772812"/>
                  <a:pt x="1215581" y="1813865"/>
                  <a:pt x="1215581" y="1854918"/>
                </a:cubicBezTo>
                <a:cubicBezTo>
                  <a:pt x="1215581" y="1895970"/>
                  <a:pt x="1198855" y="1937023"/>
                  <a:pt x="1174528" y="1961350"/>
                </a:cubicBezTo>
                <a:cubicBezTo>
                  <a:pt x="1141838" y="1985677"/>
                  <a:pt x="1109148" y="2002403"/>
                  <a:pt x="1068095" y="2002403"/>
                </a:cubicBezTo>
                <a:cubicBezTo>
                  <a:pt x="1027043" y="2002403"/>
                  <a:pt x="985990" y="1985677"/>
                  <a:pt x="961663" y="1961350"/>
                </a:cubicBezTo>
                <a:cubicBezTo>
                  <a:pt x="937336" y="1937023"/>
                  <a:pt x="920610" y="1895970"/>
                  <a:pt x="920610" y="1854918"/>
                </a:cubicBezTo>
                <a:cubicBezTo>
                  <a:pt x="920610" y="1813865"/>
                  <a:pt x="937336" y="1772812"/>
                  <a:pt x="961663" y="1748485"/>
                </a:cubicBezTo>
                <a:cubicBezTo>
                  <a:pt x="1018680" y="1690707"/>
                  <a:pt x="1116749" y="1690707"/>
                  <a:pt x="1174528" y="1748485"/>
                </a:cubicBezTo>
                <a:close/>
                <a:moveTo>
                  <a:pt x="936584" y="2922251"/>
                </a:moveTo>
                <a:cubicBezTo>
                  <a:pt x="936584" y="2963304"/>
                  <a:pt x="919858" y="3004357"/>
                  <a:pt x="895531" y="3028683"/>
                </a:cubicBezTo>
                <a:cubicBezTo>
                  <a:pt x="862841" y="3053010"/>
                  <a:pt x="830151" y="3069736"/>
                  <a:pt x="789099" y="3069736"/>
                </a:cubicBezTo>
                <a:cubicBezTo>
                  <a:pt x="748046" y="3069736"/>
                  <a:pt x="715356" y="3053010"/>
                  <a:pt x="682666" y="3028683"/>
                </a:cubicBezTo>
                <a:cubicBezTo>
                  <a:pt x="658339" y="2995994"/>
                  <a:pt x="641614" y="2963304"/>
                  <a:pt x="641614" y="2922251"/>
                </a:cubicBezTo>
                <a:cubicBezTo>
                  <a:pt x="641614" y="2881198"/>
                  <a:pt x="658339" y="2840146"/>
                  <a:pt x="682666" y="2815819"/>
                </a:cubicBezTo>
                <a:cubicBezTo>
                  <a:pt x="740445" y="2758040"/>
                  <a:pt x="838514" y="2758040"/>
                  <a:pt x="896283" y="2815819"/>
                </a:cubicBezTo>
                <a:cubicBezTo>
                  <a:pt x="919858" y="2840146"/>
                  <a:pt x="936584" y="2881198"/>
                  <a:pt x="936584" y="2922251"/>
                </a:cubicBezTo>
                <a:close/>
                <a:moveTo>
                  <a:pt x="1174528" y="3874799"/>
                </a:moveTo>
                <a:cubicBezTo>
                  <a:pt x="1198855" y="3899125"/>
                  <a:pt x="1215581" y="3940178"/>
                  <a:pt x="1215581" y="3981231"/>
                </a:cubicBezTo>
                <a:cubicBezTo>
                  <a:pt x="1215581" y="4022284"/>
                  <a:pt x="1198855" y="4063336"/>
                  <a:pt x="1174528" y="4087663"/>
                </a:cubicBezTo>
                <a:cubicBezTo>
                  <a:pt x="1150201" y="4111990"/>
                  <a:pt x="1109148" y="4128716"/>
                  <a:pt x="1068095" y="4128716"/>
                </a:cubicBezTo>
                <a:cubicBezTo>
                  <a:pt x="1027043" y="4128716"/>
                  <a:pt x="985990" y="4111990"/>
                  <a:pt x="961663" y="4087663"/>
                </a:cubicBezTo>
                <a:cubicBezTo>
                  <a:pt x="937336" y="4063336"/>
                  <a:pt x="920610" y="4022284"/>
                  <a:pt x="920610" y="3981231"/>
                </a:cubicBezTo>
                <a:cubicBezTo>
                  <a:pt x="920610" y="3940178"/>
                  <a:pt x="937336" y="3899125"/>
                  <a:pt x="961663" y="3874799"/>
                </a:cubicBezTo>
                <a:cubicBezTo>
                  <a:pt x="1018680" y="3825383"/>
                  <a:pt x="1116749" y="3825383"/>
                  <a:pt x="1174528" y="3874799"/>
                </a:cubicBezTo>
                <a:close/>
                <a:moveTo>
                  <a:pt x="1954502" y="4654773"/>
                </a:moveTo>
                <a:cubicBezTo>
                  <a:pt x="1978828" y="4679099"/>
                  <a:pt x="1995554" y="4720152"/>
                  <a:pt x="1995554" y="4761205"/>
                </a:cubicBezTo>
                <a:cubicBezTo>
                  <a:pt x="1995554" y="4802258"/>
                  <a:pt x="1978828" y="4843310"/>
                  <a:pt x="1954502" y="4867637"/>
                </a:cubicBezTo>
                <a:cubicBezTo>
                  <a:pt x="1930175" y="4891964"/>
                  <a:pt x="1889122" y="4908690"/>
                  <a:pt x="1848069" y="4908690"/>
                </a:cubicBezTo>
                <a:cubicBezTo>
                  <a:pt x="1807016" y="4908690"/>
                  <a:pt x="1765964" y="4891964"/>
                  <a:pt x="1741637" y="4867637"/>
                </a:cubicBezTo>
                <a:cubicBezTo>
                  <a:pt x="1717310" y="4843310"/>
                  <a:pt x="1700584" y="4802258"/>
                  <a:pt x="1700584" y="4761205"/>
                </a:cubicBezTo>
                <a:cubicBezTo>
                  <a:pt x="1700584" y="4720152"/>
                  <a:pt x="1717310" y="4679099"/>
                  <a:pt x="1741637" y="4654773"/>
                </a:cubicBezTo>
                <a:cubicBezTo>
                  <a:pt x="1798663" y="4597756"/>
                  <a:pt x="1896732" y="4605357"/>
                  <a:pt x="1954502" y="4654773"/>
                </a:cubicBezTo>
                <a:close/>
                <a:moveTo>
                  <a:pt x="3021844" y="4942132"/>
                </a:moveTo>
                <a:cubicBezTo>
                  <a:pt x="3046171" y="4966459"/>
                  <a:pt x="3062897" y="5007512"/>
                  <a:pt x="3062897" y="5048565"/>
                </a:cubicBezTo>
                <a:cubicBezTo>
                  <a:pt x="3062897" y="5089617"/>
                  <a:pt x="3046171" y="5122307"/>
                  <a:pt x="3021844" y="5154997"/>
                </a:cubicBezTo>
                <a:cubicBezTo>
                  <a:pt x="2997518" y="5187687"/>
                  <a:pt x="2956465" y="5196050"/>
                  <a:pt x="2915412" y="5196050"/>
                </a:cubicBezTo>
                <a:cubicBezTo>
                  <a:pt x="2874359" y="5196050"/>
                  <a:pt x="2833307" y="5179324"/>
                  <a:pt x="2808980" y="5154997"/>
                </a:cubicBezTo>
                <a:cubicBezTo>
                  <a:pt x="2784653" y="5130670"/>
                  <a:pt x="2767927" y="5089617"/>
                  <a:pt x="2767927" y="5048565"/>
                </a:cubicBezTo>
                <a:cubicBezTo>
                  <a:pt x="2767927" y="5007512"/>
                  <a:pt x="2784653" y="4966459"/>
                  <a:pt x="2808980" y="4942132"/>
                </a:cubicBezTo>
                <a:cubicBezTo>
                  <a:pt x="2865996" y="4885115"/>
                  <a:pt x="2964066" y="4885115"/>
                  <a:pt x="3021844" y="4942132"/>
                </a:cubicBezTo>
                <a:close/>
                <a:moveTo>
                  <a:pt x="4089178" y="4654773"/>
                </a:moveTo>
                <a:cubicBezTo>
                  <a:pt x="4113505" y="4687462"/>
                  <a:pt x="4130231" y="4720152"/>
                  <a:pt x="4130231" y="4761205"/>
                </a:cubicBezTo>
                <a:cubicBezTo>
                  <a:pt x="4130231" y="4802258"/>
                  <a:pt x="4113505" y="4843310"/>
                  <a:pt x="4089178" y="4867637"/>
                </a:cubicBezTo>
                <a:cubicBezTo>
                  <a:pt x="4056488" y="4891964"/>
                  <a:pt x="4023798" y="4908690"/>
                  <a:pt x="3982745" y="4908690"/>
                </a:cubicBezTo>
                <a:cubicBezTo>
                  <a:pt x="3941693" y="4908690"/>
                  <a:pt x="3909003" y="4891964"/>
                  <a:pt x="3876313" y="4867637"/>
                </a:cubicBezTo>
                <a:cubicBezTo>
                  <a:pt x="3851986" y="4834947"/>
                  <a:pt x="3835261" y="4802258"/>
                  <a:pt x="3835261" y="4761205"/>
                </a:cubicBezTo>
                <a:cubicBezTo>
                  <a:pt x="3835261" y="4720152"/>
                  <a:pt x="3851986" y="4679099"/>
                  <a:pt x="3876313" y="4654773"/>
                </a:cubicBezTo>
                <a:cubicBezTo>
                  <a:pt x="3933330" y="4597756"/>
                  <a:pt x="4031399" y="4597756"/>
                  <a:pt x="4089178" y="4654773"/>
                </a:cubicBezTo>
                <a:close/>
                <a:moveTo>
                  <a:pt x="4869152" y="3874799"/>
                </a:moveTo>
                <a:cubicBezTo>
                  <a:pt x="4893478" y="3907488"/>
                  <a:pt x="4910205" y="3940178"/>
                  <a:pt x="4910205" y="3981231"/>
                </a:cubicBezTo>
                <a:cubicBezTo>
                  <a:pt x="4910205" y="4022284"/>
                  <a:pt x="4893478" y="4063336"/>
                  <a:pt x="4869152" y="4087663"/>
                </a:cubicBezTo>
                <a:cubicBezTo>
                  <a:pt x="4844825" y="4111990"/>
                  <a:pt x="4803772" y="4128716"/>
                  <a:pt x="4762719" y="4128716"/>
                </a:cubicBezTo>
                <a:cubicBezTo>
                  <a:pt x="4721667" y="4128716"/>
                  <a:pt x="4680614" y="4111990"/>
                  <a:pt x="4656287" y="4087663"/>
                </a:cubicBezTo>
                <a:cubicBezTo>
                  <a:pt x="4631960" y="4063336"/>
                  <a:pt x="4615234" y="4022284"/>
                  <a:pt x="4615234" y="3981231"/>
                </a:cubicBezTo>
                <a:cubicBezTo>
                  <a:pt x="4615234" y="3940178"/>
                  <a:pt x="4631960" y="3899125"/>
                  <a:pt x="4656287" y="3874799"/>
                </a:cubicBezTo>
                <a:cubicBezTo>
                  <a:pt x="4713313" y="3825383"/>
                  <a:pt x="4811382" y="3825383"/>
                  <a:pt x="4869152" y="3874799"/>
                </a:cubicBezTo>
                <a:close/>
                <a:moveTo>
                  <a:pt x="5197564" y="2922251"/>
                </a:moveTo>
                <a:cubicBezTo>
                  <a:pt x="5197564" y="2963304"/>
                  <a:pt x="5180838" y="3004357"/>
                  <a:pt x="5156512" y="3028683"/>
                </a:cubicBezTo>
                <a:cubicBezTo>
                  <a:pt x="5132185" y="3053010"/>
                  <a:pt x="5091132" y="3069736"/>
                  <a:pt x="5050079" y="3069736"/>
                </a:cubicBezTo>
                <a:cubicBezTo>
                  <a:pt x="5009026" y="3069736"/>
                  <a:pt x="4967974" y="3053010"/>
                  <a:pt x="4943647" y="3028683"/>
                </a:cubicBezTo>
                <a:cubicBezTo>
                  <a:pt x="4919320" y="3004357"/>
                  <a:pt x="4902594" y="2963304"/>
                  <a:pt x="4902594" y="2922251"/>
                </a:cubicBezTo>
                <a:cubicBezTo>
                  <a:pt x="4902594" y="2881198"/>
                  <a:pt x="4919320" y="2840146"/>
                  <a:pt x="4943647" y="2815819"/>
                </a:cubicBezTo>
                <a:cubicBezTo>
                  <a:pt x="5001425" y="2758040"/>
                  <a:pt x="5099495" y="2758040"/>
                  <a:pt x="5157264" y="2815819"/>
                </a:cubicBezTo>
                <a:cubicBezTo>
                  <a:pt x="5180838" y="2840146"/>
                  <a:pt x="5197564" y="2881198"/>
                  <a:pt x="5197564" y="2922251"/>
                </a:cubicBezTo>
                <a:close/>
                <a:moveTo>
                  <a:pt x="4655534" y="1962102"/>
                </a:moveTo>
                <a:cubicBezTo>
                  <a:pt x="4631208" y="1937776"/>
                  <a:pt x="4614482" y="1896723"/>
                  <a:pt x="4614482" y="1855670"/>
                </a:cubicBezTo>
                <a:cubicBezTo>
                  <a:pt x="4614482" y="1814617"/>
                  <a:pt x="4631208" y="1773565"/>
                  <a:pt x="4655534" y="1749238"/>
                </a:cubicBezTo>
                <a:cubicBezTo>
                  <a:pt x="4713313" y="1691459"/>
                  <a:pt x="4811382" y="1691459"/>
                  <a:pt x="4869152" y="1749238"/>
                </a:cubicBezTo>
                <a:cubicBezTo>
                  <a:pt x="4893478" y="1781927"/>
                  <a:pt x="4910205" y="1814617"/>
                  <a:pt x="4910205" y="1855670"/>
                </a:cubicBezTo>
                <a:cubicBezTo>
                  <a:pt x="4910205" y="1896723"/>
                  <a:pt x="4893478" y="1937776"/>
                  <a:pt x="4869152" y="1962102"/>
                </a:cubicBezTo>
                <a:cubicBezTo>
                  <a:pt x="4844825" y="1986429"/>
                  <a:pt x="4803772" y="2003155"/>
                  <a:pt x="4762719" y="2003155"/>
                </a:cubicBezTo>
                <a:cubicBezTo>
                  <a:pt x="4720914" y="2011518"/>
                  <a:pt x="4679861" y="1994792"/>
                  <a:pt x="4655534" y="1962102"/>
                </a:cubicBezTo>
                <a:close/>
                <a:moveTo>
                  <a:pt x="4089178" y="968512"/>
                </a:moveTo>
                <a:cubicBezTo>
                  <a:pt x="4113505" y="992838"/>
                  <a:pt x="4130231" y="1033891"/>
                  <a:pt x="4130231" y="1074944"/>
                </a:cubicBezTo>
                <a:cubicBezTo>
                  <a:pt x="4130231" y="1115997"/>
                  <a:pt x="4113505" y="1157049"/>
                  <a:pt x="4089178" y="1181376"/>
                </a:cubicBezTo>
                <a:cubicBezTo>
                  <a:pt x="4056488" y="1205703"/>
                  <a:pt x="4023798" y="1222429"/>
                  <a:pt x="3982745" y="1222429"/>
                </a:cubicBezTo>
                <a:cubicBezTo>
                  <a:pt x="3941693" y="1222429"/>
                  <a:pt x="3909003" y="1205703"/>
                  <a:pt x="3876313" y="1181376"/>
                </a:cubicBezTo>
                <a:cubicBezTo>
                  <a:pt x="3851986" y="1157049"/>
                  <a:pt x="3835261" y="1115997"/>
                  <a:pt x="3835261" y="1074944"/>
                </a:cubicBezTo>
                <a:cubicBezTo>
                  <a:pt x="3835261" y="1033891"/>
                  <a:pt x="3851986" y="992838"/>
                  <a:pt x="3876313" y="968512"/>
                </a:cubicBezTo>
                <a:cubicBezTo>
                  <a:pt x="3933330" y="910733"/>
                  <a:pt x="4031399" y="910733"/>
                  <a:pt x="4089178" y="968512"/>
                </a:cubicBezTo>
                <a:close/>
                <a:moveTo>
                  <a:pt x="2758812" y="2922251"/>
                </a:moveTo>
                <a:lnTo>
                  <a:pt x="2758812" y="1543231"/>
                </a:lnTo>
                <a:cubicBezTo>
                  <a:pt x="2758812" y="1461126"/>
                  <a:pt x="2824191" y="1395746"/>
                  <a:pt x="2906297" y="1395746"/>
                </a:cubicBezTo>
                <a:cubicBezTo>
                  <a:pt x="2988402" y="1395746"/>
                  <a:pt x="3054534" y="1461126"/>
                  <a:pt x="3054534" y="1543231"/>
                </a:cubicBezTo>
                <a:lnTo>
                  <a:pt x="3054534" y="2766413"/>
                </a:lnTo>
                <a:lnTo>
                  <a:pt x="3883924" y="2766413"/>
                </a:lnTo>
                <a:cubicBezTo>
                  <a:pt x="3966029" y="2766413"/>
                  <a:pt x="4031409" y="2831792"/>
                  <a:pt x="4031409" y="2913898"/>
                </a:cubicBezTo>
                <a:cubicBezTo>
                  <a:pt x="4031409" y="2996003"/>
                  <a:pt x="3966029" y="3061383"/>
                  <a:pt x="3883924" y="3061383"/>
                </a:cubicBezTo>
                <a:lnTo>
                  <a:pt x="2914650" y="3061383"/>
                </a:lnTo>
                <a:cubicBezTo>
                  <a:pt x="2832545" y="3070498"/>
                  <a:pt x="2758812" y="3004357"/>
                  <a:pt x="2758812" y="29222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7" name="Forma libre 266">
            <a:extLst>
              <a:ext uri="{FF2B5EF4-FFF2-40B4-BE49-F238E27FC236}">
                <a16:creationId xmlns:a16="http://schemas.microsoft.com/office/drawing/2014/main" id="{BAA18C5E-DA7B-454F-BCEC-E566691E465C}"/>
              </a:ext>
            </a:extLst>
          </p:cNvPr>
          <p:cNvSpPr/>
          <p:nvPr/>
        </p:nvSpPr>
        <p:spPr>
          <a:xfrm>
            <a:off x="4269259" y="1492204"/>
            <a:ext cx="301831" cy="160779"/>
          </a:xfrm>
          <a:custGeom>
            <a:avLst/>
            <a:gdLst>
              <a:gd name="connsiteX0" fmla="*/ 5823428 w 5829300"/>
              <a:gd name="connsiteY0" fmla="*/ 2064296 h 3105150"/>
              <a:gd name="connsiteX1" fmla="*/ 4888501 w 5829300"/>
              <a:gd name="connsiteY1" fmla="*/ 1208608 h 3105150"/>
              <a:gd name="connsiteX2" fmla="*/ 4845220 w 5829300"/>
              <a:gd name="connsiteY2" fmla="*/ 1208608 h 3105150"/>
              <a:gd name="connsiteX3" fmla="*/ 4830570 w 5829300"/>
              <a:gd name="connsiteY3" fmla="*/ 1165327 h 3105150"/>
              <a:gd name="connsiteX4" fmla="*/ 4039481 w 5829300"/>
              <a:gd name="connsiteY4" fmla="*/ 546706 h 3105150"/>
              <a:gd name="connsiteX5" fmla="*/ 3651261 w 5829300"/>
              <a:gd name="connsiteY5" fmla="*/ 633270 h 3105150"/>
              <a:gd name="connsiteX6" fmla="*/ 3600655 w 5829300"/>
              <a:gd name="connsiteY6" fmla="*/ 654577 h 3105150"/>
              <a:gd name="connsiteX7" fmla="*/ 3564698 w 5829300"/>
              <a:gd name="connsiteY7" fmla="*/ 611295 h 3105150"/>
              <a:gd name="connsiteX8" fmla="*/ 2327457 w 5829300"/>
              <a:gd name="connsiteY8" fmla="*/ 0 h 3105150"/>
              <a:gd name="connsiteX9" fmla="*/ 1284660 w 5829300"/>
              <a:gd name="connsiteY9" fmla="*/ 410194 h 3105150"/>
              <a:gd name="connsiteX10" fmla="*/ 781236 w 5829300"/>
              <a:gd name="connsiteY10" fmla="*/ 1431684 h 3105150"/>
              <a:gd name="connsiteX11" fmla="*/ 781236 w 5829300"/>
              <a:gd name="connsiteY11" fmla="*/ 1496273 h 3105150"/>
              <a:gd name="connsiteX12" fmla="*/ 781236 w 5829300"/>
              <a:gd name="connsiteY12" fmla="*/ 1510922 h 3105150"/>
              <a:gd name="connsiteX13" fmla="*/ 766586 w 5829300"/>
              <a:gd name="connsiteY13" fmla="*/ 1510922 h 3105150"/>
              <a:gd name="connsiteX14" fmla="*/ 709322 w 5829300"/>
              <a:gd name="connsiteY14" fmla="*/ 1518247 h 3105150"/>
              <a:gd name="connsiteX15" fmla="*/ 177265 w 5829300"/>
              <a:gd name="connsiteY15" fmla="*/ 1805921 h 3105150"/>
              <a:gd name="connsiteX16" fmla="*/ 76709 w 5829300"/>
              <a:gd name="connsiteY16" fmla="*/ 2640292 h 3105150"/>
              <a:gd name="connsiteX17" fmla="*/ 810534 w 5829300"/>
              <a:gd name="connsiteY17" fmla="*/ 3107750 h 3105150"/>
              <a:gd name="connsiteX18" fmla="*/ 1680872 w 5829300"/>
              <a:gd name="connsiteY18" fmla="*/ 3107750 h 3105150"/>
              <a:gd name="connsiteX19" fmla="*/ 3745168 w 5829300"/>
              <a:gd name="connsiteY19" fmla="*/ 3107750 h 3105150"/>
              <a:gd name="connsiteX20" fmla="*/ 4888520 w 5829300"/>
              <a:gd name="connsiteY20" fmla="*/ 3107750 h 3105150"/>
              <a:gd name="connsiteX21" fmla="*/ 5118921 w 5829300"/>
              <a:gd name="connsiteY21" fmla="*/ 3079118 h 3105150"/>
              <a:gd name="connsiteX22" fmla="*/ 5823428 w 5829300"/>
              <a:gd name="connsiteY22" fmla="*/ 2064296 h 3105150"/>
              <a:gd name="connsiteX23" fmla="*/ 5054313 w 5829300"/>
              <a:gd name="connsiteY23" fmla="*/ 2826753 h 3105150"/>
              <a:gd name="connsiteX24" fmla="*/ 4889168 w 5829300"/>
              <a:gd name="connsiteY24" fmla="*/ 2848061 h 3105150"/>
              <a:gd name="connsiteX25" fmla="*/ 3745816 w 5829300"/>
              <a:gd name="connsiteY25" fmla="*/ 2848061 h 3105150"/>
              <a:gd name="connsiteX26" fmla="*/ 2860829 w 5829300"/>
              <a:gd name="connsiteY26" fmla="*/ 2848061 h 3105150"/>
              <a:gd name="connsiteX27" fmla="*/ 1681519 w 5829300"/>
              <a:gd name="connsiteY27" fmla="*/ 2848061 h 3105150"/>
              <a:gd name="connsiteX28" fmla="*/ 811182 w 5829300"/>
              <a:gd name="connsiteY28" fmla="*/ 2848061 h 3105150"/>
              <a:gd name="connsiteX29" fmla="*/ 322407 w 5829300"/>
              <a:gd name="connsiteY29" fmla="*/ 2531754 h 3105150"/>
              <a:gd name="connsiteX30" fmla="*/ 401645 w 5829300"/>
              <a:gd name="connsiteY30" fmla="*/ 1971065 h 3105150"/>
              <a:gd name="connsiteX31" fmla="*/ 761233 w 5829300"/>
              <a:gd name="connsiteY31" fmla="*/ 1783947 h 3105150"/>
              <a:gd name="connsiteX32" fmla="*/ 797190 w 5829300"/>
              <a:gd name="connsiteY32" fmla="*/ 1783947 h 3105150"/>
              <a:gd name="connsiteX33" fmla="*/ 1005616 w 5829300"/>
              <a:gd name="connsiteY33" fmla="*/ 1712033 h 3105150"/>
              <a:gd name="connsiteX34" fmla="*/ 1062880 w 5829300"/>
              <a:gd name="connsiteY34" fmla="*/ 1503607 h 3105150"/>
              <a:gd name="connsiteX35" fmla="*/ 1062880 w 5829300"/>
              <a:gd name="connsiteY35" fmla="*/ 1460325 h 3105150"/>
              <a:gd name="connsiteX36" fmla="*/ 1479732 w 5829300"/>
              <a:gd name="connsiteY36" fmla="*/ 611972 h 3105150"/>
              <a:gd name="connsiteX37" fmla="*/ 2342745 w 5829300"/>
              <a:gd name="connsiteY37" fmla="*/ 273691 h 3105150"/>
              <a:gd name="connsiteX38" fmla="*/ 3370893 w 5829300"/>
              <a:gd name="connsiteY38" fmla="*/ 784441 h 3105150"/>
              <a:gd name="connsiteX39" fmla="*/ 3593968 w 5829300"/>
              <a:gd name="connsiteY39" fmla="*/ 942927 h 3105150"/>
              <a:gd name="connsiteX40" fmla="*/ 3773762 w 5829300"/>
              <a:gd name="connsiteY40" fmla="*/ 885663 h 3105150"/>
              <a:gd name="connsiteX41" fmla="*/ 4054102 w 5829300"/>
              <a:gd name="connsiteY41" fmla="*/ 821074 h 3105150"/>
              <a:gd name="connsiteX42" fmla="*/ 4593483 w 5829300"/>
              <a:gd name="connsiteY42" fmla="*/ 1252575 h 3105150"/>
              <a:gd name="connsiteX43" fmla="*/ 4902465 w 5829300"/>
              <a:gd name="connsiteY43" fmla="*/ 1482976 h 3105150"/>
              <a:gd name="connsiteX44" fmla="*/ 5571035 w 5829300"/>
              <a:gd name="connsiteY44" fmla="*/ 2101596 h 3105150"/>
              <a:gd name="connsiteX45" fmla="*/ 5054313 w 5829300"/>
              <a:gd name="connsiteY45" fmla="*/ 2826753 h 310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829300" h="3105150">
                <a:moveTo>
                  <a:pt x="5823428" y="2064296"/>
                </a:moveTo>
                <a:cubicBezTo>
                  <a:pt x="5766163" y="1568196"/>
                  <a:pt x="5384602" y="1222601"/>
                  <a:pt x="4888501" y="1208608"/>
                </a:cubicBezTo>
                <a:cubicBezTo>
                  <a:pt x="4873852" y="1208608"/>
                  <a:pt x="4859869" y="1208608"/>
                  <a:pt x="4845220" y="1208608"/>
                </a:cubicBezTo>
                <a:cubicBezTo>
                  <a:pt x="4837895" y="1193959"/>
                  <a:pt x="4837895" y="1179976"/>
                  <a:pt x="4830570" y="1165327"/>
                </a:cubicBezTo>
                <a:cubicBezTo>
                  <a:pt x="4715366" y="784431"/>
                  <a:pt x="4413718" y="546706"/>
                  <a:pt x="4039481" y="546706"/>
                </a:cubicBezTo>
                <a:cubicBezTo>
                  <a:pt x="3910293" y="546706"/>
                  <a:pt x="3780448" y="575339"/>
                  <a:pt x="3651261" y="633270"/>
                </a:cubicBezTo>
                <a:cubicBezTo>
                  <a:pt x="3636612" y="640594"/>
                  <a:pt x="3615304" y="647919"/>
                  <a:pt x="3600655" y="654577"/>
                </a:cubicBezTo>
                <a:cubicBezTo>
                  <a:pt x="3593330" y="639928"/>
                  <a:pt x="3579347" y="625945"/>
                  <a:pt x="3564698" y="611295"/>
                </a:cubicBezTo>
                <a:cubicBezTo>
                  <a:pt x="3262374" y="223075"/>
                  <a:pt x="2809565" y="0"/>
                  <a:pt x="2327457" y="0"/>
                </a:cubicBezTo>
                <a:cubicBezTo>
                  <a:pt x="1939237" y="0"/>
                  <a:pt x="1572325" y="143837"/>
                  <a:pt x="1284660" y="410194"/>
                </a:cubicBezTo>
                <a:cubicBezTo>
                  <a:pt x="989662" y="683209"/>
                  <a:pt x="817202" y="1028814"/>
                  <a:pt x="781236" y="1431684"/>
                </a:cubicBezTo>
                <a:cubicBezTo>
                  <a:pt x="781236" y="1452991"/>
                  <a:pt x="781236" y="1474965"/>
                  <a:pt x="781236" y="1496273"/>
                </a:cubicBezTo>
                <a:cubicBezTo>
                  <a:pt x="781236" y="1496273"/>
                  <a:pt x="781236" y="1503597"/>
                  <a:pt x="781236" y="1510922"/>
                </a:cubicBezTo>
                <a:cubicBezTo>
                  <a:pt x="773911" y="1510922"/>
                  <a:pt x="773911" y="1510922"/>
                  <a:pt x="766586" y="1510922"/>
                </a:cubicBezTo>
                <a:cubicBezTo>
                  <a:pt x="745279" y="1510922"/>
                  <a:pt x="723304" y="1510922"/>
                  <a:pt x="709322" y="1518247"/>
                </a:cubicBezTo>
                <a:cubicBezTo>
                  <a:pt x="486246" y="1546879"/>
                  <a:pt x="306452" y="1640777"/>
                  <a:pt x="177265" y="1805921"/>
                </a:cubicBezTo>
                <a:cubicBezTo>
                  <a:pt x="-17179" y="2057629"/>
                  <a:pt x="-53135" y="2345303"/>
                  <a:pt x="76709" y="2640292"/>
                </a:cubicBezTo>
                <a:cubicBezTo>
                  <a:pt x="213222" y="2942615"/>
                  <a:pt x="472254" y="3107750"/>
                  <a:pt x="810534" y="3107750"/>
                </a:cubicBezTo>
                <a:cubicBezTo>
                  <a:pt x="1098209" y="3107750"/>
                  <a:pt x="1393198" y="3107750"/>
                  <a:pt x="1680872" y="3107750"/>
                </a:cubicBezTo>
                <a:lnTo>
                  <a:pt x="3745168" y="3107750"/>
                </a:lnTo>
                <a:cubicBezTo>
                  <a:pt x="4126063" y="3107750"/>
                  <a:pt x="4507625" y="3107750"/>
                  <a:pt x="4888520" y="3107750"/>
                </a:cubicBezTo>
                <a:cubicBezTo>
                  <a:pt x="4975084" y="3107750"/>
                  <a:pt x="5047007" y="3100426"/>
                  <a:pt x="5118921" y="3079118"/>
                </a:cubicBezTo>
                <a:cubicBezTo>
                  <a:pt x="5571720" y="2970581"/>
                  <a:pt x="5881359" y="2524430"/>
                  <a:pt x="5823428" y="2064296"/>
                </a:cubicBezTo>
                <a:close/>
                <a:moveTo>
                  <a:pt x="5054313" y="2826753"/>
                </a:moveTo>
                <a:cubicBezTo>
                  <a:pt x="5003706" y="2841403"/>
                  <a:pt x="4946433" y="2841403"/>
                  <a:pt x="4889168" y="2848061"/>
                </a:cubicBezTo>
                <a:cubicBezTo>
                  <a:pt x="4508273" y="2848061"/>
                  <a:pt x="4126711" y="2848061"/>
                  <a:pt x="3745816" y="2848061"/>
                </a:cubicBezTo>
                <a:lnTo>
                  <a:pt x="2860829" y="2848061"/>
                </a:lnTo>
                <a:lnTo>
                  <a:pt x="1681519" y="2848061"/>
                </a:lnTo>
                <a:cubicBezTo>
                  <a:pt x="1393845" y="2848061"/>
                  <a:pt x="1098856" y="2848061"/>
                  <a:pt x="811182" y="2848061"/>
                </a:cubicBezTo>
                <a:cubicBezTo>
                  <a:pt x="580782" y="2848061"/>
                  <a:pt x="415637" y="2740181"/>
                  <a:pt x="322407" y="2531754"/>
                </a:cubicBezTo>
                <a:cubicBezTo>
                  <a:pt x="229176" y="2330653"/>
                  <a:pt x="257818" y="2150859"/>
                  <a:pt x="401645" y="1971065"/>
                </a:cubicBezTo>
                <a:cubicBezTo>
                  <a:pt x="488208" y="1863185"/>
                  <a:pt x="602747" y="1805921"/>
                  <a:pt x="761233" y="1783947"/>
                </a:cubicBezTo>
                <a:cubicBezTo>
                  <a:pt x="775882" y="1783947"/>
                  <a:pt x="789865" y="1783947"/>
                  <a:pt x="797190" y="1783947"/>
                </a:cubicBezTo>
                <a:cubicBezTo>
                  <a:pt x="861779" y="1783947"/>
                  <a:pt x="941027" y="1776622"/>
                  <a:pt x="1005616" y="1712033"/>
                </a:cubicBezTo>
                <a:cubicBezTo>
                  <a:pt x="1062880" y="1647444"/>
                  <a:pt x="1062880" y="1568196"/>
                  <a:pt x="1062880" y="1503607"/>
                </a:cubicBezTo>
                <a:cubicBezTo>
                  <a:pt x="1062880" y="1488958"/>
                  <a:pt x="1062880" y="1474975"/>
                  <a:pt x="1062880" y="1460325"/>
                </a:cubicBezTo>
                <a:cubicBezTo>
                  <a:pt x="1091512" y="1122045"/>
                  <a:pt x="1228025" y="841705"/>
                  <a:pt x="1479732" y="611972"/>
                </a:cubicBezTo>
                <a:cubicBezTo>
                  <a:pt x="1716791" y="388896"/>
                  <a:pt x="2026439" y="273691"/>
                  <a:pt x="2342745" y="273691"/>
                </a:cubicBezTo>
                <a:cubicBezTo>
                  <a:pt x="2745614" y="273691"/>
                  <a:pt x="3119185" y="460810"/>
                  <a:pt x="3370893" y="784441"/>
                </a:cubicBezTo>
                <a:cubicBezTo>
                  <a:pt x="3435482" y="871004"/>
                  <a:pt x="3493422" y="942927"/>
                  <a:pt x="3593968" y="942927"/>
                </a:cubicBezTo>
                <a:cubicBezTo>
                  <a:pt x="3651232" y="942927"/>
                  <a:pt x="3694523" y="921620"/>
                  <a:pt x="3773762" y="885663"/>
                </a:cubicBezTo>
                <a:cubicBezTo>
                  <a:pt x="3866993" y="842381"/>
                  <a:pt x="3960881" y="821074"/>
                  <a:pt x="4054102" y="821074"/>
                </a:cubicBezTo>
                <a:cubicBezTo>
                  <a:pt x="4305809" y="821074"/>
                  <a:pt x="4506911" y="986218"/>
                  <a:pt x="4593483" y="1252575"/>
                </a:cubicBezTo>
                <a:cubicBezTo>
                  <a:pt x="4650748" y="1439694"/>
                  <a:pt x="4701364" y="1482976"/>
                  <a:pt x="4902465" y="1482976"/>
                </a:cubicBezTo>
                <a:cubicBezTo>
                  <a:pt x="5262053" y="1490301"/>
                  <a:pt x="5528410" y="1734684"/>
                  <a:pt x="5571035" y="2101596"/>
                </a:cubicBezTo>
                <a:cubicBezTo>
                  <a:pt x="5601019" y="2423884"/>
                  <a:pt x="5377943" y="2747505"/>
                  <a:pt x="5054313" y="282675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69" name="Forma libre 268">
            <a:extLst>
              <a:ext uri="{FF2B5EF4-FFF2-40B4-BE49-F238E27FC236}">
                <a16:creationId xmlns:a16="http://schemas.microsoft.com/office/drawing/2014/main" id="{257B3DA4-3077-B244-88B6-A04ADBE40015}"/>
              </a:ext>
            </a:extLst>
          </p:cNvPr>
          <p:cNvSpPr/>
          <p:nvPr/>
        </p:nvSpPr>
        <p:spPr>
          <a:xfrm>
            <a:off x="4983499" y="1393573"/>
            <a:ext cx="301338" cy="297392"/>
          </a:xfrm>
          <a:custGeom>
            <a:avLst/>
            <a:gdLst>
              <a:gd name="connsiteX0" fmla="*/ 3668335 w 5819775"/>
              <a:gd name="connsiteY0" fmla="*/ 5745259 h 5743575"/>
              <a:gd name="connsiteX1" fmla="*/ 3638655 w 5819775"/>
              <a:gd name="connsiteY1" fmla="*/ 5745259 h 5743575"/>
              <a:gd name="connsiteX2" fmla="*/ 3265951 w 5819775"/>
              <a:gd name="connsiteY2" fmla="*/ 5469186 h 5743575"/>
              <a:gd name="connsiteX3" fmla="*/ 3250768 w 5819775"/>
              <a:gd name="connsiteY3" fmla="*/ 5447098 h 5743575"/>
              <a:gd name="connsiteX4" fmla="*/ 3011967 w 5819775"/>
              <a:gd name="connsiteY4" fmla="*/ 5313205 h 5743575"/>
              <a:gd name="connsiteX5" fmla="*/ 3005061 w 5819775"/>
              <a:gd name="connsiteY5" fmla="*/ 5313205 h 5743575"/>
              <a:gd name="connsiteX6" fmla="*/ 2833897 w 5819775"/>
              <a:gd name="connsiteY6" fmla="*/ 5313205 h 5743575"/>
              <a:gd name="connsiteX7" fmla="*/ 2825611 w 5819775"/>
              <a:gd name="connsiteY7" fmla="*/ 5313205 h 5743575"/>
              <a:gd name="connsiteX8" fmla="*/ 2586809 w 5819775"/>
              <a:gd name="connsiteY8" fmla="*/ 5447098 h 5743575"/>
              <a:gd name="connsiteX9" fmla="*/ 2571626 w 5819775"/>
              <a:gd name="connsiteY9" fmla="*/ 5469186 h 5743575"/>
              <a:gd name="connsiteX10" fmla="*/ 2198923 w 5819775"/>
              <a:gd name="connsiteY10" fmla="*/ 5745259 h 5743575"/>
              <a:gd name="connsiteX11" fmla="*/ 2131971 w 5819775"/>
              <a:gd name="connsiteY11" fmla="*/ 5745259 h 5743575"/>
              <a:gd name="connsiteX12" fmla="*/ 1706813 w 5819775"/>
              <a:gd name="connsiteY12" fmla="*/ 5588592 h 5743575"/>
              <a:gd name="connsiteX13" fmla="*/ 1654359 w 5819775"/>
              <a:gd name="connsiteY13" fmla="*/ 5551320 h 5743575"/>
              <a:gd name="connsiteX14" fmla="*/ 1550146 w 5819775"/>
              <a:gd name="connsiteY14" fmla="*/ 5096492 h 5743575"/>
              <a:gd name="connsiteX15" fmla="*/ 1557738 w 5819775"/>
              <a:gd name="connsiteY15" fmla="*/ 5066812 h 5743575"/>
              <a:gd name="connsiteX16" fmla="*/ 1461116 w 5819775"/>
              <a:gd name="connsiteY16" fmla="*/ 4813514 h 5743575"/>
              <a:gd name="connsiteX17" fmla="*/ 1453525 w 5819775"/>
              <a:gd name="connsiteY17" fmla="*/ 4805922 h 5743575"/>
              <a:gd name="connsiteX18" fmla="*/ 1319632 w 5819775"/>
              <a:gd name="connsiteY18" fmla="*/ 4694108 h 5743575"/>
              <a:gd name="connsiteX19" fmla="*/ 1319632 w 5819775"/>
              <a:gd name="connsiteY19" fmla="*/ 4694108 h 5743575"/>
              <a:gd name="connsiteX20" fmla="*/ 1133285 w 5819775"/>
              <a:gd name="connsiteY20" fmla="*/ 4627157 h 5743575"/>
              <a:gd name="connsiteX21" fmla="*/ 1043559 w 5819775"/>
              <a:gd name="connsiteY21" fmla="*/ 4642340 h 5743575"/>
              <a:gd name="connsiteX22" fmla="*/ 1013879 w 5819775"/>
              <a:gd name="connsiteY22" fmla="*/ 4649931 h 5743575"/>
              <a:gd name="connsiteX23" fmla="*/ 544554 w 5819775"/>
              <a:gd name="connsiteY23" fmla="*/ 4620252 h 5743575"/>
              <a:gd name="connsiteX24" fmla="*/ 499691 w 5819775"/>
              <a:gd name="connsiteY24" fmla="*/ 4575389 h 5743575"/>
              <a:gd name="connsiteX25" fmla="*/ 276073 w 5819775"/>
              <a:gd name="connsiteY25" fmla="*/ 4195094 h 5743575"/>
              <a:gd name="connsiteX26" fmla="*/ 260890 w 5819775"/>
              <a:gd name="connsiteY26" fmla="*/ 4135734 h 5743575"/>
              <a:gd name="connsiteX27" fmla="*/ 469325 w 5819775"/>
              <a:gd name="connsiteY27" fmla="*/ 3710576 h 5743575"/>
              <a:gd name="connsiteX28" fmla="*/ 491414 w 5819775"/>
              <a:gd name="connsiteY28" fmla="*/ 3695393 h 5743575"/>
              <a:gd name="connsiteX29" fmla="*/ 581139 w 5819775"/>
              <a:gd name="connsiteY29" fmla="*/ 3434503 h 5743575"/>
              <a:gd name="connsiteX30" fmla="*/ 581139 w 5819775"/>
              <a:gd name="connsiteY30" fmla="*/ 3426912 h 5743575"/>
              <a:gd name="connsiteX31" fmla="*/ 551459 w 5819775"/>
              <a:gd name="connsiteY31" fmla="*/ 3255748 h 5743575"/>
              <a:gd name="connsiteX32" fmla="*/ 551459 w 5819775"/>
              <a:gd name="connsiteY32" fmla="*/ 3248156 h 5743575"/>
              <a:gd name="connsiteX33" fmla="*/ 380295 w 5819775"/>
              <a:gd name="connsiteY33" fmla="*/ 3039721 h 5743575"/>
              <a:gd name="connsiteX34" fmla="*/ 350615 w 5819775"/>
              <a:gd name="connsiteY34" fmla="*/ 3032129 h 5743575"/>
              <a:gd name="connsiteX35" fmla="*/ 7591 w 5819775"/>
              <a:gd name="connsiteY35" fmla="*/ 2696697 h 5743575"/>
              <a:gd name="connsiteX36" fmla="*/ 0 w 5819775"/>
              <a:gd name="connsiteY36" fmla="*/ 2637356 h 5743575"/>
              <a:gd name="connsiteX37" fmla="*/ 74543 w 5819775"/>
              <a:gd name="connsiteY37" fmla="*/ 2219790 h 5743575"/>
              <a:gd name="connsiteX38" fmla="*/ 104223 w 5819775"/>
              <a:gd name="connsiteY38" fmla="*/ 2167335 h 5743575"/>
              <a:gd name="connsiteX39" fmla="*/ 543868 w 5819775"/>
              <a:gd name="connsiteY39" fmla="*/ 1965805 h 5743575"/>
              <a:gd name="connsiteX40" fmla="*/ 573548 w 5819775"/>
              <a:gd name="connsiteY40" fmla="*/ 1965805 h 5743575"/>
              <a:gd name="connsiteX41" fmla="*/ 804758 w 5819775"/>
              <a:gd name="connsiteY41" fmla="*/ 1824321 h 5743575"/>
              <a:gd name="connsiteX42" fmla="*/ 812349 w 5819775"/>
              <a:gd name="connsiteY42" fmla="*/ 1816729 h 5743575"/>
              <a:gd name="connsiteX43" fmla="*/ 902075 w 5819775"/>
              <a:gd name="connsiteY43" fmla="*/ 1667654 h 5743575"/>
              <a:gd name="connsiteX44" fmla="*/ 909666 w 5819775"/>
              <a:gd name="connsiteY44" fmla="*/ 1660062 h 5743575"/>
              <a:gd name="connsiteX45" fmla="*/ 917258 w 5819775"/>
              <a:gd name="connsiteY45" fmla="*/ 1383990 h 5743575"/>
              <a:gd name="connsiteX46" fmla="*/ 902075 w 5819775"/>
              <a:gd name="connsiteY46" fmla="*/ 1361901 h 5743575"/>
              <a:gd name="connsiteX47" fmla="*/ 857212 w 5819775"/>
              <a:gd name="connsiteY47" fmla="*/ 869802 h 5743575"/>
              <a:gd name="connsiteX48" fmla="*/ 886892 w 5819775"/>
              <a:gd name="connsiteY48" fmla="*/ 817347 h 5743575"/>
              <a:gd name="connsiteX49" fmla="*/ 1200236 w 5819775"/>
              <a:gd name="connsiteY49" fmla="*/ 556458 h 5743575"/>
              <a:gd name="connsiteX50" fmla="*/ 1252690 w 5819775"/>
              <a:gd name="connsiteY50" fmla="*/ 534369 h 5743575"/>
              <a:gd name="connsiteX51" fmla="*/ 1729607 w 5819775"/>
              <a:gd name="connsiteY51" fmla="*/ 661366 h 5743575"/>
              <a:gd name="connsiteX52" fmla="*/ 1751695 w 5819775"/>
              <a:gd name="connsiteY52" fmla="*/ 676549 h 5743575"/>
              <a:gd name="connsiteX53" fmla="*/ 1915963 w 5819775"/>
              <a:gd name="connsiteY53" fmla="*/ 735909 h 5743575"/>
              <a:gd name="connsiteX54" fmla="*/ 2020176 w 5819775"/>
              <a:gd name="connsiteY54" fmla="*/ 720726 h 5743575"/>
              <a:gd name="connsiteX55" fmla="*/ 2020176 w 5819775"/>
              <a:gd name="connsiteY55" fmla="*/ 720726 h 5743575"/>
              <a:gd name="connsiteX56" fmla="*/ 2191341 w 5819775"/>
              <a:gd name="connsiteY56" fmla="*/ 661366 h 5743575"/>
              <a:gd name="connsiteX57" fmla="*/ 2370096 w 5819775"/>
              <a:gd name="connsiteY57" fmla="*/ 452930 h 5743575"/>
              <a:gd name="connsiteX58" fmla="*/ 2377688 w 5819775"/>
              <a:gd name="connsiteY58" fmla="*/ 430842 h 5743575"/>
              <a:gd name="connsiteX59" fmla="*/ 2660666 w 5819775"/>
              <a:gd name="connsiteY59" fmla="*/ 20876 h 5743575"/>
              <a:gd name="connsiteX60" fmla="*/ 2713120 w 5819775"/>
              <a:gd name="connsiteY60" fmla="*/ 5694 h 5743575"/>
              <a:gd name="connsiteX61" fmla="*/ 3115494 w 5819775"/>
              <a:gd name="connsiteY61" fmla="*/ 5694 h 5743575"/>
              <a:gd name="connsiteX62" fmla="*/ 3167948 w 5819775"/>
              <a:gd name="connsiteY62" fmla="*/ 20876 h 5743575"/>
              <a:gd name="connsiteX63" fmla="*/ 3450927 w 5819775"/>
              <a:gd name="connsiteY63" fmla="*/ 423251 h 5743575"/>
              <a:gd name="connsiteX64" fmla="*/ 3458518 w 5819775"/>
              <a:gd name="connsiteY64" fmla="*/ 452930 h 5743575"/>
              <a:gd name="connsiteX65" fmla="*/ 3637274 w 5819775"/>
              <a:gd name="connsiteY65" fmla="*/ 661366 h 5743575"/>
              <a:gd name="connsiteX66" fmla="*/ 3637274 w 5819775"/>
              <a:gd name="connsiteY66" fmla="*/ 661366 h 5743575"/>
              <a:gd name="connsiteX67" fmla="*/ 3808438 w 5819775"/>
              <a:gd name="connsiteY67" fmla="*/ 720726 h 5743575"/>
              <a:gd name="connsiteX68" fmla="*/ 3808438 w 5819775"/>
              <a:gd name="connsiteY68" fmla="*/ 720726 h 5743575"/>
              <a:gd name="connsiteX69" fmla="*/ 3912651 w 5819775"/>
              <a:gd name="connsiteY69" fmla="*/ 742814 h 5743575"/>
              <a:gd name="connsiteX70" fmla="*/ 4076919 w 5819775"/>
              <a:gd name="connsiteY70" fmla="*/ 683455 h 5743575"/>
              <a:gd name="connsiteX71" fmla="*/ 4099008 w 5819775"/>
              <a:gd name="connsiteY71" fmla="*/ 668272 h 5743575"/>
              <a:gd name="connsiteX72" fmla="*/ 4575924 w 5819775"/>
              <a:gd name="connsiteY72" fmla="*/ 541275 h 5743575"/>
              <a:gd name="connsiteX73" fmla="*/ 4628379 w 5819775"/>
              <a:gd name="connsiteY73" fmla="*/ 563363 h 5743575"/>
              <a:gd name="connsiteX74" fmla="*/ 4941722 w 5819775"/>
              <a:gd name="connsiteY74" fmla="*/ 824253 h 5743575"/>
              <a:gd name="connsiteX75" fmla="*/ 4971403 w 5819775"/>
              <a:gd name="connsiteY75" fmla="*/ 876707 h 5743575"/>
              <a:gd name="connsiteX76" fmla="*/ 4926540 w 5819775"/>
              <a:gd name="connsiteY76" fmla="*/ 1368807 h 5743575"/>
              <a:gd name="connsiteX77" fmla="*/ 4911357 w 5819775"/>
              <a:gd name="connsiteY77" fmla="*/ 1390895 h 5743575"/>
              <a:gd name="connsiteX78" fmla="*/ 4918948 w 5819775"/>
              <a:gd name="connsiteY78" fmla="*/ 1666968 h 5743575"/>
              <a:gd name="connsiteX79" fmla="*/ 4926540 w 5819775"/>
              <a:gd name="connsiteY79" fmla="*/ 1674559 h 5743575"/>
              <a:gd name="connsiteX80" fmla="*/ 5016266 w 5819775"/>
              <a:gd name="connsiteY80" fmla="*/ 1823635 h 5743575"/>
              <a:gd name="connsiteX81" fmla="*/ 5023857 w 5819775"/>
              <a:gd name="connsiteY81" fmla="*/ 1831227 h 5743575"/>
              <a:gd name="connsiteX82" fmla="*/ 5255067 w 5819775"/>
              <a:gd name="connsiteY82" fmla="*/ 1972711 h 5743575"/>
              <a:gd name="connsiteX83" fmla="*/ 5284746 w 5819775"/>
              <a:gd name="connsiteY83" fmla="*/ 1972711 h 5743575"/>
              <a:gd name="connsiteX84" fmla="*/ 5724392 w 5819775"/>
              <a:gd name="connsiteY84" fmla="*/ 2174241 h 5743575"/>
              <a:gd name="connsiteX85" fmla="*/ 5754072 w 5819775"/>
              <a:gd name="connsiteY85" fmla="*/ 2226695 h 5743575"/>
              <a:gd name="connsiteX86" fmla="*/ 5828614 w 5819775"/>
              <a:gd name="connsiteY86" fmla="*/ 2644262 h 5743575"/>
              <a:gd name="connsiteX87" fmla="*/ 5821023 w 5819775"/>
              <a:gd name="connsiteY87" fmla="*/ 2703621 h 5743575"/>
              <a:gd name="connsiteX88" fmla="*/ 5477999 w 5819775"/>
              <a:gd name="connsiteY88" fmla="*/ 3039054 h 5743575"/>
              <a:gd name="connsiteX89" fmla="*/ 5448319 w 5819775"/>
              <a:gd name="connsiteY89" fmla="*/ 3046645 h 5743575"/>
              <a:gd name="connsiteX90" fmla="*/ 5277155 w 5819775"/>
              <a:gd name="connsiteY90" fmla="*/ 3262672 h 5743575"/>
              <a:gd name="connsiteX91" fmla="*/ 5277155 w 5819775"/>
              <a:gd name="connsiteY91" fmla="*/ 3270263 h 5743575"/>
              <a:gd name="connsiteX92" fmla="*/ 5247475 w 5819775"/>
              <a:gd name="connsiteY92" fmla="*/ 3441428 h 5743575"/>
              <a:gd name="connsiteX93" fmla="*/ 5247475 w 5819775"/>
              <a:gd name="connsiteY93" fmla="*/ 3449019 h 5743575"/>
              <a:gd name="connsiteX94" fmla="*/ 5337201 w 5819775"/>
              <a:gd name="connsiteY94" fmla="*/ 3680229 h 5743575"/>
              <a:gd name="connsiteX95" fmla="*/ 5359289 w 5819775"/>
              <a:gd name="connsiteY95" fmla="*/ 3702318 h 5743575"/>
              <a:gd name="connsiteX96" fmla="*/ 5567725 w 5819775"/>
              <a:gd name="connsiteY96" fmla="*/ 4127475 h 5743575"/>
              <a:gd name="connsiteX97" fmla="*/ 5552542 w 5819775"/>
              <a:gd name="connsiteY97" fmla="*/ 4186835 h 5743575"/>
              <a:gd name="connsiteX98" fmla="*/ 5328923 w 5819775"/>
              <a:gd name="connsiteY98" fmla="*/ 4567131 h 5743575"/>
              <a:gd name="connsiteX99" fmla="*/ 5284061 w 5819775"/>
              <a:gd name="connsiteY99" fmla="*/ 4611993 h 5743575"/>
              <a:gd name="connsiteX100" fmla="*/ 5015580 w 5819775"/>
              <a:gd name="connsiteY100" fmla="*/ 4678944 h 5743575"/>
              <a:gd name="connsiteX101" fmla="*/ 5015580 w 5819775"/>
              <a:gd name="connsiteY101" fmla="*/ 4678944 h 5743575"/>
              <a:gd name="connsiteX102" fmla="*/ 4814049 w 5819775"/>
              <a:gd name="connsiteY102" fmla="*/ 4641673 h 5743575"/>
              <a:gd name="connsiteX103" fmla="*/ 4784370 w 5819775"/>
              <a:gd name="connsiteY103" fmla="*/ 4634082 h 5743575"/>
              <a:gd name="connsiteX104" fmla="*/ 4784370 w 5819775"/>
              <a:gd name="connsiteY104" fmla="*/ 4634082 h 5743575"/>
              <a:gd name="connsiteX105" fmla="*/ 4694644 w 5819775"/>
              <a:gd name="connsiteY105" fmla="*/ 4618899 h 5743575"/>
              <a:gd name="connsiteX106" fmla="*/ 4515889 w 5819775"/>
              <a:gd name="connsiteY106" fmla="*/ 4685850 h 5743575"/>
              <a:gd name="connsiteX107" fmla="*/ 4508297 w 5819775"/>
              <a:gd name="connsiteY107" fmla="*/ 4685850 h 5743575"/>
              <a:gd name="connsiteX108" fmla="*/ 4374404 w 5819775"/>
              <a:gd name="connsiteY108" fmla="*/ 4797664 h 5743575"/>
              <a:gd name="connsiteX109" fmla="*/ 4366813 w 5819775"/>
              <a:gd name="connsiteY109" fmla="*/ 4805256 h 5743575"/>
              <a:gd name="connsiteX110" fmla="*/ 4262600 w 5819775"/>
              <a:gd name="connsiteY110" fmla="*/ 5050962 h 5743575"/>
              <a:gd name="connsiteX111" fmla="*/ 4270191 w 5819775"/>
              <a:gd name="connsiteY111" fmla="*/ 5095825 h 5743575"/>
              <a:gd name="connsiteX112" fmla="*/ 4270191 w 5819775"/>
              <a:gd name="connsiteY112" fmla="*/ 5095825 h 5743575"/>
              <a:gd name="connsiteX113" fmla="*/ 4158377 w 5819775"/>
              <a:gd name="connsiteY113" fmla="*/ 5535471 h 5743575"/>
              <a:gd name="connsiteX114" fmla="*/ 4105923 w 5819775"/>
              <a:gd name="connsiteY114" fmla="*/ 5572742 h 5743575"/>
              <a:gd name="connsiteX115" fmla="*/ 3680765 w 5819775"/>
              <a:gd name="connsiteY115" fmla="*/ 5729409 h 5743575"/>
              <a:gd name="connsiteX116" fmla="*/ 3668335 w 5819775"/>
              <a:gd name="connsiteY116" fmla="*/ 5745259 h 5743575"/>
              <a:gd name="connsiteX117" fmla="*/ 1849698 w 5819775"/>
              <a:gd name="connsiteY117" fmla="*/ 5349781 h 5743575"/>
              <a:gd name="connsiteX118" fmla="*/ 2163042 w 5819775"/>
              <a:gd name="connsiteY118" fmla="*/ 5461595 h 5743575"/>
              <a:gd name="connsiteX119" fmla="*/ 2327310 w 5819775"/>
              <a:gd name="connsiteY119" fmla="*/ 5320111 h 5743575"/>
              <a:gd name="connsiteX120" fmla="*/ 2342493 w 5819775"/>
              <a:gd name="connsiteY120" fmla="*/ 5290430 h 5743575"/>
              <a:gd name="connsiteX121" fmla="*/ 2804913 w 5819775"/>
              <a:gd name="connsiteY121" fmla="*/ 5029541 h 5743575"/>
              <a:gd name="connsiteX122" fmla="*/ 2812504 w 5819775"/>
              <a:gd name="connsiteY122" fmla="*/ 5029541 h 5743575"/>
              <a:gd name="connsiteX123" fmla="*/ 2820095 w 5819775"/>
              <a:gd name="connsiteY123" fmla="*/ 5029541 h 5743575"/>
              <a:gd name="connsiteX124" fmla="*/ 2991260 w 5819775"/>
              <a:gd name="connsiteY124" fmla="*/ 5029541 h 5743575"/>
              <a:gd name="connsiteX125" fmla="*/ 2998851 w 5819775"/>
              <a:gd name="connsiteY125" fmla="*/ 5029541 h 5743575"/>
              <a:gd name="connsiteX126" fmla="*/ 3006442 w 5819775"/>
              <a:gd name="connsiteY126" fmla="*/ 5029541 h 5743575"/>
              <a:gd name="connsiteX127" fmla="*/ 3468862 w 5819775"/>
              <a:gd name="connsiteY127" fmla="*/ 5290430 h 5743575"/>
              <a:gd name="connsiteX128" fmla="*/ 3484045 w 5819775"/>
              <a:gd name="connsiteY128" fmla="*/ 5320111 h 5743575"/>
              <a:gd name="connsiteX129" fmla="*/ 3648313 w 5819775"/>
              <a:gd name="connsiteY129" fmla="*/ 5461595 h 5743575"/>
              <a:gd name="connsiteX130" fmla="*/ 3961657 w 5819775"/>
              <a:gd name="connsiteY130" fmla="*/ 5349781 h 5743575"/>
              <a:gd name="connsiteX131" fmla="*/ 3991337 w 5819775"/>
              <a:gd name="connsiteY131" fmla="*/ 5133754 h 5743575"/>
              <a:gd name="connsiteX132" fmla="*/ 3983746 w 5819775"/>
              <a:gd name="connsiteY132" fmla="*/ 5104074 h 5743575"/>
              <a:gd name="connsiteX133" fmla="*/ 4170093 w 5819775"/>
              <a:gd name="connsiteY133" fmla="*/ 4604383 h 5743575"/>
              <a:gd name="connsiteX134" fmla="*/ 4177684 w 5819775"/>
              <a:gd name="connsiteY134" fmla="*/ 4596791 h 5743575"/>
              <a:gd name="connsiteX135" fmla="*/ 4185275 w 5819775"/>
              <a:gd name="connsiteY135" fmla="*/ 4589200 h 5743575"/>
              <a:gd name="connsiteX136" fmla="*/ 4319169 w 5819775"/>
              <a:gd name="connsiteY136" fmla="*/ 4477386 h 5743575"/>
              <a:gd name="connsiteX137" fmla="*/ 4326760 w 5819775"/>
              <a:gd name="connsiteY137" fmla="*/ 4469794 h 5743575"/>
              <a:gd name="connsiteX138" fmla="*/ 4334351 w 5819775"/>
              <a:gd name="connsiteY138" fmla="*/ 4462203 h 5743575"/>
              <a:gd name="connsiteX139" fmla="*/ 4684967 w 5819775"/>
              <a:gd name="connsiteY139" fmla="*/ 4335206 h 5743575"/>
              <a:gd name="connsiteX140" fmla="*/ 4856131 w 5819775"/>
              <a:gd name="connsiteY140" fmla="*/ 4364886 h 5743575"/>
              <a:gd name="connsiteX141" fmla="*/ 4885811 w 5819775"/>
              <a:gd name="connsiteY141" fmla="*/ 4372478 h 5743575"/>
              <a:gd name="connsiteX142" fmla="*/ 4997625 w 5819775"/>
              <a:gd name="connsiteY142" fmla="*/ 4394566 h 5743575"/>
              <a:gd name="connsiteX143" fmla="*/ 4997625 w 5819775"/>
              <a:gd name="connsiteY143" fmla="*/ 4394566 h 5743575"/>
              <a:gd name="connsiteX144" fmla="*/ 5101848 w 5819775"/>
              <a:gd name="connsiteY144" fmla="*/ 4372478 h 5743575"/>
              <a:gd name="connsiteX145" fmla="*/ 5266115 w 5819775"/>
              <a:gd name="connsiteY145" fmla="*/ 4089499 h 5743575"/>
              <a:gd name="connsiteX146" fmla="*/ 5154301 w 5819775"/>
              <a:gd name="connsiteY146" fmla="*/ 3895561 h 5743575"/>
              <a:gd name="connsiteX147" fmla="*/ 5132213 w 5819775"/>
              <a:gd name="connsiteY147" fmla="*/ 3873472 h 5743575"/>
              <a:gd name="connsiteX148" fmla="*/ 4953457 w 5819775"/>
              <a:gd name="connsiteY148" fmla="*/ 3373781 h 5743575"/>
              <a:gd name="connsiteX149" fmla="*/ 4953457 w 5819775"/>
              <a:gd name="connsiteY149" fmla="*/ 3366190 h 5743575"/>
              <a:gd name="connsiteX150" fmla="*/ 4953457 w 5819775"/>
              <a:gd name="connsiteY150" fmla="*/ 3358599 h 5743575"/>
              <a:gd name="connsiteX151" fmla="*/ 4983137 w 5819775"/>
              <a:gd name="connsiteY151" fmla="*/ 3187434 h 5743575"/>
              <a:gd name="connsiteX152" fmla="*/ 4983137 w 5819775"/>
              <a:gd name="connsiteY152" fmla="*/ 3172251 h 5743575"/>
              <a:gd name="connsiteX153" fmla="*/ 4983137 w 5819775"/>
              <a:gd name="connsiteY153" fmla="*/ 3164660 h 5743575"/>
              <a:gd name="connsiteX154" fmla="*/ 5318570 w 5819775"/>
              <a:gd name="connsiteY154" fmla="*/ 2754694 h 5743575"/>
              <a:gd name="connsiteX155" fmla="*/ 5348249 w 5819775"/>
              <a:gd name="connsiteY155" fmla="*/ 2739512 h 5743575"/>
              <a:gd name="connsiteX156" fmla="*/ 5527005 w 5819775"/>
              <a:gd name="connsiteY156" fmla="*/ 2590436 h 5743575"/>
              <a:gd name="connsiteX157" fmla="*/ 5474551 w 5819775"/>
              <a:gd name="connsiteY157" fmla="*/ 2284683 h 5743575"/>
              <a:gd name="connsiteX158" fmla="*/ 5258524 w 5819775"/>
              <a:gd name="connsiteY158" fmla="*/ 2202549 h 5743575"/>
              <a:gd name="connsiteX159" fmla="*/ 5221253 w 5819775"/>
              <a:gd name="connsiteY159" fmla="*/ 2202549 h 5743575"/>
              <a:gd name="connsiteX160" fmla="*/ 4766424 w 5819775"/>
              <a:gd name="connsiteY160" fmla="*/ 1934068 h 5743575"/>
              <a:gd name="connsiteX161" fmla="*/ 4758833 w 5819775"/>
              <a:gd name="connsiteY161" fmla="*/ 1926477 h 5743575"/>
              <a:gd name="connsiteX162" fmla="*/ 4669108 w 5819775"/>
              <a:gd name="connsiteY162" fmla="*/ 1769800 h 5743575"/>
              <a:gd name="connsiteX163" fmla="*/ 4661516 w 5819775"/>
              <a:gd name="connsiteY163" fmla="*/ 1762208 h 5743575"/>
              <a:gd name="connsiteX164" fmla="*/ 4653925 w 5819775"/>
              <a:gd name="connsiteY164" fmla="*/ 1754617 h 5743575"/>
              <a:gd name="connsiteX165" fmla="*/ 4646333 w 5819775"/>
              <a:gd name="connsiteY165" fmla="*/ 1225246 h 5743575"/>
              <a:gd name="connsiteX166" fmla="*/ 4661516 w 5819775"/>
              <a:gd name="connsiteY166" fmla="*/ 1195566 h 5743575"/>
              <a:gd name="connsiteX167" fmla="*/ 4698788 w 5819775"/>
              <a:gd name="connsiteY167" fmla="*/ 964356 h 5743575"/>
              <a:gd name="connsiteX168" fmla="*/ 4467578 w 5819775"/>
              <a:gd name="connsiteY168" fmla="*/ 770418 h 5743575"/>
              <a:gd name="connsiteX169" fmla="*/ 4243959 w 5819775"/>
              <a:gd name="connsiteY169" fmla="*/ 844960 h 5743575"/>
              <a:gd name="connsiteX170" fmla="*/ 4214279 w 5819775"/>
              <a:gd name="connsiteY170" fmla="*/ 867049 h 5743575"/>
              <a:gd name="connsiteX171" fmla="*/ 3923709 w 5819775"/>
              <a:gd name="connsiteY171" fmla="*/ 994046 h 5743575"/>
              <a:gd name="connsiteX172" fmla="*/ 3737362 w 5819775"/>
              <a:gd name="connsiteY172" fmla="*/ 964366 h 5743575"/>
              <a:gd name="connsiteX173" fmla="*/ 3729771 w 5819775"/>
              <a:gd name="connsiteY173" fmla="*/ 964366 h 5743575"/>
              <a:gd name="connsiteX174" fmla="*/ 3722180 w 5819775"/>
              <a:gd name="connsiteY174" fmla="*/ 964366 h 5743575"/>
              <a:gd name="connsiteX175" fmla="*/ 3557911 w 5819775"/>
              <a:gd name="connsiteY175" fmla="*/ 905006 h 5743575"/>
              <a:gd name="connsiteX176" fmla="*/ 3550320 w 5819775"/>
              <a:gd name="connsiteY176" fmla="*/ 905006 h 5743575"/>
              <a:gd name="connsiteX177" fmla="*/ 3542729 w 5819775"/>
              <a:gd name="connsiteY177" fmla="*/ 905006 h 5743575"/>
              <a:gd name="connsiteX178" fmla="*/ 3192113 w 5819775"/>
              <a:gd name="connsiteY178" fmla="*/ 502632 h 5743575"/>
              <a:gd name="connsiteX179" fmla="*/ 3184522 w 5819775"/>
              <a:gd name="connsiteY179" fmla="*/ 472952 h 5743575"/>
              <a:gd name="connsiteX180" fmla="*/ 3065117 w 5819775"/>
              <a:gd name="connsiteY180" fmla="*/ 271422 h 5743575"/>
              <a:gd name="connsiteX181" fmla="*/ 2766955 w 5819775"/>
              <a:gd name="connsiteY181" fmla="*/ 271422 h 5743575"/>
              <a:gd name="connsiteX182" fmla="*/ 2647550 w 5819775"/>
              <a:gd name="connsiteY182" fmla="*/ 472952 h 5743575"/>
              <a:gd name="connsiteX183" fmla="*/ 2639959 w 5819775"/>
              <a:gd name="connsiteY183" fmla="*/ 502632 h 5743575"/>
              <a:gd name="connsiteX184" fmla="*/ 2289343 w 5819775"/>
              <a:gd name="connsiteY184" fmla="*/ 905006 h 5743575"/>
              <a:gd name="connsiteX185" fmla="*/ 2281752 w 5819775"/>
              <a:gd name="connsiteY185" fmla="*/ 905006 h 5743575"/>
              <a:gd name="connsiteX186" fmla="*/ 2274161 w 5819775"/>
              <a:gd name="connsiteY186" fmla="*/ 905006 h 5743575"/>
              <a:gd name="connsiteX187" fmla="*/ 2109892 w 5819775"/>
              <a:gd name="connsiteY187" fmla="*/ 964366 h 5743575"/>
              <a:gd name="connsiteX188" fmla="*/ 2102301 w 5819775"/>
              <a:gd name="connsiteY188" fmla="*/ 964366 h 5743575"/>
              <a:gd name="connsiteX189" fmla="*/ 2094710 w 5819775"/>
              <a:gd name="connsiteY189" fmla="*/ 964366 h 5743575"/>
              <a:gd name="connsiteX190" fmla="*/ 1908362 w 5819775"/>
              <a:gd name="connsiteY190" fmla="*/ 994046 h 5743575"/>
              <a:gd name="connsiteX191" fmla="*/ 1572930 w 5819775"/>
              <a:gd name="connsiteY191" fmla="*/ 874640 h 5743575"/>
              <a:gd name="connsiteX192" fmla="*/ 1543250 w 5819775"/>
              <a:gd name="connsiteY192" fmla="*/ 852552 h 5743575"/>
              <a:gd name="connsiteX193" fmla="*/ 1319632 w 5819775"/>
              <a:gd name="connsiteY193" fmla="*/ 778009 h 5743575"/>
              <a:gd name="connsiteX194" fmla="*/ 1088422 w 5819775"/>
              <a:gd name="connsiteY194" fmla="*/ 971948 h 5743575"/>
              <a:gd name="connsiteX195" fmla="*/ 1125693 w 5819775"/>
              <a:gd name="connsiteY195" fmla="*/ 1203158 h 5743575"/>
              <a:gd name="connsiteX196" fmla="*/ 1140876 w 5819775"/>
              <a:gd name="connsiteY196" fmla="*/ 1232838 h 5743575"/>
              <a:gd name="connsiteX197" fmla="*/ 1133285 w 5819775"/>
              <a:gd name="connsiteY197" fmla="*/ 1762208 h 5743575"/>
              <a:gd name="connsiteX198" fmla="*/ 1133285 w 5819775"/>
              <a:gd name="connsiteY198" fmla="*/ 1769800 h 5743575"/>
              <a:gd name="connsiteX199" fmla="*/ 1125693 w 5819775"/>
              <a:gd name="connsiteY199" fmla="*/ 1777391 h 5743575"/>
              <a:gd name="connsiteX200" fmla="*/ 1035968 w 5819775"/>
              <a:gd name="connsiteY200" fmla="*/ 1926467 h 5743575"/>
              <a:gd name="connsiteX201" fmla="*/ 1028376 w 5819775"/>
              <a:gd name="connsiteY201" fmla="*/ 1941650 h 5743575"/>
              <a:gd name="connsiteX202" fmla="*/ 573548 w 5819775"/>
              <a:gd name="connsiteY202" fmla="*/ 2210131 h 5743575"/>
              <a:gd name="connsiteX203" fmla="*/ 543868 w 5819775"/>
              <a:gd name="connsiteY203" fmla="*/ 2210131 h 5743575"/>
              <a:gd name="connsiteX204" fmla="*/ 327841 w 5819775"/>
              <a:gd name="connsiteY204" fmla="*/ 2292265 h 5743575"/>
              <a:gd name="connsiteX205" fmla="*/ 275387 w 5819775"/>
              <a:gd name="connsiteY205" fmla="*/ 2598018 h 5743575"/>
              <a:gd name="connsiteX206" fmla="*/ 454142 w 5819775"/>
              <a:gd name="connsiteY206" fmla="*/ 2747093 h 5743575"/>
              <a:gd name="connsiteX207" fmla="*/ 483822 w 5819775"/>
              <a:gd name="connsiteY207" fmla="*/ 2762276 h 5743575"/>
              <a:gd name="connsiteX208" fmla="*/ 819255 w 5819775"/>
              <a:gd name="connsiteY208" fmla="*/ 3172242 h 5743575"/>
              <a:gd name="connsiteX209" fmla="*/ 819255 w 5819775"/>
              <a:gd name="connsiteY209" fmla="*/ 3179833 h 5743575"/>
              <a:gd name="connsiteX210" fmla="*/ 819255 w 5819775"/>
              <a:gd name="connsiteY210" fmla="*/ 3195016 h 5743575"/>
              <a:gd name="connsiteX211" fmla="*/ 848935 w 5819775"/>
              <a:gd name="connsiteY211" fmla="*/ 3366180 h 5743575"/>
              <a:gd name="connsiteX212" fmla="*/ 848935 w 5819775"/>
              <a:gd name="connsiteY212" fmla="*/ 3373772 h 5743575"/>
              <a:gd name="connsiteX213" fmla="*/ 848935 w 5819775"/>
              <a:gd name="connsiteY213" fmla="*/ 3381363 h 5743575"/>
              <a:gd name="connsiteX214" fmla="*/ 670179 w 5819775"/>
              <a:gd name="connsiteY214" fmla="*/ 3881054 h 5743575"/>
              <a:gd name="connsiteX215" fmla="*/ 648091 w 5819775"/>
              <a:gd name="connsiteY215" fmla="*/ 3903143 h 5743575"/>
              <a:gd name="connsiteX216" fmla="*/ 536277 w 5819775"/>
              <a:gd name="connsiteY216" fmla="*/ 4097081 h 5743575"/>
              <a:gd name="connsiteX217" fmla="*/ 700545 w 5819775"/>
              <a:gd name="connsiteY217" fmla="*/ 4380060 h 5743575"/>
              <a:gd name="connsiteX218" fmla="*/ 924163 w 5819775"/>
              <a:gd name="connsiteY218" fmla="*/ 4372468 h 5743575"/>
              <a:gd name="connsiteX219" fmla="*/ 953843 w 5819775"/>
              <a:gd name="connsiteY219" fmla="*/ 4364877 h 5743575"/>
              <a:gd name="connsiteX220" fmla="*/ 1125007 w 5819775"/>
              <a:gd name="connsiteY220" fmla="*/ 4335197 h 5743575"/>
              <a:gd name="connsiteX221" fmla="*/ 1475623 w 5819775"/>
              <a:gd name="connsiteY221" fmla="*/ 4462194 h 5743575"/>
              <a:gd name="connsiteX222" fmla="*/ 1483214 w 5819775"/>
              <a:gd name="connsiteY222" fmla="*/ 4462194 h 5743575"/>
              <a:gd name="connsiteX223" fmla="*/ 1498397 w 5819775"/>
              <a:gd name="connsiteY223" fmla="*/ 4469785 h 5743575"/>
              <a:gd name="connsiteX224" fmla="*/ 1632290 w 5819775"/>
              <a:gd name="connsiteY224" fmla="*/ 4581599 h 5743575"/>
              <a:gd name="connsiteX225" fmla="*/ 1639881 w 5819775"/>
              <a:gd name="connsiteY225" fmla="*/ 4589190 h 5743575"/>
              <a:gd name="connsiteX226" fmla="*/ 1647473 w 5819775"/>
              <a:gd name="connsiteY226" fmla="*/ 4596782 h 5743575"/>
              <a:gd name="connsiteX227" fmla="*/ 1833820 w 5819775"/>
              <a:gd name="connsiteY227" fmla="*/ 5096473 h 5743575"/>
              <a:gd name="connsiteX228" fmla="*/ 1826228 w 5819775"/>
              <a:gd name="connsiteY228" fmla="*/ 5126153 h 5743575"/>
              <a:gd name="connsiteX229" fmla="*/ 1849698 w 5819775"/>
              <a:gd name="connsiteY229" fmla="*/ 5349781 h 5743575"/>
              <a:gd name="connsiteX230" fmla="*/ 2915336 w 5819775"/>
              <a:gd name="connsiteY230" fmla="*/ 4366267 h 5743575"/>
              <a:gd name="connsiteX231" fmla="*/ 1461811 w 5819775"/>
              <a:gd name="connsiteY231" fmla="*/ 2912733 h 5743575"/>
              <a:gd name="connsiteX232" fmla="*/ 2915336 w 5819775"/>
              <a:gd name="connsiteY232" fmla="*/ 1451608 h 5743575"/>
              <a:gd name="connsiteX233" fmla="*/ 4368861 w 5819775"/>
              <a:gd name="connsiteY233" fmla="*/ 2905132 h 5743575"/>
              <a:gd name="connsiteX234" fmla="*/ 2915336 w 5819775"/>
              <a:gd name="connsiteY234" fmla="*/ 4366267 h 5743575"/>
              <a:gd name="connsiteX235" fmla="*/ 2915336 w 5819775"/>
              <a:gd name="connsiteY235" fmla="*/ 1727004 h 5743575"/>
              <a:gd name="connsiteX236" fmla="*/ 1730293 w 5819775"/>
              <a:gd name="connsiteY236" fmla="*/ 2912047 h 5743575"/>
              <a:gd name="connsiteX237" fmla="*/ 2915336 w 5819775"/>
              <a:gd name="connsiteY237" fmla="*/ 4090195 h 5743575"/>
              <a:gd name="connsiteX238" fmla="*/ 4100379 w 5819775"/>
              <a:gd name="connsiteY238" fmla="*/ 2905151 h 5743575"/>
              <a:gd name="connsiteX239" fmla="*/ 2915336 w 5819775"/>
              <a:gd name="connsiteY239" fmla="*/ 1727004 h 574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</a:cxnLst>
            <a:rect l="l" t="t" r="r" b="b"/>
            <a:pathLst>
              <a:path w="5819775" h="5743575">
                <a:moveTo>
                  <a:pt x="3668335" y="5745259"/>
                </a:moveTo>
                <a:cubicBezTo>
                  <a:pt x="3660743" y="5745259"/>
                  <a:pt x="3646246" y="5745259"/>
                  <a:pt x="3638655" y="5745259"/>
                </a:cubicBezTo>
                <a:cubicBezTo>
                  <a:pt x="3481988" y="5715579"/>
                  <a:pt x="3340494" y="5611366"/>
                  <a:pt x="3265951" y="5469186"/>
                </a:cubicBezTo>
                <a:cubicBezTo>
                  <a:pt x="3258360" y="5461595"/>
                  <a:pt x="3258360" y="5454004"/>
                  <a:pt x="3250768" y="5447098"/>
                </a:cubicBezTo>
                <a:cubicBezTo>
                  <a:pt x="3243177" y="5431915"/>
                  <a:pt x="3183817" y="5320101"/>
                  <a:pt x="3011967" y="5313205"/>
                </a:cubicBezTo>
                <a:lnTo>
                  <a:pt x="3005061" y="5313205"/>
                </a:lnTo>
                <a:cubicBezTo>
                  <a:pt x="2945702" y="5313205"/>
                  <a:pt x="2893247" y="5313205"/>
                  <a:pt x="2833897" y="5313205"/>
                </a:cubicBezTo>
                <a:lnTo>
                  <a:pt x="2825611" y="5313205"/>
                </a:lnTo>
                <a:cubicBezTo>
                  <a:pt x="2646855" y="5313205"/>
                  <a:pt x="2586809" y="5440202"/>
                  <a:pt x="2586809" y="5447098"/>
                </a:cubicBezTo>
                <a:cubicBezTo>
                  <a:pt x="2579218" y="5454689"/>
                  <a:pt x="2579218" y="5462280"/>
                  <a:pt x="2571626" y="5469186"/>
                </a:cubicBezTo>
                <a:cubicBezTo>
                  <a:pt x="2497084" y="5610671"/>
                  <a:pt x="2355599" y="5714893"/>
                  <a:pt x="2198923" y="5745259"/>
                </a:cubicBezTo>
                <a:cubicBezTo>
                  <a:pt x="2176834" y="5752850"/>
                  <a:pt x="2154060" y="5752850"/>
                  <a:pt x="2131971" y="5745259"/>
                </a:cubicBezTo>
                <a:cubicBezTo>
                  <a:pt x="1990487" y="5707988"/>
                  <a:pt x="1841402" y="5655533"/>
                  <a:pt x="1706813" y="5588592"/>
                </a:cubicBezTo>
                <a:cubicBezTo>
                  <a:pt x="1684725" y="5581000"/>
                  <a:pt x="1669542" y="5566503"/>
                  <a:pt x="1654359" y="5551320"/>
                </a:cubicBezTo>
                <a:cubicBezTo>
                  <a:pt x="1557738" y="5424323"/>
                  <a:pt x="1512875" y="5253159"/>
                  <a:pt x="1550146" y="5096492"/>
                </a:cubicBezTo>
                <a:cubicBezTo>
                  <a:pt x="1550146" y="5088900"/>
                  <a:pt x="1550146" y="5081309"/>
                  <a:pt x="1557738" y="5066812"/>
                </a:cubicBezTo>
                <a:cubicBezTo>
                  <a:pt x="1557738" y="5051629"/>
                  <a:pt x="1587418" y="4925328"/>
                  <a:pt x="1461116" y="4813514"/>
                </a:cubicBezTo>
                <a:lnTo>
                  <a:pt x="1453525" y="4805922"/>
                </a:lnTo>
                <a:cubicBezTo>
                  <a:pt x="1408662" y="4768651"/>
                  <a:pt x="1363799" y="4731380"/>
                  <a:pt x="1319632" y="4694108"/>
                </a:cubicBezTo>
                <a:lnTo>
                  <a:pt x="1319632" y="4694108"/>
                </a:lnTo>
                <a:cubicBezTo>
                  <a:pt x="1260272" y="4649246"/>
                  <a:pt x="1200226" y="4627157"/>
                  <a:pt x="1133285" y="4627157"/>
                </a:cubicBezTo>
                <a:cubicBezTo>
                  <a:pt x="1080830" y="4627157"/>
                  <a:pt x="1043559" y="4642340"/>
                  <a:pt x="1043559" y="4642340"/>
                </a:cubicBezTo>
                <a:cubicBezTo>
                  <a:pt x="1035968" y="4649931"/>
                  <a:pt x="1028376" y="4649931"/>
                  <a:pt x="1013879" y="4649931"/>
                </a:cubicBezTo>
                <a:cubicBezTo>
                  <a:pt x="864803" y="4709291"/>
                  <a:pt x="686038" y="4702386"/>
                  <a:pt x="544554" y="4620252"/>
                </a:cubicBezTo>
                <a:cubicBezTo>
                  <a:pt x="522465" y="4612660"/>
                  <a:pt x="507282" y="4598163"/>
                  <a:pt x="499691" y="4575389"/>
                </a:cubicBezTo>
                <a:cubicBezTo>
                  <a:pt x="417557" y="4455983"/>
                  <a:pt x="343014" y="4329682"/>
                  <a:pt x="276073" y="4195094"/>
                </a:cubicBezTo>
                <a:cubicBezTo>
                  <a:pt x="268481" y="4173005"/>
                  <a:pt x="260890" y="4157822"/>
                  <a:pt x="260890" y="4135734"/>
                </a:cubicBezTo>
                <a:cubicBezTo>
                  <a:pt x="260890" y="3971465"/>
                  <a:pt x="343024" y="3807893"/>
                  <a:pt x="469325" y="3710576"/>
                </a:cubicBezTo>
                <a:cubicBezTo>
                  <a:pt x="476917" y="3702984"/>
                  <a:pt x="484508" y="3695393"/>
                  <a:pt x="491414" y="3695393"/>
                </a:cubicBezTo>
                <a:cubicBezTo>
                  <a:pt x="499005" y="3687801"/>
                  <a:pt x="603228" y="3605667"/>
                  <a:pt x="581139" y="3434503"/>
                </a:cubicBezTo>
                <a:cubicBezTo>
                  <a:pt x="581139" y="3434503"/>
                  <a:pt x="581139" y="3434503"/>
                  <a:pt x="581139" y="3426912"/>
                </a:cubicBezTo>
                <a:cubicBezTo>
                  <a:pt x="565956" y="3374458"/>
                  <a:pt x="559051" y="3315098"/>
                  <a:pt x="551459" y="3255748"/>
                </a:cubicBezTo>
                <a:cubicBezTo>
                  <a:pt x="551459" y="3248156"/>
                  <a:pt x="551459" y="3248156"/>
                  <a:pt x="551459" y="3248156"/>
                </a:cubicBezTo>
                <a:cubicBezTo>
                  <a:pt x="521780" y="3076992"/>
                  <a:pt x="380295" y="3039721"/>
                  <a:pt x="380295" y="3039721"/>
                </a:cubicBezTo>
                <a:cubicBezTo>
                  <a:pt x="372704" y="3039721"/>
                  <a:pt x="365112" y="3032129"/>
                  <a:pt x="350615" y="3032129"/>
                </a:cubicBezTo>
                <a:cubicBezTo>
                  <a:pt x="193939" y="2979675"/>
                  <a:pt x="60046" y="2853374"/>
                  <a:pt x="7591" y="2696697"/>
                </a:cubicBezTo>
                <a:cubicBezTo>
                  <a:pt x="0" y="2674627"/>
                  <a:pt x="0" y="2659444"/>
                  <a:pt x="0" y="2637356"/>
                </a:cubicBezTo>
                <a:cubicBezTo>
                  <a:pt x="15183" y="2503463"/>
                  <a:pt x="37271" y="2361283"/>
                  <a:pt x="74543" y="2219790"/>
                </a:cubicBezTo>
                <a:cubicBezTo>
                  <a:pt x="82134" y="2197701"/>
                  <a:pt x="89726" y="2182518"/>
                  <a:pt x="104223" y="2167335"/>
                </a:cubicBezTo>
                <a:cubicBezTo>
                  <a:pt x="216037" y="2033442"/>
                  <a:pt x="380295" y="1958900"/>
                  <a:pt x="543868" y="1965805"/>
                </a:cubicBezTo>
                <a:cubicBezTo>
                  <a:pt x="551459" y="1965805"/>
                  <a:pt x="559051" y="1965805"/>
                  <a:pt x="573548" y="1965805"/>
                </a:cubicBezTo>
                <a:cubicBezTo>
                  <a:pt x="610819" y="1965805"/>
                  <a:pt x="730225" y="1958214"/>
                  <a:pt x="804758" y="1824321"/>
                </a:cubicBezTo>
                <a:cubicBezTo>
                  <a:pt x="804758" y="1824321"/>
                  <a:pt x="804758" y="1816729"/>
                  <a:pt x="812349" y="1816729"/>
                </a:cubicBezTo>
                <a:cubicBezTo>
                  <a:pt x="834438" y="1771867"/>
                  <a:pt x="864803" y="1720108"/>
                  <a:pt x="902075" y="1667654"/>
                </a:cubicBezTo>
                <a:cubicBezTo>
                  <a:pt x="902075" y="1667654"/>
                  <a:pt x="902075" y="1660062"/>
                  <a:pt x="909666" y="1660062"/>
                </a:cubicBezTo>
                <a:cubicBezTo>
                  <a:pt x="991800" y="1510987"/>
                  <a:pt x="924849" y="1399173"/>
                  <a:pt x="917258" y="1383990"/>
                </a:cubicBezTo>
                <a:cubicBezTo>
                  <a:pt x="909666" y="1376398"/>
                  <a:pt x="909666" y="1368807"/>
                  <a:pt x="902075" y="1361901"/>
                </a:cubicBezTo>
                <a:cubicBezTo>
                  <a:pt x="812349" y="1212826"/>
                  <a:pt x="790261" y="1034060"/>
                  <a:pt x="857212" y="869802"/>
                </a:cubicBezTo>
                <a:cubicBezTo>
                  <a:pt x="864803" y="854619"/>
                  <a:pt x="872395" y="832530"/>
                  <a:pt x="886892" y="817347"/>
                </a:cubicBezTo>
                <a:cubicBezTo>
                  <a:pt x="983513" y="720726"/>
                  <a:pt x="1088422" y="631000"/>
                  <a:pt x="1200236" y="556458"/>
                </a:cubicBezTo>
                <a:cubicBezTo>
                  <a:pt x="1215419" y="541275"/>
                  <a:pt x="1237507" y="534369"/>
                  <a:pt x="1252690" y="534369"/>
                </a:cubicBezTo>
                <a:cubicBezTo>
                  <a:pt x="1423854" y="497098"/>
                  <a:pt x="1603305" y="549552"/>
                  <a:pt x="1729607" y="661366"/>
                </a:cubicBezTo>
                <a:cubicBezTo>
                  <a:pt x="1737198" y="668957"/>
                  <a:pt x="1744789" y="668957"/>
                  <a:pt x="1751695" y="676549"/>
                </a:cubicBezTo>
                <a:cubicBezTo>
                  <a:pt x="1751695" y="676549"/>
                  <a:pt x="1818646" y="735909"/>
                  <a:pt x="1915963" y="735909"/>
                </a:cubicBezTo>
                <a:cubicBezTo>
                  <a:pt x="1945643" y="735909"/>
                  <a:pt x="1982914" y="728317"/>
                  <a:pt x="2020176" y="720726"/>
                </a:cubicBezTo>
                <a:lnTo>
                  <a:pt x="2020176" y="720726"/>
                </a:lnTo>
                <a:cubicBezTo>
                  <a:pt x="2079536" y="698637"/>
                  <a:pt x="2139582" y="675863"/>
                  <a:pt x="2191341" y="661366"/>
                </a:cubicBezTo>
                <a:cubicBezTo>
                  <a:pt x="2348017" y="602006"/>
                  <a:pt x="2370096" y="467427"/>
                  <a:pt x="2370096" y="452930"/>
                </a:cubicBezTo>
                <a:cubicBezTo>
                  <a:pt x="2370096" y="445339"/>
                  <a:pt x="2370096" y="437748"/>
                  <a:pt x="2377688" y="430842"/>
                </a:cubicBezTo>
                <a:cubicBezTo>
                  <a:pt x="2399776" y="259678"/>
                  <a:pt x="2504685" y="103001"/>
                  <a:pt x="2660666" y="20876"/>
                </a:cubicBezTo>
                <a:cubicBezTo>
                  <a:pt x="2675849" y="13285"/>
                  <a:pt x="2697937" y="5694"/>
                  <a:pt x="2713120" y="5694"/>
                </a:cubicBezTo>
                <a:cubicBezTo>
                  <a:pt x="2862196" y="-1898"/>
                  <a:pt x="2966418" y="-1898"/>
                  <a:pt x="3115494" y="5694"/>
                </a:cubicBezTo>
                <a:cubicBezTo>
                  <a:pt x="3137583" y="5694"/>
                  <a:pt x="3152766" y="13285"/>
                  <a:pt x="3167948" y="20876"/>
                </a:cubicBezTo>
                <a:cubicBezTo>
                  <a:pt x="3324616" y="103010"/>
                  <a:pt x="3428838" y="252086"/>
                  <a:pt x="3450927" y="423251"/>
                </a:cubicBezTo>
                <a:cubicBezTo>
                  <a:pt x="3450927" y="430842"/>
                  <a:pt x="3458518" y="438433"/>
                  <a:pt x="3458518" y="452930"/>
                </a:cubicBezTo>
                <a:cubicBezTo>
                  <a:pt x="3458518" y="468113"/>
                  <a:pt x="3480607" y="594415"/>
                  <a:pt x="3637274" y="661366"/>
                </a:cubicBezTo>
                <a:lnTo>
                  <a:pt x="3637274" y="661366"/>
                </a:lnTo>
                <a:cubicBezTo>
                  <a:pt x="3696633" y="676549"/>
                  <a:pt x="3756679" y="698637"/>
                  <a:pt x="3808438" y="720726"/>
                </a:cubicBezTo>
                <a:lnTo>
                  <a:pt x="3808438" y="720726"/>
                </a:lnTo>
                <a:cubicBezTo>
                  <a:pt x="3845709" y="735909"/>
                  <a:pt x="3882981" y="742814"/>
                  <a:pt x="3912651" y="742814"/>
                </a:cubicBezTo>
                <a:cubicBezTo>
                  <a:pt x="4016864" y="742814"/>
                  <a:pt x="4076919" y="683455"/>
                  <a:pt x="4076919" y="683455"/>
                </a:cubicBezTo>
                <a:cubicBezTo>
                  <a:pt x="4084511" y="675863"/>
                  <a:pt x="4092102" y="668272"/>
                  <a:pt x="4099008" y="668272"/>
                </a:cubicBezTo>
                <a:cubicBezTo>
                  <a:pt x="4226005" y="556458"/>
                  <a:pt x="4404760" y="504003"/>
                  <a:pt x="4575924" y="541275"/>
                </a:cubicBezTo>
                <a:cubicBezTo>
                  <a:pt x="4598013" y="548866"/>
                  <a:pt x="4613196" y="556458"/>
                  <a:pt x="4628379" y="563363"/>
                </a:cubicBezTo>
                <a:cubicBezTo>
                  <a:pt x="4740193" y="645497"/>
                  <a:pt x="4844406" y="734528"/>
                  <a:pt x="4941722" y="824253"/>
                </a:cubicBezTo>
                <a:cubicBezTo>
                  <a:pt x="4956905" y="839436"/>
                  <a:pt x="4963811" y="853933"/>
                  <a:pt x="4971403" y="876707"/>
                </a:cubicBezTo>
                <a:cubicBezTo>
                  <a:pt x="5030762" y="1040975"/>
                  <a:pt x="5016266" y="1219731"/>
                  <a:pt x="4926540" y="1368807"/>
                </a:cubicBezTo>
                <a:cubicBezTo>
                  <a:pt x="4926540" y="1376398"/>
                  <a:pt x="4918948" y="1383990"/>
                  <a:pt x="4911357" y="1390895"/>
                </a:cubicBezTo>
                <a:cubicBezTo>
                  <a:pt x="4903765" y="1397801"/>
                  <a:pt x="4836814" y="1517892"/>
                  <a:pt x="4918948" y="1666968"/>
                </a:cubicBezTo>
                <a:cubicBezTo>
                  <a:pt x="4918948" y="1666968"/>
                  <a:pt x="4918948" y="1674559"/>
                  <a:pt x="4926540" y="1674559"/>
                </a:cubicBezTo>
                <a:cubicBezTo>
                  <a:pt x="4956220" y="1727014"/>
                  <a:pt x="4985899" y="1771181"/>
                  <a:pt x="5016266" y="1823635"/>
                </a:cubicBezTo>
                <a:cubicBezTo>
                  <a:pt x="5016266" y="1823635"/>
                  <a:pt x="5016266" y="1831227"/>
                  <a:pt x="5023857" y="1831227"/>
                </a:cubicBezTo>
                <a:cubicBezTo>
                  <a:pt x="5098400" y="1958223"/>
                  <a:pt x="5217795" y="1972711"/>
                  <a:pt x="5255067" y="1972711"/>
                </a:cubicBezTo>
                <a:cubicBezTo>
                  <a:pt x="5262658" y="1972711"/>
                  <a:pt x="5277155" y="1972711"/>
                  <a:pt x="5284746" y="1972711"/>
                </a:cubicBezTo>
                <a:cubicBezTo>
                  <a:pt x="5449015" y="1965120"/>
                  <a:pt x="5620179" y="2039662"/>
                  <a:pt x="5724392" y="2174241"/>
                </a:cubicBezTo>
                <a:cubicBezTo>
                  <a:pt x="5739575" y="2189424"/>
                  <a:pt x="5746480" y="2211512"/>
                  <a:pt x="5754072" y="2226695"/>
                </a:cubicBezTo>
                <a:cubicBezTo>
                  <a:pt x="5791343" y="2360588"/>
                  <a:pt x="5813431" y="2502768"/>
                  <a:pt x="5828614" y="2644262"/>
                </a:cubicBezTo>
                <a:cubicBezTo>
                  <a:pt x="5828614" y="2666350"/>
                  <a:pt x="5828614" y="2681533"/>
                  <a:pt x="5821023" y="2703621"/>
                </a:cubicBezTo>
                <a:cubicBezTo>
                  <a:pt x="5761663" y="2867890"/>
                  <a:pt x="5634676" y="2986600"/>
                  <a:pt x="5477999" y="3039054"/>
                </a:cubicBezTo>
                <a:cubicBezTo>
                  <a:pt x="5470408" y="3046645"/>
                  <a:pt x="5462816" y="3046645"/>
                  <a:pt x="5448319" y="3046645"/>
                </a:cubicBezTo>
                <a:cubicBezTo>
                  <a:pt x="5433137" y="3046645"/>
                  <a:pt x="5306835" y="3091508"/>
                  <a:pt x="5277155" y="3262672"/>
                </a:cubicBezTo>
                <a:lnTo>
                  <a:pt x="5277155" y="3270263"/>
                </a:lnTo>
                <a:cubicBezTo>
                  <a:pt x="5269563" y="3329624"/>
                  <a:pt x="5261972" y="3389669"/>
                  <a:pt x="5247475" y="3441428"/>
                </a:cubicBezTo>
                <a:lnTo>
                  <a:pt x="5247475" y="3449019"/>
                </a:lnTo>
                <a:cubicBezTo>
                  <a:pt x="5225387" y="3598095"/>
                  <a:pt x="5337201" y="3680229"/>
                  <a:pt x="5337201" y="3680229"/>
                </a:cubicBezTo>
                <a:cubicBezTo>
                  <a:pt x="5344792" y="3687821"/>
                  <a:pt x="5352383" y="3695412"/>
                  <a:pt x="5359289" y="3702318"/>
                </a:cubicBezTo>
                <a:cubicBezTo>
                  <a:pt x="5486286" y="3806531"/>
                  <a:pt x="5567725" y="3963207"/>
                  <a:pt x="5567725" y="4127475"/>
                </a:cubicBezTo>
                <a:cubicBezTo>
                  <a:pt x="5567725" y="4149564"/>
                  <a:pt x="5560134" y="4172338"/>
                  <a:pt x="5552542" y="4186835"/>
                </a:cubicBezTo>
                <a:cubicBezTo>
                  <a:pt x="5493182" y="4313832"/>
                  <a:pt x="5418649" y="4447725"/>
                  <a:pt x="5328923" y="4567131"/>
                </a:cubicBezTo>
                <a:cubicBezTo>
                  <a:pt x="5313740" y="4582313"/>
                  <a:pt x="5299244" y="4596811"/>
                  <a:pt x="5284061" y="4611993"/>
                </a:cubicBezTo>
                <a:cubicBezTo>
                  <a:pt x="5201926" y="4656856"/>
                  <a:pt x="5112896" y="4678944"/>
                  <a:pt x="5015580" y="4678944"/>
                </a:cubicBezTo>
                <a:lnTo>
                  <a:pt x="5015580" y="4678944"/>
                </a:lnTo>
                <a:cubicBezTo>
                  <a:pt x="4948628" y="4678944"/>
                  <a:pt x="4874095" y="4663762"/>
                  <a:pt x="4814049" y="4641673"/>
                </a:cubicBezTo>
                <a:cubicBezTo>
                  <a:pt x="4806458" y="4641673"/>
                  <a:pt x="4798867" y="4634082"/>
                  <a:pt x="4784370" y="4634082"/>
                </a:cubicBezTo>
                <a:lnTo>
                  <a:pt x="4784370" y="4634082"/>
                </a:lnTo>
                <a:cubicBezTo>
                  <a:pt x="4784370" y="4634082"/>
                  <a:pt x="4747098" y="4618899"/>
                  <a:pt x="4694644" y="4618899"/>
                </a:cubicBezTo>
                <a:cubicBezTo>
                  <a:pt x="4627693" y="4618899"/>
                  <a:pt x="4567647" y="4640988"/>
                  <a:pt x="4515889" y="4685850"/>
                </a:cubicBezTo>
                <a:cubicBezTo>
                  <a:pt x="4515889" y="4685850"/>
                  <a:pt x="4515889" y="4685850"/>
                  <a:pt x="4508297" y="4685850"/>
                </a:cubicBezTo>
                <a:cubicBezTo>
                  <a:pt x="4471026" y="4723121"/>
                  <a:pt x="4426163" y="4760393"/>
                  <a:pt x="4374404" y="4797664"/>
                </a:cubicBezTo>
                <a:cubicBezTo>
                  <a:pt x="4374404" y="4797664"/>
                  <a:pt x="4366813" y="4797664"/>
                  <a:pt x="4366813" y="4805256"/>
                </a:cubicBezTo>
                <a:cubicBezTo>
                  <a:pt x="4254999" y="4901877"/>
                  <a:pt x="4254999" y="5006786"/>
                  <a:pt x="4262600" y="5050962"/>
                </a:cubicBezTo>
                <a:cubicBezTo>
                  <a:pt x="4270191" y="5066145"/>
                  <a:pt x="4270191" y="5080643"/>
                  <a:pt x="4270191" y="5095825"/>
                </a:cubicBezTo>
                <a:lnTo>
                  <a:pt x="4270191" y="5095825"/>
                </a:lnTo>
                <a:cubicBezTo>
                  <a:pt x="4299871" y="5252493"/>
                  <a:pt x="4262600" y="5416075"/>
                  <a:pt x="4158377" y="5535471"/>
                </a:cubicBezTo>
                <a:cubicBezTo>
                  <a:pt x="4143194" y="5550653"/>
                  <a:pt x="4128697" y="5565150"/>
                  <a:pt x="4105923" y="5572742"/>
                </a:cubicBezTo>
                <a:cubicBezTo>
                  <a:pt x="3972030" y="5632102"/>
                  <a:pt x="3822945" y="5684556"/>
                  <a:pt x="3680765" y="5729409"/>
                </a:cubicBezTo>
                <a:cubicBezTo>
                  <a:pt x="3690414" y="5745259"/>
                  <a:pt x="3675926" y="5745259"/>
                  <a:pt x="3668335" y="5745259"/>
                </a:cubicBezTo>
                <a:close/>
                <a:moveTo>
                  <a:pt x="1849698" y="5349781"/>
                </a:moveTo>
                <a:cubicBezTo>
                  <a:pt x="1953911" y="5394643"/>
                  <a:pt x="2058133" y="5431915"/>
                  <a:pt x="2163042" y="5461595"/>
                </a:cubicBezTo>
                <a:cubicBezTo>
                  <a:pt x="2237585" y="5439506"/>
                  <a:pt x="2296935" y="5387052"/>
                  <a:pt x="2327310" y="5320111"/>
                </a:cubicBezTo>
                <a:cubicBezTo>
                  <a:pt x="2334902" y="5312519"/>
                  <a:pt x="2334902" y="5304928"/>
                  <a:pt x="2342493" y="5290430"/>
                </a:cubicBezTo>
                <a:cubicBezTo>
                  <a:pt x="2401853" y="5186218"/>
                  <a:pt x="2550928" y="5037132"/>
                  <a:pt x="2804913" y="5029541"/>
                </a:cubicBezTo>
                <a:cubicBezTo>
                  <a:pt x="2812504" y="5029541"/>
                  <a:pt x="2812504" y="5029541"/>
                  <a:pt x="2812504" y="5029541"/>
                </a:cubicBezTo>
                <a:lnTo>
                  <a:pt x="2820095" y="5029541"/>
                </a:lnTo>
                <a:cubicBezTo>
                  <a:pt x="2879455" y="5029541"/>
                  <a:pt x="2931910" y="5029541"/>
                  <a:pt x="2991260" y="5029541"/>
                </a:cubicBezTo>
                <a:lnTo>
                  <a:pt x="2998851" y="5029541"/>
                </a:lnTo>
                <a:lnTo>
                  <a:pt x="3006442" y="5029541"/>
                </a:lnTo>
                <a:cubicBezTo>
                  <a:pt x="3252150" y="5037132"/>
                  <a:pt x="3408817" y="5186218"/>
                  <a:pt x="3468862" y="5290430"/>
                </a:cubicBezTo>
                <a:cubicBezTo>
                  <a:pt x="3476454" y="5298022"/>
                  <a:pt x="3484045" y="5305613"/>
                  <a:pt x="3484045" y="5320111"/>
                </a:cubicBezTo>
                <a:cubicBezTo>
                  <a:pt x="3513725" y="5387062"/>
                  <a:pt x="3573771" y="5439516"/>
                  <a:pt x="3648313" y="5461595"/>
                </a:cubicBezTo>
                <a:cubicBezTo>
                  <a:pt x="3752526" y="5431915"/>
                  <a:pt x="3864340" y="5394643"/>
                  <a:pt x="3961657" y="5349781"/>
                </a:cubicBezTo>
                <a:cubicBezTo>
                  <a:pt x="3998928" y="5282830"/>
                  <a:pt x="4014111" y="5208296"/>
                  <a:pt x="3991337" y="5133754"/>
                </a:cubicBezTo>
                <a:cubicBezTo>
                  <a:pt x="3991337" y="5126163"/>
                  <a:pt x="3983746" y="5111665"/>
                  <a:pt x="3983746" y="5104074"/>
                </a:cubicBezTo>
                <a:cubicBezTo>
                  <a:pt x="3961657" y="4984668"/>
                  <a:pt x="3983746" y="4776233"/>
                  <a:pt x="4170093" y="4604383"/>
                </a:cubicBezTo>
                <a:lnTo>
                  <a:pt x="4177684" y="4596791"/>
                </a:lnTo>
                <a:lnTo>
                  <a:pt x="4185275" y="4589200"/>
                </a:lnTo>
                <a:cubicBezTo>
                  <a:pt x="4237730" y="4551929"/>
                  <a:pt x="4275001" y="4514657"/>
                  <a:pt x="4319169" y="4477386"/>
                </a:cubicBezTo>
                <a:lnTo>
                  <a:pt x="4326760" y="4469794"/>
                </a:lnTo>
                <a:cubicBezTo>
                  <a:pt x="4326760" y="4469794"/>
                  <a:pt x="4334351" y="4469794"/>
                  <a:pt x="4334351" y="4462203"/>
                </a:cubicBezTo>
                <a:cubicBezTo>
                  <a:pt x="4438564" y="4380069"/>
                  <a:pt x="4557970" y="4335206"/>
                  <a:pt x="4684967" y="4335206"/>
                </a:cubicBezTo>
                <a:cubicBezTo>
                  <a:pt x="4759509" y="4335206"/>
                  <a:pt x="4818860" y="4350389"/>
                  <a:pt x="4856131" y="4364886"/>
                </a:cubicBezTo>
                <a:cubicBezTo>
                  <a:pt x="4863723" y="4364886"/>
                  <a:pt x="4878219" y="4372478"/>
                  <a:pt x="4885811" y="4372478"/>
                </a:cubicBezTo>
                <a:cubicBezTo>
                  <a:pt x="4923082" y="4387661"/>
                  <a:pt x="4960353" y="4394566"/>
                  <a:pt x="4997625" y="4394566"/>
                </a:cubicBezTo>
                <a:lnTo>
                  <a:pt x="4997625" y="4394566"/>
                </a:lnTo>
                <a:cubicBezTo>
                  <a:pt x="5034896" y="4394566"/>
                  <a:pt x="5072167" y="4386975"/>
                  <a:pt x="5101848" y="4372478"/>
                </a:cubicBezTo>
                <a:cubicBezTo>
                  <a:pt x="5161207" y="4282752"/>
                  <a:pt x="5221253" y="4186131"/>
                  <a:pt x="5266115" y="4089499"/>
                </a:cubicBezTo>
                <a:cubicBezTo>
                  <a:pt x="5258524" y="4014957"/>
                  <a:pt x="5213662" y="3940423"/>
                  <a:pt x="5154301" y="3895561"/>
                </a:cubicBezTo>
                <a:cubicBezTo>
                  <a:pt x="5146710" y="3887969"/>
                  <a:pt x="5139119" y="3880378"/>
                  <a:pt x="5132213" y="3873472"/>
                </a:cubicBezTo>
                <a:cubicBezTo>
                  <a:pt x="5035592" y="3791338"/>
                  <a:pt x="4916186" y="3620174"/>
                  <a:pt x="4953457" y="3373781"/>
                </a:cubicBezTo>
                <a:lnTo>
                  <a:pt x="4953457" y="3366190"/>
                </a:lnTo>
                <a:lnTo>
                  <a:pt x="4953457" y="3358599"/>
                </a:lnTo>
                <a:cubicBezTo>
                  <a:pt x="4968641" y="3306144"/>
                  <a:pt x="4975546" y="3246784"/>
                  <a:pt x="4983137" y="3187434"/>
                </a:cubicBezTo>
                <a:cubicBezTo>
                  <a:pt x="4983137" y="3179843"/>
                  <a:pt x="4983137" y="3179843"/>
                  <a:pt x="4983137" y="3172251"/>
                </a:cubicBezTo>
                <a:lnTo>
                  <a:pt x="4983137" y="3164660"/>
                </a:lnTo>
                <a:cubicBezTo>
                  <a:pt x="5035592" y="2918953"/>
                  <a:pt x="5206756" y="2799548"/>
                  <a:pt x="5318570" y="2754694"/>
                </a:cubicBezTo>
                <a:cubicBezTo>
                  <a:pt x="5326161" y="2747103"/>
                  <a:pt x="5333753" y="2747103"/>
                  <a:pt x="5348249" y="2739512"/>
                </a:cubicBezTo>
                <a:cubicBezTo>
                  <a:pt x="5422793" y="2717423"/>
                  <a:pt x="5489734" y="2664969"/>
                  <a:pt x="5527005" y="2590436"/>
                </a:cubicBezTo>
                <a:cubicBezTo>
                  <a:pt x="5511823" y="2486223"/>
                  <a:pt x="5497325" y="2382000"/>
                  <a:pt x="5474551" y="2284683"/>
                </a:cubicBezTo>
                <a:cubicBezTo>
                  <a:pt x="5415191" y="2225324"/>
                  <a:pt x="5340658" y="2194958"/>
                  <a:pt x="5258524" y="2202549"/>
                </a:cubicBezTo>
                <a:cubicBezTo>
                  <a:pt x="5243341" y="2202549"/>
                  <a:pt x="5236436" y="2202549"/>
                  <a:pt x="5221253" y="2202549"/>
                </a:cubicBezTo>
                <a:cubicBezTo>
                  <a:pt x="5139119" y="2202549"/>
                  <a:pt x="4915500" y="2172869"/>
                  <a:pt x="4766424" y="1934068"/>
                </a:cubicBezTo>
                <a:lnTo>
                  <a:pt x="4758833" y="1926477"/>
                </a:lnTo>
                <a:cubicBezTo>
                  <a:pt x="4729153" y="1867117"/>
                  <a:pt x="4699473" y="1822254"/>
                  <a:pt x="4669108" y="1769800"/>
                </a:cubicBezTo>
                <a:lnTo>
                  <a:pt x="4661516" y="1762208"/>
                </a:lnTo>
                <a:cubicBezTo>
                  <a:pt x="4661516" y="1762208"/>
                  <a:pt x="4661516" y="1754617"/>
                  <a:pt x="4653925" y="1754617"/>
                </a:cubicBezTo>
                <a:cubicBezTo>
                  <a:pt x="4534519" y="1530999"/>
                  <a:pt x="4586973" y="1329459"/>
                  <a:pt x="4646333" y="1225246"/>
                </a:cubicBezTo>
                <a:cubicBezTo>
                  <a:pt x="4653925" y="1217655"/>
                  <a:pt x="4653925" y="1210063"/>
                  <a:pt x="4661516" y="1195566"/>
                </a:cubicBezTo>
                <a:cubicBezTo>
                  <a:pt x="4706379" y="1128615"/>
                  <a:pt x="4720876" y="1046490"/>
                  <a:pt x="4698788" y="964356"/>
                </a:cubicBezTo>
                <a:cubicBezTo>
                  <a:pt x="4624245" y="897405"/>
                  <a:pt x="4549712" y="830463"/>
                  <a:pt x="4467578" y="770418"/>
                </a:cubicBezTo>
                <a:cubicBezTo>
                  <a:pt x="4385444" y="762826"/>
                  <a:pt x="4303309" y="792506"/>
                  <a:pt x="4243959" y="844960"/>
                </a:cubicBezTo>
                <a:cubicBezTo>
                  <a:pt x="4236368" y="852552"/>
                  <a:pt x="4228776" y="860143"/>
                  <a:pt x="4214279" y="867049"/>
                </a:cubicBezTo>
                <a:cubicBezTo>
                  <a:pt x="4206688" y="919503"/>
                  <a:pt x="4094874" y="994046"/>
                  <a:pt x="3923709" y="994046"/>
                </a:cubicBezTo>
                <a:cubicBezTo>
                  <a:pt x="3864350" y="994046"/>
                  <a:pt x="3796713" y="986454"/>
                  <a:pt x="3737362" y="964366"/>
                </a:cubicBezTo>
                <a:lnTo>
                  <a:pt x="3729771" y="964366"/>
                </a:lnTo>
                <a:lnTo>
                  <a:pt x="3722180" y="964366"/>
                </a:lnTo>
                <a:cubicBezTo>
                  <a:pt x="3669726" y="942277"/>
                  <a:pt x="3610366" y="919503"/>
                  <a:pt x="3557911" y="905006"/>
                </a:cubicBezTo>
                <a:lnTo>
                  <a:pt x="3550320" y="905006"/>
                </a:lnTo>
                <a:cubicBezTo>
                  <a:pt x="3550320" y="905006"/>
                  <a:pt x="3550320" y="905006"/>
                  <a:pt x="3542729" y="905006"/>
                </a:cubicBezTo>
                <a:cubicBezTo>
                  <a:pt x="3311519" y="815280"/>
                  <a:pt x="3214888" y="622028"/>
                  <a:pt x="3192113" y="502632"/>
                </a:cubicBezTo>
                <a:cubicBezTo>
                  <a:pt x="3192113" y="495040"/>
                  <a:pt x="3184522" y="480543"/>
                  <a:pt x="3184522" y="472952"/>
                </a:cubicBezTo>
                <a:cubicBezTo>
                  <a:pt x="3176931" y="390818"/>
                  <a:pt x="3132068" y="316285"/>
                  <a:pt x="3065117" y="271422"/>
                </a:cubicBezTo>
                <a:cubicBezTo>
                  <a:pt x="2953303" y="263831"/>
                  <a:pt x="2878769" y="263831"/>
                  <a:pt x="2766955" y="271422"/>
                </a:cubicBezTo>
                <a:cubicBezTo>
                  <a:pt x="2700004" y="316285"/>
                  <a:pt x="2655142" y="390827"/>
                  <a:pt x="2647550" y="472952"/>
                </a:cubicBezTo>
                <a:cubicBezTo>
                  <a:pt x="2647550" y="480543"/>
                  <a:pt x="2647550" y="495040"/>
                  <a:pt x="2639959" y="502632"/>
                </a:cubicBezTo>
                <a:cubicBezTo>
                  <a:pt x="2617870" y="622037"/>
                  <a:pt x="2528145" y="815976"/>
                  <a:pt x="2289343" y="905006"/>
                </a:cubicBezTo>
                <a:cubicBezTo>
                  <a:pt x="2289343" y="905006"/>
                  <a:pt x="2289343" y="905006"/>
                  <a:pt x="2281752" y="905006"/>
                </a:cubicBezTo>
                <a:lnTo>
                  <a:pt x="2274161" y="905006"/>
                </a:lnTo>
                <a:cubicBezTo>
                  <a:pt x="2221706" y="920189"/>
                  <a:pt x="2162347" y="942277"/>
                  <a:pt x="2109892" y="964366"/>
                </a:cubicBezTo>
                <a:lnTo>
                  <a:pt x="2102301" y="964366"/>
                </a:lnTo>
                <a:lnTo>
                  <a:pt x="2094710" y="964366"/>
                </a:lnTo>
                <a:cubicBezTo>
                  <a:pt x="2035350" y="986454"/>
                  <a:pt x="1975304" y="994046"/>
                  <a:pt x="1908362" y="994046"/>
                </a:cubicBezTo>
                <a:cubicBezTo>
                  <a:pt x="1737198" y="994046"/>
                  <a:pt x="1625384" y="919503"/>
                  <a:pt x="1572930" y="874640"/>
                </a:cubicBezTo>
                <a:cubicBezTo>
                  <a:pt x="1565339" y="867049"/>
                  <a:pt x="1557747" y="859457"/>
                  <a:pt x="1543250" y="852552"/>
                </a:cubicBezTo>
                <a:cubicBezTo>
                  <a:pt x="1483890" y="793192"/>
                  <a:pt x="1401766" y="762826"/>
                  <a:pt x="1319632" y="778009"/>
                </a:cubicBezTo>
                <a:cubicBezTo>
                  <a:pt x="1237498" y="837369"/>
                  <a:pt x="1162955" y="905006"/>
                  <a:pt x="1088422" y="971948"/>
                </a:cubicBezTo>
                <a:cubicBezTo>
                  <a:pt x="1066333" y="1054082"/>
                  <a:pt x="1080830" y="1136216"/>
                  <a:pt x="1125693" y="1203158"/>
                </a:cubicBezTo>
                <a:cubicBezTo>
                  <a:pt x="1133285" y="1210749"/>
                  <a:pt x="1133285" y="1218340"/>
                  <a:pt x="1140876" y="1232838"/>
                </a:cubicBezTo>
                <a:cubicBezTo>
                  <a:pt x="1200236" y="1337060"/>
                  <a:pt x="1252690" y="1546181"/>
                  <a:pt x="1133285" y="1762208"/>
                </a:cubicBezTo>
                <a:lnTo>
                  <a:pt x="1133285" y="1769800"/>
                </a:lnTo>
                <a:lnTo>
                  <a:pt x="1125693" y="1777391"/>
                </a:lnTo>
                <a:cubicBezTo>
                  <a:pt x="1096013" y="1829845"/>
                  <a:pt x="1066333" y="1874013"/>
                  <a:pt x="1035968" y="1926467"/>
                </a:cubicBezTo>
                <a:cubicBezTo>
                  <a:pt x="1035968" y="1934059"/>
                  <a:pt x="1028376" y="1934059"/>
                  <a:pt x="1028376" y="1941650"/>
                </a:cubicBezTo>
                <a:cubicBezTo>
                  <a:pt x="879300" y="2180451"/>
                  <a:pt x="655672" y="2210131"/>
                  <a:pt x="573548" y="2210131"/>
                </a:cubicBezTo>
                <a:cubicBezTo>
                  <a:pt x="565956" y="2210131"/>
                  <a:pt x="551459" y="2210131"/>
                  <a:pt x="543868" y="2210131"/>
                </a:cubicBezTo>
                <a:cubicBezTo>
                  <a:pt x="461734" y="2202540"/>
                  <a:pt x="387191" y="2232220"/>
                  <a:pt x="327841" y="2292265"/>
                </a:cubicBezTo>
                <a:cubicBezTo>
                  <a:pt x="305753" y="2396488"/>
                  <a:pt x="282978" y="2500701"/>
                  <a:pt x="275387" y="2598018"/>
                </a:cubicBezTo>
                <a:cubicBezTo>
                  <a:pt x="312658" y="2672560"/>
                  <a:pt x="372008" y="2725015"/>
                  <a:pt x="454142" y="2747093"/>
                </a:cubicBezTo>
                <a:cubicBezTo>
                  <a:pt x="461734" y="2747093"/>
                  <a:pt x="476231" y="2754685"/>
                  <a:pt x="483822" y="2762276"/>
                </a:cubicBezTo>
                <a:cubicBezTo>
                  <a:pt x="595636" y="2807139"/>
                  <a:pt x="766801" y="2926544"/>
                  <a:pt x="819255" y="3172242"/>
                </a:cubicBezTo>
                <a:lnTo>
                  <a:pt x="819255" y="3179833"/>
                </a:lnTo>
                <a:cubicBezTo>
                  <a:pt x="819255" y="3187425"/>
                  <a:pt x="819255" y="3187425"/>
                  <a:pt x="819255" y="3195016"/>
                </a:cubicBezTo>
                <a:cubicBezTo>
                  <a:pt x="826846" y="3254376"/>
                  <a:pt x="834438" y="3306830"/>
                  <a:pt x="848935" y="3366180"/>
                </a:cubicBezTo>
                <a:lnTo>
                  <a:pt x="848935" y="3373772"/>
                </a:lnTo>
                <a:lnTo>
                  <a:pt x="848935" y="3381363"/>
                </a:lnTo>
                <a:cubicBezTo>
                  <a:pt x="886206" y="3627070"/>
                  <a:pt x="766801" y="3798930"/>
                  <a:pt x="670179" y="3881054"/>
                </a:cubicBezTo>
                <a:cubicBezTo>
                  <a:pt x="662588" y="3888646"/>
                  <a:pt x="654996" y="3896237"/>
                  <a:pt x="648091" y="3903143"/>
                </a:cubicBezTo>
                <a:cubicBezTo>
                  <a:pt x="581139" y="3948006"/>
                  <a:pt x="543878" y="4022548"/>
                  <a:pt x="536277" y="4097081"/>
                </a:cubicBezTo>
                <a:cubicBezTo>
                  <a:pt x="588731" y="4193703"/>
                  <a:pt x="640490" y="4291020"/>
                  <a:pt x="700545" y="4380060"/>
                </a:cubicBezTo>
                <a:cubicBezTo>
                  <a:pt x="767496" y="4409739"/>
                  <a:pt x="849620" y="4409739"/>
                  <a:pt x="924163" y="4372468"/>
                </a:cubicBezTo>
                <a:cubicBezTo>
                  <a:pt x="931755" y="4364877"/>
                  <a:pt x="946252" y="4364877"/>
                  <a:pt x="953843" y="4364877"/>
                </a:cubicBezTo>
                <a:cubicBezTo>
                  <a:pt x="991114" y="4349694"/>
                  <a:pt x="1050465" y="4335197"/>
                  <a:pt x="1125007" y="4335197"/>
                </a:cubicBezTo>
                <a:cubicBezTo>
                  <a:pt x="1252004" y="4335197"/>
                  <a:pt x="1370714" y="4380060"/>
                  <a:pt x="1475623" y="4462194"/>
                </a:cubicBezTo>
                <a:cubicBezTo>
                  <a:pt x="1475623" y="4462194"/>
                  <a:pt x="1475623" y="4462194"/>
                  <a:pt x="1483214" y="4462194"/>
                </a:cubicBezTo>
                <a:cubicBezTo>
                  <a:pt x="1490805" y="4462194"/>
                  <a:pt x="1490805" y="4469785"/>
                  <a:pt x="1498397" y="4469785"/>
                </a:cubicBezTo>
                <a:cubicBezTo>
                  <a:pt x="1535668" y="4507056"/>
                  <a:pt x="1580531" y="4544328"/>
                  <a:pt x="1632290" y="4581599"/>
                </a:cubicBezTo>
                <a:lnTo>
                  <a:pt x="1639881" y="4589190"/>
                </a:lnTo>
                <a:lnTo>
                  <a:pt x="1647473" y="4596782"/>
                </a:lnTo>
                <a:cubicBezTo>
                  <a:pt x="1833820" y="4761050"/>
                  <a:pt x="1855908" y="4977077"/>
                  <a:pt x="1833820" y="5096473"/>
                </a:cubicBezTo>
                <a:cubicBezTo>
                  <a:pt x="1833820" y="5104064"/>
                  <a:pt x="1833820" y="5118561"/>
                  <a:pt x="1826228" y="5126153"/>
                </a:cubicBezTo>
                <a:cubicBezTo>
                  <a:pt x="1797244" y="5208296"/>
                  <a:pt x="1812427" y="5282830"/>
                  <a:pt x="1849698" y="5349781"/>
                </a:cubicBezTo>
                <a:close/>
                <a:moveTo>
                  <a:pt x="2915336" y="4366267"/>
                </a:moveTo>
                <a:cubicBezTo>
                  <a:pt x="2110578" y="4366267"/>
                  <a:pt x="1461811" y="3710595"/>
                  <a:pt x="1461811" y="2912733"/>
                </a:cubicBezTo>
                <a:cubicBezTo>
                  <a:pt x="1461811" y="2114872"/>
                  <a:pt x="2110588" y="1451608"/>
                  <a:pt x="2915336" y="1451608"/>
                </a:cubicBezTo>
                <a:cubicBezTo>
                  <a:pt x="3720084" y="1451608"/>
                  <a:pt x="4368861" y="2107280"/>
                  <a:pt x="4368861" y="2905132"/>
                </a:cubicBezTo>
                <a:cubicBezTo>
                  <a:pt x="4368861" y="3702984"/>
                  <a:pt x="3720094" y="4366267"/>
                  <a:pt x="2915336" y="4366267"/>
                </a:cubicBezTo>
                <a:close/>
                <a:moveTo>
                  <a:pt x="2915336" y="1727004"/>
                </a:moveTo>
                <a:cubicBezTo>
                  <a:pt x="2266560" y="1727004"/>
                  <a:pt x="1730293" y="2256375"/>
                  <a:pt x="1730293" y="2912047"/>
                </a:cubicBezTo>
                <a:cubicBezTo>
                  <a:pt x="1730293" y="3567720"/>
                  <a:pt x="2266569" y="4090195"/>
                  <a:pt x="2915336" y="4090195"/>
                </a:cubicBezTo>
                <a:cubicBezTo>
                  <a:pt x="3564103" y="4090195"/>
                  <a:pt x="4100379" y="3560824"/>
                  <a:pt x="4100379" y="2905151"/>
                </a:cubicBezTo>
                <a:cubicBezTo>
                  <a:pt x="4100379" y="2249479"/>
                  <a:pt x="3564112" y="1727004"/>
                  <a:pt x="2915336" y="172700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1" name="Forma libre 270">
            <a:extLst>
              <a:ext uri="{FF2B5EF4-FFF2-40B4-BE49-F238E27FC236}">
                <a16:creationId xmlns:a16="http://schemas.microsoft.com/office/drawing/2014/main" id="{10AC1155-3554-3448-8E10-2918B46A002D}"/>
              </a:ext>
            </a:extLst>
          </p:cNvPr>
          <p:cNvSpPr/>
          <p:nvPr/>
        </p:nvSpPr>
        <p:spPr>
          <a:xfrm>
            <a:off x="5003153" y="5359499"/>
            <a:ext cx="301338" cy="176068"/>
          </a:xfrm>
          <a:custGeom>
            <a:avLst/>
            <a:gdLst>
              <a:gd name="connsiteX0" fmla="*/ 5753624 w 5819775"/>
              <a:gd name="connsiteY0" fmla="*/ 1494665 h 3400425"/>
              <a:gd name="connsiteX1" fmla="*/ 5697407 w 5819775"/>
              <a:gd name="connsiteY1" fmla="*/ 1424066 h 3400425"/>
              <a:gd name="connsiteX2" fmla="*/ 4151338 w 5819775"/>
              <a:gd name="connsiteY2" fmla="*/ 280037 h 3400425"/>
              <a:gd name="connsiteX3" fmla="*/ 1771764 w 5819775"/>
              <a:gd name="connsiteY3" fmla="*/ 244737 h 3400425"/>
              <a:gd name="connsiteX4" fmla="*/ 126987 w 5819775"/>
              <a:gd name="connsiteY4" fmla="*/ 1437791 h 3400425"/>
              <a:gd name="connsiteX5" fmla="*/ 126987 w 5819775"/>
              <a:gd name="connsiteY5" fmla="*/ 1974506 h 3400425"/>
              <a:gd name="connsiteX6" fmla="*/ 1496539 w 5819775"/>
              <a:gd name="connsiteY6" fmla="*/ 3033534 h 3400425"/>
              <a:gd name="connsiteX7" fmla="*/ 2068554 w 5819775"/>
              <a:gd name="connsiteY7" fmla="*/ 3273449 h 3400425"/>
              <a:gd name="connsiteX8" fmla="*/ 2936710 w 5819775"/>
              <a:gd name="connsiteY8" fmla="*/ 3407466 h 3400425"/>
              <a:gd name="connsiteX9" fmla="*/ 2936710 w 5819775"/>
              <a:gd name="connsiteY9" fmla="*/ 3407466 h 3400425"/>
              <a:gd name="connsiteX10" fmla="*/ 3148517 w 5819775"/>
              <a:gd name="connsiteY10" fmla="*/ 3400275 h 3400425"/>
              <a:gd name="connsiteX11" fmla="*/ 3551215 w 5819775"/>
              <a:gd name="connsiteY11" fmla="*/ 3336867 h 3400425"/>
              <a:gd name="connsiteX12" fmla="*/ 5760815 w 5819775"/>
              <a:gd name="connsiteY12" fmla="*/ 1924814 h 3400425"/>
              <a:gd name="connsiteX13" fmla="*/ 5753624 w 5819775"/>
              <a:gd name="connsiteY13" fmla="*/ 1494665 h 3400425"/>
              <a:gd name="connsiteX14" fmla="*/ 5549008 w 5819775"/>
              <a:gd name="connsiteY14" fmla="*/ 1748964 h 3400425"/>
              <a:gd name="connsiteX15" fmla="*/ 3473415 w 5819775"/>
              <a:gd name="connsiteY15" fmla="*/ 3083226 h 3400425"/>
              <a:gd name="connsiteX16" fmla="*/ 3106017 w 5819775"/>
              <a:gd name="connsiteY16" fmla="*/ 3139442 h 3400425"/>
              <a:gd name="connsiteX17" fmla="*/ 2131962 w 5819775"/>
              <a:gd name="connsiteY17" fmla="*/ 3026352 h 3400425"/>
              <a:gd name="connsiteX18" fmla="*/ 1609630 w 5819775"/>
              <a:gd name="connsiteY18" fmla="*/ 2800162 h 3400425"/>
              <a:gd name="connsiteX19" fmla="*/ 310667 w 5819775"/>
              <a:gd name="connsiteY19" fmla="*/ 1790807 h 3400425"/>
              <a:gd name="connsiteX20" fmla="*/ 310667 w 5819775"/>
              <a:gd name="connsiteY20" fmla="*/ 1607108 h 3400425"/>
              <a:gd name="connsiteX21" fmla="*/ 1863928 w 5819775"/>
              <a:gd name="connsiteY21" fmla="*/ 477462 h 3400425"/>
              <a:gd name="connsiteX22" fmla="*/ 2908583 w 5819775"/>
              <a:gd name="connsiteY22" fmla="*/ 251272 h 3400425"/>
              <a:gd name="connsiteX23" fmla="*/ 4031037 w 5819775"/>
              <a:gd name="connsiteY23" fmla="*/ 512761 h 3400425"/>
              <a:gd name="connsiteX24" fmla="*/ 5499316 w 5819775"/>
              <a:gd name="connsiteY24" fmla="*/ 1599916 h 3400425"/>
              <a:gd name="connsiteX25" fmla="*/ 5541807 w 5819775"/>
              <a:gd name="connsiteY25" fmla="*/ 1649599 h 3400425"/>
              <a:gd name="connsiteX26" fmla="*/ 5549008 w 5819775"/>
              <a:gd name="connsiteY26" fmla="*/ 1748964 h 3400425"/>
              <a:gd name="connsiteX27" fmla="*/ 2894210 w 5819775"/>
              <a:gd name="connsiteY27" fmla="*/ 732408 h 3400425"/>
              <a:gd name="connsiteX28" fmla="*/ 1905772 w 5819775"/>
              <a:gd name="connsiteY28" fmla="*/ 1720846 h 3400425"/>
              <a:gd name="connsiteX29" fmla="*/ 2894210 w 5819775"/>
              <a:gd name="connsiteY29" fmla="*/ 2709284 h 3400425"/>
              <a:gd name="connsiteX30" fmla="*/ 3882647 w 5819775"/>
              <a:gd name="connsiteY30" fmla="*/ 1720846 h 3400425"/>
              <a:gd name="connsiteX31" fmla="*/ 2894210 w 5819775"/>
              <a:gd name="connsiteY31" fmla="*/ 732408 h 3400425"/>
              <a:gd name="connsiteX32" fmla="*/ 2894210 w 5819775"/>
              <a:gd name="connsiteY32" fmla="*/ 2454985 h 3400425"/>
              <a:gd name="connsiteX33" fmla="*/ 2167262 w 5819775"/>
              <a:gd name="connsiteY33" fmla="*/ 1728037 h 3400425"/>
              <a:gd name="connsiteX34" fmla="*/ 2894210 w 5819775"/>
              <a:gd name="connsiteY34" fmla="*/ 1000441 h 3400425"/>
              <a:gd name="connsiteX35" fmla="*/ 3621157 w 5819775"/>
              <a:gd name="connsiteY35" fmla="*/ 1727389 h 3400425"/>
              <a:gd name="connsiteX36" fmla="*/ 2894210 w 5819775"/>
              <a:gd name="connsiteY36" fmla="*/ 2454985 h 34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19775" h="3400425">
                <a:moveTo>
                  <a:pt x="5753624" y="1494665"/>
                </a:moveTo>
                <a:cubicBezTo>
                  <a:pt x="5732707" y="1473748"/>
                  <a:pt x="5711133" y="1444983"/>
                  <a:pt x="5697407" y="1424066"/>
                </a:cubicBezTo>
                <a:cubicBezTo>
                  <a:pt x="5238493" y="922660"/>
                  <a:pt x="4716161" y="541537"/>
                  <a:pt x="4151338" y="280037"/>
                </a:cubicBezTo>
                <a:cubicBezTo>
                  <a:pt x="3360325" y="-80170"/>
                  <a:pt x="2555586" y="-93895"/>
                  <a:pt x="1771764" y="244737"/>
                </a:cubicBezTo>
                <a:cubicBezTo>
                  <a:pt x="1171642" y="499036"/>
                  <a:pt x="627736" y="894542"/>
                  <a:pt x="126987" y="1437791"/>
                </a:cubicBezTo>
                <a:cubicBezTo>
                  <a:pt x="-42329" y="1614299"/>
                  <a:pt x="-42329" y="1790807"/>
                  <a:pt x="126987" y="1974506"/>
                </a:cubicBezTo>
                <a:cubicBezTo>
                  <a:pt x="515293" y="2405303"/>
                  <a:pt x="974207" y="2758318"/>
                  <a:pt x="1496539" y="3033534"/>
                </a:cubicBezTo>
                <a:cubicBezTo>
                  <a:pt x="1687430" y="3132251"/>
                  <a:pt x="1877663" y="3217233"/>
                  <a:pt x="2068554" y="3273449"/>
                </a:cubicBezTo>
                <a:cubicBezTo>
                  <a:pt x="2350961" y="3358431"/>
                  <a:pt x="2640568" y="3407466"/>
                  <a:pt x="2936710" y="3407466"/>
                </a:cubicBezTo>
                <a:lnTo>
                  <a:pt x="2936710" y="3407466"/>
                </a:lnTo>
                <a:cubicBezTo>
                  <a:pt x="3007309" y="3407466"/>
                  <a:pt x="3077918" y="3407466"/>
                  <a:pt x="3148517" y="3400275"/>
                </a:cubicBezTo>
                <a:cubicBezTo>
                  <a:pt x="3275343" y="3385892"/>
                  <a:pt x="3416551" y="3372167"/>
                  <a:pt x="3551215" y="3336867"/>
                </a:cubicBezTo>
                <a:cubicBezTo>
                  <a:pt x="4355954" y="3132251"/>
                  <a:pt x="5083559" y="2673336"/>
                  <a:pt x="5760815" y="1924814"/>
                </a:cubicBezTo>
                <a:cubicBezTo>
                  <a:pt x="5852989" y="1797989"/>
                  <a:pt x="5852989" y="1628672"/>
                  <a:pt x="5753624" y="1494665"/>
                </a:cubicBezTo>
                <a:close/>
                <a:moveTo>
                  <a:pt x="5549008" y="1748964"/>
                </a:moveTo>
                <a:cubicBezTo>
                  <a:pt x="4906394" y="2454995"/>
                  <a:pt x="4228472" y="2892992"/>
                  <a:pt x="3473415" y="3083226"/>
                </a:cubicBezTo>
                <a:cubicBezTo>
                  <a:pt x="3353134" y="3111334"/>
                  <a:pt x="3219117" y="3125717"/>
                  <a:pt x="3106017" y="3139442"/>
                </a:cubicBezTo>
                <a:cubicBezTo>
                  <a:pt x="2781110" y="3160359"/>
                  <a:pt x="2449668" y="3125060"/>
                  <a:pt x="2131962" y="3026352"/>
                </a:cubicBezTo>
                <a:cubicBezTo>
                  <a:pt x="1955454" y="2970135"/>
                  <a:pt x="1778946" y="2899527"/>
                  <a:pt x="1609630" y="2800162"/>
                </a:cubicBezTo>
                <a:cubicBezTo>
                  <a:pt x="1115416" y="2538672"/>
                  <a:pt x="677409" y="2200039"/>
                  <a:pt x="310667" y="1790807"/>
                </a:cubicBezTo>
                <a:cubicBezTo>
                  <a:pt x="232877" y="1705825"/>
                  <a:pt x="232877" y="1684898"/>
                  <a:pt x="310667" y="1607108"/>
                </a:cubicBezTo>
                <a:cubicBezTo>
                  <a:pt x="790508" y="1091967"/>
                  <a:pt x="1299105" y="717387"/>
                  <a:pt x="1863928" y="477462"/>
                </a:cubicBezTo>
                <a:cubicBezTo>
                  <a:pt x="2209753" y="329062"/>
                  <a:pt x="2562768" y="251272"/>
                  <a:pt x="2908583" y="251272"/>
                </a:cubicBezTo>
                <a:cubicBezTo>
                  <a:pt x="3282515" y="251272"/>
                  <a:pt x="3657105" y="336254"/>
                  <a:pt x="4031037" y="512761"/>
                </a:cubicBezTo>
                <a:cubicBezTo>
                  <a:pt x="4567752" y="759869"/>
                  <a:pt x="5061966" y="1127267"/>
                  <a:pt x="5499316" y="1599916"/>
                </a:cubicBezTo>
                <a:cubicBezTo>
                  <a:pt x="5513699" y="1614299"/>
                  <a:pt x="5527424" y="1635216"/>
                  <a:pt x="5541807" y="1649599"/>
                </a:cubicBezTo>
                <a:cubicBezTo>
                  <a:pt x="5570582" y="1685546"/>
                  <a:pt x="5577117" y="1720846"/>
                  <a:pt x="5549008" y="1748964"/>
                </a:cubicBezTo>
                <a:close/>
                <a:moveTo>
                  <a:pt x="2894210" y="732408"/>
                </a:moveTo>
                <a:cubicBezTo>
                  <a:pt x="2350303" y="732408"/>
                  <a:pt x="1905772" y="1176940"/>
                  <a:pt x="1905772" y="1720846"/>
                </a:cubicBezTo>
                <a:cubicBezTo>
                  <a:pt x="1905772" y="2264752"/>
                  <a:pt x="2350303" y="2709284"/>
                  <a:pt x="2894210" y="2709284"/>
                </a:cubicBezTo>
                <a:cubicBezTo>
                  <a:pt x="3438116" y="2709284"/>
                  <a:pt x="3882647" y="2264752"/>
                  <a:pt x="3882647" y="1720846"/>
                </a:cubicBezTo>
                <a:cubicBezTo>
                  <a:pt x="3889839" y="1176949"/>
                  <a:pt x="3445307" y="732408"/>
                  <a:pt x="2894210" y="732408"/>
                </a:cubicBezTo>
                <a:close/>
                <a:moveTo>
                  <a:pt x="2894210" y="2454985"/>
                </a:moveTo>
                <a:cubicBezTo>
                  <a:pt x="2491511" y="2454985"/>
                  <a:pt x="2167262" y="2130078"/>
                  <a:pt x="2167262" y="1728037"/>
                </a:cubicBezTo>
                <a:cubicBezTo>
                  <a:pt x="2167262" y="1325996"/>
                  <a:pt x="2492169" y="1000441"/>
                  <a:pt x="2894210" y="1000441"/>
                </a:cubicBezTo>
                <a:cubicBezTo>
                  <a:pt x="3296250" y="1000441"/>
                  <a:pt x="3621157" y="1325349"/>
                  <a:pt x="3621157" y="1727389"/>
                </a:cubicBezTo>
                <a:cubicBezTo>
                  <a:pt x="3629006" y="2122896"/>
                  <a:pt x="3296907" y="2454985"/>
                  <a:pt x="2894210" y="245498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3" name="Forma libre 272">
            <a:extLst>
              <a:ext uri="{FF2B5EF4-FFF2-40B4-BE49-F238E27FC236}">
                <a16:creationId xmlns:a16="http://schemas.microsoft.com/office/drawing/2014/main" id="{70090C90-24A5-1941-A2A7-EB0904758501}"/>
              </a:ext>
            </a:extLst>
          </p:cNvPr>
          <p:cNvSpPr/>
          <p:nvPr/>
        </p:nvSpPr>
        <p:spPr>
          <a:xfrm>
            <a:off x="3533484" y="1459831"/>
            <a:ext cx="301338" cy="205166"/>
          </a:xfrm>
          <a:custGeom>
            <a:avLst/>
            <a:gdLst>
              <a:gd name="connsiteX0" fmla="*/ 5300672 w 5819775"/>
              <a:gd name="connsiteY0" fmla="*/ 176213 h 3962400"/>
              <a:gd name="connsiteX1" fmla="*/ 2438886 w 5819775"/>
              <a:gd name="connsiteY1" fmla="*/ 176213 h 3962400"/>
              <a:gd name="connsiteX2" fmla="*/ 1952673 w 5819775"/>
              <a:gd name="connsiteY2" fmla="*/ 0 h 3962400"/>
              <a:gd name="connsiteX3" fmla="*/ 648719 w 5819775"/>
              <a:gd name="connsiteY3" fmla="*/ 0 h 3962400"/>
              <a:gd name="connsiteX4" fmla="*/ 0 w 5819775"/>
              <a:gd name="connsiteY4" fmla="*/ 507749 h 3962400"/>
              <a:gd name="connsiteX5" fmla="*/ 0 w 5819775"/>
              <a:gd name="connsiteY5" fmla="*/ 522103 h 3962400"/>
              <a:gd name="connsiteX6" fmla="*/ 0 w 5819775"/>
              <a:gd name="connsiteY6" fmla="*/ 3369535 h 3962400"/>
              <a:gd name="connsiteX7" fmla="*/ 599113 w 5819775"/>
              <a:gd name="connsiteY7" fmla="*/ 3968649 h 3962400"/>
              <a:gd name="connsiteX8" fmla="*/ 5230178 w 5819775"/>
              <a:gd name="connsiteY8" fmla="*/ 3968649 h 3962400"/>
              <a:gd name="connsiteX9" fmla="*/ 5829291 w 5819775"/>
              <a:gd name="connsiteY9" fmla="*/ 3369535 h 3962400"/>
              <a:gd name="connsiteX10" fmla="*/ 5829291 w 5819775"/>
              <a:gd name="connsiteY10" fmla="*/ 979599 h 3962400"/>
              <a:gd name="connsiteX11" fmla="*/ 5829291 w 5819775"/>
              <a:gd name="connsiteY11" fmla="*/ 697659 h 3962400"/>
              <a:gd name="connsiteX12" fmla="*/ 5300672 w 5819775"/>
              <a:gd name="connsiteY12" fmla="*/ 176213 h 3962400"/>
              <a:gd name="connsiteX13" fmla="*/ 5568249 w 5819775"/>
              <a:gd name="connsiteY13" fmla="*/ 697659 h 3962400"/>
              <a:gd name="connsiteX14" fmla="*/ 5568249 w 5819775"/>
              <a:gd name="connsiteY14" fmla="*/ 852983 h 3962400"/>
              <a:gd name="connsiteX15" fmla="*/ 3559445 w 5819775"/>
              <a:gd name="connsiteY15" fmla="*/ 852983 h 3962400"/>
              <a:gd name="connsiteX16" fmla="*/ 2945968 w 5819775"/>
              <a:gd name="connsiteY16" fmla="*/ 655892 h 3962400"/>
              <a:gd name="connsiteX17" fmla="*/ 2720807 w 5819775"/>
              <a:gd name="connsiteY17" fmla="*/ 430082 h 3962400"/>
              <a:gd name="connsiteX18" fmla="*/ 5307835 w 5819775"/>
              <a:gd name="connsiteY18" fmla="*/ 430082 h 3962400"/>
              <a:gd name="connsiteX19" fmla="*/ 5568249 w 5819775"/>
              <a:gd name="connsiteY19" fmla="*/ 697659 h 3962400"/>
              <a:gd name="connsiteX20" fmla="*/ 5568249 w 5819775"/>
              <a:gd name="connsiteY20" fmla="*/ 3368878 h 3962400"/>
              <a:gd name="connsiteX21" fmla="*/ 5230187 w 5819775"/>
              <a:gd name="connsiteY21" fmla="*/ 3706940 h 3962400"/>
              <a:gd name="connsiteX22" fmla="*/ 599113 w 5819775"/>
              <a:gd name="connsiteY22" fmla="*/ 3706940 h 3962400"/>
              <a:gd name="connsiteX23" fmla="*/ 261052 w 5819775"/>
              <a:gd name="connsiteY23" fmla="*/ 3368878 h 3962400"/>
              <a:gd name="connsiteX24" fmla="*/ 261052 w 5819775"/>
              <a:gd name="connsiteY24" fmla="*/ 528628 h 3962400"/>
              <a:gd name="connsiteX25" fmla="*/ 648719 w 5819775"/>
              <a:gd name="connsiteY25" fmla="*/ 261052 h 3962400"/>
              <a:gd name="connsiteX26" fmla="*/ 1945500 w 5819775"/>
              <a:gd name="connsiteY26" fmla="*/ 261052 h 3962400"/>
              <a:gd name="connsiteX27" fmla="*/ 2312280 w 5819775"/>
              <a:gd name="connsiteY27" fmla="*/ 409204 h 3962400"/>
              <a:gd name="connsiteX28" fmla="*/ 2312280 w 5819775"/>
              <a:gd name="connsiteY28" fmla="*/ 409204 h 3962400"/>
              <a:gd name="connsiteX29" fmla="*/ 2361876 w 5819775"/>
              <a:gd name="connsiteY29" fmla="*/ 458800 h 3962400"/>
              <a:gd name="connsiteX30" fmla="*/ 2756716 w 5819775"/>
              <a:gd name="connsiteY30" fmla="*/ 846468 h 3962400"/>
              <a:gd name="connsiteX31" fmla="*/ 2763898 w 5819775"/>
              <a:gd name="connsiteY31" fmla="*/ 853650 h 3962400"/>
              <a:gd name="connsiteX32" fmla="*/ 3553578 w 5819775"/>
              <a:gd name="connsiteY32" fmla="*/ 1114701 h 3962400"/>
              <a:gd name="connsiteX33" fmla="*/ 5562372 w 5819775"/>
              <a:gd name="connsiteY33" fmla="*/ 1114701 h 3962400"/>
              <a:gd name="connsiteX34" fmla="*/ 5562372 w 5819775"/>
              <a:gd name="connsiteY34" fmla="*/ 3370193 h 3962400"/>
              <a:gd name="connsiteX35" fmla="*/ 5568249 w 5819775"/>
              <a:gd name="connsiteY35" fmla="*/ 3370193 h 3962400"/>
              <a:gd name="connsiteX36" fmla="*/ 5568249 w 5819775"/>
              <a:gd name="connsiteY36" fmla="*/ 3368878 h 396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819775" h="3962400">
                <a:moveTo>
                  <a:pt x="5300672" y="176213"/>
                </a:moveTo>
                <a:lnTo>
                  <a:pt x="2438886" y="176213"/>
                </a:lnTo>
                <a:cubicBezTo>
                  <a:pt x="2206552" y="7182"/>
                  <a:pt x="1959855" y="0"/>
                  <a:pt x="1952673" y="0"/>
                </a:cubicBezTo>
                <a:lnTo>
                  <a:pt x="648719" y="0"/>
                </a:lnTo>
                <a:cubicBezTo>
                  <a:pt x="120091" y="0"/>
                  <a:pt x="21536" y="352425"/>
                  <a:pt x="0" y="507749"/>
                </a:cubicBezTo>
                <a:cubicBezTo>
                  <a:pt x="0" y="514931"/>
                  <a:pt x="0" y="514931"/>
                  <a:pt x="0" y="522103"/>
                </a:cubicBezTo>
                <a:lnTo>
                  <a:pt x="0" y="3369535"/>
                </a:lnTo>
                <a:cubicBezTo>
                  <a:pt x="0" y="3701072"/>
                  <a:pt x="267576" y="3968649"/>
                  <a:pt x="599113" y="3968649"/>
                </a:cubicBezTo>
                <a:lnTo>
                  <a:pt x="5230178" y="3968649"/>
                </a:lnTo>
                <a:cubicBezTo>
                  <a:pt x="5561714" y="3968649"/>
                  <a:pt x="5829291" y="3701072"/>
                  <a:pt x="5829291" y="3369535"/>
                </a:cubicBezTo>
                <a:lnTo>
                  <a:pt x="5829291" y="979599"/>
                </a:lnTo>
                <a:lnTo>
                  <a:pt x="5829291" y="697659"/>
                </a:lnTo>
                <a:cubicBezTo>
                  <a:pt x="5829300" y="408546"/>
                  <a:pt x="5589785" y="176213"/>
                  <a:pt x="5300672" y="176213"/>
                </a:cubicBezTo>
                <a:close/>
                <a:moveTo>
                  <a:pt x="5568249" y="697659"/>
                </a:moveTo>
                <a:lnTo>
                  <a:pt x="5568249" y="852983"/>
                </a:lnTo>
                <a:lnTo>
                  <a:pt x="3559445" y="852983"/>
                </a:lnTo>
                <a:cubicBezTo>
                  <a:pt x="3192666" y="852983"/>
                  <a:pt x="3009929" y="719195"/>
                  <a:pt x="2945968" y="655892"/>
                </a:cubicBezTo>
                <a:lnTo>
                  <a:pt x="2720807" y="430082"/>
                </a:lnTo>
                <a:lnTo>
                  <a:pt x="5307835" y="430082"/>
                </a:lnTo>
                <a:cubicBezTo>
                  <a:pt x="5448815" y="436607"/>
                  <a:pt x="5568249" y="556698"/>
                  <a:pt x="5568249" y="697659"/>
                </a:cubicBezTo>
                <a:close/>
                <a:moveTo>
                  <a:pt x="5568249" y="3368878"/>
                </a:moveTo>
                <a:cubicBezTo>
                  <a:pt x="5568249" y="3552263"/>
                  <a:pt x="5420097" y="3706940"/>
                  <a:pt x="5230187" y="3706940"/>
                </a:cubicBezTo>
                <a:lnTo>
                  <a:pt x="599113" y="3706940"/>
                </a:lnTo>
                <a:cubicBezTo>
                  <a:pt x="415728" y="3706940"/>
                  <a:pt x="261052" y="3558788"/>
                  <a:pt x="261052" y="3368878"/>
                </a:cubicBezTo>
                <a:lnTo>
                  <a:pt x="261052" y="528628"/>
                </a:lnTo>
                <a:cubicBezTo>
                  <a:pt x="281940" y="352416"/>
                  <a:pt x="409204" y="261052"/>
                  <a:pt x="648719" y="261052"/>
                </a:cubicBezTo>
                <a:lnTo>
                  <a:pt x="1945500" y="261052"/>
                </a:lnTo>
                <a:cubicBezTo>
                  <a:pt x="1945500" y="261052"/>
                  <a:pt x="2136067" y="268234"/>
                  <a:pt x="2312280" y="409204"/>
                </a:cubicBezTo>
                <a:lnTo>
                  <a:pt x="2312280" y="409204"/>
                </a:lnTo>
                <a:cubicBezTo>
                  <a:pt x="2333168" y="423558"/>
                  <a:pt x="2347522" y="437264"/>
                  <a:pt x="2361876" y="458800"/>
                </a:cubicBezTo>
                <a:lnTo>
                  <a:pt x="2756716" y="846468"/>
                </a:lnTo>
                <a:lnTo>
                  <a:pt x="2763898" y="853650"/>
                </a:lnTo>
                <a:cubicBezTo>
                  <a:pt x="2848737" y="931316"/>
                  <a:pt x="3101959" y="1114701"/>
                  <a:pt x="3553578" y="1114701"/>
                </a:cubicBezTo>
                <a:lnTo>
                  <a:pt x="5562372" y="1114701"/>
                </a:lnTo>
                <a:lnTo>
                  <a:pt x="5562372" y="3370193"/>
                </a:lnTo>
                <a:lnTo>
                  <a:pt x="5568249" y="3370193"/>
                </a:lnTo>
                <a:lnTo>
                  <a:pt x="5568249" y="33688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5" name="Forma libre 274">
            <a:extLst>
              <a:ext uri="{FF2B5EF4-FFF2-40B4-BE49-F238E27FC236}">
                <a16:creationId xmlns:a16="http://schemas.microsoft.com/office/drawing/2014/main" id="{349C541A-E8BD-2145-8321-87E02C9A1DF9}"/>
              </a:ext>
            </a:extLst>
          </p:cNvPr>
          <p:cNvSpPr/>
          <p:nvPr/>
        </p:nvSpPr>
        <p:spPr>
          <a:xfrm>
            <a:off x="4273559" y="5942754"/>
            <a:ext cx="270805" cy="354647"/>
          </a:xfrm>
          <a:custGeom>
            <a:avLst/>
            <a:gdLst>
              <a:gd name="connsiteX0" fmla="*/ 4803215 w 5230090"/>
              <a:gd name="connsiteY0" fmla="*/ 864879 h 6849340"/>
              <a:gd name="connsiteX1" fmla="*/ 3595869 w 5230090"/>
              <a:gd name="connsiteY1" fmla="*/ 864879 h 6849340"/>
              <a:gd name="connsiteX2" fmla="*/ 2602568 w 5230090"/>
              <a:gd name="connsiteY2" fmla="*/ 0 h 6849340"/>
              <a:gd name="connsiteX3" fmla="*/ 1609257 w 5230090"/>
              <a:gd name="connsiteY3" fmla="*/ 864879 h 6849340"/>
              <a:gd name="connsiteX4" fmla="*/ 419360 w 5230090"/>
              <a:gd name="connsiteY4" fmla="*/ 864879 h 6849340"/>
              <a:gd name="connsiteX5" fmla="*/ 0 w 5230090"/>
              <a:gd name="connsiteY5" fmla="*/ 1284239 h 6849340"/>
              <a:gd name="connsiteX6" fmla="*/ 0 w 5230090"/>
              <a:gd name="connsiteY6" fmla="*/ 1712318 h 6849340"/>
              <a:gd name="connsiteX7" fmla="*/ 359906 w 5230090"/>
              <a:gd name="connsiteY7" fmla="*/ 2122958 h 6849340"/>
              <a:gd name="connsiteX8" fmla="*/ 359906 w 5230090"/>
              <a:gd name="connsiteY8" fmla="*/ 6300701 h 6849340"/>
              <a:gd name="connsiteX9" fmla="*/ 916409 w 5230090"/>
              <a:gd name="connsiteY9" fmla="*/ 6857204 h 6849340"/>
              <a:gd name="connsiteX10" fmla="*/ 4314886 w 5230090"/>
              <a:gd name="connsiteY10" fmla="*/ 6857204 h 6849340"/>
              <a:gd name="connsiteX11" fmla="*/ 4871388 w 5230090"/>
              <a:gd name="connsiteY11" fmla="*/ 6300701 h 6849340"/>
              <a:gd name="connsiteX12" fmla="*/ 4871388 w 5230090"/>
              <a:gd name="connsiteY12" fmla="*/ 2130890 h 6849340"/>
              <a:gd name="connsiteX13" fmla="*/ 5231295 w 5230090"/>
              <a:gd name="connsiteY13" fmla="*/ 1720250 h 6849340"/>
              <a:gd name="connsiteX14" fmla="*/ 5231295 w 5230090"/>
              <a:gd name="connsiteY14" fmla="*/ 1292170 h 6849340"/>
              <a:gd name="connsiteX15" fmla="*/ 4803215 w 5230090"/>
              <a:gd name="connsiteY15" fmla="*/ 864879 h 6849340"/>
              <a:gd name="connsiteX16" fmla="*/ 2602568 w 5230090"/>
              <a:gd name="connsiteY16" fmla="*/ 317096 h 6849340"/>
              <a:gd name="connsiteX17" fmla="*/ 3270054 w 5230090"/>
              <a:gd name="connsiteY17" fmla="*/ 864879 h 6849340"/>
              <a:gd name="connsiteX18" fmla="*/ 1926353 w 5230090"/>
              <a:gd name="connsiteY18" fmla="*/ 864879 h 6849340"/>
              <a:gd name="connsiteX19" fmla="*/ 2602568 w 5230090"/>
              <a:gd name="connsiteY19" fmla="*/ 317096 h 6849340"/>
              <a:gd name="connsiteX20" fmla="*/ 4546361 w 5230090"/>
              <a:gd name="connsiteY20" fmla="*/ 6310218 h 6849340"/>
              <a:gd name="connsiteX21" fmla="*/ 4306954 w 5230090"/>
              <a:gd name="connsiteY21" fmla="*/ 6549624 h 6849340"/>
              <a:gd name="connsiteX22" fmla="*/ 907689 w 5230090"/>
              <a:gd name="connsiteY22" fmla="*/ 6549624 h 6849340"/>
              <a:gd name="connsiteX23" fmla="*/ 668283 w 5230090"/>
              <a:gd name="connsiteY23" fmla="*/ 6310218 h 6849340"/>
              <a:gd name="connsiteX24" fmla="*/ 668283 w 5230090"/>
              <a:gd name="connsiteY24" fmla="*/ 2140397 h 6849340"/>
              <a:gd name="connsiteX25" fmla="*/ 4538446 w 5230090"/>
              <a:gd name="connsiteY25" fmla="*/ 2140397 h 6849340"/>
              <a:gd name="connsiteX26" fmla="*/ 4538446 w 5230090"/>
              <a:gd name="connsiteY26" fmla="*/ 6310218 h 6849340"/>
              <a:gd name="connsiteX27" fmla="*/ 4546361 w 5230090"/>
              <a:gd name="connsiteY27" fmla="*/ 6310218 h 6849340"/>
              <a:gd name="connsiteX28" fmla="*/ 4905479 w 5230090"/>
              <a:gd name="connsiteY28" fmla="*/ 1712318 h 6849340"/>
              <a:gd name="connsiteX29" fmla="*/ 4802419 w 5230090"/>
              <a:gd name="connsiteY29" fmla="*/ 1815378 h 6849340"/>
              <a:gd name="connsiteX30" fmla="*/ 418563 w 5230090"/>
              <a:gd name="connsiteY30" fmla="*/ 1815378 h 6849340"/>
              <a:gd name="connsiteX31" fmla="*/ 315503 w 5230090"/>
              <a:gd name="connsiteY31" fmla="*/ 1712318 h 6849340"/>
              <a:gd name="connsiteX32" fmla="*/ 315503 w 5230090"/>
              <a:gd name="connsiteY32" fmla="*/ 1284239 h 6849340"/>
              <a:gd name="connsiteX33" fmla="*/ 418563 w 5230090"/>
              <a:gd name="connsiteY33" fmla="*/ 1181178 h 6849340"/>
              <a:gd name="connsiteX34" fmla="*/ 4793699 w 5230090"/>
              <a:gd name="connsiteY34" fmla="*/ 1181178 h 6849340"/>
              <a:gd name="connsiteX35" fmla="*/ 4896751 w 5230090"/>
              <a:gd name="connsiteY35" fmla="*/ 1284239 h 6849340"/>
              <a:gd name="connsiteX36" fmla="*/ 4896751 w 5230090"/>
              <a:gd name="connsiteY36" fmla="*/ 1712318 h 6849340"/>
              <a:gd name="connsiteX37" fmla="*/ 4905479 w 5230090"/>
              <a:gd name="connsiteY37" fmla="*/ 1712318 h 6849340"/>
              <a:gd name="connsiteX38" fmla="*/ 1378571 w 5230090"/>
              <a:gd name="connsiteY38" fmla="*/ 5727556 h 6849340"/>
              <a:gd name="connsiteX39" fmla="*/ 1378571 w 5230090"/>
              <a:gd name="connsiteY39" fmla="*/ 3022724 h 6849340"/>
              <a:gd name="connsiteX40" fmla="*/ 1532365 w 5230090"/>
              <a:gd name="connsiteY40" fmla="*/ 2868930 h 6849340"/>
              <a:gd name="connsiteX41" fmla="*/ 1686159 w 5230090"/>
              <a:gd name="connsiteY41" fmla="*/ 3022724 h 6849340"/>
              <a:gd name="connsiteX42" fmla="*/ 1686159 w 5230090"/>
              <a:gd name="connsiteY42" fmla="*/ 5727556 h 6849340"/>
              <a:gd name="connsiteX43" fmla="*/ 1532365 w 5230090"/>
              <a:gd name="connsiteY43" fmla="*/ 5881350 h 6849340"/>
              <a:gd name="connsiteX44" fmla="*/ 1378571 w 5230090"/>
              <a:gd name="connsiteY44" fmla="*/ 5727556 h 6849340"/>
              <a:gd name="connsiteX45" fmla="*/ 2465425 w 5230090"/>
              <a:gd name="connsiteY45" fmla="*/ 5727556 h 6849340"/>
              <a:gd name="connsiteX46" fmla="*/ 2465425 w 5230090"/>
              <a:gd name="connsiteY46" fmla="*/ 3022724 h 6849340"/>
              <a:gd name="connsiteX47" fmla="*/ 2619219 w 5230090"/>
              <a:gd name="connsiteY47" fmla="*/ 2868930 h 6849340"/>
              <a:gd name="connsiteX48" fmla="*/ 2773013 w 5230090"/>
              <a:gd name="connsiteY48" fmla="*/ 3022724 h 6849340"/>
              <a:gd name="connsiteX49" fmla="*/ 2773013 w 5230090"/>
              <a:gd name="connsiteY49" fmla="*/ 5727556 h 6849340"/>
              <a:gd name="connsiteX50" fmla="*/ 2619219 w 5230090"/>
              <a:gd name="connsiteY50" fmla="*/ 5881350 h 6849340"/>
              <a:gd name="connsiteX51" fmla="*/ 2465425 w 5230090"/>
              <a:gd name="connsiteY51" fmla="*/ 5727556 h 6849340"/>
              <a:gd name="connsiteX52" fmla="*/ 3553059 w 5230090"/>
              <a:gd name="connsiteY52" fmla="*/ 5727556 h 6849340"/>
              <a:gd name="connsiteX53" fmla="*/ 3553059 w 5230090"/>
              <a:gd name="connsiteY53" fmla="*/ 3022724 h 6849340"/>
              <a:gd name="connsiteX54" fmla="*/ 3706853 w 5230090"/>
              <a:gd name="connsiteY54" fmla="*/ 2868930 h 6849340"/>
              <a:gd name="connsiteX55" fmla="*/ 3860647 w 5230090"/>
              <a:gd name="connsiteY55" fmla="*/ 3022724 h 6849340"/>
              <a:gd name="connsiteX56" fmla="*/ 3860647 w 5230090"/>
              <a:gd name="connsiteY56" fmla="*/ 5727556 h 6849340"/>
              <a:gd name="connsiteX57" fmla="*/ 3706853 w 5230090"/>
              <a:gd name="connsiteY57" fmla="*/ 5881350 h 6849340"/>
              <a:gd name="connsiteX58" fmla="*/ 3553059 w 5230090"/>
              <a:gd name="connsiteY58" fmla="*/ 5727556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230090" h="6849340">
                <a:moveTo>
                  <a:pt x="4803215" y="864879"/>
                </a:moveTo>
                <a:lnTo>
                  <a:pt x="3595869" y="864879"/>
                </a:lnTo>
                <a:cubicBezTo>
                  <a:pt x="3518977" y="376549"/>
                  <a:pt x="3107540" y="0"/>
                  <a:pt x="2602568" y="0"/>
                </a:cubicBezTo>
                <a:cubicBezTo>
                  <a:pt x="2097596" y="0"/>
                  <a:pt x="1678227" y="376549"/>
                  <a:pt x="1609257" y="864879"/>
                </a:cubicBezTo>
                <a:lnTo>
                  <a:pt x="419360" y="864879"/>
                </a:lnTo>
                <a:cubicBezTo>
                  <a:pt x="187876" y="864879"/>
                  <a:pt x="0" y="1053552"/>
                  <a:pt x="0" y="1284239"/>
                </a:cubicBezTo>
                <a:lnTo>
                  <a:pt x="0" y="1712318"/>
                </a:lnTo>
                <a:cubicBezTo>
                  <a:pt x="0" y="1926362"/>
                  <a:pt x="153794" y="2097587"/>
                  <a:pt x="359906" y="2122958"/>
                </a:cubicBezTo>
                <a:lnTo>
                  <a:pt x="359906" y="6300701"/>
                </a:lnTo>
                <a:cubicBezTo>
                  <a:pt x="359906" y="6609077"/>
                  <a:pt x="608033" y="6857204"/>
                  <a:pt x="916409" y="6857204"/>
                </a:cubicBezTo>
                <a:lnTo>
                  <a:pt x="4314886" y="6857204"/>
                </a:lnTo>
                <a:cubicBezTo>
                  <a:pt x="4623262" y="6857204"/>
                  <a:pt x="4871388" y="6609077"/>
                  <a:pt x="4871388" y="6300701"/>
                </a:cubicBezTo>
                <a:lnTo>
                  <a:pt x="4871388" y="2130890"/>
                </a:lnTo>
                <a:cubicBezTo>
                  <a:pt x="5076704" y="2096799"/>
                  <a:pt x="5231295" y="1925574"/>
                  <a:pt x="5231295" y="1720250"/>
                </a:cubicBezTo>
                <a:lnTo>
                  <a:pt x="5231295" y="1292170"/>
                </a:lnTo>
                <a:cubicBezTo>
                  <a:pt x="5222575" y="1053552"/>
                  <a:pt x="5033902" y="864879"/>
                  <a:pt x="4803215" y="864879"/>
                </a:cubicBezTo>
                <a:close/>
                <a:moveTo>
                  <a:pt x="2602568" y="317096"/>
                </a:moveTo>
                <a:cubicBezTo>
                  <a:pt x="2936315" y="317096"/>
                  <a:pt x="3210600" y="548579"/>
                  <a:pt x="3270054" y="864879"/>
                </a:cubicBezTo>
                <a:lnTo>
                  <a:pt x="1926353" y="864879"/>
                </a:lnTo>
                <a:cubicBezTo>
                  <a:pt x="1994535" y="556502"/>
                  <a:pt x="2268820" y="317096"/>
                  <a:pt x="2602568" y="317096"/>
                </a:cubicBezTo>
                <a:close/>
                <a:moveTo>
                  <a:pt x="4546361" y="6310218"/>
                </a:moveTo>
                <a:cubicBezTo>
                  <a:pt x="4546361" y="6438641"/>
                  <a:pt x="4443309" y="6549624"/>
                  <a:pt x="4306954" y="6549624"/>
                </a:cubicBezTo>
                <a:lnTo>
                  <a:pt x="907689" y="6549624"/>
                </a:lnTo>
                <a:cubicBezTo>
                  <a:pt x="779266" y="6549624"/>
                  <a:pt x="668283" y="6446572"/>
                  <a:pt x="668283" y="6310218"/>
                </a:cubicBezTo>
                <a:lnTo>
                  <a:pt x="668283" y="2140397"/>
                </a:lnTo>
                <a:lnTo>
                  <a:pt x="4538446" y="2140397"/>
                </a:lnTo>
                <a:lnTo>
                  <a:pt x="4538446" y="6310218"/>
                </a:lnTo>
                <a:lnTo>
                  <a:pt x="4546361" y="6310218"/>
                </a:lnTo>
                <a:close/>
                <a:moveTo>
                  <a:pt x="4905479" y="1712318"/>
                </a:moveTo>
                <a:cubicBezTo>
                  <a:pt x="4905479" y="1772568"/>
                  <a:pt x="4862669" y="1815378"/>
                  <a:pt x="4802419" y="1815378"/>
                </a:cubicBezTo>
                <a:lnTo>
                  <a:pt x="418563" y="1815378"/>
                </a:lnTo>
                <a:cubicBezTo>
                  <a:pt x="358313" y="1815378"/>
                  <a:pt x="315503" y="1772568"/>
                  <a:pt x="315503" y="1712318"/>
                </a:cubicBezTo>
                <a:lnTo>
                  <a:pt x="315503" y="1284239"/>
                </a:lnTo>
                <a:cubicBezTo>
                  <a:pt x="315503" y="1223989"/>
                  <a:pt x="358313" y="1181178"/>
                  <a:pt x="418563" y="1181178"/>
                </a:cubicBezTo>
                <a:lnTo>
                  <a:pt x="4793699" y="1181178"/>
                </a:lnTo>
                <a:cubicBezTo>
                  <a:pt x="4853949" y="1181178"/>
                  <a:pt x="4896751" y="1223989"/>
                  <a:pt x="4896751" y="1284239"/>
                </a:cubicBezTo>
                <a:lnTo>
                  <a:pt x="4896751" y="1712318"/>
                </a:lnTo>
                <a:lnTo>
                  <a:pt x="4905479" y="1712318"/>
                </a:lnTo>
                <a:close/>
                <a:moveTo>
                  <a:pt x="1378571" y="5727556"/>
                </a:moveTo>
                <a:lnTo>
                  <a:pt x="1378571" y="3022724"/>
                </a:lnTo>
                <a:cubicBezTo>
                  <a:pt x="1378571" y="2937112"/>
                  <a:pt x="1446744" y="2868930"/>
                  <a:pt x="1532365" y="2868930"/>
                </a:cubicBezTo>
                <a:cubicBezTo>
                  <a:pt x="1617986" y="2868930"/>
                  <a:pt x="1686159" y="2937103"/>
                  <a:pt x="1686159" y="3022724"/>
                </a:cubicBezTo>
                <a:lnTo>
                  <a:pt x="1686159" y="5727556"/>
                </a:lnTo>
                <a:cubicBezTo>
                  <a:pt x="1686159" y="5813168"/>
                  <a:pt x="1617986" y="5881350"/>
                  <a:pt x="1532365" y="5881350"/>
                </a:cubicBezTo>
                <a:cubicBezTo>
                  <a:pt x="1446752" y="5890858"/>
                  <a:pt x="1378571" y="5813168"/>
                  <a:pt x="1378571" y="5727556"/>
                </a:cubicBezTo>
                <a:close/>
                <a:moveTo>
                  <a:pt x="2465425" y="5727556"/>
                </a:moveTo>
                <a:lnTo>
                  <a:pt x="2465425" y="3022724"/>
                </a:lnTo>
                <a:cubicBezTo>
                  <a:pt x="2465425" y="2937112"/>
                  <a:pt x="2533598" y="2868930"/>
                  <a:pt x="2619219" y="2868930"/>
                </a:cubicBezTo>
                <a:cubicBezTo>
                  <a:pt x="2704832" y="2868930"/>
                  <a:pt x="2773013" y="2937103"/>
                  <a:pt x="2773013" y="3022724"/>
                </a:cubicBezTo>
                <a:lnTo>
                  <a:pt x="2773013" y="5727556"/>
                </a:lnTo>
                <a:cubicBezTo>
                  <a:pt x="2773013" y="5813168"/>
                  <a:pt x="2704840" y="5881350"/>
                  <a:pt x="2619219" y="5881350"/>
                </a:cubicBezTo>
                <a:cubicBezTo>
                  <a:pt x="2534386" y="5890858"/>
                  <a:pt x="2465425" y="5813168"/>
                  <a:pt x="2465425" y="5727556"/>
                </a:cubicBezTo>
                <a:close/>
                <a:moveTo>
                  <a:pt x="3553059" y="5727556"/>
                </a:moveTo>
                <a:lnTo>
                  <a:pt x="3553059" y="3022724"/>
                </a:lnTo>
                <a:cubicBezTo>
                  <a:pt x="3553059" y="2937112"/>
                  <a:pt x="3621232" y="2868930"/>
                  <a:pt x="3706853" y="2868930"/>
                </a:cubicBezTo>
                <a:cubicBezTo>
                  <a:pt x="3792474" y="2868930"/>
                  <a:pt x="3860647" y="2937103"/>
                  <a:pt x="3860647" y="3022724"/>
                </a:cubicBezTo>
                <a:lnTo>
                  <a:pt x="3860647" y="5727556"/>
                </a:lnTo>
                <a:cubicBezTo>
                  <a:pt x="3860647" y="5813168"/>
                  <a:pt x="3792474" y="5881350"/>
                  <a:pt x="3706853" y="5881350"/>
                </a:cubicBezTo>
                <a:cubicBezTo>
                  <a:pt x="3629960" y="5890858"/>
                  <a:pt x="3553059" y="5813168"/>
                  <a:pt x="3553059" y="5727556"/>
                </a:cubicBez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7" name="Forma libre 276">
            <a:extLst>
              <a:ext uri="{FF2B5EF4-FFF2-40B4-BE49-F238E27FC236}">
                <a16:creationId xmlns:a16="http://schemas.microsoft.com/office/drawing/2014/main" id="{D5B1B53F-52E4-D44F-8916-6C679E65E36E}"/>
              </a:ext>
            </a:extLst>
          </p:cNvPr>
          <p:cNvSpPr/>
          <p:nvPr/>
        </p:nvSpPr>
        <p:spPr>
          <a:xfrm>
            <a:off x="2755364" y="5316036"/>
            <a:ext cx="301831" cy="261883"/>
          </a:xfrm>
          <a:custGeom>
            <a:avLst/>
            <a:gdLst>
              <a:gd name="connsiteX0" fmla="*/ 5503812 w 5829300"/>
              <a:gd name="connsiteY0" fmla="*/ 2857157 h 5057775"/>
              <a:gd name="connsiteX1" fmla="*/ 5503812 w 5829300"/>
              <a:gd name="connsiteY1" fmla="*/ 2592619 h 5057775"/>
              <a:gd name="connsiteX2" fmla="*/ 2911192 w 5829300"/>
              <a:gd name="connsiteY2" fmla="*/ 0 h 5057775"/>
              <a:gd name="connsiteX3" fmla="*/ 319211 w 5829300"/>
              <a:gd name="connsiteY3" fmla="*/ 2592619 h 5057775"/>
              <a:gd name="connsiteX4" fmla="*/ 319211 w 5829300"/>
              <a:gd name="connsiteY4" fmla="*/ 2857157 h 5057775"/>
              <a:gd name="connsiteX5" fmla="*/ 0 w 5829300"/>
              <a:gd name="connsiteY5" fmla="*/ 3339113 h 5057775"/>
              <a:gd name="connsiteX6" fmla="*/ 0 w 5829300"/>
              <a:gd name="connsiteY6" fmla="*/ 4221328 h 5057775"/>
              <a:gd name="connsiteX7" fmla="*/ 522799 w 5829300"/>
              <a:gd name="connsiteY7" fmla="*/ 4744126 h 5057775"/>
              <a:gd name="connsiteX8" fmla="*/ 862108 w 5829300"/>
              <a:gd name="connsiteY8" fmla="*/ 4744126 h 5057775"/>
              <a:gd name="connsiteX9" fmla="*/ 956986 w 5829300"/>
              <a:gd name="connsiteY9" fmla="*/ 4737212 h 5057775"/>
              <a:gd name="connsiteX10" fmla="*/ 1432027 w 5829300"/>
              <a:gd name="connsiteY10" fmla="*/ 5062700 h 5057775"/>
              <a:gd name="connsiteX11" fmla="*/ 1472870 w 5829300"/>
              <a:gd name="connsiteY11" fmla="*/ 5062700 h 5057775"/>
              <a:gd name="connsiteX12" fmla="*/ 1981838 w 5829300"/>
              <a:gd name="connsiteY12" fmla="*/ 4553731 h 5057775"/>
              <a:gd name="connsiteX13" fmla="*/ 1981838 w 5829300"/>
              <a:gd name="connsiteY13" fmla="*/ 3006709 h 5057775"/>
              <a:gd name="connsiteX14" fmla="*/ 1526905 w 5829300"/>
              <a:gd name="connsiteY14" fmla="*/ 2497741 h 5057775"/>
              <a:gd name="connsiteX15" fmla="*/ 2925004 w 5829300"/>
              <a:gd name="connsiteY15" fmla="*/ 1215257 h 5057775"/>
              <a:gd name="connsiteX16" fmla="*/ 4309282 w 5829300"/>
              <a:gd name="connsiteY16" fmla="*/ 2504656 h 5057775"/>
              <a:gd name="connsiteX17" fmla="*/ 3848062 w 5829300"/>
              <a:gd name="connsiteY17" fmla="*/ 3006719 h 5057775"/>
              <a:gd name="connsiteX18" fmla="*/ 3848062 w 5829300"/>
              <a:gd name="connsiteY18" fmla="*/ 4547455 h 5057775"/>
              <a:gd name="connsiteX19" fmla="*/ 4357031 w 5829300"/>
              <a:gd name="connsiteY19" fmla="*/ 5056423 h 5057775"/>
              <a:gd name="connsiteX20" fmla="*/ 4397874 w 5829300"/>
              <a:gd name="connsiteY20" fmla="*/ 5056423 h 5057775"/>
              <a:gd name="connsiteX21" fmla="*/ 4872914 w 5829300"/>
              <a:gd name="connsiteY21" fmla="*/ 4730935 h 5057775"/>
              <a:gd name="connsiteX22" fmla="*/ 4967792 w 5829300"/>
              <a:gd name="connsiteY22" fmla="*/ 4737849 h 5057775"/>
              <a:gd name="connsiteX23" fmla="*/ 5307111 w 5829300"/>
              <a:gd name="connsiteY23" fmla="*/ 4737849 h 5057775"/>
              <a:gd name="connsiteX24" fmla="*/ 5829910 w 5829300"/>
              <a:gd name="connsiteY24" fmla="*/ 4215051 h 5057775"/>
              <a:gd name="connsiteX25" fmla="*/ 5829910 w 5829300"/>
              <a:gd name="connsiteY25" fmla="*/ 3332207 h 5057775"/>
              <a:gd name="connsiteX26" fmla="*/ 5503812 w 5829300"/>
              <a:gd name="connsiteY26" fmla="*/ 2857157 h 5057775"/>
              <a:gd name="connsiteX27" fmla="*/ 515884 w 5829300"/>
              <a:gd name="connsiteY27" fmla="*/ 4485866 h 5057775"/>
              <a:gd name="connsiteX28" fmla="*/ 251346 w 5829300"/>
              <a:gd name="connsiteY28" fmla="*/ 4221328 h 5057775"/>
              <a:gd name="connsiteX29" fmla="*/ 251346 w 5829300"/>
              <a:gd name="connsiteY29" fmla="*/ 3339113 h 5057775"/>
              <a:gd name="connsiteX30" fmla="*/ 461848 w 5829300"/>
              <a:gd name="connsiteY30" fmla="*/ 3081481 h 5057775"/>
              <a:gd name="connsiteX31" fmla="*/ 468763 w 5829300"/>
              <a:gd name="connsiteY31" fmla="*/ 3081481 h 5057775"/>
              <a:gd name="connsiteX32" fmla="*/ 475679 w 5829300"/>
              <a:gd name="connsiteY32" fmla="*/ 3081481 h 5057775"/>
              <a:gd name="connsiteX33" fmla="*/ 516522 w 5829300"/>
              <a:gd name="connsiteY33" fmla="*/ 3074565 h 5057775"/>
              <a:gd name="connsiteX34" fmla="*/ 855840 w 5829300"/>
              <a:gd name="connsiteY34" fmla="*/ 3074565 h 5057775"/>
              <a:gd name="connsiteX35" fmla="*/ 916791 w 5829300"/>
              <a:gd name="connsiteY35" fmla="*/ 3081481 h 5057775"/>
              <a:gd name="connsiteX36" fmla="*/ 916791 w 5829300"/>
              <a:gd name="connsiteY36" fmla="*/ 4472674 h 5057775"/>
              <a:gd name="connsiteX37" fmla="*/ 855840 w 5829300"/>
              <a:gd name="connsiteY37" fmla="*/ 4479589 h 5057775"/>
              <a:gd name="connsiteX38" fmla="*/ 516512 w 5829300"/>
              <a:gd name="connsiteY38" fmla="*/ 4479589 h 5057775"/>
              <a:gd name="connsiteX39" fmla="*/ 516512 w 5829300"/>
              <a:gd name="connsiteY39" fmla="*/ 4485875 h 5057775"/>
              <a:gd name="connsiteX40" fmla="*/ 515884 w 5829300"/>
              <a:gd name="connsiteY40" fmla="*/ 4485875 h 5057775"/>
              <a:gd name="connsiteX41" fmla="*/ 1717310 w 5829300"/>
              <a:gd name="connsiteY41" fmla="*/ 3006709 h 5057775"/>
              <a:gd name="connsiteX42" fmla="*/ 1717310 w 5829300"/>
              <a:gd name="connsiteY42" fmla="*/ 4547445 h 5057775"/>
              <a:gd name="connsiteX43" fmla="*/ 1465964 w 5829300"/>
              <a:gd name="connsiteY43" fmla="*/ 4798790 h 5057775"/>
              <a:gd name="connsiteX44" fmla="*/ 1425121 w 5829300"/>
              <a:gd name="connsiteY44" fmla="*/ 4798790 h 5057775"/>
              <a:gd name="connsiteX45" fmla="*/ 1173775 w 5829300"/>
              <a:gd name="connsiteY45" fmla="*/ 4554360 h 5057775"/>
              <a:gd name="connsiteX46" fmla="*/ 1173775 w 5829300"/>
              <a:gd name="connsiteY46" fmla="*/ 4554360 h 5057775"/>
              <a:gd name="connsiteX47" fmla="*/ 1173775 w 5829300"/>
              <a:gd name="connsiteY47" fmla="*/ 4540539 h 5057775"/>
              <a:gd name="connsiteX48" fmla="*/ 1173775 w 5829300"/>
              <a:gd name="connsiteY48" fmla="*/ 3013624 h 5057775"/>
              <a:gd name="connsiteX49" fmla="*/ 1173775 w 5829300"/>
              <a:gd name="connsiteY49" fmla="*/ 2999804 h 5057775"/>
              <a:gd name="connsiteX50" fmla="*/ 1234726 w 5829300"/>
              <a:gd name="connsiteY50" fmla="*/ 2843975 h 5057775"/>
              <a:gd name="connsiteX51" fmla="*/ 1234726 w 5829300"/>
              <a:gd name="connsiteY51" fmla="*/ 2843975 h 5057775"/>
              <a:gd name="connsiteX52" fmla="*/ 1268654 w 5829300"/>
              <a:gd name="connsiteY52" fmla="*/ 2816952 h 5057775"/>
              <a:gd name="connsiteX53" fmla="*/ 1268654 w 5829300"/>
              <a:gd name="connsiteY53" fmla="*/ 2816952 h 5057775"/>
              <a:gd name="connsiteX54" fmla="*/ 1390555 w 5829300"/>
              <a:gd name="connsiteY54" fmla="*/ 2769194 h 5057775"/>
              <a:gd name="connsiteX55" fmla="*/ 1390555 w 5829300"/>
              <a:gd name="connsiteY55" fmla="*/ 2769194 h 5057775"/>
              <a:gd name="connsiteX56" fmla="*/ 1417577 w 5829300"/>
              <a:gd name="connsiteY56" fmla="*/ 2769194 h 5057775"/>
              <a:gd name="connsiteX57" fmla="*/ 1458420 w 5829300"/>
              <a:gd name="connsiteY57" fmla="*/ 2769194 h 5057775"/>
              <a:gd name="connsiteX58" fmla="*/ 1717310 w 5829300"/>
              <a:gd name="connsiteY58" fmla="*/ 3006709 h 5057775"/>
              <a:gd name="connsiteX59" fmla="*/ 2911821 w 5829300"/>
              <a:gd name="connsiteY59" fmla="*/ 956996 h 5057775"/>
              <a:gd name="connsiteX60" fmla="*/ 1256090 w 5829300"/>
              <a:gd name="connsiteY60" fmla="*/ 2524754 h 5057775"/>
              <a:gd name="connsiteX61" fmla="*/ 1113454 w 5829300"/>
              <a:gd name="connsiteY61" fmla="*/ 2606440 h 5057775"/>
              <a:gd name="connsiteX62" fmla="*/ 1113454 w 5829300"/>
              <a:gd name="connsiteY62" fmla="*/ 2606440 h 5057775"/>
              <a:gd name="connsiteX63" fmla="*/ 1072610 w 5829300"/>
              <a:gd name="connsiteY63" fmla="*/ 2640368 h 5057775"/>
              <a:gd name="connsiteX64" fmla="*/ 1072610 w 5829300"/>
              <a:gd name="connsiteY64" fmla="*/ 2640368 h 5057775"/>
              <a:gd name="connsiteX65" fmla="*/ 1004745 w 5829300"/>
              <a:gd name="connsiteY65" fmla="*/ 2722055 h 5057775"/>
              <a:gd name="connsiteX66" fmla="*/ 997830 w 5829300"/>
              <a:gd name="connsiteY66" fmla="*/ 2728970 h 5057775"/>
              <a:gd name="connsiteX67" fmla="*/ 977722 w 5829300"/>
              <a:gd name="connsiteY67" fmla="*/ 2769813 h 5057775"/>
              <a:gd name="connsiteX68" fmla="*/ 977722 w 5829300"/>
              <a:gd name="connsiteY68" fmla="*/ 2776728 h 5057775"/>
              <a:gd name="connsiteX69" fmla="*/ 957615 w 5829300"/>
              <a:gd name="connsiteY69" fmla="*/ 2824487 h 5057775"/>
              <a:gd name="connsiteX70" fmla="*/ 957615 w 5829300"/>
              <a:gd name="connsiteY70" fmla="*/ 2824487 h 5057775"/>
              <a:gd name="connsiteX71" fmla="*/ 943794 w 5829300"/>
              <a:gd name="connsiteY71" fmla="*/ 2824487 h 5057775"/>
              <a:gd name="connsiteX72" fmla="*/ 862108 w 5829300"/>
              <a:gd name="connsiteY72" fmla="*/ 2817571 h 5057775"/>
              <a:gd name="connsiteX73" fmla="*/ 583749 w 5829300"/>
              <a:gd name="connsiteY73" fmla="*/ 2817571 h 5057775"/>
              <a:gd name="connsiteX74" fmla="*/ 583749 w 5829300"/>
              <a:gd name="connsiteY74" fmla="*/ 2593877 h 5057775"/>
              <a:gd name="connsiteX75" fmla="*/ 2918108 w 5829300"/>
              <a:gd name="connsiteY75" fmla="*/ 259518 h 5057775"/>
              <a:gd name="connsiteX76" fmla="*/ 5252466 w 5829300"/>
              <a:gd name="connsiteY76" fmla="*/ 2593877 h 5057775"/>
              <a:gd name="connsiteX77" fmla="*/ 5252466 w 5829300"/>
              <a:gd name="connsiteY77" fmla="*/ 2817571 h 5057775"/>
              <a:gd name="connsiteX78" fmla="*/ 4974098 w 5829300"/>
              <a:gd name="connsiteY78" fmla="*/ 2817571 h 5057775"/>
              <a:gd name="connsiteX79" fmla="*/ 4892412 w 5829300"/>
              <a:gd name="connsiteY79" fmla="*/ 2824487 h 5057775"/>
              <a:gd name="connsiteX80" fmla="*/ 4885497 w 5829300"/>
              <a:gd name="connsiteY80" fmla="*/ 2824487 h 5057775"/>
              <a:gd name="connsiteX81" fmla="*/ 4885497 w 5829300"/>
              <a:gd name="connsiteY81" fmla="*/ 2824487 h 5057775"/>
              <a:gd name="connsiteX82" fmla="*/ 4865389 w 5829300"/>
              <a:gd name="connsiteY82" fmla="*/ 2776728 h 5057775"/>
              <a:gd name="connsiteX83" fmla="*/ 4865389 w 5829300"/>
              <a:gd name="connsiteY83" fmla="*/ 2769813 h 5057775"/>
              <a:gd name="connsiteX84" fmla="*/ 4845282 w 5829300"/>
              <a:gd name="connsiteY84" fmla="*/ 2728970 h 5057775"/>
              <a:gd name="connsiteX85" fmla="*/ 4838367 w 5829300"/>
              <a:gd name="connsiteY85" fmla="*/ 2722055 h 5057775"/>
              <a:gd name="connsiteX86" fmla="*/ 4770501 w 5829300"/>
              <a:gd name="connsiteY86" fmla="*/ 2640368 h 5057775"/>
              <a:gd name="connsiteX87" fmla="*/ 4770501 w 5829300"/>
              <a:gd name="connsiteY87" fmla="*/ 2640368 h 5057775"/>
              <a:gd name="connsiteX88" fmla="*/ 4729658 w 5829300"/>
              <a:gd name="connsiteY88" fmla="*/ 2606440 h 5057775"/>
              <a:gd name="connsiteX89" fmla="*/ 4729658 w 5829300"/>
              <a:gd name="connsiteY89" fmla="*/ 2606440 h 5057775"/>
              <a:gd name="connsiteX90" fmla="*/ 4587021 w 5829300"/>
              <a:gd name="connsiteY90" fmla="*/ 2524754 h 5057775"/>
              <a:gd name="connsiteX91" fmla="*/ 2911821 w 5829300"/>
              <a:gd name="connsiteY91" fmla="*/ 956996 h 5057775"/>
              <a:gd name="connsiteX92" fmla="*/ 4397893 w 5829300"/>
              <a:gd name="connsiteY92" fmla="*/ 4798162 h 5057775"/>
              <a:gd name="connsiteX93" fmla="*/ 4357050 w 5829300"/>
              <a:gd name="connsiteY93" fmla="*/ 4798162 h 5057775"/>
              <a:gd name="connsiteX94" fmla="*/ 4105704 w 5829300"/>
              <a:gd name="connsiteY94" fmla="*/ 4546816 h 5057775"/>
              <a:gd name="connsiteX95" fmla="*/ 4105704 w 5829300"/>
              <a:gd name="connsiteY95" fmla="*/ 3006709 h 5057775"/>
              <a:gd name="connsiteX96" fmla="*/ 4357050 w 5829300"/>
              <a:gd name="connsiteY96" fmla="*/ 2755364 h 5057775"/>
              <a:gd name="connsiteX97" fmla="*/ 4397893 w 5829300"/>
              <a:gd name="connsiteY97" fmla="*/ 2755364 h 5057775"/>
              <a:gd name="connsiteX98" fmla="*/ 4424915 w 5829300"/>
              <a:gd name="connsiteY98" fmla="*/ 2755364 h 5057775"/>
              <a:gd name="connsiteX99" fmla="*/ 4424915 w 5829300"/>
              <a:gd name="connsiteY99" fmla="*/ 2755364 h 5057775"/>
              <a:gd name="connsiteX100" fmla="*/ 4546816 w 5829300"/>
              <a:gd name="connsiteY100" fmla="*/ 2803122 h 5057775"/>
              <a:gd name="connsiteX101" fmla="*/ 4546816 w 5829300"/>
              <a:gd name="connsiteY101" fmla="*/ 2803122 h 5057775"/>
              <a:gd name="connsiteX102" fmla="*/ 4580744 w 5829300"/>
              <a:gd name="connsiteY102" fmla="*/ 2830144 h 5057775"/>
              <a:gd name="connsiteX103" fmla="*/ 4580744 w 5829300"/>
              <a:gd name="connsiteY103" fmla="*/ 2830144 h 5057775"/>
              <a:gd name="connsiteX104" fmla="*/ 4641695 w 5829300"/>
              <a:gd name="connsiteY104" fmla="*/ 2985973 h 5057775"/>
              <a:gd name="connsiteX105" fmla="*/ 4641695 w 5829300"/>
              <a:gd name="connsiteY105" fmla="*/ 2999794 h 5057775"/>
              <a:gd name="connsiteX106" fmla="*/ 4641695 w 5829300"/>
              <a:gd name="connsiteY106" fmla="*/ 4526709 h 5057775"/>
              <a:gd name="connsiteX107" fmla="*/ 4641695 w 5829300"/>
              <a:gd name="connsiteY107" fmla="*/ 4540529 h 5057775"/>
              <a:gd name="connsiteX108" fmla="*/ 4641695 w 5829300"/>
              <a:gd name="connsiteY108" fmla="*/ 4540529 h 5057775"/>
              <a:gd name="connsiteX109" fmla="*/ 4397893 w 5829300"/>
              <a:gd name="connsiteY109" fmla="*/ 4798162 h 5057775"/>
              <a:gd name="connsiteX110" fmla="*/ 5564762 w 5829300"/>
              <a:gd name="connsiteY110" fmla="*/ 4221328 h 5057775"/>
              <a:gd name="connsiteX111" fmla="*/ 5300224 w 5829300"/>
              <a:gd name="connsiteY111" fmla="*/ 4485866 h 5057775"/>
              <a:gd name="connsiteX112" fmla="*/ 4960906 w 5829300"/>
              <a:gd name="connsiteY112" fmla="*/ 4485866 h 5057775"/>
              <a:gd name="connsiteX113" fmla="*/ 4899956 w 5829300"/>
              <a:gd name="connsiteY113" fmla="*/ 4478951 h 5057775"/>
              <a:gd name="connsiteX114" fmla="*/ 4899956 w 5829300"/>
              <a:gd name="connsiteY114" fmla="*/ 3081481 h 5057775"/>
              <a:gd name="connsiteX115" fmla="*/ 4960906 w 5829300"/>
              <a:gd name="connsiteY115" fmla="*/ 3074565 h 5057775"/>
              <a:gd name="connsiteX116" fmla="*/ 5300224 w 5829300"/>
              <a:gd name="connsiteY116" fmla="*/ 3074565 h 5057775"/>
              <a:gd name="connsiteX117" fmla="*/ 5341068 w 5829300"/>
              <a:gd name="connsiteY117" fmla="*/ 3081481 h 5057775"/>
              <a:gd name="connsiteX118" fmla="*/ 5347983 w 5829300"/>
              <a:gd name="connsiteY118" fmla="*/ 3081481 h 5057775"/>
              <a:gd name="connsiteX119" fmla="*/ 5354898 w 5829300"/>
              <a:gd name="connsiteY119" fmla="*/ 3081481 h 5057775"/>
              <a:gd name="connsiteX120" fmla="*/ 5565401 w 5829300"/>
              <a:gd name="connsiteY120" fmla="*/ 3339113 h 5057775"/>
              <a:gd name="connsiteX121" fmla="*/ 5564762 w 5829300"/>
              <a:gd name="connsiteY121" fmla="*/ 4221328 h 5057775"/>
              <a:gd name="connsiteX122" fmla="*/ 5564762 w 5829300"/>
              <a:gd name="connsiteY122" fmla="*/ 4221328 h 505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</a:cxnLst>
            <a:rect l="l" t="t" r="r" b="b"/>
            <a:pathLst>
              <a:path w="5829300" h="5057775">
                <a:moveTo>
                  <a:pt x="5503812" y="2857157"/>
                </a:moveTo>
                <a:lnTo>
                  <a:pt x="5503812" y="2592619"/>
                </a:lnTo>
                <a:cubicBezTo>
                  <a:pt x="5503812" y="1160583"/>
                  <a:pt x="4343229" y="0"/>
                  <a:pt x="2911192" y="0"/>
                </a:cubicBezTo>
                <a:cubicBezTo>
                  <a:pt x="1479156" y="0"/>
                  <a:pt x="319211" y="1160583"/>
                  <a:pt x="319211" y="2592619"/>
                </a:cubicBezTo>
                <a:lnTo>
                  <a:pt x="319211" y="2857157"/>
                </a:lnTo>
                <a:cubicBezTo>
                  <a:pt x="129445" y="2938844"/>
                  <a:pt x="0" y="3121695"/>
                  <a:pt x="0" y="3339113"/>
                </a:cubicBezTo>
                <a:lnTo>
                  <a:pt x="0" y="4221328"/>
                </a:lnTo>
                <a:cubicBezTo>
                  <a:pt x="0" y="4506602"/>
                  <a:pt x="230610" y="4744126"/>
                  <a:pt x="522799" y="4744126"/>
                </a:cubicBezTo>
                <a:lnTo>
                  <a:pt x="862108" y="4744126"/>
                </a:lnTo>
                <a:cubicBezTo>
                  <a:pt x="896036" y="4744126"/>
                  <a:pt x="923058" y="4737212"/>
                  <a:pt x="956986" y="4737212"/>
                </a:cubicBezTo>
                <a:cubicBezTo>
                  <a:pt x="1031758" y="4926978"/>
                  <a:pt x="1214619" y="5062700"/>
                  <a:pt x="1432027" y="5062700"/>
                </a:cubicBezTo>
                <a:lnTo>
                  <a:pt x="1472870" y="5062700"/>
                </a:lnTo>
                <a:cubicBezTo>
                  <a:pt x="1751238" y="5062700"/>
                  <a:pt x="1981838" y="4832090"/>
                  <a:pt x="1981838" y="4553731"/>
                </a:cubicBezTo>
                <a:lnTo>
                  <a:pt x="1981838" y="3006709"/>
                </a:lnTo>
                <a:cubicBezTo>
                  <a:pt x="1981838" y="2742171"/>
                  <a:pt x="1778251" y="2524754"/>
                  <a:pt x="1526905" y="2497741"/>
                </a:cubicBezTo>
                <a:cubicBezTo>
                  <a:pt x="1587856" y="1778270"/>
                  <a:pt x="2191712" y="1215257"/>
                  <a:pt x="2925004" y="1215257"/>
                </a:cubicBezTo>
                <a:cubicBezTo>
                  <a:pt x="3658295" y="1215257"/>
                  <a:pt x="4248331" y="1785176"/>
                  <a:pt x="4309282" y="2504656"/>
                </a:cubicBezTo>
                <a:cubicBezTo>
                  <a:pt x="4051649" y="2524763"/>
                  <a:pt x="3848062" y="2742171"/>
                  <a:pt x="3848062" y="3006719"/>
                </a:cubicBezTo>
                <a:lnTo>
                  <a:pt x="3848062" y="4547455"/>
                </a:lnTo>
                <a:cubicBezTo>
                  <a:pt x="3848062" y="4825813"/>
                  <a:pt x="4078672" y="5056423"/>
                  <a:pt x="4357031" y="5056423"/>
                </a:cubicBezTo>
                <a:lnTo>
                  <a:pt x="4397874" y="5056423"/>
                </a:lnTo>
                <a:cubicBezTo>
                  <a:pt x="4615282" y="5056423"/>
                  <a:pt x="4798143" y="4920701"/>
                  <a:pt x="4872914" y="4730935"/>
                </a:cubicBezTo>
                <a:cubicBezTo>
                  <a:pt x="4906842" y="4737849"/>
                  <a:pt x="4933865" y="4737849"/>
                  <a:pt x="4967792" y="4737849"/>
                </a:cubicBezTo>
                <a:lnTo>
                  <a:pt x="5307111" y="4737849"/>
                </a:lnTo>
                <a:cubicBezTo>
                  <a:pt x="5592385" y="4737849"/>
                  <a:pt x="5829910" y="4507240"/>
                  <a:pt x="5829910" y="4215051"/>
                </a:cubicBezTo>
                <a:lnTo>
                  <a:pt x="5829910" y="3332207"/>
                </a:lnTo>
                <a:cubicBezTo>
                  <a:pt x="5823014" y="3122324"/>
                  <a:pt x="5694207" y="2931938"/>
                  <a:pt x="5503812" y="2857157"/>
                </a:cubicBezTo>
                <a:close/>
                <a:moveTo>
                  <a:pt x="515884" y="4485866"/>
                </a:moveTo>
                <a:cubicBezTo>
                  <a:pt x="373247" y="4485866"/>
                  <a:pt x="251346" y="4370251"/>
                  <a:pt x="251346" y="4221328"/>
                </a:cubicBezTo>
                <a:lnTo>
                  <a:pt x="251346" y="3339113"/>
                </a:lnTo>
                <a:cubicBezTo>
                  <a:pt x="251346" y="3210297"/>
                  <a:pt x="339319" y="3108503"/>
                  <a:pt x="461848" y="3081481"/>
                </a:cubicBezTo>
                <a:lnTo>
                  <a:pt x="468763" y="3081481"/>
                </a:lnTo>
                <a:lnTo>
                  <a:pt x="475679" y="3081481"/>
                </a:lnTo>
                <a:cubicBezTo>
                  <a:pt x="489499" y="3081481"/>
                  <a:pt x="502701" y="3074565"/>
                  <a:pt x="516522" y="3074565"/>
                </a:cubicBezTo>
                <a:lnTo>
                  <a:pt x="855840" y="3074565"/>
                </a:lnTo>
                <a:cubicBezTo>
                  <a:pt x="875948" y="3074565"/>
                  <a:pt x="896684" y="3074565"/>
                  <a:pt x="916791" y="3081481"/>
                </a:cubicBezTo>
                <a:lnTo>
                  <a:pt x="916791" y="4472674"/>
                </a:lnTo>
                <a:cubicBezTo>
                  <a:pt x="896684" y="4479589"/>
                  <a:pt x="875948" y="4479589"/>
                  <a:pt x="855840" y="4479589"/>
                </a:cubicBezTo>
                <a:lnTo>
                  <a:pt x="516512" y="4479589"/>
                </a:lnTo>
                <a:lnTo>
                  <a:pt x="516512" y="4485875"/>
                </a:lnTo>
                <a:lnTo>
                  <a:pt x="515884" y="4485875"/>
                </a:lnTo>
                <a:close/>
                <a:moveTo>
                  <a:pt x="1717310" y="3006709"/>
                </a:moveTo>
                <a:lnTo>
                  <a:pt x="1717310" y="4547445"/>
                </a:lnTo>
                <a:cubicBezTo>
                  <a:pt x="1717310" y="4683167"/>
                  <a:pt x="1601695" y="4798790"/>
                  <a:pt x="1465964" y="4798790"/>
                </a:cubicBezTo>
                <a:lnTo>
                  <a:pt x="1425121" y="4798790"/>
                </a:lnTo>
                <a:cubicBezTo>
                  <a:pt x="1289399" y="4798790"/>
                  <a:pt x="1180690" y="4690082"/>
                  <a:pt x="1173775" y="4554360"/>
                </a:cubicBezTo>
                <a:lnTo>
                  <a:pt x="1173775" y="4554360"/>
                </a:lnTo>
                <a:cubicBezTo>
                  <a:pt x="1173775" y="4547445"/>
                  <a:pt x="1173775" y="4547445"/>
                  <a:pt x="1173775" y="4540539"/>
                </a:cubicBezTo>
                <a:lnTo>
                  <a:pt x="1173775" y="3013624"/>
                </a:lnTo>
                <a:cubicBezTo>
                  <a:pt x="1173775" y="3006709"/>
                  <a:pt x="1173775" y="3006709"/>
                  <a:pt x="1173775" y="2999804"/>
                </a:cubicBezTo>
                <a:cubicBezTo>
                  <a:pt x="1173775" y="2938853"/>
                  <a:pt x="1200798" y="2884189"/>
                  <a:pt x="1234726" y="2843975"/>
                </a:cubicBezTo>
                <a:lnTo>
                  <a:pt x="1234726" y="2843975"/>
                </a:lnTo>
                <a:cubicBezTo>
                  <a:pt x="1241641" y="2830154"/>
                  <a:pt x="1254833" y="2823867"/>
                  <a:pt x="1268654" y="2816952"/>
                </a:cubicBezTo>
                <a:lnTo>
                  <a:pt x="1268654" y="2816952"/>
                </a:lnTo>
                <a:cubicBezTo>
                  <a:pt x="1302582" y="2789930"/>
                  <a:pt x="1343425" y="2776109"/>
                  <a:pt x="1390555" y="2769194"/>
                </a:cubicBezTo>
                <a:lnTo>
                  <a:pt x="1390555" y="2769194"/>
                </a:lnTo>
                <a:cubicBezTo>
                  <a:pt x="1397470" y="2769194"/>
                  <a:pt x="1410662" y="2769194"/>
                  <a:pt x="1417577" y="2769194"/>
                </a:cubicBezTo>
                <a:lnTo>
                  <a:pt x="1458420" y="2769194"/>
                </a:lnTo>
                <a:cubicBezTo>
                  <a:pt x="1601695" y="2755364"/>
                  <a:pt x="1717310" y="2870988"/>
                  <a:pt x="1717310" y="3006709"/>
                </a:cubicBezTo>
                <a:close/>
                <a:moveTo>
                  <a:pt x="2911821" y="956996"/>
                </a:moveTo>
                <a:cubicBezTo>
                  <a:pt x="2029606" y="956996"/>
                  <a:pt x="1303220" y="1655731"/>
                  <a:pt x="1256090" y="2524754"/>
                </a:cubicBezTo>
                <a:cubicBezTo>
                  <a:pt x="1202055" y="2544861"/>
                  <a:pt x="1154297" y="2572512"/>
                  <a:pt x="1113454" y="2606440"/>
                </a:cubicBezTo>
                <a:lnTo>
                  <a:pt x="1113454" y="2606440"/>
                </a:lnTo>
                <a:cubicBezTo>
                  <a:pt x="1099633" y="2620261"/>
                  <a:pt x="1086431" y="2626548"/>
                  <a:pt x="1072610" y="2640368"/>
                </a:cubicBezTo>
                <a:lnTo>
                  <a:pt x="1072610" y="2640368"/>
                </a:lnTo>
                <a:cubicBezTo>
                  <a:pt x="1045588" y="2667391"/>
                  <a:pt x="1024852" y="2694404"/>
                  <a:pt x="1004745" y="2722055"/>
                </a:cubicBezTo>
                <a:cubicBezTo>
                  <a:pt x="1004745" y="2722055"/>
                  <a:pt x="1004745" y="2728970"/>
                  <a:pt x="997830" y="2728970"/>
                </a:cubicBezTo>
                <a:cubicBezTo>
                  <a:pt x="990914" y="2742790"/>
                  <a:pt x="984009" y="2755992"/>
                  <a:pt x="977722" y="2769813"/>
                </a:cubicBezTo>
                <a:lnTo>
                  <a:pt x="977722" y="2776728"/>
                </a:lnTo>
                <a:cubicBezTo>
                  <a:pt x="970807" y="2790549"/>
                  <a:pt x="963901" y="2803751"/>
                  <a:pt x="957615" y="2824487"/>
                </a:cubicBezTo>
                <a:lnTo>
                  <a:pt x="957615" y="2824487"/>
                </a:lnTo>
                <a:cubicBezTo>
                  <a:pt x="950700" y="2824487"/>
                  <a:pt x="950700" y="2824487"/>
                  <a:pt x="943794" y="2824487"/>
                </a:cubicBezTo>
                <a:cubicBezTo>
                  <a:pt x="916772" y="2817571"/>
                  <a:pt x="889759" y="2817571"/>
                  <a:pt x="862108" y="2817571"/>
                </a:cubicBezTo>
                <a:lnTo>
                  <a:pt x="583749" y="2817571"/>
                </a:lnTo>
                <a:lnTo>
                  <a:pt x="583749" y="2593877"/>
                </a:lnTo>
                <a:cubicBezTo>
                  <a:pt x="583749" y="1304477"/>
                  <a:pt x="1628708" y="259518"/>
                  <a:pt x="2918108" y="259518"/>
                </a:cubicBezTo>
                <a:cubicBezTo>
                  <a:pt x="4207507" y="259518"/>
                  <a:pt x="5252466" y="1304477"/>
                  <a:pt x="5252466" y="2593877"/>
                </a:cubicBezTo>
                <a:lnTo>
                  <a:pt x="5252466" y="2817571"/>
                </a:lnTo>
                <a:lnTo>
                  <a:pt x="4974098" y="2817571"/>
                </a:lnTo>
                <a:cubicBezTo>
                  <a:pt x="4947076" y="2817571"/>
                  <a:pt x="4920063" y="2817571"/>
                  <a:pt x="4892412" y="2824487"/>
                </a:cubicBezTo>
                <a:lnTo>
                  <a:pt x="4885497" y="2824487"/>
                </a:lnTo>
                <a:lnTo>
                  <a:pt x="4885497" y="2824487"/>
                </a:lnTo>
                <a:cubicBezTo>
                  <a:pt x="4878582" y="2810666"/>
                  <a:pt x="4871676" y="2797464"/>
                  <a:pt x="4865389" y="2776728"/>
                </a:cubicBezTo>
                <a:lnTo>
                  <a:pt x="4865389" y="2769813"/>
                </a:lnTo>
                <a:cubicBezTo>
                  <a:pt x="4858474" y="2755992"/>
                  <a:pt x="4851569" y="2742790"/>
                  <a:pt x="4845282" y="2728970"/>
                </a:cubicBezTo>
                <a:cubicBezTo>
                  <a:pt x="4845282" y="2728970"/>
                  <a:pt x="4845282" y="2722055"/>
                  <a:pt x="4838367" y="2722055"/>
                </a:cubicBezTo>
                <a:cubicBezTo>
                  <a:pt x="4818260" y="2695032"/>
                  <a:pt x="4797524" y="2668019"/>
                  <a:pt x="4770501" y="2640368"/>
                </a:cubicBezTo>
                <a:lnTo>
                  <a:pt x="4770501" y="2640368"/>
                </a:lnTo>
                <a:cubicBezTo>
                  <a:pt x="4756681" y="2626548"/>
                  <a:pt x="4743479" y="2620261"/>
                  <a:pt x="4729658" y="2606440"/>
                </a:cubicBezTo>
                <a:lnTo>
                  <a:pt x="4729658" y="2606440"/>
                </a:lnTo>
                <a:cubicBezTo>
                  <a:pt x="4688815" y="2572512"/>
                  <a:pt x="4641685" y="2545490"/>
                  <a:pt x="4587021" y="2524754"/>
                </a:cubicBezTo>
                <a:cubicBezTo>
                  <a:pt x="4519794" y="1656359"/>
                  <a:pt x="3794036" y="956996"/>
                  <a:pt x="2911821" y="956996"/>
                </a:cubicBezTo>
                <a:close/>
                <a:moveTo>
                  <a:pt x="4397893" y="4798162"/>
                </a:moveTo>
                <a:lnTo>
                  <a:pt x="4357050" y="4798162"/>
                </a:lnTo>
                <a:cubicBezTo>
                  <a:pt x="4221328" y="4798162"/>
                  <a:pt x="4105704" y="4682547"/>
                  <a:pt x="4105704" y="4546816"/>
                </a:cubicBezTo>
                <a:lnTo>
                  <a:pt x="4105704" y="3006709"/>
                </a:lnTo>
                <a:cubicBezTo>
                  <a:pt x="4105704" y="2870988"/>
                  <a:pt x="4221318" y="2755364"/>
                  <a:pt x="4357050" y="2755364"/>
                </a:cubicBezTo>
                <a:lnTo>
                  <a:pt x="4397893" y="2755364"/>
                </a:lnTo>
                <a:cubicBezTo>
                  <a:pt x="4404808" y="2755364"/>
                  <a:pt x="4418000" y="2755364"/>
                  <a:pt x="4424915" y="2755364"/>
                </a:cubicBezTo>
                <a:lnTo>
                  <a:pt x="4424915" y="2755364"/>
                </a:lnTo>
                <a:cubicBezTo>
                  <a:pt x="4472673" y="2762279"/>
                  <a:pt x="4512888" y="2775471"/>
                  <a:pt x="4546816" y="2803122"/>
                </a:cubicBezTo>
                <a:lnTo>
                  <a:pt x="4546816" y="2803122"/>
                </a:lnTo>
                <a:cubicBezTo>
                  <a:pt x="4560637" y="2810037"/>
                  <a:pt x="4566924" y="2823229"/>
                  <a:pt x="4580744" y="2830144"/>
                </a:cubicBezTo>
                <a:lnTo>
                  <a:pt x="4580744" y="2830144"/>
                </a:lnTo>
                <a:cubicBezTo>
                  <a:pt x="4621587" y="2870988"/>
                  <a:pt x="4641695" y="2925023"/>
                  <a:pt x="4641695" y="2985973"/>
                </a:cubicBezTo>
                <a:cubicBezTo>
                  <a:pt x="4641695" y="2992889"/>
                  <a:pt x="4641695" y="2992889"/>
                  <a:pt x="4641695" y="2999794"/>
                </a:cubicBezTo>
                <a:lnTo>
                  <a:pt x="4641695" y="4526709"/>
                </a:lnTo>
                <a:cubicBezTo>
                  <a:pt x="4641695" y="4533624"/>
                  <a:pt x="4641695" y="4540529"/>
                  <a:pt x="4641695" y="4540529"/>
                </a:cubicBezTo>
                <a:lnTo>
                  <a:pt x="4641695" y="4540529"/>
                </a:lnTo>
                <a:cubicBezTo>
                  <a:pt x="4642323" y="4689463"/>
                  <a:pt x="4533624" y="4798162"/>
                  <a:pt x="4397893" y="4798162"/>
                </a:cubicBezTo>
                <a:close/>
                <a:moveTo>
                  <a:pt x="5564762" y="4221328"/>
                </a:moveTo>
                <a:cubicBezTo>
                  <a:pt x="5564762" y="4363965"/>
                  <a:pt x="5449148" y="4485866"/>
                  <a:pt x="5300224" y="4485866"/>
                </a:cubicBezTo>
                <a:lnTo>
                  <a:pt x="4960906" y="4485866"/>
                </a:lnTo>
                <a:cubicBezTo>
                  <a:pt x="4940799" y="4485866"/>
                  <a:pt x="4920063" y="4485866"/>
                  <a:pt x="4899956" y="4478951"/>
                </a:cubicBezTo>
                <a:lnTo>
                  <a:pt x="4899956" y="3081481"/>
                </a:lnTo>
                <a:cubicBezTo>
                  <a:pt x="4920063" y="3074565"/>
                  <a:pt x="4940799" y="3074565"/>
                  <a:pt x="4960906" y="3074565"/>
                </a:cubicBezTo>
                <a:lnTo>
                  <a:pt x="5300224" y="3074565"/>
                </a:lnTo>
                <a:cubicBezTo>
                  <a:pt x="5314046" y="3074565"/>
                  <a:pt x="5327247" y="3074565"/>
                  <a:pt x="5341068" y="3081481"/>
                </a:cubicBezTo>
                <a:lnTo>
                  <a:pt x="5347983" y="3081481"/>
                </a:lnTo>
                <a:lnTo>
                  <a:pt x="5354898" y="3081481"/>
                </a:lnTo>
                <a:cubicBezTo>
                  <a:pt x="5476799" y="3108503"/>
                  <a:pt x="5565401" y="3210297"/>
                  <a:pt x="5565401" y="3339113"/>
                </a:cubicBezTo>
                <a:lnTo>
                  <a:pt x="5564762" y="4221328"/>
                </a:lnTo>
                <a:lnTo>
                  <a:pt x="5564762" y="422132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79" name="Forma libre 278">
            <a:extLst>
              <a:ext uri="{FF2B5EF4-FFF2-40B4-BE49-F238E27FC236}">
                <a16:creationId xmlns:a16="http://schemas.microsoft.com/office/drawing/2014/main" id="{E5180E6A-F875-324B-B9BE-C57A339F8938}"/>
              </a:ext>
            </a:extLst>
          </p:cNvPr>
          <p:cNvSpPr/>
          <p:nvPr/>
        </p:nvSpPr>
        <p:spPr>
          <a:xfrm>
            <a:off x="1258534" y="5942984"/>
            <a:ext cx="290446" cy="355095"/>
          </a:xfrm>
          <a:custGeom>
            <a:avLst/>
            <a:gdLst>
              <a:gd name="connsiteX0" fmla="*/ 5617758 w 5609421"/>
              <a:gd name="connsiteY0" fmla="*/ 2708378 h 6858000"/>
              <a:gd name="connsiteX1" fmla="*/ 5399027 w 5609421"/>
              <a:gd name="connsiteY1" fmla="*/ 2243044 h 6858000"/>
              <a:gd name="connsiteX2" fmla="*/ 5389737 w 5609421"/>
              <a:gd name="connsiteY2" fmla="*/ 2233753 h 6858000"/>
              <a:gd name="connsiteX3" fmla="*/ 5171006 w 5609421"/>
              <a:gd name="connsiteY3" fmla="*/ 2015022 h 6858000"/>
              <a:gd name="connsiteX4" fmla="*/ 5171006 w 5609421"/>
              <a:gd name="connsiteY4" fmla="*/ 1996440 h 6858000"/>
              <a:gd name="connsiteX5" fmla="*/ 5171006 w 5609421"/>
              <a:gd name="connsiteY5" fmla="*/ 346251 h 6858000"/>
              <a:gd name="connsiteX6" fmla="*/ 4824746 w 5609421"/>
              <a:gd name="connsiteY6" fmla="*/ 0 h 6858000"/>
              <a:gd name="connsiteX7" fmla="*/ 4222600 w 5609421"/>
              <a:gd name="connsiteY7" fmla="*/ 0 h 6858000"/>
              <a:gd name="connsiteX8" fmla="*/ 3876349 w 5609421"/>
              <a:gd name="connsiteY8" fmla="*/ 346251 h 6858000"/>
              <a:gd name="connsiteX9" fmla="*/ 3876349 w 5609421"/>
              <a:gd name="connsiteY9" fmla="*/ 793003 h 6858000"/>
              <a:gd name="connsiteX10" fmla="*/ 3338387 w 5609421"/>
              <a:gd name="connsiteY10" fmla="*/ 272778 h 6858000"/>
              <a:gd name="connsiteX11" fmla="*/ 2781851 w 5609421"/>
              <a:gd name="connsiteY11" fmla="*/ 44756 h 6858000"/>
              <a:gd name="connsiteX12" fmla="*/ 2207578 w 5609421"/>
              <a:gd name="connsiteY12" fmla="*/ 309087 h 6858000"/>
              <a:gd name="connsiteX13" fmla="*/ 273622 w 5609421"/>
              <a:gd name="connsiteY13" fmla="*/ 2188152 h 6858000"/>
              <a:gd name="connsiteX14" fmla="*/ 81920 w 5609421"/>
              <a:gd name="connsiteY14" fmla="*/ 2452483 h 6858000"/>
              <a:gd name="connsiteX15" fmla="*/ 72629 w 5609421"/>
              <a:gd name="connsiteY15" fmla="*/ 2461774 h 6858000"/>
              <a:gd name="connsiteX16" fmla="*/ 0 w 5609421"/>
              <a:gd name="connsiteY16" fmla="*/ 2735397 h 6858000"/>
              <a:gd name="connsiteX17" fmla="*/ 0 w 5609421"/>
              <a:gd name="connsiteY17" fmla="*/ 2744687 h 6858000"/>
              <a:gd name="connsiteX18" fmla="*/ 0 w 5609421"/>
              <a:gd name="connsiteY18" fmla="*/ 6539126 h 6858000"/>
              <a:gd name="connsiteX19" fmla="*/ 319232 w 5609421"/>
              <a:gd name="connsiteY19" fmla="*/ 6858358 h 6858000"/>
              <a:gd name="connsiteX20" fmla="*/ 1906083 w 5609421"/>
              <a:gd name="connsiteY20" fmla="*/ 6858358 h 6858000"/>
              <a:gd name="connsiteX21" fmla="*/ 2225315 w 5609421"/>
              <a:gd name="connsiteY21" fmla="*/ 6539126 h 6858000"/>
              <a:gd name="connsiteX22" fmla="*/ 2225315 w 5609421"/>
              <a:gd name="connsiteY22" fmla="*/ 5919244 h 6858000"/>
              <a:gd name="connsiteX23" fmla="*/ 2225315 w 5609421"/>
              <a:gd name="connsiteY23" fmla="*/ 5892216 h 6858000"/>
              <a:gd name="connsiteX24" fmla="*/ 2225315 w 5609421"/>
              <a:gd name="connsiteY24" fmla="*/ 4605170 h 6858000"/>
              <a:gd name="connsiteX25" fmla="*/ 3383996 w 5609421"/>
              <a:gd name="connsiteY25" fmla="*/ 4605170 h 6858000"/>
              <a:gd name="connsiteX26" fmla="*/ 3383996 w 5609421"/>
              <a:gd name="connsiteY26" fmla="*/ 6529835 h 6858000"/>
              <a:gd name="connsiteX27" fmla="*/ 3703228 w 5609421"/>
              <a:gd name="connsiteY27" fmla="*/ 6849067 h 6858000"/>
              <a:gd name="connsiteX28" fmla="*/ 5272342 w 5609421"/>
              <a:gd name="connsiteY28" fmla="*/ 6849067 h 6858000"/>
              <a:gd name="connsiteX29" fmla="*/ 5591575 w 5609421"/>
              <a:gd name="connsiteY29" fmla="*/ 6529835 h 6858000"/>
              <a:gd name="connsiteX30" fmla="*/ 5591575 w 5609421"/>
              <a:gd name="connsiteY30" fmla="*/ 2726115 h 6858000"/>
              <a:gd name="connsiteX31" fmla="*/ 5617758 w 5609421"/>
              <a:gd name="connsiteY31" fmla="*/ 2708378 h 6858000"/>
              <a:gd name="connsiteX32" fmla="*/ 4222600 w 5609421"/>
              <a:gd name="connsiteY32" fmla="*/ 336960 h 6858000"/>
              <a:gd name="connsiteX33" fmla="*/ 4824746 w 5609421"/>
              <a:gd name="connsiteY33" fmla="*/ 346251 h 6858000"/>
              <a:gd name="connsiteX34" fmla="*/ 4824746 w 5609421"/>
              <a:gd name="connsiteY34" fmla="*/ 1695799 h 6858000"/>
              <a:gd name="connsiteX35" fmla="*/ 4213309 w 5609421"/>
              <a:gd name="connsiteY35" fmla="*/ 1112235 h 6858000"/>
              <a:gd name="connsiteX36" fmla="*/ 4222600 w 5609421"/>
              <a:gd name="connsiteY36" fmla="*/ 336960 h 6858000"/>
              <a:gd name="connsiteX37" fmla="*/ 2444046 w 5609421"/>
              <a:gd name="connsiteY37" fmla="*/ 546409 h 6858000"/>
              <a:gd name="connsiteX38" fmla="*/ 2790297 w 5609421"/>
              <a:gd name="connsiteY38" fmla="*/ 382570 h 6858000"/>
              <a:gd name="connsiteX39" fmla="*/ 3109529 w 5609421"/>
              <a:gd name="connsiteY39" fmla="*/ 519381 h 6858000"/>
              <a:gd name="connsiteX40" fmla="*/ 5024904 w 5609421"/>
              <a:gd name="connsiteY40" fmla="*/ 2352836 h 6858000"/>
              <a:gd name="connsiteX41" fmla="*/ 592010 w 5609421"/>
              <a:gd name="connsiteY41" fmla="*/ 2352836 h 6858000"/>
              <a:gd name="connsiteX42" fmla="*/ 2444046 w 5609421"/>
              <a:gd name="connsiteY42" fmla="*/ 546409 h 6858000"/>
              <a:gd name="connsiteX43" fmla="*/ 5280789 w 5609421"/>
              <a:gd name="connsiteY43" fmla="*/ 6511263 h 6858000"/>
              <a:gd name="connsiteX44" fmla="*/ 3739538 w 5609421"/>
              <a:gd name="connsiteY44" fmla="*/ 6511263 h 6858000"/>
              <a:gd name="connsiteX45" fmla="*/ 3739538 w 5609421"/>
              <a:gd name="connsiteY45" fmla="*/ 4441340 h 6858000"/>
              <a:gd name="connsiteX46" fmla="*/ 3575699 w 5609421"/>
              <a:gd name="connsiteY46" fmla="*/ 4277501 h 6858000"/>
              <a:gd name="connsiteX47" fmla="*/ 2069923 w 5609421"/>
              <a:gd name="connsiteY47" fmla="*/ 4277501 h 6858000"/>
              <a:gd name="connsiteX48" fmla="*/ 1906083 w 5609421"/>
              <a:gd name="connsiteY48" fmla="*/ 4441340 h 6858000"/>
              <a:gd name="connsiteX49" fmla="*/ 1906083 w 5609421"/>
              <a:gd name="connsiteY49" fmla="*/ 5845780 h 6858000"/>
              <a:gd name="connsiteX50" fmla="*/ 1906083 w 5609421"/>
              <a:gd name="connsiteY50" fmla="*/ 5872808 h 6858000"/>
              <a:gd name="connsiteX51" fmla="*/ 1906083 w 5609421"/>
              <a:gd name="connsiteY51" fmla="*/ 6511263 h 6858000"/>
              <a:gd name="connsiteX52" fmla="*/ 336960 w 5609421"/>
              <a:gd name="connsiteY52" fmla="*/ 6511263 h 6858000"/>
              <a:gd name="connsiteX53" fmla="*/ 336960 w 5609421"/>
              <a:gd name="connsiteY53" fmla="*/ 2744697 h 6858000"/>
              <a:gd name="connsiteX54" fmla="*/ 346251 w 5609421"/>
              <a:gd name="connsiteY54" fmla="*/ 2689805 h 6858000"/>
              <a:gd name="connsiteX55" fmla="*/ 5262207 w 5609421"/>
              <a:gd name="connsiteY55" fmla="*/ 2689805 h 6858000"/>
              <a:gd name="connsiteX56" fmla="*/ 5271498 w 5609421"/>
              <a:gd name="connsiteY56" fmla="*/ 2689805 h 6858000"/>
              <a:gd name="connsiteX57" fmla="*/ 5280789 w 5609421"/>
              <a:gd name="connsiteY57" fmla="*/ 2735406 h 6858000"/>
              <a:gd name="connsiteX58" fmla="*/ 5280789 w 5609421"/>
              <a:gd name="connsiteY58" fmla="*/ 6511263 h 6858000"/>
              <a:gd name="connsiteX59" fmla="*/ 5280789 w 5609421"/>
              <a:gd name="connsiteY59" fmla="*/ 651126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5609421" h="6858000">
                <a:moveTo>
                  <a:pt x="5617758" y="2708378"/>
                </a:moveTo>
                <a:cubicBezTo>
                  <a:pt x="5608467" y="2590148"/>
                  <a:pt x="5562866" y="2416173"/>
                  <a:pt x="5399027" y="2243044"/>
                </a:cubicBezTo>
                <a:lnTo>
                  <a:pt x="5389737" y="2233753"/>
                </a:lnTo>
                <a:lnTo>
                  <a:pt x="5171006" y="2015022"/>
                </a:lnTo>
                <a:cubicBezTo>
                  <a:pt x="5171006" y="2005731"/>
                  <a:pt x="5171006" y="2005731"/>
                  <a:pt x="5171006" y="1996440"/>
                </a:cubicBezTo>
                <a:lnTo>
                  <a:pt x="5171006" y="346251"/>
                </a:lnTo>
                <a:cubicBezTo>
                  <a:pt x="5171006" y="154548"/>
                  <a:pt x="5015613" y="0"/>
                  <a:pt x="4824746" y="0"/>
                </a:cubicBezTo>
                <a:lnTo>
                  <a:pt x="4222600" y="0"/>
                </a:lnTo>
                <a:cubicBezTo>
                  <a:pt x="4030898" y="0"/>
                  <a:pt x="3876349" y="155393"/>
                  <a:pt x="3876349" y="346251"/>
                </a:cubicBezTo>
                <a:lnTo>
                  <a:pt x="3876349" y="793003"/>
                </a:lnTo>
                <a:lnTo>
                  <a:pt x="3338387" y="272778"/>
                </a:lnTo>
                <a:cubicBezTo>
                  <a:pt x="3265758" y="208595"/>
                  <a:pt x="3055473" y="44756"/>
                  <a:pt x="2781851" y="44756"/>
                </a:cubicBezTo>
                <a:cubicBezTo>
                  <a:pt x="2572411" y="44756"/>
                  <a:pt x="2380699" y="135967"/>
                  <a:pt x="2207578" y="309087"/>
                </a:cubicBezTo>
                <a:lnTo>
                  <a:pt x="273622" y="2188152"/>
                </a:lnTo>
                <a:cubicBezTo>
                  <a:pt x="182412" y="2279362"/>
                  <a:pt x="118229" y="2370573"/>
                  <a:pt x="81920" y="2452483"/>
                </a:cubicBezTo>
                <a:cubicBezTo>
                  <a:pt x="81920" y="2452483"/>
                  <a:pt x="81920" y="2461774"/>
                  <a:pt x="72629" y="2461774"/>
                </a:cubicBezTo>
                <a:cubicBezTo>
                  <a:pt x="17737" y="2571567"/>
                  <a:pt x="0" y="2671214"/>
                  <a:pt x="0" y="2735397"/>
                </a:cubicBezTo>
                <a:lnTo>
                  <a:pt x="0" y="2744687"/>
                </a:lnTo>
                <a:lnTo>
                  <a:pt x="0" y="6539126"/>
                </a:lnTo>
                <a:cubicBezTo>
                  <a:pt x="0" y="6721547"/>
                  <a:pt x="146102" y="6858358"/>
                  <a:pt x="319232" y="6858358"/>
                </a:cubicBezTo>
                <a:lnTo>
                  <a:pt x="1906083" y="6858358"/>
                </a:lnTo>
                <a:cubicBezTo>
                  <a:pt x="2088504" y="6858358"/>
                  <a:pt x="2225315" y="6712256"/>
                  <a:pt x="2225315" y="6539126"/>
                </a:cubicBezTo>
                <a:lnTo>
                  <a:pt x="2225315" y="5919244"/>
                </a:lnTo>
                <a:cubicBezTo>
                  <a:pt x="2225315" y="5909953"/>
                  <a:pt x="2225315" y="5900662"/>
                  <a:pt x="2225315" y="5892216"/>
                </a:cubicBezTo>
                <a:lnTo>
                  <a:pt x="2225315" y="4605170"/>
                </a:lnTo>
                <a:lnTo>
                  <a:pt x="3383996" y="4605170"/>
                </a:lnTo>
                <a:lnTo>
                  <a:pt x="3383996" y="6529835"/>
                </a:lnTo>
                <a:cubicBezTo>
                  <a:pt x="3383996" y="6712256"/>
                  <a:pt x="3530098" y="6849067"/>
                  <a:pt x="3703228" y="6849067"/>
                </a:cubicBezTo>
                <a:lnTo>
                  <a:pt x="5272342" y="6849067"/>
                </a:lnTo>
                <a:cubicBezTo>
                  <a:pt x="5454763" y="6849067"/>
                  <a:pt x="5591575" y="6702965"/>
                  <a:pt x="5591575" y="6529835"/>
                </a:cubicBezTo>
                <a:lnTo>
                  <a:pt x="5591575" y="2726115"/>
                </a:lnTo>
                <a:cubicBezTo>
                  <a:pt x="5617758" y="2717669"/>
                  <a:pt x="5617758" y="2708378"/>
                  <a:pt x="5617758" y="2708378"/>
                </a:cubicBezTo>
                <a:close/>
                <a:moveTo>
                  <a:pt x="4222600" y="336960"/>
                </a:moveTo>
                <a:lnTo>
                  <a:pt x="4824746" y="346251"/>
                </a:lnTo>
                <a:lnTo>
                  <a:pt x="4824746" y="1695799"/>
                </a:lnTo>
                <a:lnTo>
                  <a:pt x="4213309" y="1112235"/>
                </a:lnTo>
                <a:lnTo>
                  <a:pt x="4222600" y="336960"/>
                </a:lnTo>
                <a:close/>
                <a:moveTo>
                  <a:pt x="2444046" y="546409"/>
                </a:moveTo>
                <a:cubicBezTo>
                  <a:pt x="2553829" y="436617"/>
                  <a:pt x="2672068" y="382570"/>
                  <a:pt x="2790297" y="382570"/>
                </a:cubicBezTo>
                <a:cubicBezTo>
                  <a:pt x="2945690" y="382570"/>
                  <a:pt x="3073210" y="483071"/>
                  <a:pt x="3109529" y="519381"/>
                </a:cubicBezTo>
                <a:lnTo>
                  <a:pt x="5024904" y="2352836"/>
                </a:lnTo>
                <a:lnTo>
                  <a:pt x="592010" y="2352836"/>
                </a:lnTo>
                <a:lnTo>
                  <a:pt x="2444046" y="546409"/>
                </a:lnTo>
                <a:close/>
                <a:moveTo>
                  <a:pt x="5280789" y="6511263"/>
                </a:moveTo>
                <a:lnTo>
                  <a:pt x="3739538" y="6511263"/>
                </a:lnTo>
                <a:lnTo>
                  <a:pt x="3739538" y="4441340"/>
                </a:lnTo>
                <a:cubicBezTo>
                  <a:pt x="3739538" y="4350130"/>
                  <a:pt x="3666909" y="4277501"/>
                  <a:pt x="3575699" y="4277501"/>
                </a:cubicBezTo>
                <a:lnTo>
                  <a:pt x="2069923" y="4277501"/>
                </a:lnTo>
                <a:cubicBezTo>
                  <a:pt x="1978712" y="4277501"/>
                  <a:pt x="1906083" y="4350130"/>
                  <a:pt x="1906083" y="4441340"/>
                </a:cubicBezTo>
                <a:lnTo>
                  <a:pt x="1906083" y="5845780"/>
                </a:lnTo>
                <a:cubicBezTo>
                  <a:pt x="1906083" y="5855071"/>
                  <a:pt x="1906083" y="5864361"/>
                  <a:pt x="1906083" y="5872808"/>
                </a:cubicBezTo>
                <a:lnTo>
                  <a:pt x="1906083" y="6511263"/>
                </a:lnTo>
                <a:lnTo>
                  <a:pt x="336960" y="6511263"/>
                </a:lnTo>
                <a:lnTo>
                  <a:pt x="336960" y="2744697"/>
                </a:lnTo>
                <a:cubicBezTo>
                  <a:pt x="336960" y="2726115"/>
                  <a:pt x="336960" y="2708387"/>
                  <a:pt x="346251" y="2689805"/>
                </a:cubicBezTo>
                <a:lnTo>
                  <a:pt x="5262207" y="2689805"/>
                </a:lnTo>
                <a:cubicBezTo>
                  <a:pt x="5262207" y="2689805"/>
                  <a:pt x="5262207" y="2689805"/>
                  <a:pt x="5271498" y="2689805"/>
                </a:cubicBezTo>
                <a:cubicBezTo>
                  <a:pt x="5271498" y="2708387"/>
                  <a:pt x="5280789" y="2726124"/>
                  <a:pt x="5280789" y="2735406"/>
                </a:cubicBezTo>
                <a:lnTo>
                  <a:pt x="5280789" y="6511263"/>
                </a:lnTo>
                <a:lnTo>
                  <a:pt x="5280789" y="6511263"/>
                </a:lnTo>
                <a:close/>
              </a:path>
            </a:pathLst>
          </a:custGeom>
          <a:solidFill>
            <a:schemeClr val="bg1"/>
          </a:solidFill>
          <a:ln w="9181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1" name="Forma libre 280">
            <a:extLst>
              <a:ext uri="{FF2B5EF4-FFF2-40B4-BE49-F238E27FC236}">
                <a16:creationId xmlns:a16="http://schemas.microsoft.com/office/drawing/2014/main" id="{D720868B-67F8-F04A-B5CB-72F3C9ABDD8E}"/>
              </a:ext>
            </a:extLst>
          </p:cNvPr>
          <p:cNvSpPr/>
          <p:nvPr/>
        </p:nvSpPr>
        <p:spPr>
          <a:xfrm>
            <a:off x="2002489" y="5944557"/>
            <a:ext cx="237627" cy="355095"/>
          </a:xfrm>
          <a:custGeom>
            <a:avLst/>
            <a:gdLst>
              <a:gd name="connsiteX0" fmla="*/ 4587084 w 4589318"/>
              <a:gd name="connsiteY0" fmla="*/ 2905922 h 6858000"/>
              <a:gd name="connsiteX1" fmla="*/ 4115597 w 4589318"/>
              <a:gd name="connsiteY1" fmla="*/ 2477297 h 6858000"/>
              <a:gd name="connsiteX2" fmla="*/ 3695700 w 4589318"/>
              <a:gd name="connsiteY2" fmla="*/ 2477297 h 6858000"/>
              <a:gd name="connsiteX3" fmla="*/ 3695700 w 4589318"/>
              <a:gd name="connsiteY3" fmla="*/ 1337466 h 6858000"/>
              <a:gd name="connsiteX4" fmla="*/ 2358234 w 4589318"/>
              <a:gd name="connsiteY4" fmla="*/ 0 h 6858000"/>
              <a:gd name="connsiteX5" fmla="*/ 2229647 w 4589318"/>
              <a:gd name="connsiteY5" fmla="*/ 0 h 6858000"/>
              <a:gd name="connsiteX6" fmla="*/ 892181 w 4589318"/>
              <a:gd name="connsiteY6" fmla="*/ 1337466 h 6858000"/>
              <a:gd name="connsiteX7" fmla="*/ 892181 w 4589318"/>
              <a:gd name="connsiteY7" fmla="*/ 2477288 h 6858000"/>
              <a:gd name="connsiteX8" fmla="*/ 403228 w 4589318"/>
              <a:gd name="connsiteY8" fmla="*/ 2477288 h 6858000"/>
              <a:gd name="connsiteX9" fmla="*/ 0 w 4589318"/>
              <a:gd name="connsiteY9" fmla="*/ 2880516 h 6858000"/>
              <a:gd name="connsiteX10" fmla="*/ 0 w 4589318"/>
              <a:gd name="connsiteY10" fmla="*/ 3094828 h 6858000"/>
              <a:gd name="connsiteX11" fmla="*/ 2160590 w 4589318"/>
              <a:gd name="connsiteY11" fmla="*/ 5375269 h 6858000"/>
              <a:gd name="connsiteX12" fmla="*/ 2160590 w 4589318"/>
              <a:gd name="connsiteY12" fmla="*/ 5692772 h 6858000"/>
              <a:gd name="connsiteX13" fmla="*/ 1132687 w 4589318"/>
              <a:gd name="connsiteY13" fmla="*/ 5692772 h 6858000"/>
              <a:gd name="connsiteX14" fmla="*/ 781059 w 4589318"/>
              <a:gd name="connsiteY14" fmla="*/ 6044401 h 6858000"/>
              <a:gd name="connsiteX15" fmla="*/ 781059 w 4589318"/>
              <a:gd name="connsiteY15" fmla="*/ 6507160 h 6858000"/>
              <a:gd name="connsiteX16" fmla="*/ 1132687 w 4589318"/>
              <a:gd name="connsiteY16" fmla="*/ 6858788 h 6858000"/>
              <a:gd name="connsiteX17" fmla="*/ 3490125 w 4589318"/>
              <a:gd name="connsiteY17" fmla="*/ 6858788 h 6858000"/>
              <a:gd name="connsiteX18" fmla="*/ 3841753 w 4589318"/>
              <a:gd name="connsiteY18" fmla="*/ 6507160 h 6858000"/>
              <a:gd name="connsiteX19" fmla="*/ 3841753 w 4589318"/>
              <a:gd name="connsiteY19" fmla="*/ 6053138 h 6858000"/>
              <a:gd name="connsiteX20" fmla="*/ 3490125 w 4589318"/>
              <a:gd name="connsiteY20" fmla="*/ 5701510 h 6858000"/>
              <a:gd name="connsiteX21" fmla="*/ 2469365 w 4589318"/>
              <a:gd name="connsiteY21" fmla="*/ 5701510 h 6858000"/>
              <a:gd name="connsiteX22" fmla="*/ 2469365 w 4589318"/>
              <a:gd name="connsiteY22" fmla="*/ 5376075 h 6858000"/>
              <a:gd name="connsiteX23" fmla="*/ 4595025 w 4589318"/>
              <a:gd name="connsiteY23" fmla="*/ 3104362 h 6858000"/>
              <a:gd name="connsiteX24" fmla="*/ 4595025 w 4589318"/>
              <a:gd name="connsiteY24" fmla="*/ 2924175 h 6858000"/>
              <a:gd name="connsiteX25" fmla="*/ 4587084 w 4589318"/>
              <a:gd name="connsiteY25" fmla="*/ 2905922 h 6858000"/>
              <a:gd name="connsiteX26" fmla="*/ 3515522 w 4589318"/>
              <a:gd name="connsiteY26" fmla="*/ 6052341 h 6858000"/>
              <a:gd name="connsiteX27" fmla="*/ 3515522 w 4589318"/>
              <a:gd name="connsiteY27" fmla="*/ 6506363 h 6858000"/>
              <a:gd name="connsiteX28" fmla="*/ 3481388 w 4589318"/>
              <a:gd name="connsiteY28" fmla="*/ 6540497 h 6858000"/>
              <a:gd name="connsiteX29" fmla="*/ 1123950 w 4589318"/>
              <a:gd name="connsiteY29" fmla="*/ 6540497 h 6858000"/>
              <a:gd name="connsiteX30" fmla="*/ 1089816 w 4589318"/>
              <a:gd name="connsiteY30" fmla="*/ 6506363 h 6858000"/>
              <a:gd name="connsiteX31" fmla="*/ 1089816 w 4589318"/>
              <a:gd name="connsiteY31" fmla="*/ 6052341 h 6858000"/>
              <a:gd name="connsiteX32" fmla="*/ 1123950 w 4589318"/>
              <a:gd name="connsiteY32" fmla="*/ 6018207 h 6858000"/>
              <a:gd name="connsiteX33" fmla="*/ 3481388 w 4589318"/>
              <a:gd name="connsiteY33" fmla="*/ 6018207 h 6858000"/>
              <a:gd name="connsiteX34" fmla="*/ 3515522 w 4589318"/>
              <a:gd name="connsiteY34" fmla="*/ 6052341 h 6858000"/>
              <a:gd name="connsiteX35" fmla="*/ 2220918 w 4589318"/>
              <a:gd name="connsiteY35" fmla="*/ 316706 h 6858000"/>
              <a:gd name="connsiteX36" fmla="*/ 2349506 w 4589318"/>
              <a:gd name="connsiteY36" fmla="*/ 316706 h 6858000"/>
              <a:gd name="connsiteX37" fmla="*/ 3369477 w 4589318"/>
              <a:gd name="connsiteY37" fmla="*/ 1336678 h 6858000"/>
              <a:gd name="connsiteX38" fmla="*/ 3369477 w 4589318"/>
              <a:gd name="connsiteY38" fmla="*/ 2631281 h 6858000"/>
              <a:gd name="connsiteX39" fmla="*/ 3369477 w 4589318"/>
              <a:gd name="connsiteY39" fmla="*/ 3256754 h 6858000"/>
              <a:gd name="connsiteX40" fmla="*/ 2349506 w 4589318"/>
              <a:gd name="connsiteY40" fmla="*/ 4276725 h 6858000"/>
              <a:gd name="connsiteX41" fmla="*/ 2220918 w 4589318"/>
              <a:gd name="connsiteY41" fmla="*/ 4276725 h 6858000"/>
              <a:gd name="connsiteX42" fmla="*/ 1200947 w 4589318"/>
              <a:gd name="connsiteY42" fmla="*/ 3256754 h 6858000"/>
              <a:gd name="connsiteX43" fmla="*/ 1200947 w 4589318"/>
              <a:gd name="connsiteY43" fmla="*/ 2785266 h 6858000"/>
              <a:gd name="connsiteX44" fmla="*/ 2289975 w 4589318"/>
              <a:gd name="connsiteY44" fmla="*/ 2785266 h 6858000"/>
              <a:gd name="connsiteX45" fmla="*/ 2443959 w 4589318"/>
              <a:gd name="connsiteY45" fmla="*/ 2631281 h 6858000"/>
              <a:gd name="connsiteX46" fmla="*/ 2289975 w 4589318"/>
              <a:gd name="connsiteY46" fmla="*/ 2477297 h 6858000"/>
              <a:gd name="connsiteX47" fmla="*/ 1200947 w 4589318"/>
              <a:gd name="connsiteY47" fmla="*/ 2477297 h 6858000"/>
              <a:gd name="connsiteX48" fmla="*/ 1200947 w 4589318"/>
              <a:gd name="connsiteY48" fmla="*/ 2005809 h 6858000"/>
              <a:gd name="connsiteX49" fmla="*/ 2289975 w 4589318"/>
              <a:gd name="connsiteY49" fmla="*/ 2005809 h 6858000"/>
              <a:gd name="connsiteX50" fmla="*/ 2443959 w 4589318"/>
              <a:gd name="connsiteY50" fmla="*/ 1851825 h 6858000"/>
              <a:gd name="connsiteX51" fmla="*/ 2289975 w 4589318"/>
              <a:gd name="connsiteY51" fmla="*/ 1697840 h 6858000"/>
              <a:gd name="connsiteX52" fmla="*/ 1200947 w 4589318"/>
              <a:gd name="connsiteY52" fmla="*/ 1697840 h 6858000"/>
              <a:gd name="connsiteX53" fmla="*/ 1200947 w 4589318"/>
              <a:gd name="connsiteY53" fmla="*/ 1346212 h 6858000"/>
              <a:gd name="connsiteX54" fmla="*/ 1209675 w 4589318"/>
              <a:gd name="connsiteY54" fmla="*/ 1235089 h 6858000"/>
              <a:gd name="connsiteX55" fmla="*/ 2289966 w 4589318"/>
              <a:gd name="connsiteY55" fmla="*/ 1235089 h 6858000"/>
              <a:gd name="connsiteX56" fmla="*/ 2443951 w 4589318"/>
              <a:gd name="connsiteY56" fmla="*/ 1081105 h 6858000"/>
              <a:gd name="connsiteX57" fmla="*/ 2289966 w 4589318"/>
              <a:gd name="connsiteY57" fmla="*/ 927120 h 6858000"/>
              <a:gd name="connsiteX58" fmla="*/ 1295409 w 4589318"/>
              <a:gd name="connsiteY58" fmla="*/ 927120 h 6858000"/>
              <a:gd name="connsiteX59" fmla="*/ 2220918 w 4589318"/>
              <a:gd name="connsiteY59" fmla="*/ 316706 h 6858000"/>
              <a:gd name="connsiteX60" fmla="*/ 4269590 w 4589318"/>
              <a:gd name="connsiteY60" fmla="*/ 3094828 h 6858000"/>
              <a:gd name="connsiteX61" fmla="*/ 2306643 w 4589318"/>
              <a:gd name="connsiteY61" fmla="*/ 5057775 h 6858000"/>
              <a:gd name="connsiteX62" fmla="*/ 2272509 w 4589318"/>
              <a:gd name="connsiteY62" fmla="*/ 5057775 h 6858000"/>
              <a:gd name="connsiteX63" fmla="*/ 309563 w 4589318"/>
              <a:gd name="connsiteY63" fmla="*/ 3094828 h 6858000"/>
              <a:gd name="connsiteX64" fmla="*/ 309563 w 4589318"/>
              <a:gd name="connsiteY64" fmla="*/ 2880516 h 6858000"/>
              <a:gd name="connsiteX65" fmla="*/ 395287 w 4589318"/>
              <a:gd name="connsiteY65" fmla="*/ 2794791 h 6858000"/>
              <a:gd name="connsiteX66" fmla="*/ 884240 w 4589318"/>
              <a:gd name="connsiteY66" fmla="*/ 2794791 h 6858000"/>
              <a:gd name="connsiteX67" fmla="*/ 884240 w 4589318"/>
              <a:gd name="connsiteY67" fmla="*/ 3266279 h 6858000"/>
              <a:gd name="connsiteX68" fmla="*/ 2221706 w 4589318"/>
              <a:gd name="connsiteY68" fmla="*/ 4603745 h 6858000"/>
              <a:gd name="connsiteX69" fmla="*/ 2350294 w 4589318"/>
              <a:gd name="connsiteY69" fmla="*/ 4603745 h 6858000"/>
              <a:gd name="connsiteX70" fmla="*/ 3687760 w 4589318"/>
              <a:gd name="connsiteY70" fmla="*/ 3266279 h 6858000"/>
              <a:gd name="connsiteX71" fmla="*/ 3687760 w 4589318"/>
              <a:gd name="connsiteY71" fmla="*/ 2794791 h 6858000"/>
              <a:gd name="connsiteX72" fmla="*/ 4116385 w 4589318"/>
              <a:gd name="connsiteY72" fmla="*/ 2794791 h 6858000"/>
              <a:gd name="connsiteX73" fmla="*/ 4270370 w 4589318"/>
              <a:gd name="connsiteY73" fmla="*/ 2914650 h 6858000"/>
              <a:gd name="connsiteX74" fmla="*/ 4270370 w 4589318"/>
              <a:gd name="connsiteY74" fmla="*/ 3094828 h 6858000"/>
              <a:gd name="connsiteX75" fmla="*/ 4269590 w 4589318"/>
              <a:gd name="connsiteY75" fmla="*/ 309482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4589318" h="6858000">
                <a:moveTo>
                  <a:pt x="4587084" y="2905922"/>
                </a:moveTo>
                <a:cubicBezTo>
                  <a:pt x="4578356" y="2700338"/>
                  <a:pt x="4441031" y="2477297"/>
                  <a:pt x="4115597" y="2477297"/>
                </a:cubicBezTo>
                <a:lnTo>
                  <a:pt x="3695700" y="2477297"/>
                </a:lnTo>
                <a:lnTo>
                  <a:pt x="3695700" y="1337466"/>
                </a:lnTo>
                <a:cubicBezTo>
                  <a:pt x="3695709" y="600075"/>
                  <a:pt x="3095634" y="0"/>
                  <a:pt x="2358234" y="0"/>
                </a:cubicBezTo>
                <a:lnTo>
                  <a:pt x="2229647" y="0"/>
                </a:lnTo>
                <a:cubicBezTo>
                  <a:pt x="1492256" y="0"/>
                  <a:pt x="892181" y="600075"/>
                  <a:pt x="892181" y="1337466"/>
                </a:cubicBezTo>
                <a:lnTo>
                  <a:pt x="892181" y="2477288"/>
                </a:lnTo>
                <a:lnTo>
                  <a:pt x="403228" y="2477288"/>
                </a:lnTo>
                <a:cubicBezTo>
                  <a:pt x="128587" y="2477288"/>
                  <a:pt x="0" y="2682872"/>
                  <a:pt x="0" y="2880516"/>
                </a:cubicBezTo>
                <a:lnTo>
                  <a:pt x="0" y="3094828"/>
                </a:lnTo>
                <a:cubicBezTo>
                  <a:pt x="0" y="4312444"/>
                  <a:pt x="960440" y="5306213"/>
                  <a:pt x="2160590" y="5375269"/>
                </a:cubicBezTo>
                <a:lnTo>
                  <a:pt x="2160590" y="5692772"/>
                </a:lnTo>
                <a:lnTo>
                  <a:pt x="1132687" y="5692772"/>
                </a:lnTo>
                <a:cubicBezTo>
                  <a:pt x="935840" y="5692772"/>
                  <a:pt x="781059" y="5846757"/>
                  <a:pt x="781059" y="6044401"/>
                </a:cubicBezTo>
                <a:lnTo>
                  <a:pt x="781059" y="6507160"/>
                </a:lnTo>
                <a:cubicBezTo>
                  <a:pt x="781059" y="6704007"/>
                  <a:pt x="935043" y="6858788"/>
                  <a:pt x="1132687" y="6858788"/>
                </a:cubicBezTo>
                <a:lnTo>
                  <a:pt x="3490125" y="6858788"/>
                </a:lnTo>
                <a:cubicBezTo>
                  <a:pt x="3686972" y="6858788"/>
                  <a:pt x="3841753" y="6704803"/>
                  <a:pt x="3841753" y="6507160"/>
                </a:cubicBezTo>
                <a:lnTo>
                  <a:pt x="3841753" y="6053138"/>
                </a:lnTo>
                <a:cubicBezTo>
                  <a:pt x="3841753" y="5856291"/>
                  <a:pt x="3679031" y="5701510"/>
                  <a:pt x="3490125" y="5701510"/>
                </a:cubicBezTo>
                <a:lnTo>
                  <a:pt x="2469365" y="5701510"/>
                </a:lnTo>
                <a:lnTo>
                  <a:pt x="2469365" y="5376075"/>
                </a:lnTo>
                <a:cubicBezTo>
                  <a:pt x="3652049" y="5299078"/>
                  <a:pt x="4595025" y="4304512"/>
                  <a:pt x="4595025" y="3104362"/>
                </a:cubicBezTo>
                <a:lnTo>
                  <a:pt x="4595025" y="2924175"/>
                </a:lnTo>
                <a:cubicBezTo>
                  <a:pt x="4587084" y="2914650"/>
                  <a:pt x="4587084" y="2905922"/>
                  <a:pt x="4587084" y="2905922"/>
                </a:cubicBezTo>
                <a:close/>
                <a:moveTo>
                  <a:pt x="3515522" y="6052341"/>
                </a:moveTo>
                <a:lnTo>
                  <a:pt x="3515522" y="6506363"/>
                </a:lnTo>
                <a:cubicBezTo>
                  <a:pt x="3515522" y="6523829"/>
                  <a:pt x="3498056" y="6540497"/>
                  <a:pt x="3481388" y="6540497"/>
                </a:cubicBezTo>
                <a:lnTo>
                  <a:pt x="1123950" y="6540497"/>
                </a:lnTo>
                <a:cubicBezTo>
                  <a:pt x="1106485" y="6540497"/>
                  <a:pt x="1089816" y="6523032"/>
                  <a:pt x="1089816" y="6506363"/>
                </a:cubicBezTo>
                <a:lnTo>
                  <a:pt x="1089816" y="6052341"/>
                </a:lnTo>
                <a:cubicBezTo>
                  <a:pt x="1089816" y="6034876"/>
                  <a:pt x="1107281" y="6018207"/>
                  <a:pt x="1123950" y="6018207"/>
                </a:cubicBezTo>
                <a:lnTo>
                  <a:pt x="3481388" y="6018207"/>
                </a:lnTo>
                <a:cubicBezTo>
                  <a:pt x="3498065" y="6017419"/>
                  <a:pt x="3515522" y="6026147"/>
                  <a:pt x="3515522" y="6052341"/>
                </a:cubicBezTo>
                <a:close/>
                <a:moveTo>
                  <a:pt x="2220918" y="316706"/>
                </a:moveTo>
                <a:lnTo>
                  <a:pt x="2349506" y="316706"/>
                </a:lnTo>
                <a:cubicBezTo>
                  <a:pt x="2915447" y="316706"/>
                  <a:pt x="3369477" y="779465"/>
                  <a:pt x="3369477" y="1336678"/>
                </a:cubicBezTo>
                <a:lnTo>
                  <a:pt x="3369477" y="2631281"/>
                </a:lnTo>
                <a:lnTo>
                  <a:pt x="3369477" y="3256754"/>
                </a:lnTo>
                <a:cubicBezTo>
                  <a:pt x="3369477" y="3822694"/>
                  <a:pt x="2906718" y="4276725"/>
                  <a:pt x="2349506" y="4276725"/>
                </a:cubicBezTo>
                <a:lnTo>
                  <a:pt x="2220918" y="4276725"/>
                </a:lnTo>
                <a:cubicBezTo>
                  <a:pt x="1654978" y="4276725"/>
                  <a:pt x="1200947" y="3813966"/>
                  <a:pt x="1200947" y="3256754"/>
                </a:cubicBezTo>
                <a:lnTo>
                  <a:pt x="1200947" y="2785266"/>
                </a:lnTo>
                <a:lnTo>
                  <a:pt x="2289975" y="2785266"/>
                </a:lnTo>
                <a:cubicBezTo>
                  <a:pt x="2375700" y="2785266"/>
                  <a:pt x="2443959" y="2717006"/>
                  <a:pt x="2443959" y="2631281"/>
                </a:cubicBezTo>
                <a:cubicBezTo>
                  <a:pt x="2443959" y="2545556"/>
                  <a:pt x="2375700" y="2477297"/>
                  <a:pt x="2289975" y="2477297"/>
                </a:cubicBezTo>
                <a:lnTo>
                  <a:pt x="1200947" y="2477297"/>
                </a:lnTo>
                <a:lnTo>
                  <a:pt x="1200947" y="2005809"/>
                </a:lnTo>
                <a:lnTo>
                  <a:pt x="2289975" y="2005809"/>
                </a:lnTo>
                <a:cubicBezTo>
                  <a:pt x="2375700" y="2005809"/>
                  <a:pt x="2443959" y="1937550"/>
                  <a:pt x="2443959" y="1851825"/>
                </a:cubicBezTo>
                <a:cubicBezTo>
                  <a:pt x="2443959" y="1766100"/>
                  <a:pt x="2375700" y="1697840"/>
                  <a:pt x="2289975" y="1697840"/>
                </a:cubicBezTo>
                <a:lnTo>
                  <a:pt x="1200947" y="1697840"/>
                </a:lnTo>
                <a:lnTo>
                  <a:pt x="1200947" y="1346212"/>
                </a:lnTo>
                <a:cubicBezTo>
                  <a:pt x="1200947" y="1303349"/>
                  <a:pt x="1200947" y="1269215"/>
                  <a:pt x="1209675" y="1235089"/>
                </a:cubicBezTo>
                <a:lnTo>
                  <a:pt x="2289966" y="1235089"/>
                </a:lnTo>
                <a:cubicBezTo>
                  <a:pt x="2375691" y="1235089"/>
                  <a:pt x="2443951" y="1166830"/>
                  <a:pt x="2443951" y="1081105"/>
                </a:cubicBezTo>
                <a:cubicBezTo>
                  <a:pt x="2443951" y="995380"/>
                  <a:pt x="2375691" y="927120"/>
                  <a:pt x="2289966" y="927120"/>
                </a:cubicBezTo>
                <a:lnTo>
                  <a:pt x="1295409" y="927120"/>
                </a:lnTo>
                <a:cubicBezTo>
                  <a:pt x="1458122" y="557213"/>
                  <a:pt x="1818487" y="316706"/>
                  <a:pt x="2220918" y="316706"/>
                </a:cubicBezTo>
                <a:close/>
                <a:moveTo>
                  <a:pt x="4269590" y="3094828"/>
                </a:moveTo>
                <a:cubicBezTo>
                  <a:pt x="4269590" y="4175119"/>
                  <a:pt x="3386943" y="5057775"/>
                  <a:pt x="2306643" y="5057775"/>
                </a:cubicBezTo>
                <a:lnTo>
                  <a:pt x="2272509" y="5057775"/>
                </a:lnTo>
                <a:cubicBezTo>
                  <a:pt x="1192218" y="5057775"/>
                  <a:pt x="309563" y="4175128"/>
                  <a:pt x="309563" y="3094828"/>
                </a:cubicBezTo>
                <a:lnTo>
                  <a:pt x="309563" y="2880516"/>
                </a:lnTo>
                <a:cubicBezTo>
                  <a:pt x="309563" y="2794791"/>
                  <a:pt x="361153" y="2794791"/>
                  <a:pt x="395287" y="2794791"/>
                </a:cubicBezTo>
                <a:lnTo>
                  <a:pt x="884240" y="2794791"/>
                </a:lnTo>
                <a:lnTo>
                  <a:pt x="884240" y="3266279"/>
                </a:lnTo>
                <a:cubicBezTo>
                  <a:pt x="884240" y="4003669"/>
                  <a:pt x="1484315" y="4603745"/>
                  <a:pt x="2221706" y="4603745"/>
                </a:cubicBezTo>
                <a:lnTo>
                  <a:pt x="2350294" y="4603745"/>
                </a:lnTo>
                <a:cubicBezTo>
                  <a:pt x="3087685" y="4603745"/>
                  <a:pt x="3687760" y="4003669"/>
                  <a:pt x="3687760" y="3266279"/>
                </a:cubicBezTo>
                <a:lnTo>
                  <a:pt x="3687760" y="2794791"/>
                </a:lnTo>
                <a:lnTo>
                  <a:pt x="4116385" y="2794791"/>
                </a:lnTo>
                <a:cubicBezTo>
                  <a:pt x="4219575" y="2794791"/>
                  <a:pt x="4262438" y="2828925"/>
                  <a:pt x="4270370" y="2914650"/>
                </a:cubicBezTo>
                <a:lnTo>
                  <a:pt x="4270370" y="3094828"/>
                </a:lnTo>
                <a:lnTo>
                  <a:pt x="4269590" y="309482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3" name="Forma libre 282">
            <a:extLst>
              <a:ext uri="{FF2B5EF4-FFF2-40B4-BE49-F238E27FC236}">
                <a16:creationId xmlns:a16="http://schemas.microsoft.com/office/drawing/2014/main" id="{5E5F4884-64C8-B641-80F5-6CD2B5152EBF}"/>
              </a:ext>
            </a:extLst>
          </p:cNvPr>
          <p:cNvSpPr/>
          <p:nvPr/>
        </p:nvSpPr>
        <p:spPr>
          <a:xfrm>
            <a:off x="485989" y="1450303"/>
            <a:ext cx="301338" cy="265335"/>
          </a:xfrm>
          <a:custGeom>
            <a:avLst/>
            <a:gdLst>
              <a:gd name="connsiteX0" fmla="*/ 1519333 w 5819775"/>
              <a:gd name="connsiteY0" fmla="*/ 2119065 h 5124450"/>
              <a:gd name="connsiteX1" fmla="*/ 2175339 w 5819775"/>
              <a:gd name="connsiteY1" fmla="*/ 1463059 h 5124450"/>
              <a:gd name="connsiteX2" fmla="*/ 1519333 w 5819775"/>
              <a:gd name="connsiteY2" fmla="*/ 807053 h 5124450"/>
              <a:gd name="connsiteX3" fmla="*/ 863327 w 5819775"/>
              <a:gd name="connsiteY3" fmla="*/ 1463059 h 5124450"/>
              <a:gd name="connsiteX4" fmla="*/ 1519333 w 5819775"/>
              <a:gd name="connsiteY4" fmla="*/ 2119065 h 5124450"/>
              <a:gd name="connsiteX5" fmla="*/ 1519333 w 5819775"/>
              <a:gd name="connsiteY5" fmla="*/ 1103214 h 5124450"/>
              <a:gd name="connsiteX6" fmla="*/ 1879178 w 5819775"/>
              <a:gd name="connsiteY6" fmla="*/ 1463059 h 5124450"/>
              <a:gd name="connsiteX7" fmla="*/ 1519333 w 5819775"/>
              <a:gd name="connsiteY7" fmla="*/ 1822904 h 5124450"/>
              <a:gd name="connsiteX8" fmla="*/ 1159488 w 5819775"/>
              <a:gd name="connsiteY8" fmla="*/ 1463059 h 5124450"/>
              <a:gd name="connsiteX9" fmla="*/ 1519333 w 5819775"/>
              <a:gd name="connsiteY9" fmla="*/ 1103214 h 5124450"/>
              <a:gd name="connsiteX10" fmla="*/ 5437623 w 5819775"/>
              <a:gd name="connsiteY10" fmla="*/ 0 h 5124450"/>
              <a:gd name="connsiteX11" fmla="*/ 383534 w 5819775"/>
              <a:gd name="connsiteY11" fmla="*/ 0 h 5124450"/>
              <a:gd name="connsiteX12" fmla="*/ 0 w 5819775"/>
              <a:gd name="connsiteY12" fmla="*/ 383534 h 5124450"/>
              <a:gd name="connsiteX13" fmla="*/ 0 w 5819775"/>
              <a:gd name="connsiteY13" fmla="*/ 4741621 h 5124450"/>
              <a:gd name="connsiteX14" fmla="*/ 383534 w 5819775"/>
              <a:gd name="connsiteY14" fmla="*/ 5125155 h 5124450"/>
              <a:gd name="connsiteX15" fmla="*/ 5445024 w 5819775"/>
              <a:gd name="connsiteY15" fmla="*/ 5125155 h 5124450"/>
              <a:gd name="connsiteX16" fmla="*/ 5828557 w 5819775"/>
              <a:gd name="connsiteY16" fmla="*/ 4741621 h 5124450"/>
              <a:gd name="connsiteX17" fmla="*/ 5828557 w 5819775"/>
              <a:gd name="connsiteY17" fmla="*/ 383534 h 5124450"/>
              <a:gd name="connsiteX18" fmla="*/ 5437623 w 5819775"/>
              <a:gd name="connsiteY18" fmla="*/ 0 h 5124450"/>
              <a:gd name="connsiteX19" fmla="*/ 5525729 w 5819775"/>
              <a:gd name="connsiteY19" fmla="*/ 4141889 h 5124450"/>
              <a:gd name="connsiteX20" fmla="*/ 1151344 w 5819775"/>
              <a:gd name="connsiteY20" fmla="*/ 4141889 h 5124450"/>
              <a:gd name="connsiteX21" fmla="*/ 2062801 w 5819775"/>
              <a:gd name="connsiteY21" fmla="*/ 2926128 h 5124450"/>
              <a:gd name="connsiteX22" fmla="*/ 2638844 w 5819775"/>
              <a:gd name="connsiteY22" fmla="*/ 3462185 h 5124450"/>
              <a:gd name="connsiteX23" fmla="*/ 2758792 w 5819775"/>
              <a:gd name="connsiteY23" fmla="*/ 3502171 h 5124450"/>
              <a:gd name="connsiteX24" fmla="*/ 2862453 w 5819775"/>
              <a:gd name="connsiteY24" fmla="*/ 3438496 h 5124450"/>
              <a:gd name="connsiteX25" fmla="*/ 4318111 w 5819775"/>
              <a:gd name="connsiteY25" fmla="*/ 1367552 h 5124450"/>
              <a:gd name="connsiteX26" fmla="*/ 5525729 w 5819775"/>
              <a:gd name="connsiteY26" fmla="*/ 2718816 h 5124450"/>
              <a:gd name="connsiteX27" fmla="*/ 5525729 w 5819775"/>
              <a:gd name="connsiteY27" fmla="*/ 4141889 h 5124450"/>
              <a:gd name="connsiteX28" fmla="*/ 5525729 w 5819775"/>
              <a:gd name="connsiteY28" fmla="*/ 4141889 h 5124450"/>
              <a:gd name="connsiteX29" fmla="*/ 383534 w 5819775"/>
              <a:gd name="connsiteY29" fmla="*/ 295427 h 5124450"/>
              <a:gd name="connsiteX30" fmla="*/ 5445024 w 5819775"/>
              <a:gd name="connsiteY30" fmla="*/ 295427 h 5124450"/>
              <a:gd name="connsiteX31" fmla="*/ 5533130 w 5819775"/>
              <a:gd name="connsiteY31" fmla="*/ 383534 h 5124450"/>
              <a:gd name="connsiteX32" fmla="*/ 5533130 w 5819775"/>
              <a:gd name="connsiteY32" fmla="*/ 2262712 h 5124450"/>
              <a:gd name="connsiteX33" fmla="*/ 4421772 w 5819775"/>
              <a:gd name="connsiteY33" fmla="*/ 1023252 h 5124450"/>
              <a:gd name="connsiteX34" fmla="*/ 4301824 w 5819775"/>
              <a:gd name="connsiteY34" fmla="*/ 975122 h 5124450"/>
              <a:gd name="connsiteX35" fmla="*/ 4190019 w 5819775"/>
              <a:gd name="connsiteY35" fmla="*/ 1038796 h 5124450"/>
              <a:gd name="connsiteX36" fmla="*/ 2718807 w 5819775"/>
              <a:gd name="connsiteY36" fmla="*/ 3126038 h 5124450"/>
              <a:gd name="connsiteX37" fmla="*/ 2142763 w 5819775"/>
              <a:gd name="connsiteY37" fmla="*/ 2598858 h 5124450"/>
              <a:gd name="connsiteX38" fmla="*/ 2030959 w 5819775"/>
              <a:gd name="connsiteY38" fmla="*/ 2558872 h 5124450"/>
              <a:gd name="connsiteX39" fmla="*/ 1927298 w 5819775"/>
              <a:gd name="connsiteY39" fmla="*/ 2615146 h 5124450"/>
              <a:gd name="connsiteX40" fmla="*/ 783365 w 5819775"/>
              <a:gd name="connsiteY40" fmla="*/ 4133745 h 5124450"/>
              <a:gd name="connsiteX41" fmla="*/ 295427 w 5819775"/>
              <a:gd name="connsiteY41" fmla="*/ 4133745 h 5124450"/>
              <a:gd name="connsiteX42" fmla="*/ 295427 w 5819775"/>
              <a:gd name="connsiteY42" fmla="*/ 375390 h 5124450"/>
              <a:gd name="connsiteX43" fmla="*/ 383534 w 5819775"/>
              <a:gd name="connsiteY43" fmla="*/ 295427 h 5124450"/>
              <a:gd name="connsiteX44" fmla="*/ 5437623 w 5819775"/>
              <a:gd name="connsiteY44" fmla="*/ 4829737 h 5124450"/>
              <a:gd name="connsiteX45" fmla="*/ 383534 w 5819775"/>
              <a:gd name="connsiteY45" fmla="*/ 4829737 h 5124450"/>
              <a:gd name="connsiteX46" fmla="*/ 295427 w 5819775"/>
              <a:gd name="connsiteY46" fmla="*/ 4741631 h 5124450"/>
              <a:gd name="connsiteX47" fmla="*/ 295427 w 5819775"/>
              <a:gd name="connsiteY47" fmla="*/ 4438060 h 5124450"/>
              <a:gd name="connsiteX48" fmla="*/ 5524986 w 5819775"/>
              <a:gd name="connsiteY48" fmla="*/ 4438060 h 5124450"/>
              <a:gd name="connsiteX49" fmla="*/ 5524986 w 5819775"/>
              <a:gd name="connsiteY49" fmla="*/ 4741631 h 5124450"/>
              <a:gd name="connsiteX50" fmla="*/ 5437623 w 5819775"/>
              <a:gd name="connsiteY50" fmla="*/ 4829737 h 5124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5819775" h="5124450">
                <a:moveTo>
                  <a:pt x="1519333" y="2119065"/>
                </a:moveTo>
                <a:cubicBezTo>
                  <a:pt x="1879178" y="2119065"/>
                  <a:pt x="2175339" y="1822895"/>
                  <a:pt x="2175339" y="1463059"/>
                </a:cubicBezTo>
                <a:cubicBezTo>
                  <a:pt x="2175339" y="1103224"/>
                  <a:pt x="1879168" y="807053"/>
                  <a:pt x="1519333" y="807053"/>
                </a:cubicBezTo>
                <a:cubicBezTo>
                  <a:pt x="1159497" y="807053"/>
                  <a:pt x="863327" y="1103224"/>
                  <a:pt x="863327" y="1463059"/>
                </a:cubicBezTo>
                <a:cubicBezTo>
                  <a:pt x="871471" y="1822904"/>
                  <a:pt x="1159488" y="2119065"/>
                  <a:pt x="1519333" y="2119065"/>
                </a:cubicBezTo>
                <a:close/>
                <a:moveTo>
                  <a:pt x="1519333" y="1103214"/>
                </a:moveTo>
                <a:cubicBezTo>
                  <a:pt x="1719244" y="1103214"/>
                  <a:pt x="1879178" y="1263148"/>
                  <a:pt x="1879178" y="1463059"/>
                </a:cubicBezTo>
                <a:cubicBezTo>
                  <a:pt x="1879178" y="1662970"/>
                  <a:pt x="1719244" y="1822904"/>
                  <a:pt x="1519333" y="1822904"/>
                </a:cubicBezTo>
                <a:cubicBezTo>
                  <a:pt x="1319422" y="1822904"/>
                  <a:pt x="1159488" y="1662970"/>
                  <a:pt x="1159488" y="1463059"/>
                </a:cubicBezTo>
                <a:cubicBezTo>
                  <a:pt x="1167641" y="1263148"/>
                  <a:pt x="1327566" y="1103214"/>
                  <a:pt x="1519333" y="1103214"/>
                </a:cubicBezTo>
                <a:close/>
                <a:moveTo>
                  <a:pt x="5437623" y="0"/>
                </a:moveTo>
                <a:lnTo>
                  <a:pt x="383534" y="0"/>
                </a:lnTo>
                <a:cubicBezTo>
                  <a:pt x="175479" y="0"/>
                  <a:pt x="0" y="168069"/>
                  <a:pt x="0" y="383534"/>
                </a:cubicBezTo>
                <a:lnTo>
                  <a:pt x="0" y="4741621"/>
                </a:lnTo>
                <a:cubicBezTo>
                  <a:pt x="0" y="4949676"/>
                  <a:pt x="168078" y="5125155"/>
                  <a:pt x="383534" y="5125155"/>
                </a:cubicBezTo>
                <a:lnTo>
                  <a:pt x="5445024" y="5125155"/>
                </a:lnTo>
                <a:cubicBezTo>
                  <a:pt x="5653078" y="5125155"/>
                  <a:pt x="5828557" y="4957077"/>
                  <a:pt x="5828557" y="4741621"/>
                </a:cubicBezTo>
                <a:lnTo>
                  <a:pt x="5828557" y="383534"/>
                </a:lnTo>
                <a:cubicBezTo>
                  <a:pt x="5821157" y="175479"/>
                  <a:pt x="5653078" y="0"/>
                  <a:pt x="5437623" y="0"/>
                </a:cubicBezTo>
                <a:close/>
                <a:moveTo>
                  <a:pt x="5525729" y="4141889"/>
                </a:moveTo>
                <a:lnTo>
                  <a:pt x="1151344" y="4141889"/>
                </a:lnTo>
                <a:lnTo>
                  <a:pt x="2062801" y="2926128"/>
                </a:lnTo>
                <a:lnTo>
                  <a:pt x="2638844" y="3462185"/>
                </a:lnTo>
                <a:cubicBezTo>
                  <a:pt x="2670686" y="3494027"/>
                  <a:pt x="2710663" y="3502171"/>
                  <a:pt x="2758792" y="3502171"/>
                </a:cubicBezTo>
                <a:cubicBezTo>
                  <a:pt x="2798778" y="3494027"/>
                  <a:pt x="2838755" y="3478482"/>
                  <a:pt x="2862453" y="3438496"/>
                </a:cubicBezTo>
                <a:lnTo>
                  <a:pt x="4318111" y="1367552"/>
                </a:lnTo>
                <a:lnTo>
                  <a:pt x="5525729" y="2718816"/>
                </a:lnTo>
                <a:lnTo>
                  <a:pt x="5525729" y="4141889"/>
                </a:lnTo>
                <a:lnTo>
                  <a:pt x="5525729" y="4141889"/>
                </a:lnTo>
                <a:close/>
                <a:moveTo>
                  <a:pt x="383534" y="295427"/>
                </a:moveTo>
                <a:lnTo>
                  <a:pt x="5445024" y="295427"/>
                </a:lnTo>
                <a:cubicBezTo>
                  <a:pt x="5493153" y="295427"/>
                  <a:pt x="5533130" y="335413"/>
                  <a:pt x="5533130" y="383534"/>
                </a:cubicBezTo>
                <a:lnTo>
                  <a:pt x="5533130" y="2262712"/>
                </a:lnTo>
                <a:lnTo>
                  <a:pt x="4421772" y="1023252"/>
                </a:lnTo>
                <a:cubicBezTo>
                  <a:pt x="4389930" y="991410"/>
                  <a:pt x="4349953" y="975122"/>
                  <a:pt x="4301824" y="975122"/>
                </a:cubicBezTo>
                <a:cubicBezTo>
                  <a:pt x="4253694" y="975122"/>
                  <a:pt x="4213717" y="998820"/>
                  <a:pt x="4190019" y="1038796"/>
                </a:cubicBezTo>
                <a:lnTo>
                  <a:pt x="2718807" y="3126038"/>
                </a:lnTo>
                <a:lnTo>
                  <a:pt x="2142763" y="2598858"/>
                </a:lnTo>
                <a:cubicBezTo>
                  <a:pt x="2110921" y="2567016"/>
                  <a:pt x="2070945" y="2558872"/>
                  <a:pt x="2030959" y="2558872"/>
                </a:cubicBezTo>
                <a:cubicBezTo>
                  <a:pt x="1990973" y="2558872"/>
                  <a:pt x="1950996" y="2582561"/>
                  <a:pt x="1927298" y="2615146"/>
                </a:cubicBezTo>
                <a:lnTo>
                  <a:pt x="783365" y="4133745"/>
                </a:lnTo>
                <a:lnTo>
                  <a:pt x="295427" y="4133745"/>
                </a:lnTo>
                <a:lnTo>
                  <a:pt x="295427" y="375390"/>
                </a:lnTo>
                <a:cubicBezTo>
                  <a:pt x="295427" y="335404"/>
                  <a:pt x="335413" y="295427"/>
                  <a:pt x="383534" y="295427"/>
                </a:cubicBezTo>
                <a:close/>
                <a:moveTo>
                  <a:pt x="5437623" y="4829737"/>
                </a:moveTo>
                <a:lnTo>
                  <a:pt x="383534" y="4829737"/>
                </a:lnTo>
                <a:cubicBezTo>
                  <a:pt x="335404" y="4829737"/>
                  <a:pt x="295427" y="4789751"/>
                  <a:pt x="295427" y="4741631"/>
                </a:cubicBezTo>
                <a:lnTo>
                  <a:pt x="295427" y="4438060"/>
                </a:lnTo>
                <a:lnTo>
                  <a:pt x="5524986" y="4438060"/>
                </a:lnTo>
                <a:lnTo>
                  <a:pt x="5524986" y="4741631"/>
                </a:lnTo>
                <a:cubicBezTo>
                  <a:pt x="5525729" y="4789751"/>
                  <a:pt x="5485743" y="4829737"/>
                  <a:pt x="5437623" y="482973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5" name="Forma libre 284">
            <a:extLst>
              <a:ext uri="{FF2B5EF4-FFF2-40B4-BE49-F238E27FC236}">
                <a16:creationId xmlns:a16="http://schemas.microsoft.com/office/drawing/2014/main" id="{046FFBE9-0172-CE4C-8BE9-494E79038EEE}"/>
              </a:ext>
            </a:extLst>
          </p:cNvPr>
          <p:cNvSpPr/>
          <p:nvPr/>
        </p:nvSpPr>
        <p:spPr>
          <a:xfrm>
            <a:off x="7210867" y="1424734"/>
            <a:ext cx="301831" cy="267801"/>
          </a:xfrm>
          <a:custGeom>
            <a:avLst/>
            <a:gdLst>
              <a:gd name="connsiteX0" fmla="*/ 5829300 w 5829300"/>
              <a:gd name="connsiteY0" fmla="*/ 772792 h 5172075"/>
              <a:gd name="connsiteX1" fmla="*/ 5821804 w 5829300"/>
              <a:gd name="connsiteY1" fmla="*/ 743493 h 5172075"/>
              <a:gd name="connsiteX2" fmla="*/ 5821804 w 5829300"/>
              <a:gd name="connsiteY2" fmla="*/ 360502 h 5172075"/>
              <a:gd name="connsiteX3" fmla="*/ 5461302 w 5829300"/>
              <a:gd name="connsiteY3" fmla="*/ 0 h 5172075"/>
              <a:gd name="connsiteX4" fmla="*/ 360502 w 5829300"/>
              <a:gd name="connsiteY4" fmla="*/ 0 h 5172075"/>
              <a:gd name="connsiteX5" fmla="*/ 0 w 5829300"/>
              <a:gd name="connsiteY5" fmla="*/ 360502 h 5172075"/>
              <a:gd name="connsiteX6" fmla="*/ 0 w 5829300"/>
              <a:gd name="connsiteY6" fmla="*/ 4135851 h 5172075"/>
              <a:gd name="connsiteX7" fmla="*/ 360502 w 5829300"/>
              <a:gd name="connsiteY7" fmla="*/ 4496353 h 5172075"/>
              <a:gd name="connsiteX8" fmla="*/ 1965369 w 5829300"/>
              <a:gd name="connsiteY8" fmla="*/ 4496353 h 5172075"/>
              <a:gd name="connsiteX9" fmla="*/ 1965369 w 5829300"/>
              <a:gd name="connsiteY9" fmla="*/ 5048346 h 5172075"/>
              <a:gd name="connsiteX10" fmla="*/ 2097577 w 5829300"/>
              <a:gd name="connsiteY10" fmla="*/ 5180553 h 5172075"/>
              <a:gd name="connsiteX11" fmla="*/ 3731743 w 5829300"/>
              <a:gd name="connsiteY11" fmla="*/ 5180553 h 5172075"/>
              <a:gd name="connsiteX12" fmla="*/ 3863950 w 5829300"/>
              <a:gd name="connsiteY12" fmla="*/ 5048346 h 5172075"/>
              <a:gd name="connsiteX13" fmla="*/ 3863950 w 5829300"/>
              <a:gd name="connsiteY13" fmla="*/ 4496353 h 5172075"/>
              <a:gd name="connsiteX14" fmla="*/ 5453825 w 5829300"/>
              <a:gd name="connsiteY14" fmla="*/ 4496353 h 5172075"/>
              <a:gd name="connsiteX15" fmla="*/ 5814327 w 5829300"/>
              <a:gd name="connsiteY15" fmla="*/ 4135851 h 5172075"/>
              <a:gd name="connsiteX16" fmla="*/ 5814327 w 5829300"/>
              <a:gd name="connsiteY16" fmla="*/ 3731057 h 5172075"/>
              <a:gd name="connsiteX17" fmla="*/ 5821823 w 5829300"/>
              <a:gd name="connsiteY17" fmla="*/ 3701758 h 5172075"/>
              <a:gd name="connsiteX18" fmla="*/ 5821823 w 5829300"/>
              <a:gd name="connsiteY18" fmla="*/ 772792 h 5172075"/>
              <a:gd name="connsiteX19" fmla="*/ 5829300 w 5829300"/>
              <a:gd name="connsiteY19" fmla="*/ 772792 h 5172075"/>
              <a:gd name="connsiteX20" fmla="*/ 5549217 w 5829300"/>
              <a:gd name="connsiteY20" fmla="*/ 3569551 h 5172075"/>
              <a:gd name="connsiteX21" fmla="*/ 286903 w 5829300"/>
              <a:gd name="connsiteY21" fmla="*/ 3569551 h 5172075"/>
              <a:gd name="connsiteX22" fmla="*/ 286903 w 5829300"/>
              <a:gd name="connsiteY22" fmla="*/ 904999 h 5172075"/>
              <a:gd name="connsiteX23" fmla="*/ 5556714 w 5829300"/>
              <a:gd name="connsiteY23" fmla="*/ 904999 h 5172075"/>
              <a:gd name="connsiteX24" fmla="*/ 5556714 w 5829300"/>
              <a:gd name="connsiteY24" fmla="*/ 3569551 h 5172075"/>
              <a:gd name="connsiteX25" fmla="*/ 5549217 w 5829300"/>
              <a:gd name="connsiteY25" fmla="*/ 3569551 h 5172075"/>
              <a:gd name="connsiteX26" fmla="*/ 360502 w 5829300"/>
              <a:gd name="connsiteY26" fmla="*/ 272596 h 5172075"/>
              <a:gd name="connsiteX27" fmla="*/ 5468122 w 5829300"/>
              <a:gd name="connsiteY27" fmla="*/ 272596 h 5172075"/>
              <a:gd name="connsiteX28" fmla="*/ 5556714 w 5829300"/>
              <a:gd name="connsiteY28" fmla="*/ 361188 h 5172075"/>
              <a:gd name="connsiteX29" fmla="*/ 5556714 w 5829300"/>
              <a:gd name="connsiteY29" fmla="*/ 640594 h 5172075"/>
              <a:gd name="connsiteX30" fmla="*/ 272586 w 5829300"/>
              <a:gd name="connsiteY30" fmla="*/ 640594 h 5172075"/>
              <a:gd name="connsiteX31" fmla="*/ 272586 w 5829300"/>
              <a:gd name="connsiteY31" fmla="*/ 361188 h 5172075"/>
              <a:gd name="connsiteX32" fmla="*/ 360502 w 5829300"/>
              <a:gd name="connsiteY32" fmla="*/ 272596 h 5172075"/>
              <a:gd name="connsiteX33" fmla="*/ 3606346 w 5829300"/>
              <a:gd name="connsiteY33" fmla="*/ 4909319 h 5172075"/>
              <a:gd name="connsiteX34" fmla="*/ 2237270 w 5829300"/>
              <a:gd name="connsiteY34" fmla="*/ 4909319 h 5172075"/>
              <a:gd name="connsiteX35" fmla="*/ 2237270 w 5829300"/>
              <a:gd name="connsiteY35" fmla="*/ 4497029 h 5172075"/>
              <a:gd name="connsiteX36" fmla="*/ 3598850 w 5829300"/>
              <a:gd name="connsiteY36" fmla="*/ 4497029 h 5172075"/>
              <a:gd name="connsiteX37" fmla="*/ 3598850 w 5829300"/>
              <a:gd name="connsiteY37" fmla="*/ 4909319 h 5172075"/>
              <a:gd name="connsiteX38" fmla="*/ 3606346 w 5829300"/>
              <a:gd name="connsiteY38" fmla="*/ 4909319 h 5172075"/>
              <a:gd name="connsiteX39" fmla="*/ 5468122 w 5829300"/>
              <a:gd name="connsiteY39" fmla="*/ 4225128 h 5172075"/>
              <a:gd name="connsiteX40" fmla="*/ 3738543 w 5829300"/>
              <a:gd name="connsiteY40" fmla="*/ 4225128 h 5172075"/>
              <a:gd name="connsiteX41" fmla="*/ 2105063 w 5829300"/>
              <a:gd name="connsiteY41" fmla="*/ 4225128 h 5172075"/>
              <a:gd name="connsiteX42" fmla="*/ 360502 w 5829300"/>
              <a:gd name="connsiteY42" fmla="*/ 4225128 h 5172075"/>
              <a:gd name="connsiteX43" fmla="*/ 271910 w 5829300"/>
              <a:gd name="connsiteY43" fmla="*/ 4136536 h 5172075"/>
              <a:gd name="connsiteX44" fmla="*/ 271910 w 5829300"/>
              <a:gd name="connsiteY44" fmla="*/ 3842137 h 5172075"/>
              <a:gd name="connsiteX45" fmla="*/ 5549217 w 5829300"/>
              <a:gd name="connsiteY45" fmla="*/ 3842137 h 5172075"/>
              <a:gd name="connsiteX46" fmla="*/ 5549217 w 5829300"/>
              <a:gd name="connsiteY46" fmla="*/ 4136536 h 5172075"/>
              <a:gd name="connsiteX47" fmla="*/ 5468122 w 5829300"/>
              <a:gd name="connsiteY47" fmla="*/ 4225128 h 517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5829300" h="5172075">
                <a:moveTo>
                  <a:pt x="5829300" y="772792"/>
                </a:moveTo>
                <a:cubicBezTo>
                  <a:pt x="5829300" y="765296"/>
                  <a:pt x="5829300" y="750989"/>
                  <a:pt x="5821804" y="743493"/>
                </a:cubicBezTo>
                <a:lnTo>
                  <a:pt x="5821804" y="360502"/>
                </a:lnTo>
                <a:cubicBezTo>
                  <a:pt x="5821804" y="161515"/>
                  <a:pt x="5659612" y="0"/>
                  <a:pt x="5461302" y="0"/>
                </a:cubicBezTo>
                <a:lnTo>
                  <a:pt x="360502" y="0"/>
                </a:lnTo>
                <a:cubicBezTo>
                  <a:pt x="161506" y="10"/>
                  <a:pt x="0" y="162192"/>
                  <a:pt x="0" y="360502"/>
                </a:cubicBezTo>
                <a:lnTo>
                  <a:pt x="0" y="4135851"/>
                </a:lnTo>
                <a:cubicBezTo>
                  <a:pt x="0" y="4334837"/>
                  <a:pt x="162192" y="4496353"/>
                  <a:pt x="360502" y="4496353"/>
                </a:cubicBezTo>
                <a:lnTo>
                  <a:pt x="1965369" y="4496353"/>
                </a:lnTo>
                <a:lnTo>
                  <a:pt x="1965369" y="5048346"/>
                </a:lnTo>
                <a:cubicBezTo>
                  <a:pt x="1965369" y="5121945"/>
                  <a:pt x="2023977" y="5180553"/>
                  <a:pt x="2097577" y="5180553"/>
                </a:cubicBezTo>
                <a:lnTo>
                  <a:pt x="3731743" y="5180553"/>
                </a:lnTo>
                <a:cubicBezTo>
                  <a:pt x="3805342" y="5180553"/>
                  <a:pt x="3863950" y="5121945"/>
                  <a:pt x="3863950" y="5048346"/>
                </a:cubicBezTo>
                <a:lnTo>
                  <a:pt x="3863950" y="4496353"/>
                </a:lnTo>
                <a:lnTo>
                  <a:pt x="5453825" y="4496353"/>
                </a:lnTo>
                <a:cubicBezTo>
                  <a:pt x="5652812" y="4496353"/>
                  <a:pt x="5814327" y="4334161"/>
                  <a:pt x="5814327" y="4135851"/>
                </a:cubicBezTo>
                <a:lnTo>
                  <a:pt x="5814327" y="3731057"/>
                </a:lnTo>
                <a:cubicBezTo>
                  <a:pt x="5814327" y="3723561"/>
                  <a:pt x="5821823" y="3709254"/>
                  <a:pt x="5821823" y="3701758"/>
                </a:cubicBezTo>
                <a:lnTo>
                  <a:pt x="5821823" y="772792"/>
                </a:lnTo>
                <a:lnTo>
                  <a:pt x="5829300" y="772792"/>
                </a:lnTo>
                <a:close/>
                <a:moveTo>
                  <a:pt x="5549217" y="3569551"/>
                </a:moveTo>
                <a:lnTo>
                  <a:pt x="286903" y="3569551"/>
                </a:lnTo>
                <a:lnTo>
                  <a:pt x="286903" y="904999"/>
                </a:lnTo>
                <a:lnTo>
                  <a:pt x="5556714" y="904999"/>
                </a:lnTo>
                <a:lnTo>
                  <a:pt x="5556714" y="3569551"/>
                </a:lnTo>
                <a:lnTo>
                  <a:pt x="5549217" y="3569551"/>
                </a:lnTo>
                <a:close/>
                <a:moveTo>
                  <a:pt x="360502" y="272596"/>
                </a:moveTo>
                <a:lnTo>
                  <a:pt x="5468122" y="272596"/>
                </a:lnTo>
                <a:cubicBezTo>
                  <a:pt x="5512413" y="272596"/>
                  <a:pt x="5556714" y="309391"/>
                  <a:pt x="5556714" y="361188"/>
                </a:cubicBezTo>
                <a:lnTo>
                  <a:pt x="5556714" y="640594"/>
                </a:lnTo>
                <a:lnTo>
                  <a:pt x="272586" y="640594"/>
                </a:lnTo>
                <a:lnTo>
                  <a:pt x="272586" y="361188"/>
                </a:lnTo>
                <a:cubicBezTo>
                  <a:pt x="272586" y="309391"/>
                  <a:pt x="309391" y="272596"/>
                  <a:pt x="360502" y="272596"/>
                </a:cubicBezTo>
                <a:close/>
                <a:moveTo>
                  <a:pt x="3606346" y="4909319"/>
                </a:moveTo>
                <a:lnTo>
                  <a:pt x="2237270" y="4909319"/>
                </a:lnTo>
                <a:lnTo>
                  <a:pt x="2237270" y="4497029"/>
                </a:lnTo>
                <a:lnTo>
                  <a:pt x="3598850" y="4497029"/>
                </a:lnTo>
                <a:lnTo>
                  <a:pt x="3598850" y="4909319"/>
                </a:lnTo>
                <a:lnTo>
                  <a:pt x="3606346" y="4909319"/>
                </a:lnTo>
                <a:close/>
                <a:moveTo>
                  <a:pt x="5468122" y="4225128"/>
                </a:moveTo>
                <a:lnTo>
                  <a:pt x="3738543" y="4225128"/>
                </a:lnTo>
                <a:lnTo>
                  <a:pt x="2105063" y="4225128"/>
                </a:lnTo>
                <a:lnTo>
                  <a:pt x="360502" y="4225128"/>
                </a:lnTo>
                <a:cubicBezTo>
                  <a:pt x="316211" y="4225128"/>
                  <a:pt x="271910" y="4188333"/>
                  <a:pt x="271910" y="4136536"/>
                </a:cubicBezTo>
                <a:lnTo>
                  <a:pt x="271910" y="3842137"/>
                </a:lnTo>
                <a:lnTo>
                  <a:pt x="5549217" y="3842137"/>
                </a:lnTo>
                <a:lnTo>
                  <a:pt x="5549217" y="4136536"/>
                </a:lnTo>
                <a:cubicBezTo>
                  <a:pt x="5549217" y="4188323"/>
                  <a:pt x="5512413" y="4225128"/>
                  <a:pt x="5468122" y="422512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7" name="Forma libre 286">
            <a:extLst>
              <a:ext uri="{FF2B5EF4-FFF2-40B4-BE49-F238E27FC236}">
                <a16:creationId xmlns:a16="http://schemas.microsoft.com/office/drawing/2014/main" id="{8ADF2CC4-9A4E-A648-B462-4EABE0BB5EB3}"/>
              </a:ext>
            </a:extLst>
          </p:cNvPr>
          <p:cNvSpPr/>
          <p:nvPr/>
        </p:nvSpPr>
        <p:spPr>
          <a:xfrm>
            <a:off x="8046838" y="5940759"/>
            <a:ext cx="207139" cy="354647"/>
          </a:xfrm>
          <a:custGeom>
            <a:avLst/>
            <a:gdLst>
              <a:gd name="connsiteX0" fmla="*/ 3644629 w 4000500"/>
              <a:gd name="connsiteY0" fmla="*/ 0 h 6849340"/>
              <a:gd name="connsiteX1" fmla="*/ 365154 w 4000500"/>
              <a:gd name="connsiteY1" fmla="*/ 0 h 6849340"/>
              <a:gd name="connsiteX2" fmla="*/ 0 w 4000500"/>
              <a:gd name="connsiteY2" fmla="*/ 365154 h 6849340"/>
              <a:gd name="connsiteX3" fmla="*/ 0 w 4000500"/>
              <a:gd name="connsiteY3" fmla="*/ 6492076 h 6849340"/>
              <a:gd name="connsiteX4" fmla="*/ 365154 w 4000500"/>
              <a:gd name="connsiteY4" fmla="*/ 6857230 h 6849340"/>
              <a:gd name="connsiteX5" fmla="*/ 3636177 w 4000500"/>
              <a:gd name="connsiteY5" fmla="*/ 6857230 h 6849340"/>
              <a:gd name="connsiteX6" fmla="*/ 4001332 w 4000500"/>
              <a:gd name="connsiteY6" fmla="*/ 6492076 h 6849340"/>
              <a:gd name="connsiteX7" fmla="*/ 4001332 w 4000500"/>
              <a:gd name="connsiteY7" fmla="*/ 365154 h 6849340"/>
              <a:gd name="connsiteX8" fmla="*/ 3644629 w 4000500"/>
              <a:gd name="connsiteY8" fmla="*/ 0 h 6849340"/>
              <a:gd name="connsiteX9" fmla="*/ 365154 w 4000500"/>
              <a:gd name="connsiteY9" fmla="*/ 307502 h 6849340"/>
              <a:gd name="connsiteX10" fmla="*/ 3636177 w 4000500"/>
              <a:gd name="connsiteY10" fmla="*/ 307502 h 6849340"/>
              <a:gd name="connsiteX11" fmla="*/ 3694600 w 4000500"/>
              <a:gd name="connsiteY11" fmla="*/ 365925 h 6849340"/>
              <a:gd name="connsiteX12" fmla="*/ 3694600 w 4000500"/>
              <a:gd name="connsiteY12" fmla="*/ 880985 h 6849340"/>
              <a:gd name="connsiteX13" fmla="*/ 307493 w 4000500"/>
              <a:gd name="connsiteY13" fmla="*/ 880985 h 6849340"/>
              <a:gd name="connsiteX14" fmla="*/ 307493 w 4000500"/>
              <a:gd name="connsiteY14" fmla="*/ 365925 h 6849340"/>
              <a:gd name="connsiteX15" fmla="*/ 365154 w 4000500"/>
              <a:gd name="connsiteY15" fmla="*/ 307502 h 6849340"/>
              <a:gd name="connsiteX16" fmla="*/ 3694600 w 4000500"/>
              <a:gd name="connsiteY16" fmla="*/ 1187716 h 6849340"/>
              <a:gd name="connsiteX17" fmla="*/ 3694600 w 4000500"/>
              <a:gd name="connsiteY17" fmla="*/ 5471948 h 6849340"/>
              <a:gd name="connsiteX18" fmla="*/ 332094 w 4000500"/>
              <a:gd name="connsiteY18" fmla="*/ 5471948 h 6849340"/>
              <a:gd name="connsiteX19" fmla="*/ 332094 w 4000500"/>
              <a:gd name="connsiteY19" fmla="*/ 1187716 h 6849340"/>
              <a:gd name="connsiteX20" fmla="*/ 3694600 w 4000500"/>
              <a:gd name="connsiteY20" fmla="*/ 1187716 h 6849340"/>
              <a:gd name="connsiteX21" fmla="*/ 3644629 w 4000500"/>
              <a:gd name="connsiteY21" fmla="*/ 6551270 h 6849340"/>
              <a:gd name="connsiteX22" fmla="*/ 365154 w 4000500"/>
              <a:gd name="connsiteY22" fmla="*/ 6551270 h 6849340"/>
              <a:gd name="connsiteX23" fmla="*/ 306731 w 4000500"/>
              <a:gd name="connsiteY23" fmla="*/ 6492847 h 6849340"/>
              <a:gd name="connsiteX24" fmla="*/ 306731 w 4000500"/>
              <a:gd name="connsiteY24" fmla="*/ 5787139 h 6849340"/>
              <a:gd name="connsiteX25" fmla="*/ 3702290 w 4000500"/>
              <a:gd name="connsiteY25" fmla="*/ 5787139 h 6849340"/>
              <a:gd name="connsiteX26" fmla="*/ 3702290 w 4000500"/>
              <a:gd name="connsiteY26" fmla="*/ 6492847 h 6849340"/>
              <a:gd name="connsiteX27" fmla="*/ 3644629 w 4000500"/>
              <a:gd name="connsiteY27" fmla="*/ 6551270 h 6849340"/>
              <a:gd name="connsiteX28" fmla="*/ 2158642 w 4000500"/>
              <a:gd name="connsiteY28" fmla="*/ 6177655 h 6849340"/>
              <a:gd name="connsiteX29" fmla="*/ 1992596 w 4000500"/>
              <a:gd name="connsiteY29" fmla="*/ 6343702 h 6849340"/>
              <a:gd name="connsiteX30" fmla="*/ 1826549 w 4000500"/>
              <a:gd name="connsiteY30" fmla="*/ 6177655 h 6849340"/>
              <a:gd name="connsiteX31" fmla="*/ 1992596 w 4000500"/>
              <a:gd name="connsiteY31" fmla="*/ 6011609 h 6849340"/>
              <a:gd name="connsiteX32" fmla="*/ 2158642 w 4000500"/>
              <a:gd name="connsiteY32" fmla="*/ 6177655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000500" h="6849340">
                <a:moveTo>
                  <a:pt x="3644629" y="0"/>
                </a:moveTo>
                <a:lnTo>
                  <a:pt x="365154" y="0"/>
                </a:lnTo>
                <a:cubicBezTo>
                  <a:pt x="166047" y="0"/>
                  <a:pt x="0" y="166047"/>
                  <a:pt x="0" y="365154"/>
                </a:cubicBezTo>
                <a:lnTo>
                  <a:pt x="0" y="6492076"/>
                </a:lnTo>
                <a:cubicBezTo>
                  <a:pt x="0" y="6691183"/>
                  <a:pt x="166047" y="6857230"/>
                  <a:pt x="365154" y="6857230"/>
                </a:cubicBezTo>
                <a:lnTo>
                  <a:pt x="3636177" y="6857230"/>
                </a:lnTo>
                <a:cubicBezTo>
                  <a:pt x="3835285" y="6857230"/>
                  <a:pt x="4001332" y="6691183"/>
                  <a:pt x="4001332" y="6492076"/>
                </a:cubicBezTo>
                <a:lnTo>
                  <a:pt x="4001332" y="365154"/>
                </a:lnTo>
                <a:cubicBezTo>
                  <a:pt x="4009782" y="158366"/>
                  <a:pt x="3843736" y="0"/>
                  <a:pt x="3644629" y="0"/>
                </a:cubicBezTo>
                <a:close/>
                <a:moveTo>
                  <a:pt x="365154" y="307502"/>
                </a:moveTo>
                <a:lnTo>
                  <a:pt x="3636177" y="307502"/>
                </a:lnTo>
                <a:cubicBezTo>
                  <a:pt x="3669238" y="307502"/>
                  <a:pt x="3694600" y="332102"/>
                  <a:pt x="3694600" y="365925"/>
                </a:cubicBezTo>
                <a:lnTo>
                  <a:pt x="3694600" y="880985"/>
                </a:lnTo>
                <a:lnTo>
                  <a:pt x="307493" y="880985"/>
                </a:lnTo>
                <a:lnTo>
                  <a:pt x="307493" y="365925"/>
                </a:lnTo>
                <a:cubicBezTo>
                  <a:pt x="307493" y="332102"/>
                  <a:pt x="332094" y="307502"/>
                  <a:pt x="365154" y="307502"/>
                </a:cubicBezTo>
                <a:close/>
                <a:moveTo>
                  <a:pt x="3694600" y="1187716"/>
                </a:moveTo>
                <a:lnTo>
                  <a:pt x="3694600" y="5471948"/>
                </a:lnTo>
                <a:lnTo>
                  <a:pt x="332094" y="5471948"/>
                </a:lnTo>
                <a:lnTo>
                  <a:pt x="332094" y="1187716"/>
                </a:lnTo>
                <a:lnTo>
                  <a:pt x="3694600" y="1187716"/>
                </a:lnTo>
                <a:close/>
                <a:moveTo>
                  <a:pt x="3644629" y="6551270"/>
                </a:moveTo>
                <a:lnTo>
                  <a:pt x="365154" y="6551270"/>
                </a:lnTo>
                <a:cubicBezTo>
                  <a:pt x="332094" y="6551270"/>
                  <a:pt x="306731" y="6526669"/>
                  <a:pt x="306731" y="6492847"/>
                </a:cubicBezTo>
                <a:lnTo>
                  <a:pt x="306731" y="5787139"/>
                </a:lnTo>
                <a:lnTo>
                  <a:pt x="3702290" y="5787139"/>
                </a:lnTo>
                <a:lnTo>
                  <a:pt x="3702290" y="6492847"/>
                </a:lnTo>
                <a:cubicBezTo>
                  <a:pt x="3703052" y="6517447"/>
                  <a:pt x="3677689" y="6551270"/>
                  <a:pt x="3644629" y="6551270"/>
                </a:cubicBezTo>
                <a:close/>
                <a:moveTo>
                  <a:pt x="2158642" y="6177655"/>
                </a:moveTo>
                <a:cubicBezTo>
                  <a:pt x="2158642" y="6269139"/>
                  <a:pt x="2084070" y="6343702"/>
                  <a:pt x="1992596" y="6343702"/>
                </a:cubicBezTo>
                <a:cubicBezTo>
                  <a:pt x="1901121" y="6343702"/>
                  <a:pt x="1826549" y="6269130"/>
                  <a:pt x="1826549" y="6177655"/>
                </a:cubicBezTo>
                <a:cubicBezTo>
                  <a:pt x="1826549" y="6086172"/>
                  <a:pt x="1901121" y="6011609"/>
                  <a:pt x="1992596" y="6011609"/>
                </a:cubicBezTo>
                <a:cubicBezTo>
                  <a:pt x="2084070" y="6011609"/>
                  <a:pt x="2158642" y="6086181"/>
                  <a:pt x="2158642" y="6177655"/>
                </a:cubicBez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89" name="Forma libre 288">
            <a:extLst>
              <a:ext uri="{FF2B5EF4-FFF2-40B4-BE49-F238E27FC236}">
                <a16:creationId xmlns:a16="http://schemas.microsoft.com/office/drawing/2014/main" id="{2F3E3C50-B63C-BA4A-9DD8-A2C0BC75956E}"/>
              </a:ext>
            </a:extLst>
          </p:cNvPr>
          <p:cNvSpPr/>
          <p:nvPr/>
        </p:nvSpPr>
        <p:spPr>
          <a:xfrm>
            <a:off x="7243893" y="5282693"/>
            <a:ext cx="301338" cy="287035"/>
          </a:xfrm>
          <a:custGeom>
            <a:avLst/>
            <a:gdLst>
              <a:gd name="connsiteX0" fmla="*/ 5820035 w 5819775"/>
              <a:gd name="connsiteY0" fmla="*/ 2089433 h 5543550"/>
              <a:gd name="connsiteX1" fmla="*/ 5602760 w 5819775"/>
              <a:gd name="connsiteY1" fmla="*/ 1928708 h 5543550"/>
              <a:gd name="connsiteX2" fmla="*/ 3891327 w 5819775"/>
              <a:gd name="connsiteY2" fmla="*/ 1679429 h 5543550"/>
              <a:gd name="connsiteX3" fmla="*/ 3144243 w 5819775"/>
              <a:gd name="connsiteY3" fmla="*/ 168907 h 5543550"/>
              <a:gd name="connsiteX4" fmla="*/ 2911338 w 5819775"/>
              <a:gd name="connsiteY4" fmla="*/ 0 h 5543550"/>
              <a:gd name="connsiteX5" fmla="*/ 2670251 w 5819775"/>
              <a:gd name="connsiteY5" fmla="*/ 168907 h 5543550"/>
              <a:gd name="connsiteX6" fmla="*/ 1923167 w 5819775"/>
              <a:gd name="connsiteY6" fmla="*/ 1679438 h 5543550"/>
              <a:gd name="connsiteX7" fmla="*/ 235546 w 5819775"/>
              <a:gd name="connsiteY7" fmla="*/ 1920526 h 5543550"/>
              <a:gd name="connsiteX8" fmla="*/ 10823 w 5819775"/>
              <a:gd name="connsiteY8" fmla="*/ 2089433 h 5543550"/>
              <a:gd name="connsiteX9" fmla="*/ 114998 w 5819775"/>
              <a:gd name="connsiteY9" fmla="*/ 2378888 h 5543550"/>
              <a:gd name="connsiteX10" fmla="*/ 1320444 w 5819775"/>
              <a:gd name="connsiteY10" fmla="*/ 3544157 h 5543550"/>
              <a:gd name="connsiteX11" fmla="*/ 1039180 w 5819775"/>
              <a:gd name="connsiteY11" fmla="*/ 5207975 h 5543550"/>
              <a:gd name="connsiteX12" fmla="*/ 1087548 w 5819775"/>
              <a:gd name="connsiteY12" fmla="*/ 5465436 h 5543550"/>
              <a:gd name="connsiteX13" fmla="*/ 1385185 w 5819775"/>
              <a:gd name="connsiteY13" fmla="*/ 5505622 h 5543550"/>
              <a:gd name="connsiteX14" fmla="*/ 1393367 w 5819775"/>
              <a:gd name="connsiteY14" fmla="*/ 5497439 h 5543550"/>
              <a:gd name="connsiteX15" fmla="*/ 2912081 w 5819775"/>
              <a:gd name="connsiteY15" fmla="*/ 4693806 h 5543550"/>
              <a:gd name="connsiteX16" fmla="*/ 4430795 w 5819775"/>
              <a:gd name="connsiteY16" fmla="*/ 5497439 h 5543550"/>
              <a:gd name="connsiteX17" fmla="*/ 4591520 w 5819775"/>
              <a:gd name="connsiteY17" fmla="*/ 5545807 h 5543550"/>
              <a:gd name="connsiteX18" fmla="*/ 4744062 w 5819775"/>
              <a:gd name="connsiteY18" fmla="*/ 5481819 h 5543550"/>
              <a:gd name="connsiteX19" fmla="*/ 4792430 w 5819775"/>
              <a:gd name="connsiteY19" fmla="*/ 5264544 h 5543550"/>
              <a:gd name="connsiteX20" fmla="*/ 4502232 w 5819775"/>
              <a:gd name="connsiteY20" fmla="*/ 3544157 h 5543550"/>
              <a:gd name="connsiteX21" fmla="*/ 5731491 w 5819775"/>
              <a:gd name="connsiteY21" fmla="*/ 2346894 h 5543550"/>
              <a:gd name="connsiteX22" fmla="*/ 5820035 w 5819775"/>
              <a:gd name="connsiteY22" fmla="*/ 2089433 h 5543550"/>
              <a:gd name="connsiteX23" fmla="*/ 4236580 w 5819775"/>
              <a:gd name="connsiteY23" fmla="*/ 3391614 h 5543550"/>
              <a:gd name="connsiteX24" fmla="*/ 4196394 w 5819775"/>
              <a:gd name="connsiteY24" fmla="*/ 3520345 h 5543550"/>
              <a:gd name="connsiteX25" fmla="*/ 4485849 w 5819775"/>
              <a:gd name="connsiteY25" fmla="*/ 5191602 h 5543550"/>
              <a:gd name="connsiteX26" fmla="*/ 2982766 w 5819775"/>
              <a:gd name="connsiteY26" fmla="*/ 4404341 h 5543550"/>
              <a:gd name="connsiteX27" fmla="*/ 2845854 w 5819775"/>
              <a:gd name="connsiteY27" fmla="*/ 4404341 h 5543550"/>
              <a:gd name="connsiteX28" fmla="*/ 1342770 w 5819775"/>
              <a:gd name="connsiteY28" fmla="*/ 5191602 h 5543550"/>
              <a:gd name="connsiteX29" fmla="*/ 1632226 w 5819775"/>
              <a:gd name="connsiteY29" fmla="*/ 3520345 h 5543550"/>
              <a:gd name="connsiteX30" fmla="*/ 1592040 w 5819775"/>
              <a:gd name="connsiteY30" fmla="*/ 3391614 h 5543550"/>
              <a:gd name="connsiteX31" fmla="*/ 370973 w 5819775"/>
              <a:gd name="connsiteY31" fmla="*/ 2209981 h 5543550"/>
              <a:gd name="connsiteX32" fmla="*/ 2050411 w 5819775"/>
              <a:gd name="connsiteY32" fmla="*/ 1968894 h 5543550"/>
              <a:gd name="connsiteX33" fmla="*/ 2162768 w 5819775"/>
              <a:gd name="connsiteY33" fmla="*/ 1888531 h 5543550"/>
              <a:gd name="connsiteX34" fmla="*/ 2909852 w 5819775"/>
              <a:gd name="connsiteY34" fmla="*/ 369818 h 5543550"/>
              <a:gd name="connsiteX35" fmla="*/ 3656926 w 5819775"/>
              <a:gd name="connsiteY35" fmla="*/ 1888531 h 5543550"/>
              <a:gd name="connsiteX36" fmla="*/ 3769283 w 5819775"/>
              <a:gd name="connsiteY36" fmla="*/ 1968894 h 5543550"/>
              <a:gd name="connsiteX37" fmla="*/ 5448722 w 5819775"/>
              <a:gd name="connsiteY37" fmla="*/ 2209981 h 5543550"/>
              <a:gd name="connsiteX38" fmla="*/ 4236580 w 5819775"/>
              <a:gd name="connsiteY38" fmla="*/ 3391614 h 554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19775" h="5543550">
                <a:moveTo>
                  <a:pt x="5820035" y="2089433"/>
                </a:moveTo>
                <a:cubicBezTo>
                  <a:pt x="5803661" y="2041065"/>
                  <a:pt x="5756046" y="1952520"/>
                  <a:pt x="5602760" y="1928708"/>
                </a:cubicBezTo>
                <a:lnTo>
                  <a:pt x="3891327" y="1679429"/>
                </a:lnTo>
                <a:lnTo>
                  <a:pt x="3144243" y="168907"/>
                </a:lnTo>
                <a:cubicBezTo>
                  <a:pt x="3072063" y="24555"/>
                  <a:pt x="2983518" y="0"/>
                  <a:pt x="2911338" y="0"/>
                </a:cubicBezTo>
                <a:cubicBezTo>
                  <a:pt x="2766977" y="0"/>
                  <a:pt x="2686615" y="144351"/>
                  <a:pt x="2670251" y="168907"/>
                </a:cubicBezTo>
                <a:lnTo>
                  <a:pt x="1923167" y="1679438"/>
                </a:lnTo>
                <a:lnTo>
                  <a:pt x="235546" y="1920526"/>
                </a:lnTo>
                <a:cubicBezTo>
                  <a:pt x="123189" y="1936899"/>
                  <a:pt x="34635" y="2000888"/>
                  <a:pt x="10823" y="2089433"/>
                </a:cubicBezTo>
                <a:cubicBezTo>
                  <a:pt x="-21172" y="2186169"/>
                  <a:pt x="19005" y="2282152"/>
                  <a:pt x="114998" y="2378888"/>
                </a:cubicBezTo>
                <a:lnTo>
                  <a:pt x="1320444" y="3544157"/>
                </a:lnTo>
                <a:lnTo>
                  <a:pt x="1039180" y="5207975"/>
                </a:lnTo>
                <a:cubicBezTo>
                  <a:pt x="1030998" y="5248161"/>
                  <a:pt x="1007186" y="5376882"/>
                  <a:pt x="1087548" y="5465436"/>
                </a:cubicBezTo>
                <a:cubicBezTo>
                  <a:pt x="1151537" y="5545798"/>
                  <a:pt x="1264646" y="5562172"/>
                  <a:pt x="1385185" y="5505622"/>
                </a:cubicBezTo>
                <a:cubicBezTo>
                  <a:pt x="1385185" y="5505622"/>
                  <a:pt x="1393367" y="5505622"/>
                  <a:pt x="1393367" y="5497439"/>
                </a:cubicBezTo>
                <a:lnTo>
                  <a:pt x="2912081" y="4693806"/>
                </a:lnTo>
                <a:lnTo>
                  <a:pt x="4430795" y="5497439"/>
                </a:lnTo>
                <a:cubicBezTo>
                  <a:pt x="4487345" y="5529434"/>
                  <a:pt x="4543152" y="5545807"/>
                  <a:pt x="4591520" y="5545807"/>
                </a:cubicBezTo>
                <a:cubicBezTo>
                  <a:pt x="4655508" y="5545807"/>
                  <a:pt x="4703876" y="5521995"/>
                  <a:pt x="4744062" y="5481819"/>
                </a:cubicBezTo>
                <a:cubicBezTo>
                  <a:pt x="4776057" y="5449824"/>
                  <a:pt x="4808051" y="5385083"/>
                  <a:pt x="4792430" y="5264544"/>
                </a:cubicBezTo>
                <a:lnTo>
                  <a:pt x="4502232" y="3544157"/>
                </a:lnTo>
                <a:lnTo>
                  <a:pt x="5731491" y="2346894"/>
                </a:lnTo>
                <a:cubicBezTo>
                  <a:pt x="5835666" y="2241976"/>
                  <a:pt x="5835666" y="2154174"/>
                  <a:pt x="5820035" y="2089433"/>
                </a:cubicBezTo>
                <a:close/>
                <a:moveTo>
                  <a:pt x="4236580" y="3391614"/>
                </a:moveTo>
                <a:cubicBezTo>
                  <a:pt x="4204585" y="3423609"/>
                  <a:pt x="4188212" y="3471977"/>
                  <a:pt x="4196394" y="3520345"/>
                </a:cubicBezTo>
                <a:lnTo>
                  <a:pt x="4485849" y="5191602"/>
                </a:lnTo>
                <a:lnTo>
                  <a:pt x="2982766" y="4404341"/>
                </a:lnTo>
                <a:cubicBezTo>
                  <a:pt x="2942580" y="4380529"/>
                  <a:pt x="2886030" y="4380529"/>
                  <a:pt x="2845854" y="4404341"/>
                </a:cubicBezTo>
                <a:lnTo>
                  <a:pt x="1342770" y="5191602"/>
                </a:lnTo>
                <a:lnTo>
                  <a:pt x="1632226" y="3520345"/>
                </a:lnTo>
                <a:cubicBezTo>
                  <a:pt x="1640408" y="3471977"/>
                  <a:pt x="1624044" y="3423609"/>
                  <a:pt x="1592040" y="3391614"/>
                </a:cubicBezTo>
                <a:lnTo>
                  <a:pt x="370973" y="2209981"/>
                </a:lnTo>
                <a:lnTo>
                  <a:pt x="2050411" y="1968894"/>
                </a:lnTo>
                <a:cubicBezTo>
                  <a:pt x="2098779" y="1960712"/>
                  <a:pt x="2138956" y="1928708"/>
                  <a:pt x="2162768" y="1888531"/>
                </a:cubicBezTo>
                <a:lnTo>
                  <a:pt x="2909852" y="369818"/>
                </a:lnTo>
                <a:lnTo>
                  <a:pt x="3656926" y="1888531"/>
                </a:lnTo>
                <a:cubicBezTo>
                  <a:pt x="3680739" y="1928717"/>
                  <a:pt x="3720915" y="1960712"/>
                  <a:pt x="3769283" y="1968894"/>
                </a:cubicBezTo>
                <a:lnTo>
                  <a:pt x="5448722" y="2209981"/>
                </a:lnTo>
                <a:lnTo>
                  <a:pt x="4236580" y="33916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1" name="Forma libre 290">
            <a:extLst>
              <a:ext uri="{FF2B5EF4-FFF2-40B4-BE49-F238E27FC236}">
                <a16:creationId xmlns:a16="http://schemas.microsoft.com/office/drawing/2014/main" id="{86AA13A3-B742-6F4E-9399-F084F4AD4972}"/>
              </a:ext>
            </a:extLst>
          </p:cNvPr>
          <p:cNvSpPr/>
          <p:nvPr/>
        </p:nvSpPr>
        <p:spPr>
          <a:xfrm>
            <a:off x="8783761" y="2749913"/>
            <a:ext cx="300846" cy="301339"/>
          </a:xfrm>
          <a:custGeom>
            <a:avLst/>
            <a:gdLst>
              <a:gd name="connsiteX0" fmla="*/ 2905721 w 5810281"/>
              <a:gd name="connsiteY0" fmla="*/ 1261306 h 5819790"/>
              <a:gd name="connsiteX1" fmla="*/ 1253651 w 5810281"/>
              <a:gd name="connsiteY1" fmla="*/ 2913376 h 5819790"/>
              <a:gd name="connsiteX2" fmla="*/ 2905721 w 5810281"/>
              <a:gd name="connsiteY2" fmla="*/ 4565445 h 5819790"/>
              <a:gd name="connsiteX3" fmla="*/ 4557790 w 5810281"/>
              <a:gd name="connsiteY3" fmla="*/ 2913376 h 5819790"/>
              <a:gd name="connsiteX4" fmla="*/ 2905721 w 5810281"/>
              <a:gd name="connsiteY4" fmla="*/ 1261306 h 5819790"/>
              <a:gd name="connsiteX5" fmla="*/ 2905721 w 5810281"/>
              <a:gd name="connsiteY5" fmla="*/ 4287312 h 5819790"/>
              <a:gd name="connsiteX6" fmla="*/ 1531775 w 5810281"/>
              <a:gd name="connsiteY6" fmla="*/ 2913366 h 5819790"/>
              <a:gd name="connsiteX7" fmla="*/ 2905721 w 5810281"/>
              <a:gd name="connsiteY7" fmla="*/ 1539420 h 5819790"/>
              <a:gd name="connsiteX8" fmla="*/ 4279667 w 5810281"/>
              <a:gd name="connsiteY8" fmla="*/ 2913366 h 5819790"/>
              <a:gd name="connsiteX9" fmla="*/ 2905721 w 5810281"/>
              <a:gd name="connsiteY9" fmla="*/ 4287312 h 5819790"/>
              <a:gd name="connsiteX10" fmla="*/ 2770829 w 5810281"/>
              <a:gd name="connsiteY10" fmla="*/ 607702 h 5819790"/>
              <a:gd name="connsiteX11" fmla="*/ 2770829 w 5810281"/>
              <a:gd name="connsiteY11" fmla="*/ 134892 h 5819790"/>
              <a:gd name="connsiteX12" fmla="*/ 2905721 w 5810281"/>
              <a:gd name="connsiteY12" fmla="*/ 0 h 5819790"/>
              <a:gd name="connsiteX13" fmla="*/ 3040612 w 5810281"/>
              <a:gd name="connsiteY13" fmla="*/ 134892 h 5819790"/>
              <a:gd name="connsiteX14" fmla="*/ 3040612 w 5810281"/>
              <a:gd name="connsiteY14" fmla="*/ 607702 h 5819790"/>
              <a:gd name="connsiteX15" fmla="*/ 2905721 w 5810281"/>
              <a:gd name="connsiteY15" fmla="*/ 742594 h 5819790"/>
              <a:gd name="connsiteX16" fmla="*/ 2770829 w 5810281"/>
              <a:gd name="connsiteY16" fmla="*/ 607702 h 5819790"/>
              <a:gd name="connsiteX17" fmla="*/ 1403834 w 5810281"/>
              <a:gd name="connsiteY17" fmla="*/ 577804 h 5819790"/>
              <a:gd name="connsiteX18" fmla="*/ 1456678 w 5810281"/>
              <a:gd name="connsiteY18" fmla="*/ 390069 h 5819790"/>
              <a:gd name="connsiteX19" fmla="*/ 1644414 w 5810281"/>
              <a:gd name="connsiteY19" fmla="*/ 442913 h 5819790"/>
              <a:gd name="connsiteX20" fmla="*/ 1877349 w 5810281"/>
              <a:gd name="connsiteY20" fmla="*/ 848282 h 5819790"/>
              <a:gd name="connsiteX21" fmla="*/ 1824504 w 5810281"/>
              <a:gd name="connsiteY21" fmla="*/ 1036018 h 5819790"/>
              <a:gd name="connsiteX22" fmla="*/ 1757063 w 5810281"/>
              <a:gd name="connsiteY22" fmla="*/ 1051319 h 5819790"/>
              <a:gd name="connsiteX23" fmla="*/ 1636778 w 5810281"/>
              <a:gd name="connsiteY23" fmla="*/ 983877 h 5819790"/>
              <a:gd name="connsiteX24" fmla="*/ 1403834 w 5810281"/>
              <a:gd name="connsiteY24" fmla="*/ 577804 h 5819790"/>
              <a:gd name="connsiteX25" fmla="*/ 1036018 w 5810281"/>
              <a:gd name="connsiteY25" fmla="*/ 1831465 h 5819790"/>
              <a:gd name="connsiteX26" fmla="*/ 915733 w 5810281"/>
              <a:gd name="connsiteY26" fmla="*/ 1898906 h 5819790"/>
              <a:gd name="connsiteX27" fmla="*/ 848292 w 5810281"/>
              <a:gd name="connsiteY27" fmla="*/ 1883606 h 5819790"/>
              <a:gd name="connsiteX28" fmla="*/ 442922 w 5810281"/>
              <a:gd name="connsiteY28" fmla="*/ 1650671 h 5819790"/>
              <a:gd name="connsiteX29" fmla="*/ 390078 w 5810281"/>
              <a:gd name="connsiteY29" fmla="*/ 1462936 h 5819790"/>
              <a:gd name="connsiteX30" fmla="*/ 577814 w 5810281"/>
              <a:gd name="connsiteY30" fmla="*/ 1410092 h 5819790"/>
              <a:gd name="connsiteX31" fmla="*/ 983183 w 5810281"/>
              <a:gd name="connsiteY31" fmla="*/ 1643026 h 5819790"/>
              <a:gd name="connsiteX32" fmla="*/ 1036018 w 5810281"/>
              <a:gd name="connsiteY32" fmla="*/ 1831465 h 5819790"/>
              <a:gd name="connsiteX33" fmla="*/ 607702 w 5810281"/>
              <a:gd name="connsiteY33" fmla="*/ 3048268 h 5819790"/>
              <a:gd name="connsiteX34" fmla="*/ 134892 w 5810281"/>
              <a:gd name="connsiteY34" fmla="*/ 3048268 h 5819790"/>
              <a:gd name="connsiteX35" fmla="*/ 0 w 5810281"/>
              <a:gd name="connsiteY35" fmla="*/ 2913376 h 5819790"/>
              <a:gd name="connsiteX36" fmla="*/ 134892 w 5810281"/>
              <a:gd name="connsiteY36" fmla="*/ 2778484 h 5819790"/>
              <a:gd name="connsiteX37" fmla="*/ 607702 w 5810281"/>
              <a:gd name="connsiteY37" fmla="*/ 2778484 h 5819790"/>
              <a:gd name="connsiteX38" fmla="*/ 742594 w 5810281"/>
              <a:gd name="connsiteY38" fmla="*/ 2913376 h 5819790"/>
              <a:gd name="connsiteX39" fmla="*/ 607702 w 5810281"/>
              <a:gd name="connsiteY39" fmla="*/ 3048268 h 5819790"/>
              <a:gd name="connsiteX40" fmla="*/ 1036018 w 5810281"/>
              <a:gd name="connsiteY40" fmla="*/ 3994592 h 5819790"/>
              <a:gd name="connsiteX41" fmla="*/ 983174 w 5810281"/>
              <a:gd name="connsiteY41" fmla="*/ 4182328 h 5819790"/>
              <a:gd name="connsiteX42" fmla="*/ 577804 w 5810281"/>
              <a:gd name="connsiteY42" fmla="*/ 4415262 h 5819790"/>
              <a:gd name="connsiteX43" fmla="*/ 510363 w 5810281"/>
              <a:gd name="connsiteY43" fmla="*/ 4430563 h 5819790"/>
              <a:gd name="connsiteX44" fmla="*/ 390078 w 5810281"/>
              <a:gd name="connsiteY44" fmla="*/ 4363122 h 5819790"/>
              <a:gd name="connsiteX45" fmla="*/ 442922 w 5810281"/>
              <a:gd name="connsiteY45" fmla="*/ 4175386 h 5819790"/>
              <a:gd name="connsiteX46" fmla="*/ 848292 w 5810281"/>
              <a:gd name="connsiteY46" fmla="*/ 3942452 h 5819790"/>
              <a:gd name="connsiteX47" fmla="*/ 1036018 w 5810281"/>
              <a:gd name="connsiteY47" fmla="*/ 3994592 h 5819790"/>
              <a:gd name="connsiteX48" fmla="*/ 1876654 w 5810281"/>
              <a:gd name="connsiteY48" fmla="*/ 4978460 h 5819790"/>
              <a:gd name="connsiteX49" fmla="*/ 1644414 w 5810281"/>
              <a:gd name="connsiteY49" fmla="*/ 5383830 h 5819790"/>
              <a:gd name="connsiteX50" fmla="*/ 1524129 w 5810281"/>
              <a:gd name="connsiteY50" fmla="*/ 5451271 h 5819790"/>
              <a:gd name="connsiteX51" fmla="*/ 1456688 w 5810281"/>
              <a:gd name="connsiteY51" fmla="*/ 5435970 h 5819790"/>
              <a:gd name="connsiteX52" fmla="*/ 1403844 w 5810281"/>
              <a:gd name="connsiteY52" fmla="*/ 5248234 h 5819790"/>
              <a:gd name="connsiteX53" fmla="*/ 1636778 w 5810281"/>
              <a:gd name="connsiteY53" fmla="*/ 4842865 h 5819790"/>
              <a:gd name="connsiteX54" fmla="*/ 1824514 w 5810281"/>
              <a:gd name="connsiteY54" fmla="*/ 4790021 h 5819790"/>
              <a:gd name="connsiteX55" fmla="*/ 1876654 w 5810281"/>
              <a:gd name="connsiteY55" fmla="*/ 4978460 h 5819790"/>
              <a:gd name="connsiteX56" fmla="*/ 3048258 w 5810281"/>
              <a:gd name="connsiteY56" fmla="*/ 5218346 h 5819790"/>
              <a:gd name="connsiteX57" fmla="*/ 3048258 w 5810281"/>
              <a:gd name="connsiteY57" fmla="*/ 5691157 h 5819790"/>
              <a:gd name="connsiteX58" fmla="*/ 2913366 w 5810281"/>
              <a:gd name="connsiteY58" fmla="*/ 5826048 h 5819790"/>
              <a:gd name="connsiteX59" fmla="*/ 2778475 w 5810281"/>
              <a:gd name="connsiteY59" fmla="*/ 5691157 h 5819790"/>
              <a:gd name="connsiteX60" fmla="*/ 2778475 w 5810281"/>
              <a:gd name="connsiteY60" fmla="*/ 5218346 h 5819790"/>
              <a:gd name="connsiteX61" fmla="*/ 2913366 w 5810281"/>
              <a:gd name="connsiteY61" fmla="*/ 5083454 h 5819790"/>
              <a:gd name="connsiteX62" fmla="*/ 3048258 w 5810281"/>
              <a:gd name="connsiteY62" fmla="*/ 5218346 h 5819790"/>
              <a:gd name="connsiteX63" fmla="*/ 4415253 w 5810281"/>
              <a:gd name="connsiteY63" fmla="*/ 5248243 h 5819790"/>
              <a:gd name="connsiteX64" fmla="*/ 4362409 w 5810281"/>
              <a:gd name="connsiteY64" fmla="*/ 5435979 h 5819790"/>
              <a:gd name="connsiteX65" fmla="*/ 4294968 w 5810281"/>
              <a:gd name="connsiteY65" fmla="*/ 5451280 h 5819790"/>
              <a:gd name="connsiteX66" fmla="*/ 4174673 w 5810281"/>
              <a:gd name="connsiteY66" fmla="*/ 5383839 h 5819790"/>
              <a:gd name="connsiteX67" fmla="*/ 3941738 w 5810281"/>
              <a:gd name="connsiteY67" fmla="*/ 4978470 h 5819790"/>
              <a:gd name="connsiteX68" fmla="*/ 3994583 w 5810281"/>
              <a:gd name="connsiteY68" fmla="*/ 4790734 h 5819790"/>
              <a:gd name="connsiteX69" fmla="*/ 4182318 w 5810281"/>
              <a:gd name="connsiteY69" fmla="*/ 4843578 h 5819790"/>
              <a:gd name="connsiteX70" fmla="*/ 4415253 w 5810281"/>
              <a:gd name="connsiteY70" fmla="*/ 5248243 h 5819790"/>
              <a:gd name="connsiteX71" fmla="*/ 5429019 w 5810281"/>
              <a:gd name="connsiteY71" fmla="*/ 4370054 h 5819790"/>
              <a:gd name="connsiteX72" fmla="*/ 5308724 w 5810281"/>
              <a:gd name="connsiteY72" fmla="*/ 4437496 h 5819790"/>
              <a:gd name="connsiteX73" fmla="*/ 5241283 w 5810281"/>
              <a:gd name="connsiteY73" fmla="*/ 4422195 h 5819790"/>
              <a:gd name="connsiteX74" fmla="*/ 4835914 w 5810281"/>
              <a:gd name="connsiteY74" fmla="*/ 4189260 h 5819790"/>
              <a:gd name="connsiteX75" fmla="*/ 4783069 w 5810281"/>
              <a:gd name="connsiteY75" fmla="*/ 4001525 h 5819790"/>
              <a:gd name="connsiteX76" fmla="*/ 4970805 w 5810281"/>
              <a:gd name="connsiteY76" fmla="*/ 3948680 h 5819790"/>
              <a:gd name="connsiteX77" fmla="*/ 5376174 w 5810281"/>
              <a:gd name="connsiteY77" fmla="*/ 4181615 h 5819790"/>
              <a:gd name="connsiteX78" fmla="*/ 5429019 w 5810281"/>
              <a:gd name="connsiteY78" fmla="*/ 4370054 h 5819790"/>
              <a:gd name="connsiteX79" fmla="*/ 5819087 w 5810281"/>
              <a:gd name="connsiteY79" fmla="*/ 2913376 h 5819790"/>
              <a:gd name="connsiteX80" fmla="*/ 5684195 w 5810281"/>
              <a:gd name="connsiteY80" fmla="*/ 3048268 h 5819790"/>
              <a:gd name="connsiteX81" fmla="*/ 5211385 w 5810281"/>
              <a:gd name="connsiteY81" fmla="*/ 3048268 h 5819790"/>
              <a:gd name="connsiteX82" fmla="*/ 5076493 w 5810281"/>
              <a:gd name="connsiteY82" fmla="*/ 2913376 h 5819790"/>
              <a:gd name="connsiteX83" fmla="*/ 5211385 w 5810281"/>
              <a:gd name="connsiteY83" fmla="*/ 2778484 h 5819790"/>
              <a:gd name="connsiteX84" fmla="*/ 5684195 w 5810281"/>
              <a:gd name="connsiteY84" fmla="*/ 2778484 h 5819790"/>
              <a:gd name="connsiteX85" fmla="*/ 5819087 w 5810281"/>
              <a:gd name="connsiteY85" fmla="*/ 2913376 h 5819790"/>
              <a:gd name="connsiteX86" fmla="*/ 4783069 w 5810281"/>
              <a:gd name="connsiteY86" fmla="*/ 1831465 h 5819790"/>
              <a:gd name="connsiteX87" fmla="*/ 4835914 w 5810281"/>
              <a:gd name="connsiteY87" fmla="*/ 1643730 h 5819790"/>
              <a:gd name="connsiteX88" fmla="*/ 5241283 w 5810281"/>
              <a:gd name="connsiteY88" fmla="*/ 1410795 h 5819790"/>
              <a:gd name="connsiteX89" fmla="*/ 5429019 w 5810281"/>
              <a:gd name="connsiteY89" fmla="*/ 1463639 h 5819790"/>
              <a:gd name="connsiteX90" fmla="*/ 5376174 w 5810281"/>
              <a:gd name="connsiteY90" fmla="*/ 1651375 h 5819790"/>
              <a:gd name="connsiteX91" fmla="*/ 4970805 w 5810281"/>
              <a:gd name="connsiteY91" fmla="*/ 1884309 h 5819790"/>
              <a:gd name="connsiteX92" fmla="*/ 4903364 w 5810281"/>
              <a:gd name="connsiteY92" fmla="*/ 1899610 h 5819790"/>
              <a:gd name="connsiteX93" fmla="*/ 4783069 w 5810281"/>
              <a:gd name="connsiteY93" fmla="*/ 1831465 h 5819790"/>
              <a:gd name="connsiteX94" fmla="*/ 3941738 w 5810281"/>
              <a:gd name="connsiteY94" fmla="*/ 848282 h 5819790"/>
              <a:gd name="connsiteX95" fmla="*/ 4174673 w 5810281"/>
              <a:gd name="connsiteY95" fmla="*/ 442913 h 5819790"/>
              <a:gd name="connsiteX96" fmla="*/ 4362409 w 5810281"/>
              <a:gd name="connsiteY96" fmla="*/ 390069 h 5819790"/>
              <a:gd name="connsiteX97" fmla="*/ 4415253 w 5810281"/>
              <a:gd name="connsiteY97" fmla="*/ 577804 h 5819790"/>
              <a:gd name="connsiteX98" fmla="*/ 4182318 w 5810281"/>
              <a:gd name="connsiteY98" fmla="*/ 983174 h 5819790"/>
              <a:gd name="connsiteX99" fmla="*/ 4062024 w 5810281"/>
              <a:gd name="connsiteY99" fmla="*/ 1050615 h 5819790"/>
              <a:gd name="connsiteX100" fmla="*/ 3994583 w 5810281"/>
              <a:gd name="connsiteY100" fmla="*/ 1035314 h 5819790"/>
              <a:gd name="connsiteX101" fmla="*/ 3941738 w 5810281"/>
              <a:gd name="connsiteY101" fmla="*/ 848282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5810281" h="5819790">
                <a:moveTo>
                  <a:pt x="2905721" y="1261306"/>
                </a:moveTo>
                <a:cubicBezTo>
                  <a:pt x="1996939" y="1261306"/>
                  <a:pt x="1253651" y="2004595"/>
                  <a:pt x="1253651" y="2913376"/>
                </a:cubicBezTo>
                <a:cubicBezTo>
                  <a:pt x="1253651" y="3822157"/>
                  <a:pt x="1996939" y="4565445"/>
                  <a:pt x="2905721" y="4565445"/>
                </a:cubicBezTo>
                <a:cubicBezTo>
                  <a:pt x="3814502" y="4565445"/>
                  <a:pt x="4557790" y="3821453"/>
                  <a:pt x="4557790" y="2913376"/>
                </a:cubicBezTo>
                <a:cubicBezTo>
                  <a:pt x="4557790" y="2005298"/>
                  <a:pt x="3822148" y="1261306"/>
                  <a:pt x="2905721" y="1261306"/>
                </a:cubicBezTo>
                <a:close/>
                <a:moveTo>
                  <a:pt x="2905721" y="4287312"/>
                </a:moveTo>
                <a:cubicBezTo>
                  <a:pt x="2147132" y="4287312"/>
                  <a:pt x="1531775" y="3671261"/>
                  <a:pt x="1531775" y="2913366"/>
                </a:cubicBezTo>
                <a:cubicBezTo>
                  <a:pt x="1531775" y="2155472"/>
                  <a:pt x="2147826" y="1539420"/>
                  <a:pt x="2905721" y="1539420"/>
                </a:cubicBezTo>
                <a:cubicBezTo>
                  <a:pt x="3663615" y="1539420"/>
                  <a:pt x="4279667" y="2154778"/>
                  <a:pt x="4279667" y="2913366"/>
                </a:cubicBezTo>
                <a:cubicBezTo>
                  <a:pt x="4279667" y="3671955"/>
                  <a:pt x="3664310" y="4287312"/>
                  <a:pt x="2905721" y="4287312"/>
                </a:cubicBezTo>
                <a:close/>
                <a:moveTo>
                  <a:pt x="2770829" y="607702"/>
                </a:moveTo>
                <a:lnTo>
                  <a:pt x="2770829" y="134892"/>
                </a:lnTo>
                <a:cubicBezTo>
                  <a:pt x="2770829" y="59795"/>
                  <a:pt x="2830625" y="0"/>
                  <a:pt x="2905721" y="0"/>
                </a:cubicBezTo>
                <a:cubicBezTo>
                  <a:pt x="2980817" y="0"/>
                  <a:pt x="3040612" y="59795"/>
                  <a:pt x="3040612" y="134892"/>
                </a:cubicBezTo>
                <a:lnTo>
                  <a:pt x="3040612" y="607702"/>
                </a:lnTo>
                <a:cubicBezTo>
                  <a:pt x="3040612" y="682798"/>
                  <a:pt x="2980817" y="742594"/>
                  <a:pt x="2905721" y="742594"/>
                </a:cubicBezTo>
                <a:cubicBezTo>
                  <a:pt x="2830625" y="750249"/>
                  <a:pt x="2770829" y="682798"/>
                  <a:pt x="2770829" y="607702"/>
                </a:cubicBezTo>
                <a:close/>
                <a:moveTo>
                  <a:pt x="1403834" y="577804"/>
                </a:moveTo>
                <a:cubicBezTo>
                  <a:pt x="1366291" y="510363"/>
                  <a:pt x="1388534" y="427612"/>
                  <a:pt x="1456678" y="390069"/>
                </a:cubicBezTo>
                <a:cubicBezTo>
                  <a:pt x="1524120" y="352525"/>
                  <a:pt x="1606871" y="374768"/>
                  <a:pt x="1644414" y="442913"/>
                </a:cubicBezTo>
                <a:lnTo>
                  <a:pt x="1877349" y="848282"/>
                </a:lnTo>
                <a:cubicBezTo>
                  <a:pt x="1914892" y="915723"/>
                  <a:pt x="1892649" y="998474"/>
                  <a:pt x="1824504" y="1036018"/>
                </a:cubicBezTo>
                <a:cubicBezTo>
                  <a:pt x="1802252" y="1051319"/>
                  <a:pt x="1779306" y="1051319"/>
                  <a:pt x="1757063" y="1051319"/>
                </a:cubicBezTo>
                <a:cubicBezTo>
                  <a:pt x="1711865" y="1051319"/>
                  <a:pt x="1659715" y="1029066"/>
                  <a:pt x="1636778" y="983877"/>
                </a:cubicBezTo>
                <a:lnTo>
                  <a:pt x="1403834" y="577804"/>
                </a:lnTo>
                <a:close/>
                <a:moveTo>
                  <a:pt x="1036018" y="1831465"/>
                </a:moveTo>
                <a:cubicBezTo>
                  <a:pt x="1013766" y="1876664"/>
                  <a:pt x="960922" y="1898906"/>
                  <a:pt x="915733" y="1898906"/>
                </a:cubicBezTo>
                <a:cubicBezTo>
                  <a:pt x="893481" y="1898906"/>
                  <a:pt x="870534" y="1891261"/>
                  <a:pt x="848292" y="1883606"/>
                </a:cubicBezTo>
                <a:lnTo>
                  <a:pt x="442922" y="1650671"/>
                </a:lnTo>
                <a:cubicBezTo>
                  <a:pt x="375481" y="1613128"/>
                  <a:pt x="352535" y="1530386"/>
                  <a:pt x="390078" y="1462936"/>
                </a:cubicBezTo>
                <a:cubicBezTo>
                  <a:pt x="427621" y="1395485"/>
                  <a:pt x="510363" y="1372548"/>
                  <a:pt x="577814" y="1410092"/>
                </a:cubicBezTo>
                <a:lnTo>
                  <a:pt x="983183" y="1643026"/>
                </a:lnTo>
                <a:cubicBezTo>
                  <a:pt x="1050615" y="1681273"/>
                  <a:pt x="1073561" y="1764015"/>
                  <a:pt x="1036018" y="1831465"/>
                </a:cubicBezTo>
                <a:close/>
                <a:moveTo>
                  <a:pt x="607702" y="3048268"/>
                </a:moveTo>
                <a:lnTo>
                  <a:pt x="134892" y="3048268"/>
                </a:lnTo>
                <a:cubicBezTo>
                  <a:pt x="59795" y="3048268"/>
                  <a:pt x="0" y="2988472"/>
                  <a:pt x="0" y="2913376"/>
                </a:cubicBezTo>
                <a:cubicBezTo>
                  <a:pt x="0" y="2838280"/>
                  <a:pt x="59795" y="2778484"/>
                  <a:pt x="134892" y="2778484"/>
                </a:cubicBezTo>
                <a:lnTo>
                  <a:pt x="607702" y="2778484"/>
                </a:lnTo>
                <a:cubicBezTo>
                  <a:pt x="682798" y="2778484"/>
                  <a:pt x="742594" y="2838280"/>
                  <a:pt x="742594" y="2913376"/>
                </a:cubicBezTo>
                <a:cubicBezTo>
                  <a:pt x="743288" y="2988463"/>
                  <a:pt x="682798" y="3048268"/>
                  <a:pt x="607702" y="3048268"/>
                </a:cubicBezTo>
                <a:close/>
                <a:moveTo>
                  <a:pt x="1036018" y="3994592"/>
                </a:moveTo>
                <a:cubicBezTo>
                  <a:pt x="1073561" y="4062033"/>
                  <a:pt x="1051319" y="4144785"/>
                  <a:pt x="983174" y="4182328"/>
                </a:cubicBezTo>
                <a:lnTo>
                  <a:pt x="577804" y="4415262"/>
                </a:lnTo>
                <a:cubicBezTo>
                  <a:pt x="555552" y="4430563"/>
                  <a:pt x="532606" y="4430563"/>
                  <a:pt x="510363" y="4430563"/>
                </a:cubicBezTo>
                <a:cubicBezTo>
                  <a:pt x="465165" y="4430563"/>
                  <a:pt x="413015" y="4408311"/>
                  <a:pt x="390078" y="4363122"/>
                </a:cubicBezTo>
                <a:cubicBezTo>
                  <a:pt x="352535" y="4295681"/>
                  <a:pt x="374777" y="4212929"/>
                  <a:pt x="442922" y="4175386"/>
                </a:cubicBezTo>
                <a:lnTo>
                  <a:pt x="848292" y="3942452"/>
                </a:lnTo>
                <a:cubicBezTo>
                  <a:pt x="908078" y="3904195"/>
                  <a:pt x="998465" y="3927141"/>
                  <a:pt x="1036018" y="3994592"/>
                </a:cubicBezTo>
                <a:close/>
                <a:moveTo>
                  <a:pt x="1876654" y="4978460"/>
                </a:moveTo>
                <a:lnTo>
                  <a:pt x="1644414" y="5383830"/>
                </a:lnTo>
                <a:cubicBezTo>
                  <a:pt x="1622162" y="5429028"/>
                  <a:pt x="1569318" y="5451271"/>
                  <a:pt x="1524129" y="5451271"/>
                </a:cubicBezTo>
                <a:cubicBezTo>
                  <a:pt x="1501877" y="5451271"/>
                  <a:pt x="1478931" y="5443625"/>
                  <a:pt x="1456688" y="5435970"/>
                </a:cubicBezTo>
                <a:cubicBezTo>
                  <a:pt x="1389247" y="5398427"/>
                  <a:pt x="1366301" y="5315685"/>
                  <a:pt x="1403844" y="5248234"/>
                </a:cubicBezTo>
                <a:lnTo>
                  <a:pt x="1636778" y="4842865"/>
                </a:lnTo>
                <a:cubicBezTo>
                  <a:pt x="1674321" y="4775424"/>
                  <a:pt x="1757063" y="4752477"/>
                  <a:pt x="1824514" y="4790021"/>
                </a:cubicBezTo>
                <a:cubicBezTo>
                  <a:pt x="1891946" y="4828268"/>
                  <a:pt x="1914198" y="4910316"/>
                  <a:pt x="1876654" y="4978460"/>
                </a:cubicBezTo>
                <a:close/>
                <a:moveTo>
                  <a:pt x="3048258" y="5218346"/>
                </a:moveTo>
                <a:lnTo>
                  <a:pt x="3048258" y="5691157"/>
                </a:lnTo>
                <a:cubicBezTo>
                  <a:pt x="3048258" y="5766252"/>
                  <a:pt x="2988462" y="5826048"/>
                  <a:pt x="2913366" y="5826048"/>
                </a:cubicBezTo>
                <a:cubicBezTo>
                  <a:pt x="2838270" y="5826048"/>
                  <a:pt x="2778475" y="5766252"/>
                  <a:pt x="2778475" y="5691157"/>
                </a:cubicBezTo>
                <a:lnTo>
                  <a:pt x="2778475" y="5218346"/>
                </a:lnTo>
                <a:cubicBezTo>
                  <a:pt x="2778475" y="5143250"/>
                  <a:pt x="2838270" y="5083454"/>
                  <a:pt x="2913366" y="5083454"/>
                </a:cubicBezTo>
                <a:cubicBezTo>
                  <a:pt x="2988462" y="5075799"/>
                  <a:pt x="3048258" y="5143250"/>
                  <a:pt x="3048258" y="5218346"/>
                </a:cubicBezTo>
                <a:close/>
                <a:moveTo>
                  <a:pt x="4415253" y="5248243"/>
                </a:moveTo>
                <a:cubicBezTo>
                  <a:pt x="4452796" y="5315685"/>
                  <a:pt x="4430554" y="5398436"/>
                  <a:pt x="4362409" y="5435979"/>
                </a:cubicBezTo>
                <a:cubicBezTo>
                  <a:pt x="4340156" y="5443625"/>
                  <a:pt x="4317210" y="5451280"/>
                  <a:pt x="4294968" y="5451280"/>
                </a:cubicBezTo>
                <a:cubicBezTo>
                  <a:pt x="4249769" y="5451280"/>
                  <a:pt x="4197619" y="5429028"/>
                  <a:pt x="4174673" y="5383839"/>
                </a:cubicBezTo>
                <a:lnTo>
                  <a:pt x="3941738" y="4978470"/>
                </a:lnTo>
                <a:cubicBezTo>
                  <a:pt x="3904195" y="4911028"/>
                  <a:pt x="3926438" y="4828277"/>
                  <a:pt x="3994583" y="4790734"/>
                </a:cubicBezTo>
                <a:cubicBezTo>
                  <a:pt x="4062024" y="4753191"/>
                  <a:pt x="4144775" y="4775433"/>
                  <a:pt x="4182318" y="4843578"/>
                </a:cubicBezTo>
                <a:lnTo>
                  <a:pt x="4415253" y="5248243"/>
                </a:lnTo>
                <a:close/>
                <a:moveTo>
                  <a:pt x="5429019" y="4370054"/>
                </a:moveTo>
                <a:cubicBezTo>
                  <a:pt x="5406766" y="4415253"/>
                  <a:pt x="5353922" y="4437496"/>
                  <a:pt x="5308724" y="4437496"/>
                </a:cubicBezTo>
                <a:cubicBezTo>
                  <a:pt x="5286472" y="4437496"/>
                  <a:pt x="5263525" y="4429850"/>
                  <a:pt x="5241283" y="4422195"/>
                </a:cubicBezTo>
                <a:lnTo>
                  <a:pt x="4835914" y="4189260"/>
                </a:lnTo>
                <a:cubicBezTo>
                  <a:pt x="4768472" y="4151717"/>
                  <a:pt x="4745526" y="4068975"/>
                  <a:pt x="4783069" y="4001525"/>
                </a:cubicBezTo>
                <a:cubicBezTo>
                  <a:pt x="4820613" y="3934083"/>
                  <a:pt x="4903364" y="3911137"/>
                  <a:pt x="4970805" y="3948680"/>
                </a:cubicBezTo>
                <a:lnTo>
                  <a:pt x="5376174" y="4181615"/>
                </a:lnTo>
                <a:cubicBezTo>
                  <a:pt x="5443625" y="4219871"/>
                  <a:pt x="5466562" y="4302613"/>
                  <a:pt x="5429019" y="4370054"/>
                </a:cubicBezTo>
                <a:close/>
                <a:moveTo>
                  <a:pt x="5819087" y="2913376"/>
                </a:moveTo>
                <a:cubicBezTo>
                  <a:pt x="5819087" y="2988472"/>
                  <a:pt x="5759292" y="3048268"/>
                  <a:pt x="5684195" y="3048268"/>
                </a:cubicBezTo>
                <a:lnTo>
                  <a:pt x="5211385" y="3048268"/>
                </a:lnTo>
                <a:cubicBezTo>
                  <a:pt x="5136289" y="3048268"/>
                  <a:pt x="5076493" y="2988472"/>
                  <a:pt x="5076493" y="2913376"/>
                </a:cubicBezTo>
                <a:cubicBezTo>
                  <a:pt x="5076493" y="2838280"/>
                  <a:pt x="5136289" y="2778484"/>
                  <a:pt x="5211385" y="2778484"/>
                </a:cubicBezTo>
                <a:lnTo>
                  <a:pt x="5684195" y="2778484"/>
                </a:lnTo>
                <a:cubicBezTo>
                  <a:pt x="5759292" y="2770135"/>
                  <a:pt x="5819087" y="2838280"/>
                  <a:pt x="5819087" y="2913376"/>
                </a:cubicBezTo>
                <a:close/>
                <a:moveTo>
                  <a:pt x="4783069" y="1831465"/>
                </a:moveTo>
                <a:cubicBezTo>
                  <a:pt x="4745526" y="1764024"/>
                  <a:pt x="4767769" y="1681273"/>
                  <a:pt x="4835914" y="1643730"/>
                </a:cubicBezTo>
                <a:lnTo>
                  <a:pt x="5241283" y="1410795"/>
                </a:lnTo>
                <a:cubicBezTo>
                  <a:pt x="5308724" y="1373252"/>
                  <a:pt x="5391475" y="1395495"/>
                  <a:pt x="5429019" y="1463639"/>
                </a:cubicBezTo>
                <a:cubicBezTo>
                  <a:pt x="5466562" y="1531080"/>
                  <a:pt x="5444319" y="1613832"/>
                  <a:pt x="5376174" y="1651375"/>
                </a:cubicBezTo>
                <a:lnTo>
                  <a:pt x="4970805" y="1884309"/>
                </a:lnTo>
                <a:cubicBezTo>
                  <a:pt x="4948553" y="1899610"/>
                  <a:pt x="4925607" y="1899610"/>
                  <a:pt x="4903364" y="1899610"/>
                </a:cubicBezTo>
                <a:cubicBezTo>
                  <a:pt x="4858166" y="1899601"/>
                  <a:pt x="4812967" y="1876654"/>
                  <a:pt x="4783069" y="1831465"/>
                </a:cubicBezTo>
                <a:close/>
                <a:moveTo>
                  <a:pt x="3941738" y="848282"/>
                </a:moveTo>
                <a:lnTo>
                  <a:pt x="4174673" y="442913"/>
                </a:lnTo>
                <a:cubicBezTo>
                  <a:pt x="4212216" y="375472"/>
                  <a:pt x="4294968" y="352525"/>
                  <a:pt x="4362409" y="390069"/>
                </a:cubicBezTo>
                <a:cubicBezTo>
                  <a:pt x="4429850" y="427612"/>
                  <a:pt x="4452796" y="510354"/>
                  <a:pt x="4415253" y="577804"/>
                </a:cubicBezTo>
                <a:lnTo>
                  <a:pt x="4182318" y="983174"/>
                </a:lnTo>
                <a:cubicBezTo>
                  <a:pt x="4160066" y="1028372"/>
                  <a:pt x="4107222" y="1050615"/>
                  <a:pt x="4062024" y="1050615"/>
                </a:cubicBezTo>
                <a:cubicBezTo>
                  <a:pt x="4039772" y="1050615"/>
                  <a:pt x="4016825" y="1042969"/>
                  <a:pt x="3994583" y="1035314"/>
                </a:cubicBezTo>
                <a:cubicBezTo>
                  <a:pt x="3927142" y="998474"/>
                  <a:pt x="3904195" y="915733"/>
                  <a:pt x="3941738" y="848282"/>
                </a:cubicBezTo>
                <a:close/>
              </a:path>
            </a:pathLst>
          </a:custGeom>
          <a:solidFill>
            <a:schemeClr val="bg1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3" name="Forma libre 292">
            <a:extLst>
              <a:ext uri="{FF2B5EF4-FFF2-40B4-BE49-F238E27FC236}">
                <a16:creationId xmlns:a16="http://schemas.microsoft.com/office/drawing/2014/main" id="{0A471B34-4063-2E46-AA07-E4D9214F7D95}"/>
              </a:ext>
            </a:extLst>
          </p:cNvPr>
          <p:cNvSpPr/>
          <p:nvPr/>
        </p:nvSpPr>
        <p:spPr>
          <a:xfrm>
            <a:off x="8073693" y="5288451"/>
            <a:ext cx="166339" cy="354647"/>
          </a:xfrm>
          <a:custGeom>
            <a:avLst/>
            <a:gdLst>
              <a:gd name="connsiteX0" fmla="*/ 2573768 w 3212522"/>
              <a:gd name="connsiteY0" fmla="*/ 0 h 6849340"/>
              <a:gd name="connsiteX1" fmla="*/ 647284 w 3212522"/>
              <a:gd name="connsiteY1" fmla="*/ 0 h 6849340"/>
              <a:gd name="connsiteX2" fmla="*/ 0 w 3212522"/>
              <a:gd name="connsiteY2" fmla="*/ 647284 h 6849340"/>
              <a:gd name="connsiteX3" fmla="*/ 0 w 3212522"/>
              <a:gd name="connsiteY3" fmla="*/ 6209945 h 6849340"/>
              <a:gd name="connsiteX4" fmla="*/ 647284 w 3212522"/>
              <a:gd name="connsiteY4" fmla="*/ 6857230 h 6849340"/>
              <a:gd name="connsiteX5" fmla="*/ 2573768 w 3212522"/>
              <a:gd name="connsiteY5" fmla="*/ 6857230 h 6849340"/>
              <a:gd name="connsiteX6" fmla="*/ 3221052 w 3212522"/>
              <a:gd name="connsiteY6" fmla="*/ 6209945 h 6849340"/>
              <a:gd name="connsiteX7" fmla="*/ 3221052 w 3212522"/>
              <a:gd name="connsiteY7" fmla="*/ 647284 h 6849340"/>
              <a:gd name="connsiteX8" fmla="*/ 2573768 w 3212522"/>
              <a:gd name="connsiteY8" fmla="*/ 0 h 6849340"/>
              <a:gd name="connsiteX9" fmla="*/ 2914321 w 3212522"/>
              <a:gd name="connsiteY9" fmla="*/ 6209945 h 6849340"/>
              <a:gd name="connsiteX10" fmla="*/ 2573768 w 3212522"/>
              <a:gd name="connsiteY10" fmla="*/ 6550498 h 6849340"/>
              <a:gd name="connsiteX11" fmla="*/ 647284 w 3212522"/>
              <a:gd name="connsiteY11" fmla="*/ 6550498 h 6849340"/>
              <a:gd name="connsiteX12" fmla="*/ 306731 w 3212522"/>
              <a:gd name="connsiteY12" fmla="*/ 6209945 h 6849340"/>
              <a:gd name="connsiteX13" fmla="*/ 306731 w 3212522"/>
              <a:gd name="connsiteY13" fmla="*/ 647284 h 6849340"/>
              <a:gd name="connsiteX14" fmla="*/ 647284 w 3212522"/>
              <a:gd name="connsiteY14" fmla="*/ 306731 h 6849340"/>
              <a:gd name="connsiteX15" fmla="*/ 2573768 w 3212522"/>
              <a:gd name="connsiteY15" fmla="*/ 306731 h 6849340"/>
              <a:gd name="connsiteX16" fmla="*/ 2914321 w 3212522"/>
              <a:gd name="connsiteY16" fmla="*/ 647284 h 6849340"/>
              <a:gd name="connsiteX17" fmla="*/ 2914321 w 3212522"/>
              <a:gd name="connsiteY17" fmla="*/ 6209945 h 6849340"/>
              <a:gd name="connsiteX18" fmla="*/ 2914321 w 3212522"/>
              <a:gd name="connsiteY18" fmla="*/ 6209945 h 6849340"/>
              <a:gd name="connsiteX19" fmla="*/ 1610530 w 3212522"/>
              <a:gd name="connsiteY19" fmla="*/ 804880 h 6849340"/>
              <a:gd name="connsiteX20" fmla="*/ 830251 w 3212522"/>
              <a:gd name="connsiteY20" fmla="*/ 1585159 h 6849340"/>
              <a:gd name="connsiteX21" fmla="*/ 1610530 w 3212522"/>
              <a:gd name="connsiteY21" fmla="*/ 2365439 h 6849340"/>
              <a:gd name="connsiteX22" fmla="*/ 2390810 w 3212522"/>
              <a:gd name="connsiteY22" fmla="*/ 1585159 h 6849340"/>
              <a:gd name="connsiteX23" fmla="*/ 1610530 w 3212522"/>
              <a:gd name="connsiteY23" fmla="*/ 804880 h 6849340"/>
              <a:gd name="connsiteX24" fmla="*/ 1610530 w 3212522"/>
              <a:gd name="connsiteY24" fmla="*/ 2058708 h 6849340"/>
              <a:gd name="connsiteX25" fmla="*/ 1136982 w 3212522"/>
              <a:gd name="connsiteY25" fmla="*/ 1585159 h 6849340"/>
              <a:gd name="connsiteX26" fmla="*/ 1610530 w 3212522"/>
              <a:gd name="connsiteY26" fmla="*/ 1111611 h 6849340"/>
              <a:gd name="connsiteX27" fmla="*/ 2084079 w 3212522"/>
              <a:gd name="connsiteY27" fmla="*/ 1585159 h 6849340"/>
              <a:gd name="connsiteX28" fmla="*/ 1610530 w 3212522"/>
              <a:gd name="connsiteY28" fmla="*/ 2058708 h 6849340"/>
              <a:gd name="connsiteX29" fmla="*/ 1610530 w 3212522"/>
              <a:gd name="connsiteY29" fmla="*/ 2672940 h 6849340"/>
              <a:gd name="connsiteX30" fmla="*/ 830251 w 3212522"/>
              <a:gd name="connsiteY30" fmla="*/ 3453220 h 6849340"/>
              <a:gd name="connsiteX31" fmla="*/ 1610530 w 3212522"/>
              <a:gd name="connsiteY31" fmla="*/ 4233499 h 6849340"/>
              <a:gd name="connsiteX32" fmla="*/ 2390810 w 3212522"/>
              <a:gd name="connsiteY32" fmla="*/ 3453220 h 6849340"/>
              <a:gd name="connsiteX33" fmla="*/ 1610530 w 3212522"/>
              <a:gd name="connsiteY33" fmla="*/ 2672940 h 6849340"/>
              <a:gd name="connsiteX34" fmla="*/ 1610530 w 3212522"/>
              <a:gd name="connsiteY34" fmla="*/ 3926768 h 6849340"/>
              <a:gd name="connsiteX35" fmla="*/ 1136982 w 3212522"/>
              <a:gd name="connsiteY35" fmla="*/ 3453220 h 6849340"/>
              <a:gd name="connsiteX36" fmla="*/ 1610530 w 3212522"/>
              <a:gd name="connsiteY36" fmla="*/ 2979671 h 6849340"/>
              <a:gd name="connsiteX37" fmla="*/ 2084079 w 3212522"/>
              <a:gd name="connsiteY37" fmla="*/ 3453220 h 6849340"/>
              <a:gd name="connsiteX38" fmla="*/ 1610530 w 3212522"/>
              <a:gd name="connsiteY38" fmla="*/ 3926768 h 6849340"/>
              <a:gd name="connsiteX39" fmla="*/ 1610530 w 3212522"/>
              <a:gd name="connsiteY39" fmla="*/ 4540992 h 6849340"/>
              <a:gd name="connsiteX40" fmla="*/ 830251 w 3212522"/>
              <a:gd name="connsiteY40" fmla="*/ 5321272 h 6849340"/>
              <a:gd name="connsiteX41" fmla="*/ 1610530 w 3212522"/>
              <a:gd name="connsiteY41" fmla="*/ 6101551 h 6849340"/>
              <a:gd name="connsiteX42" fmla="*/ 2390810 w 3212522"/>
              <a:gd name="connsiteY42" fmla="*/ 5321272 h 6849340"/>
              <a:gd name="connsiteX43" fmla="*/ 1610530 w 3212522"/>
              <a:gd name="connsiteY43" fmla="*/ 4540992 h 6849340"/>
              <a:gd name="connsiteX44" fmla="*/ 1610530 w 3212522"/>
              <a:gd name="connsiteY44" fmla="*/ 5803280 h 6849340"/>
              <a:gd name="connsiteX45" fmla="*/ 1136982 w 3212522"/>
              <a:gd name="connsiteY45" fmla="*/ 5329731 h 6849340"/>
              <a:gd name="connsiteX46" fmla="*/ 1610530 w 3212522"/>
              <a:gd name="connsiteY46" fmla="*/ 4856183 h 6849340"/>
              <a:gd name="connsiteX47" fmla="*/ 2084079 w 3212522"/>
              <a:gd name="connsiteY47" fmla="*/ 5329731 h 6849340"/>
              <a:gd name="connsiteX48" fmla="*/ 1610530 w 3212522"/>
              <a:gd name="connsiteY48" fmla="*/ 5803280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3212522" h="6849340">
                <a:moveTo>
                  <a:pt x="2573768" y="0"/>
                </a:moveTo>
                <a:lnTo>
                  <a:pt x="647284" y="0"/>
                </a:lnTo>
                <a:cubicBezTo>
                  <a:pt x="290582" y="0"/>
                  <a:pt x="0" y="290590"/>
                  <a:pt x="0" y="647284"/>
                </a:cubicBezTo>
                <a:lnTo>
                  <a:pt x="0" y="6209945"/>
                </a:lnTo>
                <a:cubicBezTo>
                  <a:pt x="0" y="6566648"/>
                  <a:pt x="290590" y="6857230"/>
                  <a:pt x="647284" y="6857230"/>
                </a:cubicBezTo>
                <a:lnTo>
                  <a:pt x="2573768" y="6857230"/>
                </a:lnTo>
                <a:cubicBezTo>
                  <a:pt x="2930470" y="6857230"/>
                  <a:pt x="3221052" y="6566639"/>
                  <a:pt x="3221052" y="6209945"/>
                </a:cubicBezTo>
                <a:lnTo>
                  <a:pt x="3221052" y="647284"/>
                </a:lnTo>
                <a:cubicBezTo>
                  <a:pt x="3221052" y="290590"/>
                  <a:pt x="2930470" y="0"/>
                  <a:pt x="2573768" y="0"/>
                </a:cubicBezTo>
                <a:close/>
                <a:moveTo>
                  <a:pt x="2914321" y="6209945"/>
                </a:moveTo>
                <a:cubicBezTo>
                  <a:pt x="2914321" y="6400593"/>
                  <a:pt x="2765186" y="6550498"/>
                  <a:pt x="2573768" y="6550498"/>
                </a:cubicBezTo>
                <a:lnTo>
                  <a:pt x="647284" y="6550498"/>
                </a:lnTo>
                <a:cubicBezTo>
                  <a:pt x="456637" y="6550498"/>
                  <a:pt x="306731" y="6401363"/>
                  <a:pt x="306731" y="6209945"/>
                </a:cubicBezTo>
                <a:lnTo>
                  <a:pt x="306731" y="647284"/>
                </a:lnTo>
                <a:cubicBezTo>
                  <a:pt x="306731" y="456637"/>
                  <a:pt x="455867" y="306731"/>
                  <a:pt x="647284" y="306731"/>
                </a:cubicBezTo>
                <a:lnTo>
                  <a:pt x="2573768" y="306731"/>
                </a:lnTo>
                <a:cubicBezTo>
                  <a:pt x="2764415" y="306731"/>
                  <a:pt x="2914321" y="455867"/>
                  <a:pt x="2914321" y="647284"/>
                </a:cubicBezTo>
                <a:lnTo>
                  <a:pt x="2914321" y="6209945"/>
                </a:lnTo>
                <a:lnTo>
                  <a:pt x="2914321" y="6209945"/>
                </a:lnTo>
                <a:close/>
                <a:moveTo>
                  <a:pt x="1610530" y="804880"/>
                </a:moveTo>
                <a:cubicBezTo>
                  <a:pt x="1178494" y="804880"/>
                  <a:pt x="830251" y="1153893"/>
                  <a:pt x="830251" y="1585159"/>
                </a:cubicBezTo>
                <a:cubicBezTo>
                  <a:pt x="830251" y="2016425"/>
                  <a:pt x="1179264" y="2365439"/>
                  <a:pt x="1610530" y="2365439"/>
                </a:cubicBezTo>
                <a:cubicBezTo>
                  <a:pt x="2042567" y="2365439"/>
                  <a:pt x="2390810" y="2016425"/>
                  <a:pt x="2390810" y="1585159"/>
                </a:cubicBezTo>
                <a:cubicBezTo>
                  <a:pt x="2390810" y="1153893"/>
                  <a:pt x="2042567" y="804880"/>
                  <a:pt x="1610530" y="804880"/>
                </a:cubicBezTo>
                <a:close/>
                <a:moveTo>
                  <a:pt x="1610530" y="2058708"/>
                </a:moveTo>
                <a:cubicBezTo>
                  <a:pt x="1344540" y="2058708"/>
                  <a:pt x="1136982" y="1842689"/>
                  <a:pt x="1136982" y="1585159"/>
                </a:cubicBezTo>
                <a:cubicBezTo>
                  <a:pt x="1136982" y="1319169"/>
                  <a:pt x="1353000" y="1111611"/>
                  <a:pt x="1610530" y="1111611"/>
                </a:cubicBezTo>
                <a:cubicBezTo>
                  <a:pt x="1876520" y="1111611"/>
                  <a:pt x="2084079" y="1327629"/>
                  <a:pt x="2084079" y="1585159"/>
                </a:cubicBezTo>
                <a:cubicBezTo>
                  <a:pt x="2084079" y="1851149"/>
                  <a:pt x="1876512" y="2058708"/>
                  <a:pt x="1610530" y="2058708"/>
                </a:cubicBezTo>
                <a:close/>
                <a:moveTo>
                  <a:pt x="1610530" y="2672940"/>
                </a:moveTo>
                <a:cubicBezTo>
                  <a:pt x="1178494" y="2672940"/>
                  <a:pt x="830251" y="3021954"/>
                  <a:pt x="830251" y="3453220"/>
                </a:cubicBezTo>
                <a:cubicBezTo>
                  <a:pt x="830251" y="3884486"/>
                  <a:pt x="1179264" y="4233499"/>
                  <a:pt x="1610530" y="4233499"/>
                </a:cubicBezTo>
                <a:cubicBezTo>
                  <a:pt x="2042567" y="4233499"/>
                  <a:pt x="2390810" y="3884486"/>
                  <a:pt x="2390810" y="3453220"/>
                </a:cubicBezTo>
                <a:cubicBezTo>
                  <a:pt x="2390810" y="3021954"/>
                  <a:pt x="2042567" y="2672940"/>
                  <a:pt x="1610530" y="2672940"/>
                </a:cubicBezTo>
                <a:close/>
                <a:moveTo>
                  <a:pt x="1610530" y="3926768"/>
                </a:moveTo>
                <a:cubicBezTo>
                  <a:pt x="1344540" y="3926768"/>
                  <a:pt x="1136982" y="3710750"/>
                  <a:pt x="1136982" y="3453220"/>
                </a:cubicBezTo>
                <a:cubicBezTo>
                  <a:pt x="1136982" y="3187230"/>
                  <a:pt x="1353000" y="2979671"/>
                  <a:pt x="1610530" y="2979671"/>
                </a:cubicBezTo>
                <a:cubicBezTo>
                  <a:pt x="1876520" y="2979671"/>
                  <a:pt x="2084079" y="3195690"/>
                  <a:pt x="2084079" y="3453220"/>
                </a:cubicBezTo>
                <a:cubicBezTo>
                  <a:pt x="2084079" y="3719201"/>
                  <a:pt x="1876512" y="3926768"/>
                  <a:pt x="1610530" y="3926768"/>
                </a:cubicBezTo>
                <a:close/>
                <a:moveTo>
                  <a:pt x="1610530" y="4540992"/>
                </a:moveTo>
                <a:cubicBezTo>
                  <a:pt x="1178494" y="4540992"/>
                  <a:pt x="830251" y="4890005"/>
                  <a:pt x="830251" y="5321272"/>
                </a:cubicBezTo>
                <a:cubicBezTo>
                  <a:pt x="830251" y="5753308"/>
                  <a:pt x="1179264" y="6101551"/>
                  <a:pt x="1610530" y="6101551"/>
                </a:cubicBezTo>
                <a:cubicBezTo>
                  <a:pt x="2042567" y="6101551"/>
                  <a:pt x="2390810" y="5752538"/>
                  <a:pt x="2390810" y="5321272"/>
                </a:cubicBezTo>
                <a:cubicBezTo>
                  <a:pt x="2390810" y="4890005"/>
                  <a:pt x="2042567" y="4540992"/>
                  <a:pt x="1610530" y="4540992"/>
                </a:cubicBezTo>
                <a:close/>
                <a:moveTo>
                  <a:pt x="1610530" y="5803280"/>
                </a:moveTo>
                <a:cubicBezTo>
                  <a:pt x="1344540" y="5803280"/>
                  <a:pt x="1136982" y="5587261"/>
                  <a:pt x="1136982" y="5329731"/>
                </a:cubicBezTo>
                <a:cubicBezTo>
                  <a:pt x="1136982" y="5063741"/>
                  <a:pt x="1353000" y="4856183"/>
                  <a:pt x="1610530" y="4856183"/>
                </a:cubicBezTo>
                <a:cubicBezTo>
                  <a:pt x="1876520" y="4856183"/>
                  <a:pt x="2084079" y="5072201"/>
                  <a:pt x="2084079" y="5329731"/>
                </a:cubicBezTo>
                <a:cubicBezTo>
                  <a:pt x="2084079" y="5587261"/>
                  <a:pt x="1876512" y="5803280"/>
                  <a:pt x="1610530" y="5803280"/>
                </a:cubicBez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5" name="Forma libre 294">
            <a:extLst>
              <a:ext uri="{FF2B5EF4-FFF2-40B4-BE49-F238E27FC236}">
                <a16:creationId xmlns:a16="http://schemas.microsoft.com/office/drawing/2014/main" id="{249CE053-0289-3842-A6EF-B8B58748A310}"/>
              </a:ext>
            </a:extLst>
          </p:cNvPr>
          <p:cNvSpPr/>
          <p:nvPr/>
        </p:nvSpPr>
        <p:spPr>
          <a:xfrm>
            <a:off x="5036126" y="5923134"/>
            <a:ext cx="244352" cy="355095"/>
          </a:xfrm>
          <a:custGeom>
            <a:avLst/>
            <a:gdLst>
              <a:gd name="connsiteX0" fmla="*/ 4692319 w 4719204"/>
              <a:gd name="connsiteY0" fmla="*/ 4215047 h 6858000"/>
              <a:gd name="connsiteX1" fmla="*/ 4318575 w 4719204"/>
              <a:gd name="connsiteY1" fmla="*/ 3118996 h 6858000"/>
              <a:gd name="connsiteX2" fmla="*/ 2763800 w 4719204"/>
              <a:gd name="connsiteY2" fmla="*/ 339913 h 6858000"/>
              <a:gd name="connsiteX3" fmla="*/ 2696129 w 4719204"/>
              <a:gd name="connsiteY3" fmla="*/ 221101 h 6858000"/>
              <a:gd name="connsiteX4" fmla="*/ 2364876 w 4719204"/>
              <a:gd name="connsiteY4" fmla="*/ 0 h 6858000"/>
              <a:gd name="connsiteX5" fmla="*/ 2024963 w 4719204"/>
              <a:gd name="connsiteY5" fmla="*/ 221101 h 6858000"/>
              <a:gd name="connsiteX6" fmla="*/ 2024963 w 4719204"/>
              <a:gd name="connsiteY6" fmla="*/ 229760 h 6858000"/>
              <a:gd name="connsiteX7" fmla="*/ 1906152 w 4719204"/>
              <a:gd name="connsiteY7" fmla="*/ 417022 h 6858000"/>
              <a:gd name="connsiteX8" fmla="*/ 1260167 w 4719204"/>
              <a:gd name="connsiteY8" fmla="*/ 1470582 h 6858000"/>
              <a:gd name="connsiteX9" fmla="*/ 206606 w 4719204"/>
              <a:gd name="connsiteY9" fmla="*/ 3577711 h 6858000"/>
              <a:gd name="connsiteX10" fmla="*/ 2814 w 4719204"/>
              <a:gd name="connsiteY10" fmla="*/ 4393649 h 6858000"/>
              <a:gd name="connsiteX11" fmla="*/ 801442 w 4719204"/>
              <a:gd name="connsiteY11" fmla="*/ 6263155 h 6858000"/>
              <a:gd name="connsiteX12" fmla="*/ 2356217 w 4719204"/>
              <a:gd name="connsiteY12" fmla="*/ 6858000 h 6858000"/>
              <a:gd name="connsiteX13" fmla="*/ 2356217 w 4719204"/>
              <a:gd name="connsiteY13" fmla="*/ 6858000 h 6858000"/>
              <a:gd name="connsiteX14" fmla="*/ 4378366 w 4719204"/>
              <a:gd name="connsiteY14" fmla="*/ 5710801 h 6858000"/>
              <a:gd name="connsiteX15" fmla="*/ 4692319 w 4719204"/>
              <a:gd name="connsiteY15" fmla="*/ 4215047 h 6858000"/>
              <a:gd name="connsiteX16" fmla="*/ 4106124 w 4719204"/>
              <a:gd name="connsiteY16" fmla="*/ 5549508 h 6858000"/>
              <a:gd name="connsiteX17" fmla="*/ 2355429 w 4719204"/>
              <a:gd name="connsiteY17" fmla="*/ 6543268 h 6858000"/>
              <a:gd name="connsiteX18" fmla="*/ 1004446 w 4719204"/>
              <a:gd name="connsiteY18" fmla="*/ 6033404 h 6858000"/>
              <a:gd name="connsiteX19" fmla="*/ 307320 w 4719204"/>
              <a:gd name="connsiteY19" fmla="*/ 4410179 h 6858000"/>
              <a:gd name="connsiteX20" fmla="*/ 494582 w 4719204"/>
              <a:gd name="connsiteY20" fmla="*/ 3696523 h 6858000"/>
              <a:gd name="connsiteX21" fmla="*/ 1522970 w 4719204"/>
              <a:gd name="connsiteY21" fmla="*/ 1631884 h 6858000"/>
              <a:gd name="connsiteX22" fmla="*/ 2168956 w 4719204"/>
              <a:gd name="connsiteY22" fmla="*/ 586974 h 6858000"/>
              <a:gd name="connsiteX23" fmla="*/ 2279108 w 4719204"/>
              <a:gd name="connsiteY23" fmla="*/ 408363 h 6858000"/>
              <a:gd name="connsiteX24" fmla="*/ 2287767 w 4719204"/>
              <a:gd name="connsiteY24" fmla="*/ 391053 h 6858000"/>
              <a:gd name="connsiteX25" fmla="*/ 2355438 w 4719204"/>
              <a:gd name="connsiteY25" fmla="*/ 314732 h 6858000"/>
              <a:gd name="connsiteX26" fmla="*/ 2423108 w 4719204"/>
              <a:gd name="connsiteY26" fmla="*/ 391053 h 6858000"/>
              <a:gd name="connsiteX27" fmla="*/ 2490779 w 4719204"/>
              <a:gd name="connsiteY27" fmla="*/ 501206 h 6858000"/>
              <a:gd name="connsiteX28" fmla="*/ 4020373 w 4719204"/>
              <a:gd name="connsiteY28" fmla="*/ 3237799 h 6858000"/>
              <a:gd name="connsiteX29" fmla="*/ 4368936 w 4719204"/>
              <a:gd name="connsiteY29" fmla="*/ 4257528 h 6858000"/>
              <a:gd name="connsiteX30" fmla="*/ 4106124 w 4719204"/>
              <a:gd name="connsiteY30" fmla="*/ 5549508 h 6858000"/>
              <a:gd name="connsiteX31" fmla="*/ 2508080 w 4719204"/>
              <a:gd name="connsiteY31" fmla="*/ 5735981 h 6858000"/>
              <a:gd name="connsiteX32" fmla="*/ 2355438 w 4719204"/>
              <a:gd name="connsiteY32" fmla="*/ 5888624 h 6858000"/>
              <a:gd name="connsiteX33" fmla="*/ 961965 w 4719204"/>
              <a:gd name="connsiteY33" fmla="*/ 4495151 h 6858000"/>
              <a:gd name="connsiteX34" fmla="*/ 1114607 w 4719204"/>
              <a:gd name="connsiteY34" fmla="*/ 4342508 h 6858000"/>
              <a:gd name="connsiteX35" fmla="*/ 1267250 w 4719204"/>
              <a:gd name="connsiteY35" fmla="*/ 4495151 h 6858000"/>
              <a:gd name="connsiteX36" fmla="*/ 2355429 w 4719204"/>
              <a:gd name="connsiteY36" fmla="*/ 5574680 h 6858000"/>
              <a:gd name="connsiteX37" fmla="*/ 2508080 w 4719204"/>
              <a:gd name="connsiteY37" fmla="*/ 57359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719204" h="6858000">
                <a:moveTo>
                  <a:pt x="4692319" y="4215047"/>
                </a:moveTo>
                <a:cubicBezTo>
                  <a:pt x="4624648" y="3815334"/>
                  <a:pt x="4471218" y="3450250"/>
                  <a:pt x="4318575" y="3118996"/>
                </a:cubicBezTo>
                <a:cubicBezTo>
                  <a:pt x="3859851" y="2107917"/>
                  <a:pt x="3307496" y="1189681"/>
                  <a:pt x="2763800" y="339913"/>
                </a:cubicBezTo>
                <a:lnTo>
                  <a:pt x="2696129" y="221101"/>
                </a:lnTo>
                <a:cubicBezTo>
                  <a:pt x="2602499" y="76321"/>
                  <a:pt x="2492338" y="0"/>
                  <a:pt x="2364876" y="0"/>
                </a:cubicBezTo>
                <a:cubicBezTo>
                  <a:pt x="2177615" y="0"/>
                  <a:pt x="2058803" y="169952"/>
                  <a:pt x="2024963" y="221101"/>
                </a:cubicBezTo>
                <a:cubicBezTo>
                  <a:pt x="2024963" y="221101"/>
                  <a:pt x="2024963" y="221101"/>
                  <a:pt x="2024963" y="229760"/>
                </a:cubicBezTo>
                <a:lnTo>
                  <a:pt x="1906152" y="417022"/>
                </a:lnTo>
                <a:cubicBezTo>
                  <a:pt x="1693710" y="756934"/>
                  <a:pt x="1472609" y="1114148"/>
                  <a:pt x="1260167" y="1470582"/>
                </a:cubicBezTo>
                <a:cubicBezTo>
                  <a:pt x="928913" y="2031596"/>
                  <a:pt x="512679" y="2779083"/>
                  <a:pt x="206606" y="3577711"/>
                </a:cubicBezTo>
                <a:cubicBezTo>
                  <a:pt x="104316" y="3841303"/>
                  <a:pt x="11474" y="4104885"/>
                  <a:pt x="2814" y="4393649"/>
                </a:cubicBezTo>
                <a:cubicBezTo>
                  <a:pt x="-31017" y="5141136"/>
                  <a:pt x="240437" y="5770600"/>
                  <a:pt x="801442" y="6263155"/>
                </a:cubicBezTo>
                <a:cubicBezTo>
                  <a:pt x="1234986" y="6645558"/>
                  <a:pt x="1787341" y="6858000"/>
                  <a:pt x="2356217" y="6858000"/>
                </a:cubicBezTo>
                <a:lnTo>
                  <a:pt x="2356217" y="6858000"/>
                </a:lnTo>
                <a:cubicBezTo>
                  <a:pt x="3188685" y="6858000"/>
                  <a:pt x="3945611" y="6433116"/>
                  <a:pt x="4378366" y="5710801"/>
                </a:cubicBezTo>
                <a:cubicBezTo>
                  <a:pt x="4667138" y="5234776"/>
                  <a:pt x="4777290" y="4724911"/>
                  <a:pt x="4692319" y="4215047"/>
                </a:cubicBezTo>
                <a:close/>
                <a:moveTo>
                  <a:pt x="4106124" y="5549508"/>
                </a:moveTo>
                <a:cubicBezTo>
                  <a:pt x="3732380" y="6178184"/>
                  <a:pt x="3077736" y="6543268"/>
                  <a:pt x="2355429" y="6543268"/>
                </a:cubicBezTo>
                <a:cubicBezTo>
                  <a:pt x="1862874" y="6543268"/>
                  <a:pt x="1378190" y="6364657"/>
                  <a:pt x="1004446" y="6033404"/>
                </a:cubicBezTo>
                <a:cubicBezTo>
                  <a:pt x="519762" y="5608519"/>
                  <a:pt x="282139" y="5056165"/>
                  <a:pt x="307320" y="4410179"/>
                </a:cubicBezTo>
                <a:cubicBezTo>
                  <a:pt x="315979" y="4172556"/>
                  <a:pt x="392300" y="3942805"/>
                  <a:pt x="494582" y="3696523"/>
                </a:cubicBezTo>
                <a:cubicBezTo>
                  <a:pt x="792004" y="2914416"/>
                  <a:pt x="1199579" y="2184238"/>
                  <a:pt x="1522970" y="1631884"/>
                </a:cubicBezTo>
                <a:cubicBezTo>
                  <a:pt x="1726762" y="1283321"/>
                  <a:pt x="1947854" y="926886"/>
                  <a:pt x="2168956" y="586974"/>
                </a:cubicBezTo>
                <a:lnTo>
                  <a:pt x="2279108" y="408363"/>
                </a:lnTo>
                <a:cubicBezTo>
                  <a:pt x="2279108" y="399704"/>
                  <a:pt x="2287767" y="399704"/>
                  <a:pt x="2287767" y="391053"/>
                </a:cubicBezTo>
                <a:cubicBezTo>
                  <a:pt x="2305076" y="365873"/>
                  <a:pt x="2338907" y="323382"/>
                  <a:pt x="2355438" y="314732"/>
                </a:cubicBezTo>
                <a:cubicBezTo>
                  <a:pt x="2355438" y="314732"/>
                  <a:pt x="2380618" y="323391"/>
                  <a:pt x="2423108" y="391053"/>
                </a:cubicBezTo>
                <a:lnTo>
                  <a:pt x="2490779" y="501206"/>
                </a:lnTo>
                <a:cubicBezTo>
                  <a:pt x="3017953" y="1333673"/>
                  <a:pt x="3570308" y="2243242"/>
                  <a:pt x="4020373" y="3237799"/>
                </a:cubicBezTo>
                <a:cubicBezTo>
                  <a:pt x="4165153" y="3560402"/>
                  <a:pt x="4309137" y="3900306"/>
                  <a:pt x="4368936" y="4257528"/>
                </a:cubicBezTo>
                <a:cubicBezTo>
                  <a:pt x="4454696" y="4699730"/>
                  <a:pt x="4361056" y="5132486"/>
                  <a:pt x="4106124" y="5549508"/>
                </a:cubicBezTo>
                <a:close/>
                <a:moveTo>
                  <a:pt x="2508080" y="5735981"/>
                </a:moveTo>
                <a:cubicBezTo>
                  <a:pt x="2508080" y="5820962"/>
                  <a:pt x="2440409" y="5888624"/>
                  <a:pt x="2355438" y="5888624"/>
                </a:cubicBezTo>
                <a:cubicBezTo>
                  <a:pt x="1581982" y="5888624"/>
                  <a:pt x="961965" y="5259948"/>
                  <a:pt x="961965" y="4495151"/>
                </a:cubicBezTo>
                <a:cubicBezTo>
                  <a:pt x="961965" y="4410171"/>
                  <a:pt x="1029636" y="4342508"/>
                  <a:pt x="1114607" y="4342508"/>
                </a:cubicBezTo>
                <a:cubicBezTo>
                  <a:pt x="1199588" y="4342508"/>
                  <a:pt x="1267250" y="4410179"/>
                  <a:pt x="1267250" y="4495151"/>
                </a:cubicBezTo>
                <a:cubicBezTo>
                  <a:pt x="1275900" y="5089996"/>
                  <a:pt x="1760593" y="5574680"/>
                  <a:pt x="2355429" y="5574680"/>
                </a:cubicBezTo>
                <a:cubicBezTo>
                  <a:pt x="2440409" y="5574680"/>
                  <a:pt x="2508080" y="5651001"/>
                  <a:pt x="2508080" y="5735981"/>
                </a:cubicBez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7" name="Forma libre 296">
            <a:extLst>
              <a:ext uri="{FF2B5EF4-FFF2-40B4-BE49-F238E27FC236}">
                <a16:creationId xmlns:a16="http://schemas.microsoft.com/office/drawing/2014/main" id="{55D98335-B557-5446-8D92-0A9B966B59F2}"/>
              </a:ext>
            </a:extLst>
          </p:cNvPr>
          <p:cNvSpPr/>
          <p:nvPr/>
        </p:nvSpPr>
        <p:spPr>
          <a:xfrm>
            <a:off x="5691910" y="5325181"/>
            <a:ext cx="301338" cy="293447"/>
          </a:xfrm>
          <a:custGeom>
            <a:avLst/>
            <a:gdLst>
              <a:gd name="connsiteX0" fmla="*/ 5828415 w 5819775"/>
              <a:gd name="connsiteY0" fmla="*/ 1176338 h 5667375"/>
              <a:gd name="connsiteX1" fmla="*/ 5828415 w 5819775"/>
              <a:gd name="connsiteY1" fmla="*/ 735463 h 5667375"/>
              <a:gd name="connsiteX2" fmla="*/ 5828415 w 5819775"/>
              <a:gd name="connsiteY2" fmla="*/ 727977 h 5667375"/>
              <a:gd name="connsiteX3" fmla="*/ 5563754 w 5819775"/>
              <a:gd name="connsiteY3" fmla="*/ 455838 h 5667375"/>
              <a:gd name="connsiteX4" fmla="*/ 5556267 w 5819775"/>
              <a:gd name="connsiteY4" fmla="*/ 455838 h 5667375"/>
              <a:gd name="connsiteX5" fmla="*/ 4674528 w 5819775"/>
              <a:gd name="connsiteY5" fmla="*/ 455838 h 5667375"/>
              <a:gd name="connsiteX6" fmla="*/ 4674528 w 5819775"/>
              <a:gd name="connsiteY6" fmla="*/ 257175 h 5667375"/>
              <a:gd name="connsiteX7" fmla="*/ 4417353 w 5819775"/>
              <a:gd name="connsiteY7" fmla="*/ 0 h 5667375"/>
              <a:gd name="connsiteX8" fmla="*/ 1331939 w 5819775"/>
              <a:gd name="connsiteY8" fmla="*/ 0 h 5667375"/>
              <a:gd name="connsiteX9" fmla="*/ 1074764 w 5819775"/>
              <a:gd name="connsiteY9" fmla="*/ 257175 h 5667375"/>
              <a:gd name="connsiteX10" fmla="*/ 1074764 w 5819775"/>
              <a:gd name="connsiteY10" fmla="*/ 455838 h 5667375"/>
              <a:gd name="connsiteX11" fmla="*/ 273978 w 5819775"/>
              <a:gd name="connsiteY11" fmla="*/ 455838 h 5667375"/>
              <a:gd name="connsiteX12" fmla="*/ 266492 w 5819775"/>
              <a:gd name="connsiteY12" fmla="*/ 455838 h 5667375"/>
              <a:gd name="connsiteX13" fmla="*/ 1839 w 5819775"/>
              <a:gd name="connsiteY13" fmla="*/ 727977 h 5667375"/>
              <a:gd name="connsiteX14" fmla="*/ 1839 w 5819775"/>
              <a:gd name="connsiteY14" fmla="*/ 735463 h 5667375"/>
              <a:gd name="connsiteX15" fmla="*/ 1839 w 5819775"/>
              <a:gd name="connsiteY15" fmla="*/ 1176338 h 5667375"/>
              <a:gd name="connsiteX16" fmla="*/ 1177501 w 5819775"/>
              <a:gd name="connsiteY16" fmla="*/ 2624138 h 5667375"/>
              <a:gd name="connsiteX17" fmla="*/ 2368126 w 5819775"/>
              <a:gd name="connsiteY17" fmla="*/ 3748088 h 5667375"/>
              <a:gd name="connsiteX18" fmla="*/ 2368126 w 5819775"/>
              <a:gd name="connsiteY18" fmla="*/ 4475388 h 5667375"/>
              <a:gd name="connsiteX19" fmla="*/ 1397938 w 5819775"/>
              <a:gd name="connsiteY19" fmla="*/ 4938027 h 5667375"/>
              <a:gd name="connsiteX20" fmla="*/ 1390451 w 5819775"/>
              <a:gd name="connsiteY20" fmla="*/ 4945514 h 5667375"/>
              <a:gd name="connsiteX21" fmla="*/ 1177501 w 5819775"/>
              <a:gd name="connsiteY21" fmla="*/ 5276165 h 5667375"/>
              <a:gd name="connsiteX22" fmla="*/ 1177501 w 5819775"/>
              <a:gd name="connsiteY22" fmla="*/ 5423125 h 5667375"/>
              <a:gd name="connsiteX23" fmla="*/ 1177501 w 5819775"/>
              <a:gd name="connsiteY23" fmla="*/ 5430612 h 5667375"/>
              <a:gd name="connsiteX24" fmla="*/ 1449639 w 5819775"/>
              <a:gd name="connsiteY24" fmla="*/ 5672824 h 5667375"/>
              <a:gd name="connsiteX25" fmla="*/ 4307816 w 5819775"/>
              <a:gd name="connsiteY25" fmla="*/ 5672824 h 5667375"/>
              <a:gd name="connsiteX26" fmla="*/ 4579955 w 5819775"/>
              <a:gd name="connsiteY26" fmla="*/ 5430612 h 5667375"/>
              <a:gd name="connsiteX27" fmla="*/ 4579955 w 5819775"/>
              <a:gd name="connsiteY27" fmla="*/ 5423125 h 5667375"/>
              <a:gd name="connsiteX28" fmla="*/ 4579955 w 5819775"/>
              <a:gd name="connsiteY28" fmla="*/ 5276165 h 5667375"/>
              <a:gd name="connsiteX29" fmla="*/ 4367004 w 5819775"/>
              <a:gd name="connsiteY29" fmla="*/ 4945514 h 5667375"/>
              <a:gd name="connsiteX30" fmla="*/ 4359517 w 5819775"/>
              <a:gd name="connsiteY30" fmla="*/ 4938027 h 5667375"/>
              <a:gd name="connsiteX31" fmla="*/ 3404293 w 5819775"/>
              <a:gd name="connsiteY31" fmla="*/ 4482189 h 5667375"/>
              <a:gd name="connsiteX32" fmla="*/ 3404293 w 5819775"/>
              <a:gd name="connsiteY32" fmla="*/ 3741277 h 5667375"/>
              <a:gd name="connsiteX33" fmla="*/ 4572468 w 5819775"/>
              <a:gd name="connsiteY33" fmla="*/ 2631615 h 5667375"/>
              <a:gd name="connsiteX34" fmla="*/ 5520206 w 5819775"/>
              <a:gd name="connsiteY34" fmla="*/ 2168976 h 5667375"/>
              <a:gd name="connsiteX35" fmla="*/ 5828415 w 5819775"/>
              <a:gd name="connsiteY35" fmla="*/ 1176338 h 5667375"/>
              <a:gd name="connsiteX36" fmla="*/ 1104015 w 5819775"/>
              <a:gd name="connsiteY36" fmla="*/ 2337702 h 5667375"/>
              <a:gd name="connsiteX37" fmla="*/ 273978 w 5819775"/>
              <a:gd name="connsiteY37" fmla="*/ 1198788 h 5667375"/>
              <a:gd name="connsiteX38" fmla="*/ 273978 w 5819775"/>
              <a:gd name="connsiteY38" fmla="*/ 1183824 h 5667375"/>
              <a:gd name="connsiteX39" fmla="*/ 273978 w 5819775"/>
              <a:gd name="connsiteY39" fmla="*/ 742950 h 5667375"/>
              <a:gd name="connsiteX40" fmla="*/ 273978 w 5819775"/>
              <a:gd name="connsiteY40" fmla="*/ 727986 h 5667375"/>
              <a:gd name="connsiteX41" fmla="*/ 281465 w 5819775"/>
              <a:gd name="connsiteY41" fmla="*/ 727986 h 5667375"/>
              <a:gd name="connsiteX42" fmla="*/ 1074764 w 5819775"/>
              <a:gd name="connsiteY42" fmla="*/ 727986 h 5667375"/>
              <a:gd name="connsiteX43" fmla="*/ 1074764 w 5819775"/>
              <a:gd name="connsiteY43" fmla="*/ 2021348 h 5667375"/>
              <a:gd name="connsiteX44" fmla="*/ 1082251 w 5819775"/>
              <a:gd name="connsiteY44" fmla="*/ 2168309 h 5667375"/>
              <a:gd name="connsiteX45" fmla="*/ 1082251 w 5819775"/>
              <a:gd name="connsiteY45" fmla="*/ 2183273 h 5667375"/>
              <a:gd name="connsiteX46" fmla="*/ 1104015 w 5819775"/>
              <a:gd name="connsiteY46" fmla="*/ 2337702 h 5667375"/>
              <a:gd name="connsiteX47" fmla="*/ 1104015 w 5819775"/>
              <a:gd name="connsiteY47" fmla="*/ 2337702 h 5667375"/>
              <a:gd name="connsiteX48" fmla="*/ 4307816 w 5819775"/>
              <a:gd name="connsiteY48" fmla="*/ 5269364 h 5667375"/>
              <a:gd name="connsiteX49" fmla="*/ 4307816 w 5819775"/>
              <a:gd name="connsiteY49" fmla="*/ 5394550 h 5667375"/>
              <a:gd name="connsiteX50" fmla="*/ 4307816 w 5819775"/>
              <a:gd name="connsiteY50" fmla="*/ 5394550 h 5667375"/>
              <a:gd name="connsiteX51" fmla="*/ 1442153 w 5819775"/>
              <a:gd name="connsiteY51" fmla="*/ 5394550 h 5667375"/>
              <a:gd name="connsiteX52" fmla="*/ 1442153 w 5819775"/>
              <a:gd name="connsiteY52" fmla="*/ 5394550 h 5667375"/>
              <a:gd name="connsiteX53" fmla="*/ 1442153 w 5819775"/>
              <a:gd name="connsiteY53" fmla="*/ 5269364 h 5667375"/>
              <a:gd name="connsiteX54" fmla="*/ 1515629 w 5819775"/>
              <a:gd name="connsiteY54" fmla="*/ 5180915 h 5667375"/>
              <a:gd name="connsiteX55" fmla="*/ 2515077 w 5819775"/>
              <a:gd name="connsiteY55" fmla="*/ 4710789 h 5667375"/>
              <a:gd name="connsiteX56" fmla="*/ 3234891 w 5819775"/>
              <a:gd name="connsiteY56" fmla="*/ 4710789 h 5667375"/>
              <a:gd name="connsiteX57" fmla="*/ 4234340 w 5819775"/>
              <a:gd name="connsiteY57" fmla="*/ 5180915 h 5667375"/>
              <a:gd name="connsiteX58" fmla="*/ 4307816 w 5819775"/>
              <a:gd name="connsiteY58" fmla="*/ 5269364 h 5667375"/>
              <a:gd name="connsiteX59" fmla="*/ 3124677 w 5819775"/>
              <a:gd name="connsiteY59" fmla="*/ 3821563 h 5667375"/>
              <a:gd name="connsiteX60" fmla="*/ 3124677 w 5819775"/>
              <a:gd name="connsiteY60" fmla="*/ 4438650 h 5667375"/>
              <a:gd name="connsiteX61" fmla="*/ 2639579 w 5819775"/>
              <a:gd name="connsiteY61" fmla="*/ 4438650 h 5667375"/>
              <a:gd name="connsiteX62" fmla="*/ 2639579 w 5819775"/>
              <a:gd name="connsiteY62" fmla="*/ 3821563 h 5667375"/>
              <a:gd name="connsiteX63" fmla="*/ 3124677 w 5819775"/>
              <a:gd name="connsiteY63" fmla="*/ 3821563 h 5667375"/>
              <a:gd name="connsiteX64" fmla="*/ 2874989 w 5819775"/>
              <a:gd name="connsiteY64" fmla="*/ 3550101 h 5667375"/>
              <a:gd name="connsiteX65" fmla="*/ 1412901 w 5819775"/>
              <a:gd name="connsiteY65" fmla="*/ 2469690 h 5667375"/>
              <a:gd name="connsiteX66" fmla="*/ 1412901 w 5819775"/>
              <a:gd name="connsiteY66" fmla="*/ 2469690 h 5667375"/>
              <a:gd name="connsiteX67" fmla="*/ 1383650 w 5819775"/>
              <a:gd name="connsiteY67" fmla="*/ 2359476 h 5667375"/>
              <a:gd name="connsiteX68" fmla="*/ 1383650 w 5819775"/>
              <a:gd name="connsiteY68" fmla="*/ 2359476 h 5667375"/>
              <a:gd name="connsiteX69" fmla="*/ 1354399 w 5819775"/>
              <a:gd name="connsiteY69" fmla="*/ 2154012 h 5667375"/>
              <a:gd name="connsiteX70" fmla="*/ 1354399 w 5819775"/>
              <a:gd name="connsiteY70" fmla="*/ 2132238 h 5667375"/>
              <a:gd name="connsiteX71" fmla="*/ 1346912 w 5819775"/>
              <a:gd name="connsiteY71" fmla="*/ 2029501 h 5667375"/>
              <a:gd name="connsiteX72" fmla="*/ 1346912 w 5819775"/>
              <a:gd name="connsiteY72" fmla="*/ 595989 h 5667375"/>
              <a:gd name="connsiteX73" fmla="*/ 1346912 w 5819775"/>
              <a:gd name="connsiteY73" fmla="*/ 272815 h 5667375"/>
              <a:gd name="connsiteX74" fmla="*/ 4396265 w 5819775"/>
              <a:gd name="connsiteY74" fmla="*/ 272815 h 5667375"/>
              <a:gd name="connsiteX75" fmla="*/ 4396265 w 5819775"/>
              <a:gd name="connsiteY75" fmla="*/ 640204 h 5667375"/>
              <a:gd name="connsiteX76" fmla="*/ 4396265 w 5819775"/>
              <a:gd name="connsiteY76" fmla="*/ 2014528 h 5667375"/>
              <a:gd name="connsiteX77" fmla="*/ 4388778 w 5819775"/>
              <a:gd name="connsiteY77" fmla="*/ 2117265 h 5667375"/>
              <a:gd name="connsiteX78" fmla="*/ 4388778 w 5819775"/>
              <a:gd name="connsiteY78" fmla="*/ 2139039 h 5667375"/>
              <a:gd name="connsiteX79" fmla="*/ 4381292 w 5819775"/>
              <a:gd name="connsiteY79" fmla="*/ 2234289 h 5667375"/>
              <a:gd name="connsiteX80" fmla="*/ 4381292 w 5819775"/>
              <a:gd name="connsiteY80" fmla="*/ 2241776 h 5667375"/>
              <a:gd name="connsiteX81" fmla="*/ 4359517 w 5819775"/>
              <a:gd name="connsiteY81" fmla="*/ 2344512 h 5667375"/>
              <a:gd name="connsiteX82" fmla="*/ 4352031 w 5819775"/>
              <a:gd name="connsiteY82" fmla="*/ 2366286 h 5667375"/>
              <a:gd name="connsiteX83" fmla="*/ 4330257 w 5819775"/>
              <a:gd name="connsiteY83" fmla="*/ 2454736 h 5667375"/>
              <a:gd name="connsiteX84" fmla="*/ 2874989 w 5819775"/>
              <a:gd name="connsiteY84" fmla="*/ 3550101 h 5667375"/>
              <a:gd name="connsiteX85" fmla="*/ 5307265 w 5819775"/>
              <a:gd name="connsiteY85" fmla="*/ 1999564 h 5667375"/>
              <a:gd name="connsiteX86" fmla="*/ 4645953 w 5819775"/>
              <a:gd name="connsiteY86" fmla="*/ 2351989 h 5667375"/>
              <a:gd name="connsiteX87" fmla="*/ 4645953 w 5819775"/>
              <a:gd name="connsiteY87" fmla="*/ 2344503 h 5667375"/>
              <a:gd name="connsiteX88" fmla="*/ 4667727 w 5819775"/>
              <a:gd name="connsiteY88" fmla="*/ 2197542 h 5667375"/>
              <a:gd name="connsiteX89" fmla="*/ 4667727 w 5819775"/>
              <a:gd name="connsiteY89" fmla="*/ 2182578 h 5667375"/>
              <a:gd name="connsiteX90" fmla="*/ 4675214 w 5819775"/>
              <a:gd name="connsiteY90" fmla="*/ 2028139 h 5667375"/>
              <a:gd name="connsiteX91" fmla="*/ 4675214 w 5819775"/>
              <a:gd name="connsiteY91" fmla="*/ 728663 h 5667375"/>
              <a:gd name="connsiteX92" fmla="*/ 5549476 w 5819775"/>
              <a:gd name="connsiteY92" fmla="*/ 728663 h 5667375"/>
              <a:gd name="connsiteX93" fmla="*/ 5556963 w 5819775"/>
              <a:gd name="connsiteY93" fmla="*/ 728663 h 5667375"/>
              <a:gd name="connsiteX94" fmla="*/ 5556963 w 5819775"/>
              <a:gd name="connsiteY94" fmla="*/ 743626 h 5667375"/>
              <a:gd name="connsiteX95" fmla="*/ 5556963 w 5819775"/>
              <a:gd name="connsiteY95" fmla="*/ 1184501 h 5667375"/>
              <a:gd name="connsiteX96" fmla="*/ 5556963 w 5819775"/>
              <a:gd name="connsiteY96" fmla="*/ 1199464 h 5667375"/>
              <a:gd name="connsiteX97" fmla="*/ 5307265 w 5819775"/>
              <a:gd name="connsiteY97" fmla="*/ 1999564 h 5667375"/>
              <a:gd name="connsiteX98" fmla="*/ 2595364 w 5819775"/>
              <a:gd name="connsiteY98" fmla="*/ 2910564 h 5667375"/>
              <a:gd name="connsiteX99" fmla="*/ 2470177 w 5819775"/>
              <a:gd name="connsiteY99" fmla="*/ 2999013 h 5667375"/>
              <a:gd name="connsiteX100" fmla="*/ 2418465 w 5819775"/>
              <a:gd name="connsiteY100" fmla="*/ 2991526 h 5667375"/>
              <a:gd name="connsiteX101" fmla="*/ 1882341 w 5819775"/>
              <a:gd name="connsiteY101" fmla="*/ 2234965 h 5667375"/>
              <a:gd name="connsiteX102" fmla="*/ 1882341 w 5819775"/>
              <a:gd name="connsiteY102" fmla="*/ 853840 h 5667375"/>
              <a:gd name="connsiteX103" fmla="*/ 2014329 w 5819775"/>
              <a:gd name="connsiteY103" fmla="*/ 721852 h 5667375"/>
              <a:gd name="connsiteX104" fmla="*/ 2146317 w 5819775"/>
              <a:gd name="connsiteY104" fmla="*/ 853840 h 5667375"/>
              <a:gd name="connsiteX105" fmla="*/ 2146317 w 5819775"/>
              <a:gd name="connsiteY105" fmla="*/ 2242452 h 5667375"/>
              <a:gd name="connsiteX106" fmla="*/ 2506229 w 5819775"/>
              <a:gd name="connsiteY106" fmla="*/ 2741838 h 5667375"/>
              <a:gd name="connsiteX107" fmla="*/ 2595364 w 5819775"/>
              <a:gd name="connsiteY107" fmla="*/ 2910564 h 566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5819775" h="5667375">
                <a:moveTo>
                  <a:pt x="5828415" y="1176338"/>
                </a:moveTo>
                <a:lnTo>
                  <a:pt x="5828415" y="735463"/>
                </a:lnTo>
                <a:lnTo>
                  <a:pt x="5828415" y="727977"/>
                </a:lnTo>
                <a:cubicBezTo>
                  <a:pt x="5813452" y="573538"/>
                  <a:pt x="5710715" y="470802"/>
                  <a:pt x="5563754" y="455838"/>
                </a:cubicBezTo>
                <a:lnTo>
                  <a:pt x="5556267" y="455838"/>
                </a:lnTo>
                <a:lnTo>
                  <a:pt x="4674528" y="455838"/>
                </a:lnTo>
                <a:lnTo>
                  <a:pt x="4674528" y="257175"/>
                </a:lnTo>
                <a:cubicBezTo>
                  <a:pt x="4674528" y="117700"/>
                  <a:pt x="4556828" y="0"/>
                  <a:pt x="4417353" y="0"/>
                </a:cubicBezTo>
                <a:lnTo>
                  <a:pt x="1331939" y="0"/>
                </a:lnTo>
                <a:cubicBezTo>
                  <a:pt x="1192464" y="0"/>
                  <a:pt x="1074764" y="117700"/>
                  <a:pt x="1074764" y="257175"/>
                </a:cubicBezTo>
                <a:lnTo>
                  <a:pt x="1074764" y="455838"/>
                </a:lnTo>
                <a:lnTo>
                  <a:pt x="273978" y="455838"/>
                </a:lnTo>
                <a:lnTo>
                  <a:pt x="266492" y="455838"/>
                </a:lnTo>
                <a:cubicBezTo>
                  <a:pt x="119540" y="463315"/>
                  <a:pt x="16803" y="573538"/>
                  <a:pt x="1839" y="727977"/>
                </a:cubicBezTo>
                <a:lnTo>
                  <a:pt x="1839" y="735463"/>
                </a:lnTo>
                <a:lnTo>
                  <a:pt x="1839" y="1176338"/>
                </a:lnTo>
                <a:cubicBezTo>
                  <a:pt x="-5647" y="1294038"/>
                  <a:pt x="-42385" y="2432961"/>
                  <a:pt x="1177501" y="2624138"/>
                </a:cubicBezTo>
                <a:cubicBezTo>
                  <a:pt x="1368677" y="3160262"/>
                  <a:pt x="1809551" y="3586839"/>
                  <a:pt x="2368126" y="3748088"/>
                </a:cubicBezTo>
                <a:lnTo>
                  <a:pt x="2368126" y="4475388"/>
                </a:lnTo>
                <a:lnTo>
                  <a:pt x="1397938" y="4938027"/>
                </a:lnTo>
                <a:cubicBezTo>
                  <a:pt x="1397938" y="4938027"/>
                  <a:pt x="1390451" y="4938027"/>
                  <a:pt x="1390451" y="4945514"/>
                </a:cubicBezTo>
                <a:cubicBezTo>
                  <a:pt x="1250976" y="5026476"/>
                  <a:pt x="1177501" y="5144177"/>
                  <a:pt x="1177501" y="5276165"/>
                </a:cubicBezTo>
                <a:lnTo>
                  <a:pt x="1177501" y="5423125"/>
                </a:lnTo>
                <a:lnTo>
                  <a:pt x="1177501" y="5430612"/>
                </a:lnTo>
                <a:cubicBezTo>
                  <a:pt x="1192464" y="5577574"/>
                  <a:pt x="1295201" y="5672824"/>
                  <a:pt x="1449639" y="5672824"/>
                </a:cubicBezTo>
                <a:lnTo>
                  <a:pt x="4307816" y="5672824"/>
                </a:lnTo>
                <a:cubicBezTo>
                  <a:pt x="4462254" y="5672824"/>
                  <a:pt x="4572477" y="5577574"/>
                  <a:pt x="4579955" y="5430612"/>
                </a:cubicBezTo>
                <a:lnTo>
                  <a:pt x="4579955" y="5423125"/>
                </a:lnTo>
                <a:lnTo>
                  <a:pt x="4579955" y="5276165"/>
                </a:lnTo>
                <a:cubicBezTo>
                  <a:pt x="4579955" y="5144177"/>
                  <a:pt x="4506479" y="5026476"/>
                  <a:pt x="4367004" y="4945514"/>
                </a:cubicBezTo>
                <a:lnTo>
                  <a:pt x="4359517" y="4938027"/>
                </a:lnTo>
                <a:lnTo>
                  <a:pt x="3404293" y="4482189"/>
                </a:lnTo>
                <a:lnTo>
                  <a:pt x="3404293" y="3741277"/>
                </a:lnTo>
                <a:cubicBezTo>
                  <a:pt x="3940417" y="3579352"/>
                  <a:pt x="4374481" y="3160928"/>
                  <a:pt x="4572468" y="2631615"/>
                </a:cubicBezTo>
                <a:cubicBezTo>
                  <a:pt x="4984081" y="2579903"/>
                  <a:pt x="5299768" y="2426151"/>
                  <a:pt x="5520206" y="2168976"/>
                </a:cubicBezTo>
                <a:cubicBezTo>
                  <a:pt x="5858352" y="1764163"/>
                  <a:pt x="5828415" y="1249813"/>
                  <a:pt x="5828415" y="1176338"/>
                </a:cubicBezTo>
                <a:close/>
                <a:moveTo>
                  <a:pt x="1104015" y="2337702"/>
                </a:moveTo>
                <a:cubicBezTo>
                  <a:pt x="200502" y="2124751"/>
                  <a:pt x="266501" y="1243013"/>
                  <a:pt x="273978" y="1198788"/>
                </a:cubicBezTo>
                <a:cubicBezTo>
                  <a:pt x="273978" y="1191301"/>
                  <a:pt x="273978" y="1191301"/>
                  <a:pt x="273978" y="1183824"/>
                </a:cubicBezTo>
                <a:lnTo>
                  <a:pt x="273978" y="742950"/>
                </a:lnTo>
                <a:cubicBezTo>
                  <a:pt x="273978" y="735463"/>
                  <a:pt x="273978" y="727986"/>
                  <a:pt x="273978" y="727986"/>
                </a:cubicBezTo>
                <a:lnTo>
                  <a:pt x="281465" y="727986"/>
                </a:lnTo>
                <a:lnTo>
                  <a:pt x="1074764" y="727986"/>
                </a:lnTo>
                <a:lnTo>
                  <a:pt x="1074764" y="2021348"/>
                </a:lnTo>
                <a:cubicBezTo>
                  <a:pt x="1074764" y="2073059"/>
                  <a:pt x="1074764" y="2116598"/>
                  <a:pt x="1082251" y="2168309"/>
                </a:cubicBezTo>
                <a:cubicBezTo>
                  <a:pt x="1082251" y="2175796"/>
                  <a:pt x="1082251" y="2183273"/>
                  <a:pt x="1082251" y="2183273"/>
                </a:cubicBezTo>
                <a:cubicBezTo>
                  <a:pt x="1089051" y="2234965"/>
                  <a:pt x="1096538" y="2278513"/>
                  <a:pt x="1104015" y="2337702"/>
                </a:cubicBezTo>
                <a:cubicBezTo>
                  <a:pt x="1104015" y="2330215"/>
                  <a:pt x="1104015" y="2330215"/>
                  <a:pt x="1104015" y="2337702"/>
                </a:cubicBezTo>
                <a:close/>
                <a:moveTo>
                  <a:pt x="4307816" y="5269364"/>
                </a:moveTo>
                <a:lnTo>
                  <a:pt x="4307816" y="5394550"/>
                </a:lnTo>
                <a:lnTo>
                  <a:pt x="4307816" y="5394550"/>
                </a:lnTo>
                <a:lnTo>
                  <a:pt x="1442153" y="5394550"/>
                </a:lnTo>
                <a:lnTo>
                  <a:pt x="1442153" y="5394550"/>
                </a:lnTo>
                <a:lnTo>
                  <a:pt x="1442153" y="5269364"/>
                </a:lnTo>
                <a:cubicBezTo>
                  <a:pt x="1442153" y="5232625"/>
                  <a:pt x="1486377" y="5195888"/>
                  <a:pt x="1515629" y="5180915"/>
                </a:cubicBezTo>
                <a:lnTo>
                  <a:pt x="2515077" y="4710789"/>
                </a:lnTo>
                <a:lnTo>
                  <a:pt x="3234891" y="4710789"/>
                </a:lnTo>
                <a:lnTo>
                  <a:pt x="4234340" y="5180915"/>
                </a:lnTo>
                <a:cubicBezTo>
                  <a:pt x="4263601" y="5195888"/>
                  <a:pt x="4307816" y="5232625"/>
                  <a:pt x="4307816" y="5269364"/>
                </a:cubicBezTo>
                <a:close/>
                <a:moveTo>
                  <a:pt x="3124677" y="3821563"/>
                </a:moveTo>
                <a:lnTo>
                  <a:pt x="3124677" y="4438650"/>
                </a:lnTo>
                <a:lnTo>
                  <a:pt x="2639579" y="4438650"/>
                </a:lnTo>
                <a:lnTo>
                  <a:pt x="2639579" y="3821563"/>
                </a:lnTo>
                <a:lnTo>
                  <a:pt x="3124677" y="3821563"/>
                </a:lnTo>
                <a:close/>
                <a:moveTo>
                  <a:pt x="2874989" y="3550101"/>
                </a:moveTo>
                <a:cubicBezTo>
                  <a:pt x="2184427" y="3550101"/>
                  <a:pt x="1604078" y="3094263"/>
                  <a:pt x="1412901" y="2469690"/>
                </a:cubicBezTo>
                <a:lnTo>
                  <a:pt x="1412901" y="2469690"/>
                </a:lnTo>
                <a:cubicBezTo>
                  <a:pt x="1405415" y="2432952"/>
                  <a:pt x="1391127" y="2396214"/>
                  <a:pt x="1383650" y="2359476"/>
                </a:cubicBezTo>
                <a:lnTo>
                  <a:pt x="1383650" y="2359476"/>
                </a:lnTo>
                <a:cubicBezTo>
                  <a:pt x="1368686" y="2293477"/>
                  <a:pt x="1361876" y="2220001"/>
                  <a:pt x="1354399" y="2154012"/>
                </a:cubicBezTo>
                <a:cubicBezTo>
                  <a:pt x="1354399" y="2146526"/>
                  <a:pt x="1354399" y="2139048"/>
                  <a:pt x="1354399" y="2132238"/>
                </a:cubicBezTo>
                <a:cubicBezTo>
                  <a:pt x="1354399" y="2095500"/>
                  <a:pt x="1346912" y="2066239"/>
                  <a:pt x="1346912" y="2029501"/>
                </a:cubicBezTo>
                <a:lnTo>
                  <a:pt x="1346912" y="595989"/>
                </a:lnTo>
                <a:lnTo>
                  <a:pt x="1346912" y="272815"/>
                </a:lnTo>
                <a:lnTo>
                  <a:pt x="4396265" y="272815"/>
                </a:lnTo>
                <a:lnTo>
                  <a:pt x="4396265" y="640204"/>
                </a:lnTo>
                <a:lnTo>
                  <a:pt x="4396265" y="2014528"/>
                </a:lnTo>
                <a:cubicBezTo>
                  <a:pt x="4396265" y="2051266"/>
                  <a:pt x="4396265" y="2080527"/>
                  <a:pt x="4388778" y="2117265"/>
                </a:cubicBezTo>
                <a:cubicBezTo>
                  <a:pt x="4388778" y="2124751"/>
                  <a:pt x="4388778" y="2132228"/>
                  <a:pt x="4388778" y="2139039"/>
                </a:cubicBezTo>
                <a:cubicBezTo>
                  <a:pt x="4388778" y="2168290"/>
                  <a:pt x="4381292" y="2205038"/>
                  <a:pt x="4381292" y="2234289"/>
                </a:cubicBezTo>
                <a:lnTo>
                  <a:pt x="4381292" y="2241776"/>
                </a:lnTo>
                <a:cubicBezTo>
                  <a:pt x="4373805" y="2278513"/>
                  <a:pt x="4366328" y="2307774"/>
                  <a:pt x="4359517" y="2344512"/>
                </a:cubicBezTo>
                <a:cubicBezTo>
                  <a:pt x="4359517" y="2351999"/>
                  <a:pt x="4359517" y="2359476"/>
                  <a:pt x="4352031" y="2366286"/>
                </a:cubicBezTo>
                <a:cubicBezTo>
                  <a:pt x="4344544" y="2395538"/>
                  <a:pt x="4337067" y="2424798"/>
                  <a:pt x="4330257" y="2454736"/>
                </a:cubicBezTo>
                <a:cubicBezTo>
                  <a:pt x="4145891" y="3086776"/>
                  <a:pt x="3558065" y="3550101"/>
                  <a:pt x="2874989" y="3550101"/>
                </a:cubicBezTo>
                <a:close/>
                <a:moveTo>
                  <a:pt x="5307265" y="1999564"/>
                </a:moveTo>
                <a:cubicBezTo>
                  <a:pt x="5152826" y="2183263"/>
                  <a:pt x="4932389" y="2300964"/>
                  <a:pt x="4645953" y="2351989"/>
                </a:cubicBezTo>
                <a:lnTo>
                  <a:pt x="4645953" y="2344503"/>
                </a:lnTo>
                <a:cubicBezTo>
                  <a:pt x="4653440" y="2292792"/>
                  <a:pt x="4660917" y="2249253"/>
                  <a:pt x="4667727" y="2197542"/>
                </a:cubicBezTo>
                <a:cubicBezTo>
                  <a:pt x="4667727" y="2190055"/>
                  <a:pt x="4667727" y="2182578"/>
                  <a:pt x="4667727" y="2182578"/>
                </a:cubicBezTo>
                <a:cubicBezTo>
                  <a:pt x="4675214" y="2130867"/>
                  <a:pt x="4675214" y="2079841"/>
                  <a:pt x="4675214" y="2028139"/>
                </a:cubicBezTo>
                <a:lnTo>
                  <a:pt x="4675214" y="728663"/>
                </a:lnTo>
                <a:lnTo>
                  <a:pt x="5549476" y="728663"/>
                </a:lnTo>
                <a:cubicBezTo>
                  <a:pt x="5556963" y="728663"/>
                  <a:pt x="5556963" y="728663"/>
                  <a:pt x="5556963" y="728663"/>
                </a:cubicBezTo>
                <a:cubicBezTo>
                  <a:pt x="5556963" y="728663"/>
                  <a:pt x="5556963" y="736149"/>
                  <a:pt x="5556963" y="743626"/>
                </a:cubicBezTo>
                <a:lnTo>
                  <a:pt x="5556963" y="1184501"/>
                </a:lnTo>
                <a:cubicBezTo>
                  <a:pt x="5556963" y="1191987"/>
                  <a:pt x="5556963" y="1191987"/>
                  <a:pt x="5556963" y="1199464"/>
                </a:cubicBezTo>
                <a:cubicBezTo>
                  <a:pt x="5556953" y="1206265"/>
                  <a:pt x="5593691" y="1653940"/>
                  <a:pt x="5307265" y="1999564"/>
                </a:cubicBezTo>
                <a:close/>
                <a:moveTo>
                  <a:pt x="2595364" y="2910564"/>
                </a:moveTo>
                <a:cubicBezTo>
                  <a:pt x="2573589" y="2962275"/>
                  <a:pt x="2521888" y="2999013"/>
                  <a:pt x="2470177" y="2999013"/>
                </a:cubicBezTo>
                <a:cubicBezTo>
                  <a:pt x="2455213" y="2999013"/>
                  <a:pt x="2440925" y="2999013"/>
                  <a:pt x="2418465" y="2991526"/>
                </a:cubicBezTo>
                <a:cubicBezTo>
                  <a:pt x="1970114" y="2822801"/>
                  <a:pt x="1874864" y="2418664"/>
                  <a:pt x="1882341" y="2234965"/>
                </a:cubicBezTo>
                <a:lnTo>
                  <a:pt x="1882341" y="853840"/>
                </a:lnTo>
                <a:cubicBezTo>
                  <a:pt x="1882341" y="780364"/>
                  <a:pt x="1940853" y="721852"/>
                  <a:pt x="2014329" y="721852"/>
                </a:cubicBezTo>
                <a:cubicBezTo>
                  <a:pt x="2087805" y="721852"/>
                  <a:pt x="2146317" y="780364"/>
                  <a:pt x="2146317" y="853840"/>
                </a:cubicBezTo>
                <a:lnTo>
                  <a:pt x="2146317" y="2242452"/>
                </a:lnTo>
                <a:cubicBezTo>
                  <a:pt x="2146317" y="2264226"/>
                  <a:pt x="2131353" y="2602363"/>
                  <a:pt x="2506229" y="2741838"/>
                </a:cubicBezTo>
                <a:cubicBezTo>
                  <a:pt x="2588553" y="2763603"/>
                  <a:pt x="2625301" y="2844565"/>
                  <a:pt x="2595364" y="291056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99" name="Forma libre 298">
            <a:extLst>
              <a:ext uri="{FF2B5EF4-FFF2-40B4-BE49-F238E27FC236}">
                <a16:creationId xmlns:a16="http://schemas.microsoft.com/office/drawing/2014/main" id="{55847BAC-62D5-D24E-9000-A3369E73E127}"/>
              </a:ext>
            </a:extLst>
          </p:cNvPr>
          <p:cNvSpPr/>
          <p:nvPr/>
        </p:nvSpPr>
        <p:spPr>
          <a:xfrm>
            <a:off x="468779" y="5912570"/>
            <a:ext cx="270805" cy="354647"/>
          </a:xfrm>
          <a:custGeom>
            <a:avLst/>
            <a:gdLst>
              <a:gd name="connsiteX0" fmla="*/ 4920667 w 5230090"/>
              <a:gd name="connsiteY0" fmla="*/ 905931 h 6849340"/>
              <a:gd name="connsiteX1" fmla="*/ 4496562 w 5230090"/>
              <a:gd name="connsiteY1" fmla="*/ 905931 h 6849340"/>
              <a:gd name="connsiteX2" fmla="*/ 4496562 w 5230090"/>
              <a:gd name="connsiteY2" fmla="*/ 540327 h 6849340"/>
              <a:gd name="connsiteX3" fmla="*/ 4122489 w 5230090"/>
              <a:gd name="connsiteY3" fmla="*/ 166255 h 6849340"/>
              <a:gd name="connsiteX4" fmla="*/ 3225027 w 5230090"/>
              <a:gd name="connsiteY4" fmla="*/ 166255 h 6849340"/>
              <a:gd name="connsiteX5" fmla="*/ 3225027 w 5230090"/>
              <a:gd name="connsiteY5" fmla="*/ 149317 h 6849340"/>
              <a:gd name="connsiteX6" fmla="*/ 3075709 w 5230090"/>
              <a:gd name="connsiteY6" fmla="*/ 0 h 6849340"/>
              <a:gd name="connsiteX7" fmla="*/ 1453957 w 5230090"/>
              <a:gd name="connsiteY7" fmla="*/ 0 h 6849340"/>
              <a:gd name="connsiteX8" fmla="*/ 1304639 w 5230090"/>
              <a:gd name="connsiteY8" fmla="*/ 149317 h 6849340"/>
              <a:gd name="connsiteX9" fmla="*/ 1304639 w 5230090"/>
              <a:gd name="connsiteY9" fmla="*/ 173944 h 6849340"/>
              <a:gd name="connsiteX10" fmla="*/ 523390 w 5230090"/>
              <a:gd name="connsiteY10" fmla="*/ 173944 h 6849340"/>
              <a:gd name="connsiteX11" fmla="*/ 0 w 5230090"/>
              <a:gd name="connsiteY11" fmla="*/ 672708 h 6849340"/>
              <a:gd name="connsiteX12" fmla="*/ 0 w 5230090"/>
              <a:gd name="connsiteY12" fmla="*/ 697334 h 6849340"/>
              <a:gd name="connsiteX13" fmla="*/ 0 w 5230090"/>
              <a:gd name="connsiteY13" fmla="*/ 6325362 h 6849340"/>
              <a:gd name="connsiteX14" fmla="*/ 0 w 5230090"/>
              <a:gd name="connsiteY14" fmla="*/ 6325362 h 6849340"/>
              <a:gd name="connsiteX15" fmla="*/ 0 w 5230090"/>
              <a:gd name="connsiteY15" fmla="*/ 6333831 h 6849340"/>
              <a:gd name="connsiteX16" fmla="*/ 523390 w 5230090"/>
              <a:gd name="connsiteY16" fmla="*/ 6857221 h 6849340"/>
              <a:gd name="connsiteX17" fmla="*/ 4488873 w 5230090"/>
              <a:gd name="connsiteY17" fmla="*/ 6857221 h 6849340"/>
              <a:gd name="connsiteX18" fmla="*/ 4497342 w 5230090"/>
              <a:gd name="connsiteY18" fmla="*/ 6857221 h 6849340"/>
              <a:gd name="connsiteX19" fmla="*/ 5237019 w 5230090"/>
              <a:gd name="connsiteY19" fmla="*/ 6034417 h 6849340"/>
              <a:gd name="connsiteX20" fmla="*/ 5237019 w 5230090"/>
              <a:gd name="connsiteY20" fmla="*/ 1213035 h 6849340"/>
              <a:gd name="connsiteX21" fmla="*/ 4920667 w 5230090"/>
              <a:gd name="connsiteY21" fmla="*/ 905931 h 6849340"/>
              <a:gd name="connsiteX22" fmla="*/ 1612513 w 5230090"/>
              <a:gd name="connsiteY22" fmla="*/ 298643 h 6849340"/>
              <a:gd name="connsiteX23" fmla="*/ 2917923 w 5230090"/>
              <a:gd name="connsiteY23" fmla="*/ 298643 h 6849340"/>
              <a:gd name="connsiteX24" fmla="*/ 2917923 w 5230090"/>
              <a:gd name="connsiteY24" fmla="*/ 315581 h 6849340"/>
              <a:gd name="connsiteX25" fmla="*/ 2917923 w 5230090"/>
              <a:gd name="connsiteY25" fmla="*/ 3067249 h 6849340"/>
              <a:gd name="connsiteX26" fmla="*/ 2360659 w 5230090"/>
              <a:gd name="connsiteY26" fmla="*/ 2593112 h 6849340"/>
              <a:gd name="connsiteX27" fmla="*/ 2319095 w 5230090"/>
              <a:gd name="connsiteY27" fmla="*/ 2568486 h 6849340"/>
              <a:gd name="connsiteX28" fmla="*/ 2319095 w 5230090"/>
              <a:gd name="connsiteY28" fmla="*/ 2568486 h 6849340"/>
              <a:gd name="connsiteX29" fmla="*/ 2269063 w 5230090"/>
              <a:gd name="connsiteY29" fmla="*/ 2560017 h 6849340"/>
              <a:gd name="connsiteX30" fmla="*/ 2269063 w 5230090"/>
              <a:gd name="connsiteY30" fmla="*/ 2560017 h 6849340"/>
              <a:gd name="connsiteX31" fmla="*/ 2269063 w 5230090"/>
              <a:gd name="connsiteY31" fmla="*/ 2560017 h 6849340"/>
              <a:gd name="connsiteX32" fmla="*/ 2235968 w 5230090"/>
              <a:gd name="connsiteY32" fmla="*/ 2568486 h 6849340"/>
              <a:gd name="connsiteX33" fmla="*/ 2219031 w 5230090"/>
              <a:gd name="connsiteY33" fmla="*/ 2568486 h 6849340"/>
              <a:gd name="connsiteX34" fmla="*/ 2168999 w 5230090"/>
              <a:gd name="connsiteY34" fmla="*/ 2593112 h 6849340"/>
              <a:gd name="connsiteX35" fmla="*/ 1611734 w 5230090"/>
              <a:gd name="connsiteY35" fmla="*/ 3025686 h 6849340"/>
              <a:gd name="connsiteX36" fmla="*/ 1611734 w 5230090"/>
              <a:gd name="connsiteY36" fmla="*/ 324049 h 6849340"/>
              <a:gd name="connsiteX37" fmla="*/ 1611734 w 5230090"/>
              <a:gd name="connsiteY37" fmla="*/ 298652 h 6849340"/>
              <a:gd name="connsiteX38" fmla="*/ 1612513 w 5230090"/>
              <a:gd name="connsiteY38" fmla="*/ 298652 h 6849340"/>
              <a:gd name="connsiteX39" fmla="*/ 307103 w 5230090"/>
              <a:gd name="connsiteY39" fmla="*/ 714280 h 6849340"/>
              <a:gd name="connsiteX40" fmla="*/ 307103 w 5230090"/>
              <a:gd name="connsiteY40" fmla="*/ 697343 h 6849340"/>
              <a:gd name="connsiteX41" fmla="*/ 523390 w 5230090"/>
              <a:gd name="connsiteY41" fmla="*/ 481056 h 6849340"/>
              <a:gd name="connsiteX42" fmla="*/ 1304631 w 5230090"/>
              <a:gd name="connsiteY42" fmla="*/ 481056 h 6849340"/>
              <a:gd name="connsiteX43" fmla="*/ 1304631 w 5230090"/>
              <a:gd name="connsiteY43" fmla="*/ 3340478 h 6849340"/>
              <a:gd name="connsiteX44" fmla="*/ 1387758 w 5230090"/>
              <a:gd name="connsiteY44" fmla="*/ 3482106 h 6849340"/>
              <a:gd name="connsiteX45" fmla="*/ 1545544 w 5230090"/>
              <a:gd name="connsiteY45" fmla="*/ 3465169 h 6849340"/>
              <a:gd name="connsiteX46" fmla="*/ 2252126 w 5230090"/>
              <a:gd name="connsiteY46" fmla="*/ 2916373 h 6849340"/>
              <a:gd name="connsiteX47" fmla="*/ 2967176 w 5230090"/>
              <a:gd name="connsiteY47" fmla="*/ 3522891 h 6849340"/>
              <a:gd name="connsiteX48" fmla="*/ 3000271 w 5230090"/>
              <a:gd name="connsiteY48" fmla="*/ 3547517 h 6849340"/>
              <a:gd name="connsiteX49" fmla="*/ 3008740 w 5230090"/>
              <a:gd name="connsiteY49" fmla="*/ 3547517 h 6849340"/>
              <a:gd name="connsiteX50" fmla="*/ 3041835 w 5230090"/>
              <a:gd name="connsiteY50" fmla="*/ 3555986 h 6849340"/>
              <a:gd name="connsiteX51" fmla="*/ 3050303 w 5230090"/>
              <a:gd name="connsiteY51" fmla="*/ 3555986 h 6849340"/>
              <a:gd name="connsiteX52" fmla="*/ 3067241 w 5230090"/>
              <a:gd name="connsiteY52" fmla="*/ 3555986 h 6849340"/>
              <a:gd name="connsiteX53" fmla="*/ 3084178 w 5230090"/>
              <a:gd name="connsiteY53" fmla="*/ 3555986 h 6849340"/>
              <a:gd name="connsiteX54" fmla="*/ 3092646 w 5230090"/>
              <a:gd name="connsiteY54" fmla="*/ 3555986 h 6849340"/>
              <a:gd name="connsiteX55" fmla="*/ 3134210 w 5230090"/>
              <a:gd name="connsiteY55" fmla="*/ 3547517 h 6849340"/>
              <a:gd name="connsiteX56" fmla="*/ 3225806 w 5230090"/>
              <a:gd name="connsiteY56" fmla="*/ 3405889 h 6849340"/>
              <a:gd name="connsiteX57" fmla="*/ 3225806 w 5230090"/>
              <a:gd name="connsiteY57" fmla="*/ 473367 h 6849340"/>
              <a:gd name="connsiteX58" fmla="*/ 4123269 w 5230090"/>
              <a:gd name="connsiteY58" fmla="*/ 473367 h 6849340"/>
              <a:gd name="connsiteX59" fmla="*/ 4189459 w 5230090"/>
              <a:gd name="connsiteY59" fmla="*/ 539557 h 6849340"/>
              <a:gd name="connsiteX60" fmla="*/ 4189459 w 5230090"/>
              <a:gd name="connsiteY60" fmla="*/ 1062947 h 6849340"/>
              <a:gd name="connsiteX61" fmla="*/ 4189459 w 5230090"/>
              <a:gd name="connsiteY61" fmla="*/ 5684979 h 6849340"/>
              <a:gd name="connsiteX62" fmla="*/ 4097863 w 5230090"/>
              <a:gd name="connsiteY62" fmla="*/ 5818139 h 6849340"/>
              <a:gd name="connsiteX63" fmla="*/ 523390 w 5230090"/>
              <a:gd name="connsiteY63" fmla="*/ 5818139 h 6849340"/>
              <a:gd name="connsiteX64" fmla="*/ 464889 w 5230090"/>
              <a:gd name="connsiteY64" fmla="*/ 5818139 h 6849340"/>
              <a:gd name="connsiteX65" fmla="*/ 431794 w 5230090"/>
              <a:gd name="connsiteY65" fmla="*/ 5826607 h 6849340"/>
              <a:gd name="connsiteX66" fmla="*/ 407168 w 5230090"/>
              <a:gd name="connsiteY66" fmla="*/ 5826607 h 6849340"/>
              <a:gd name="connsiteX67" fmla="*/ 365604 w 5230090"/>
              <a:gd name="connsiteY67" fmla="*/ 5835076 h 6849340"/>
              <a:gd name="connsiteX68" fmla="*/ 357136 w 5230090"/>
              <a:gd name="connsiteY68" fmla="*/ 5835076 h 6849340"/>
              <a:gd name="connsiteX69" fmla="*/ 315572 w 5230090"/>
              <a:gd name="connsiteY69" fmla="*/ 5852013 h 6849340"/>
              <a:gd name="connsiteX70" fmla="*/ 307103 w 5230090"/>
              <a:gd name="connsiteY70" fmla="*/ 5852013 h 6849340"/>
              <a:gd name="connsiteX71" fmla="*/ 298635 w 5230090"/>
              <a:gd name="connsiteY71" fmla="*/ 5860482 h 6849340"/>
              <a:gd name="connsiteX72" fmla="*/ 298635 w 5230090"/>
              <a:gd name="connsiteY72" fmla="*/ 714280 h 6849340"/>
              <a:gd name="connsiteX73" fmla="*/ 307103 w 5230090"/>
              <a:gd name="connsiteY73" fmla="*/ 714280 h 6849340"/>
              <a:gd name="connsiteX74" fmla="*/ 4929136 w 5230090"/>
              <a:gd name="connsiteY74" fmla="*/ 6042894 h 6849340"/>
              <a:gd name="connsiteX75" fmla="*/ 4488873 w 5230090"/>
              <a:gd name="connsiteY75" fmla="*/ 6558595 h 6849340"/>
              <a:gd name="connsiteX76" fmla="*/ 523390 w 5230090"/>
              <a:gd name="connsiteY76" fmla="*/ 6558595 h 6849340"/>
              <a:gd name="connsiteX77" fmla="*/ 307103 w 5230090"/>
              <a:gd name="connsiteY77" fmla="*/ 6342308 h 6849340"/>
              <a:gd name="connsiteX78" fmla="*/ 307103 w 5230090"/>
              <a:gd name="connsiteY78" fmla="*/ 6333839 h 6849340"/>
              <a:gd name="connsiteX79" fmla="*/ 348667 w 5230090"/>
              <a:gd name="connsiteY79" fmla="*/ 6217617 h 6849340"/>
              <a:gd name="connsiteX80" fmla="*/ 357136 w 5230090"/>
              <a:gd name="connsiteY80" fmla="*/ 6209149 h 6849340"/>
              <a:gd name="connsiteX81" fmla="*/ 374073 w 5230090"/>
              <a:gd name="connsiteY81" fmla="*/ 6184522 h 6849340"/>
              <a:gd name="connsiteX82" fmla="*/ 391010 w 5230090"/>
              <a:gd name="connsiteY82" fmla="*/ 6167585 h 6849340"/>
              <a:gd name="connsiteX83" fmla="*/ 399479 w 5230090"/>
              <a:gd name="connsiteY83" fmla="*/ 6159116 h 6849340"/>
              <a:gd name="connsiteX84" fmla="*/ 432574 w 5230090"/>
              <a:gd name="connsiteY84" fmla="*/ 6142179 h 6849340"/>
              <a:gd name="connsiteX85" fmla="*/ 441042 w 5230090"/>
              <a:gd name="connsiteY85" fmla="*/ 6142179 h 6849340"/>
              <a:gd name="connsiteX86" fmla="*/ 474137 w 5230090"/>
              <a:gd name="connsiteY86" fmla="*/ 6133710 h 6849340"/>
              <a:gd name="connsiteX87" fmla="*/ 482606 w 5230090"/>
              <a:gd name="connsiteY87" fmla="*/ 6133710 h 6849340"/>
              <a:gd name="connsiteX88" fmla="*/ 524169 w 5230090"/>
              <a:gd name="connsiteY88" fmla="*/ 6125242 h 6849340"/>
              <a:gd name="connsiteX89" fmla="*/ 4123269 w 5230090"/>
              <a:gd name="connsiteY89" fmla="*/ 6125242 h 6849340"/>
              <a:gd name="connsiteX90" fmla="*/ 4497342 w 5230090"/>
              <a:gd name="connsiteY90" fmla="*/ 5734232 h 6849340"/>
              <a:gd name="connsiteX91" fmla="*/ 4497342 w 5230090"/>
              <a:gd name="connsiteY91" fmla="*/ 5684200 h 6849340"/>
              <a:gd name="connsiteX92" fmla="*/ 4497342 w 5230090"/>
              <a:gd name="connsiteY92" fmla="*/ 1212273 h 6849340"/>
              <a:gd name="connsiteX93" fmla="*/ 4929915 w 5230090"/>
              <a:gd name="connsiteY93" fmla="*/ 1212273 h 6849340"/>
              <a:gd name="connsiteX94" fmla="*/ 4929915 w 5230090"/>
              <a:gd name="connsiteY94" fmla="*/ 6042894 h 6849340"/>
              <a:gd name="connsiteX95" fmla="*/ 4929136 w 5230090"/>
              <a:gd name="connsiteY95" fmla="*/ 6042894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5230090" h="6849340">
                <a:moveTo>
                  <a:pt x="4920667" y="905931"/>
                </a:moveTo>
                <a:lnTo>
                  <a:pt x="4496562" y="905931"/>
                </a:lnTo>
                <a:lnTo>
                  <a:pt x="4496562" y="540327"/>
                </a:lnTo>
                <a:cubicBezTo>
                  <a:pt x="4496562" y="290945"/>
                  <a:pt x="4313370" y="174723"/>
                  <a:pt x="4122489" y="166255"/>
                </a:cubicBezTo>
                <a:lnTo>
                  <a:pt x="3225027" y="166255"/>
                </a:lnTo>
                <a:lnTo>
                  <a:pt x="3225027" y="149317"/>
                </a:lnTo>
                <a:cubicBezTo>
                  <a:pt x="3225027" y="66190"/>
                  <a:pt x="3158836" y="0"/>
                  <a:pt x="3075709" y="0"/>
                </a:cubicBezTo>
                <a:lnTo>
                  <a:pt x="1453957" y="0"/>
                </a:lnTo>
                <a:cubicBezTo>
                  <a:pt x="1370829" y="0"/>
                  <a:pt x="1304639" y="66190"/>
                  <a:pt x="1304639" y="149317"/>
                </a:cubicBezTo>
                <a:lnTo>
                  <a:pt x="1304639" y="173944"/>
                </a:lnTo>
                <a:lnTo>
                  <a:pt x="523390" y="173944"/>
                </a:lnTo>
                <a:cubicBezTo>
                  <a:pt x="240913" y="173944"/>
                  <a:pt x="16158" y="398699"/>
                  <a:pt x="0" y="672708"/>
                </a:cubicBezTo>
                <a:cubicBezTo>
                  <a:pt x="0" y="681176"/>
                  <a:pt x="0" y="689645"/>
                  <a:pt x="0" y="697334"/>
                </a:cubicBezTo>
                <a:lnTo>
                  <a:pt x="0" y="6325362"/>
                </a:lnTo>
                <a:lnTo>
                  <a:pt x="0" y="6325362"/>
                </a:lnTo>
                <a:lnTo>
                  <a:pt x="0" y="6333831"/>
                </a:lnTo>
                <a:cubicBezTo>
                  <a:pt x="0" y="6624776"/>
                  <a:pt x="232445" y="6857221"/>
                  <a:pt x="523390" y="6857221"/>
                </a:cubicBezTo>
                <a:lnTo>
                  <a:pt x="4488873" y="6857221"/>
                </a:lnTo>
                <a:lnTo>
                  <a:pt x="4497342" y="6857221"/>
                </a:lnTo>
                <a:cubicBezTo>
                  <a:pt x="4854477" y="6840284"/>
                  <a:pt x="5237019" y="6616308"/>
                  <a:pt x="5237019" y="6034417"/>
                </a:cubicBezTo>
                <a:lnTo>
                  <a:pt x="5237019" y="1213035"/>
                </a:lnTo>
                <a:cubicBezTo>
                  <a:pt x="5236248" y="1046789"/>
                  <a:pt x="5095390" y="905931"/>
                  <a:pt x="4920667" y="905931"/>
                </a:cubicBezTo>
                <a:close/>
                <a:moveTo>
                  <a:pt x="1612513" y="298643"/>
                </a:moveTo>
                <a:lnTo>
                  <a:pt x="2917923" y="298643"/>
                </a:lnTo>
                <a:lnTo>
                  <a:pt x="2917923" y="315581"/>
                </a:lnTo>
                <a:lnTo>
                  <a:pt x="2917923" y="3067249"/>
                </a:lnTo>
                <a:lnTo>
                  <a:pt x="2360659" y="2593112"/>
                </a:lnTo>
                <a:cubicBezTo>
                  <a:pt x="2343721" y="2584644"/>
                  <a:pt x="2336032" y="2576175"/>
                  <a:pt x="2319095" y="2568486"/>
                </a:cubicBezTo>
                <a:lnTo>
                  <a:pt x="2319095" y="2568486"/>
                </a:lnTo>
                <a:cubicBezTo>
                  <a:pt x="2302158" y="2560017"/>
                  <a:pt x="2286000" y="2560017"/>
                  <a:pt x="2269063" y="2560017"/>
                </a:cubicBezTo>
                <a:lnTo>
                  <a:pt x="2269063" y="2560017"/>
                </a:lnTo>
                <a:lnTo>
                  <a:pt x="2269063" y="2560017"/>
                </a:lnTo>
                <a:cubicBezTo>
                  <a:pt x="2260594" y="2560017"/>
                  <a:pt x="2244437" y="2560017"/>
                  <a:pt x="2235968" y="2568486"/>
                </a:cubicBezTo>
                <a:cubicBezTo>
                  <a:pt x="2227499" y="2568486"/>
                  <a:pt x="2227499" y="2568486"/>
                  <a:pt x="2219031" y="2568486"/>
                </a:cubicBezTo>
                <a:cubicBezTo>
                  <a:pt x="2202094" y="2576954"/>
                  <a:pt x="2185936" y="2585423"/>
                  <a:pt x="2168999" y="2593112"/>
                </a:cubicBezTo>
                <a:lnTo>
                  <a:pt x="1611734" y="3025686"/>
                </a:lnTo>
                <a:lnTo>
                  <a:pt x="1611734" y="324049"/>
                </a:lnTo>
                <a:lnTo>
                  <a:pt x="1611734" y="298652"/>
                </a:lnTo>
                <a:lnTo>
                  <a:pt x="1612513" y="298652"/>
                </a:lnTo>
                <a:close/>
                <a:moveTo>
                  <a:pt x="307103" y="714280"/>
                </a:moveTo>
                <a:cubicBezTo>
                  <a:pt x="307103" y="705811"/>
                  <a:pt x="307103" y="697343"/>
                  <a:pt x="307103" y="697343"/>
                </a:cubicBezTo>
                <a:cubicBezTo>
                  <a:pt x="307103" y="581120"/>
                  <a:pt x="407168" y="481056"/>
                  <a:pt x="523390" y="481056"/>
                </a:cubicBezTo>
                <a:lnTo>
                  <a:pt x="1304631" y="481056"/>
                </a:lnTo>
                <a:lnTo>
                  <a:pt x="1304631" y="3340478"/>
                </a:lnTo>
                <a:cubicBezTo>
                  <a:pt x="1304631" y="3398979"/>
                  <a:pt x="1337726" y="3456701"/>
                  <a:pt x="1387758" y="3482106"/>
                </a:cubicBezTo>
                <a:cubicBezTo>
                  <a:pt x="1437790" y="3507504"/>
                  <a:pt x="1503980" y="3499043"/>
                  <a:pt x="1545544" y="3465169"/>
                </a:cubicBezTo>
                <a:lnTo>
                  <a:pt x="2252126" y="2916373"/>
                </a:lnTo>
                <a:lnTo>
                  <a:pt x="2967176" y="3522891"/>
                </a:lnTo>
                <a:cubicBezTo>
                  <a:pt x="2975645" y="3531359"/>
                  <a:pt x="2991803" y="3539828"/>
                  <a:pt x="3000271" y="3547517"/>
                </a:cubicBezTo>
                <a:lnTo>
                  <a:pt x="3008740" y="3547517"/>
                </a:lnTo>
                <a:cubicBezTo>
                  <a:pt x="3017208" y="3555986"/>
                  <a:pt x="3033366" y="3555986"/>
                  <a:pt x="3041835" y="3555986"/>
                </a:cubicBezTo>
                <a:cubicBezTo>
                  <a:pt x="3041835" y="3555986"/>
                  <a:pt x="3041835" y="3555986"/>
                  <a:pt x="3050303" y="3555986"/>
                </a:cubicBezTo>
                <a:cubicBezTo>
                  <a:pt x="3058772" y="3555986"/>
                  <a:pt x="3058772" y="3555986"/>
                  <a:pt x="3067241" y="3555986"/>
                </a:cubicBezTo>
                <a:cubicBezTo>
                  <a:pt x="3075709" y="3555986"/>
                  <a:pt x="3075709" y="3555986"/>
                  <a:pt x="3084178" y="3555986"/>
                </a:cubicBezTo>
                <a:lnTo>
                  <a:pt x="3092646" y="3555986"/>
                </a:lnTo>
                <a:cubicBezTo>
                  <a:pt x="3109584" y="3555986"/>
                  <a:pt x="3117273" y="3547517"/>
                  <a:pt x="3134210" y="3547517"/>
                </a:cubicBezTo>
                <a:cubicBezTo>
                  <a:pt x="3192711" y="3522891"/>
                  <a:pt x="3225806" y="3464390"/>
                  <a:pt x="3225806" y="3405889"/>
                </a:cubicBezTo>
                <a:lnTo>
                  <a:pt x="3225806" y="473367"/>
                </a:lnTo>
                <a:lnTo>
                  <a:pt x="4123269" y="473367"/>
                </a:lnTo>
                <a:cubicBezTo>
                  <a:pt x="4189459" y="473367"/>
                  <a:pt x="4189459" y="506462"/>
                  <a:pt x="4189459" y="539557"/>
                </a:cubicBezTo>
                <a:lnTo>
                  <a:pt x="4189459" y="1062947"/>
                </a:lnTo>
                <a:lnTo>
                  <a:pt x="4189459" y="5684979"/>
                </a:lnTo>
                <a:cubicBezTo>
                  <a:pt x="4189459" y="5792733"/>
                  <a:pt x="4147895" y="5809670"/>
                  <a:pt x="4097863" y="5818139"/>
                </a:cubicBezTo>
                <a:lnTo>
                  <a:pt x="523390" y="5818139"/>
                </a:lnTo>
                <a:cubicBezTo>
                  <a:pt x="506453" y="5818139"/>
                  <a:pt x="490295" y="5818139"/>
                  <a:pt x="464889" y="5818139"/>
                </a:cubicBezTo>
                <a:cubicBezTo>
                  <a:pt x="456421" y="5818139"/>
                  <a:pt x="447952" y="5818139"/>
                  <a:pt x="431794" y="5826607"/>
                </a:cubicBezTo>
                <a:cubicBezTo>
                  <a:pt x="423326" y="5826607"/>
                  <a:pt x="414857" y="5826607"/>
                  <a:pt x="407168" y="5826607"/>
                </a:cubicBezTo>
                <a:cubicBezTo>
                  <a:pt x="390231" y="5826607"/>
                  <a:pt x="382541" y="5835076"/>
                  <a:pt x="365604" y="5835076"/>
                </a:cubicBezTo>
                <a:lnTo>
                  <a:pt x="357136" y="5835076"/>
                </a:lnTo>
                <a:cubicBezTo>
                  <a:pt x="340198" y="5843544"/>
                  <a:pt x="332509" y="5843544"/>
                  <a:pt x="315572" y="5852013"/>
                </a:cubicBezTo>
                <a:cubicBezTo>
                  <a:pt x="315572" y="5852013"/>
                  <a:pt x="315572" y="5852013"/>
                  <a:pt x="307103" y="5852013"/>
                </a:cubicBezTo>
                <a:cubicBezTo>
                  <a:pt x="307103" y="5852013"/>
                  <a:pt x="298635" y="5852013"/>
                  <a:pt x="298635" y="5860482"/>
                </a:cubicBezTo>
                <a:lnTo>
                  <a:pt x="298635" y="714280"/>
                </a:lnTo>
                <a:lnTo>
                  <a:pt x="307103" y="714280"/>
                </a:lnTo>
                <a:close/>
                <a:moveTo>
                  <a:pt x="4929136" y="6042894"/>
                </a:moveTo>
                <a:cubicBezTo>
                  <a:pt x="4929136" y="6441593"/>
                  <a:pt x="4688223" y="6541658"/>
                  <a:pt x="4488873" y="6558595"/>
                </a:cubicBezTo>
                <a:lnTo>
                  <a:pt x="523390" y="6558595"/>
                </a:lnTo>
                <a:cubicBezTo>
                  <a:pt x="407168" y="6558595"/>
                  <a:pt x="307103" y="6458530"/>
                  <a:pt x="307103" y="6342308"/>
                </a:cubicBezTo>
                <a:lnTo>
                  <a:pt x="307103" y="6333839"/>
                </a:lnTo>
                <a:cubicBezTo>
                  <a:pt x="307103" y="6292276"/>
                  <a:pt x="324040" y="6250712"/>
                  <a:pt x="348667" y="6217617"/>
                </a:cubicBezTo>
                <a:cubicBezTo>
                  <a:pt x="348667" y="6217617"/>
                  <a:pt x="348667" y="6209149"/>
                  <a:pt x="357136" y="6209149"/>
                </a:cubicBezTo>
                <a:cubicBezTo>
                  <a:pt x="365604" y="6200680"/>
                  <a:pt x="365604" y="6192212"/>
                  <a:pt x="374073" y="6184522"/>
                </a:cubicBezTo>
                <a:cubicBezTo>
                  <a:pt x="382541" y="6176054"/>
                  <a:pt x="391010" y="6176054"/>
                  <a:pt x="391010" y="6167585"/>
                </a:cubicBezTo>
                <a:lnTo>
                  <a:pt x="399479" y="6159116"/>
                </a:lnTo>
                <a:cubicBezTo>
                  <a:pt x="407947" y="6150648"/>
                  <a:pt x="416416" y="6150648"/>
                  <a:pt x="432574" y="6142179"/>
                </a:cubicBezTo>
                <a:cubicBezTo>
                  <a:pt x="432574" y="6142179"/>
                  <a:pt x="432574" y="6142179"/>
                  <a:pt x="441042" y="6142179"/>
                </a:cubicBezTo>
                <a:cubicBezTo>
                  <a:pt x="449511" y="6133710"/>
                  <a:pt x="465669" y="6133710"/>
                  <a:pt x="474137" y="6133710"/>
                </a:cubicBezTo>
                <a:cubicBezTo>
                  <a:pt x="474137" y="6133710"/>
                  <a:pt x="474137" y="6133710"/>
                  <a:pt x="482606" y="6133710"/>
                </a:cubicBezTo>
                <a:cubicBezTo>
                  <a:pt x="499543" y="6133710"/>
                  <a:pt x="507232" y="6125242"/>
                  <a:pt x="524169" y="6125242"/>
                </a:cubicBezTo>
                <a:lnTo>
                  <a:pt x="4123269" y="6125242"/>
                </a:lnTo>
                <a:cubicBezTo>
                  <a:pt x="4306461" y="6125242"/>
                  <a:pt x="4497342" y="6000551"/>
                  <a:pt x="4497342" y="5734232"/>
                </a:cubicBezTo>
                <a:lnTo>
                  <a:pt x="4497342" y="5684200"/>
                </a:lnTo>
                <a:lnTo>
                  <a:pt x="4497342" y="1212273"/>
                </a:lnTo>
                <a:lnTo>
                  <a:pt x="4929915" y="1212273"/>
                </a:lnTo>
                <a:lnTo>
                  <a:pt x="4929915" y="6042894"/>
                </a:lnTo>
                <a:lnTo>
                  <a:pt x="4929136" y="6042894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1" name="Forma libre 300">
            <a:extLst>
              <a:ext uri="{FF2B5EF4-FFF2-40B4-BE49-F238E27FC236}">
                <a16:creationId xmlns:a16="http://schemas.microsoft.com/office/drawing/2014/main" id="{8D02ADF6-06CD-1945-A8EF-D0375ADFDBAA}"/>
              </a:ext>
            </a:extLst>
          </p:cNvPr>
          <p:cNvSpPr/>
          <p:nvPr/>
        </p:nvSpPr>
        <p:spPr>
          <a:xfrm>
            <a:off x="6502609" y="1403342"/>
            <a:ext cx="301338" cy="301831"/>
          </a:xfrm>
          <a:custGeom>
            <a:avLst/>
            <a:gdLst>
              <a:gd name="connsiteX0" fmla="*/ 4975861 w 5819775"/>
              <a:gd name="connsiteY0" fmla="*/ 855383 h 5829300"/>
              <a:gd name="connsiteX1" fmla="*/ 2914469 w 5819775"/>
              <a:gd name="connsiteY1" fmla="*/ 0 h 5829300"/>
              <a:gd name="connsiteX2" fmla="*/ 853078 w 5819775"/>
              <a:gd name="connsiteY2" fmla="*/ 855383 h 5829300"/>
              <a:gd name="connsiteX3" fmla="*/ 853078 w 5819775"/>
              <a:gd name="connsiteY3" fmla="*/ 4978166 h 5829300"/>
              <a:gd name="connsiteX4" fmla="*/ 2914469 w 5819775"/>
              <a:gd name="connsiteY4" fmla="*/ 5833548 h 5829300"/>
              <a:gd name="connsiteX5" fmla="*/ 4975861 w 5819775"/>
              <a:gd name="connsiteY5" fmla="*/ 4978166 h 5829300"/>
              <a:gd name="connsiteX6" fmla="*/ 4975861 w 5819775"/>
              <a:gd name="connsiteY6" fmla="*/ 855383 h 5829300"/>
              <a:gd name="connsiteX7" fmla="*/ 4777216 w 5819775"/>
              <a:gd name="connsiteY7" fmla="*/ 4779521 h 5829300"/>
              <a:gd name="connsiteX8" fmla="*/ 2914469 w 5819775"/>
              <a:gd name="connsiteY8" fmla="*/ 5550779 h 5829300"/>
              <a:gd name="connsiteX9" fmla="*/ 1051722 w 5819775"/>
              <a:gd name="connsiteY9" fmla="*/ 4779521 h 5829300"/>
              <a:gd name="connsiteX10" fmla="*/ 280464 w 5819775"/>
              <a:gd name="connsiteY10" fmla="*/ 2916774 h 5829300"/>
              <a:gd name="connsiteX11" fmla="*/ 1051722 w 5819775"/>
              <a:gd name="connsiteY11" fmla="*/ 1054027 h 5829300"/>
              <a:gd name="connsiteX12" fmla="*/ 2914469 w 5819775"/>
              <a:gd name="connsiteY12" fmla="*/ 282769 h 5829300"/>
              <a:gd name="connsiteX13" fmla="*/ 4777216 w 5819775"/>
              <a:gd name="connsiteY13" fmla="*/ 1054027 h 5829300"/>
              <a:gd name="connsiteX14" fmla="*/ 5548474 w 5819775"/>
              <a:gd name="connsiteY14" fmla="*/ 2916774 h 5829300"/>
              <a:gd name="connsiteX15" fmla="*/ 4777216 w 5819775"/>
              <a:gd name="connsiteY15" fmla="*/ 4779521 h 5829300"/>
              <a:gd name="connsiteX16" fmla="*/ 3800246 w 5819775"/>
              <a:gd name="connsiteY16" fmla="*/ 2237413 h 5829300"/>
              <a:gd name="connsiteX17" fmla="*/ 3090491 w 5819775"/>
              <a:gd name="connsiteY17" fmla="*/ 2947168 h 5829300"/>
              <a:gd name="connsiteX18" fmla="*/ 3800246 w 5819775"/>
              <a:gd name="connsiteY18" fmla="*/ 3656924 h 5829300"/>
              <a:gd name="connsiteX19" fmla="*/ 3800246 w 5819775"/>
              <a:gd name="connsiteY19" fmla="*/ 3855568 h 5829300"/>
              <a:gd name="connsiteX20" fmla="*/ 3701272 w 5819775"/>
              <a:gd name="connsiteY20" fmla="*/ 3893744 h 5829300"/>
              <a:gd name="connsiteX21" fmla="*/ 3602308 w 5819775"/>
              <a:gd name="connsiteY21" fmla="*/ 3855568 h 5829300"/>
              <a:gd name="connsiteX22" fmla="*/ 2891847 w 5819775"/>
              <a:gd name="connsiteY22" fmla="*/ 3145812 h 5829300"/>
              <a:gd name="connsiteX23" fmla="*/ 2181387 w 5819775"/>
              <a:gd name="connsiteY23" fmla="*/ 3855568 h 5829300"/>
              <a:gd name="connsiteX24" fmla="*/ 2082422 w 5819775"/>
              <a:gd name="connsiteY24" fmla="*/ 3893744 h 5829300"/>
              <a:gd name="connsiteX25" fmla="*/ 1983458 w 5819775"/>
              <a:gd name="connsiteY25" fmla="*/ 3855568 h 5829300"/>
              <a:gd name="connsiteX26" fmla="*/ 1983458 w 5819775"/>
              <a:gd name="connsiteY26" fmla="*/ 3656924 h 5829300"/>
              <a:gd name="connsiteX27" fmla="*/ 2693213 w 5819775"/>
              <a:gd name="connsiteY27" fmla="*/ 2947168 h 5829300"/>
              <a:gd name="connsiteX28" fmla="*/ 1983458 w 5819775"/>
              <a:gd name="connsiteY28" fmla="*/ 2237413 h 5829300"/>
              <a:gd name="connsiteX29" fmla="*/ 1983458 w 5819775"/>
              <a:gd name="connsiteY29" fmla="*/ 2038769 h 5829300"/>
              <a:gd name="connsiteX30" fmla="*/ 2182101 w 5819775"/>
              <a:gd name="connsiteY30" fmla="*/ 2038769 h 5829300"/>
              <a:gd name="connsiteX31" fmla="*/ 2891857 w 5819775"/>
              <a:gd name="connsiteY31" fmla="*/ 2748525 h 5829300"/>
              <a:gd name="connsiteX32" fmla="*/ 3601612 w 5819775"/>
              <a:gd name="connsiteY32" fmla="*/ 2038769 h 5829300"/>
              <a:gd name="connsiteX33" fmla="*/ 3800256 w 5819775"/>
              <a:gd name="connsiteY33" fmla="*/ 2038769 h 5829300"/>
              <a:gd name="connsiteX34" fmla="*/ 3800246 w 5819775"/>
              <a:gd name="connsiteY34" fmla="*/ 2237413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19775" h="5829300">
                <a:moveTo>
                  <a:pt x="4975861" y="855383"/>
                </a:moveTo>
                <a:cubicBezTo>
                  <a:pt x="4425868" y="305391"/>
                  <a:pt x="3693500" y="0"/>
                  <a:pt x="2914469" y="0"/>
                </a:cubicBezTo>
                <a:cubicBezTo>
                  <a:pt x="2135438" y="0"/>
                  <a:pt x="1403061" y="305391"/>
                  <a:pt x="853078" y="855383"/>
                </a:cubicBezTo>
                <a:cubicBezTo>
                  <a:pt x="-284359" y="1992821"/>
                  <a:pt x="-284359" y="3840728"/>
                  <a:pt x="853078" y="4978166"/>
                </a:cubicBezTo>
                <a:cubicBezTo>
                  <a:pt x="1403061" y="5528148"/>
                  <a:pt x="2135438" y="5833548"/>
                  <a:pt x="2914469" y="5833548"/>
                </a:cubicBezTo>
                <a:cubicBezTo>
                  <a:pt x="3693500" y="5833548"/>
                  <a:pt x="4425877" y="5528158"/>
                  <a:pt x="4975861" y="4978166"/>
                </a:cubicBezTo>
                <a:cubicBezTo>
                  <a:pt x="6113297" y="3840718"/>
                  <a:pt x="6113297" y="1992821"/>
                  <a:pt x="4975861" y="855383"/>
                </a:cubicBezTo>
                <a:close/>
                <a:moveTo>
                  <a:pt x="4777216" y="4779521"/>
                </a:moveTo>
                <a:cubicBezTo>
                  <a:pt x="4280954" y="5275783"/>
                  <a:pt x="3617157" y="5550779"/>
                  <a:pt x="2914469" y="5550779"/>
                </a:cubicBezTo>
                <a:cubicBezTo>
                  <a:pt x="2211781" y="5550779"/>
                  <a:pt x="1547984" y="5275783"/>
                  <a:pt x="1051722" y="4779521"/>
                </a:cubicBezTo>
                <a:cubicBezTo>
                  <a:pt x="555460" y="4283259"/>
                  <a:pt x="280464" y="3619452"/>
                  <a:pt x="280464" y="2916774"/>
                </a:cubicBezTo>
                <a:cubicBezTo>
                  <a:pt x="280464" y="2214096"/>
                  <a:pt x="555460" y="1550289"/>
                  <a:pt x="1051722" y="1054027"/>
                </a:cubicBezTo>
                <a:cubicBezTo>
                  <a:pt x="1547984" y="557765"/>
                  <a:pt x="2212496" y="282769"/>
                  <a:pt x="2914469" y="282769"/>
                </a:cubicBezTo>
                <a:cubicBezTo>
                  <a:pt x="3616442" y="282769"/>
                  <a:pt x="4280954" y="557765"/>
                  <a:pt x="4777216" y="1054027"/>
                </a:cubicBezTo>
                <a:cubicBezTo>
                  <a:pt x="5273478" y="1550289"/>
                  <a:pt x="5548474" y="2214801"/>
                  <a:pt x="5548474" y="2916774"/>
                </a:cubicBezTo>
                <a:cubicBezTo>
                  <a:pt x="5548474" y="3618748"/>
                  <a:pt x="5273469" y="4283259"/>
                  <a:pt x="4777216" y="4779521"/>
                </a:cubicBezTo>
                <a:close/>
                <a:moveTo>
                  <a:pt x="3800246" y="2237413"/>
                </a:moveTo>
                <a:lnTo>
                  <a:pt x="3090491" y="2947168"/>
                </a:lnTo>
                <a:lnTo>
                  <a:pt x="3800246" y="3656924"/>
                </a:lnTo>
                <a:cubicBezTo>
                  <a:pt x="3853977" y="3710654"/>
                  <a:pt x="3853977" y="3801847"/>
                  <a:pt x="3800246" y="3855568"/>
                </a:cubicBezTo>
                <a:cubicBezTo>
                  <a:pt x="3769852" y="3885962"/>
                  <a:pt x="3739448" y="3893744"/>
                  <a:pt x="3701272" y="3893744"/>
                </a:cubicBezTo>
                <a:cubicBezTo>
                  <a:pt x="3663096" y="3893744"/>
                  <a:pt x="3632702" y="3878190"/>
                  <a:pt x="3602308" y="3855568"/>
                </a:cubicBezTo>
                <a:lnTo>
                  <a:pt x="2891847" y="3145812"/>
                </a:lnTo>
                <a:lnTo>
                  <a:pt x="2181387" y="3855568"/>
                </a:lnTo>
                <a:cubicBezTo>
                  <a:pt x="2150993" y="3885962"/>
                  <a:pt x="2120589" y="3893744"/>
                  <a:pt x="2082422" y="3893744"/>
                </a:cubicBezTo>
                <a:cubicBezTo>
                  <a:pt x="2044256" y="3893744"/>
                  <a:pt x="2013852" y="3878190"/>
                  <a:pt x="1983458" y="3855568"/>
                </a:cubicBezTo>
                <a:cubicBezTo>
                  <a:pt x="1929727" y="3801837"/>
                  <a:pt x="1929727" y="3710645"/>
                  <a:pt x="1983458" y="3656924"/>
                </a:cubicBezTo>
                <a:lnTo>
                  <a:pt x="2693213" y="2947168"/>
                </a:lnTo>
                <a:lnTo>
                  <a:pt x="1983458" y="2237413"/>
                </a:lnTo>
                <a:cubicBezTo>
                  <a:pt x="1929727" y="2183683"/>
                  <a:pt x="1929727" y="2092490"/>
                  <a:pt x="1983458" y="2038769"/>
                </a:cubicBezTo>
                <a:cubicBezTo>
                  <a:pt x="2037188" y="1985039"/>
                  <a:pt x="2128380" y="1985039"/>
                  <a:pt x="2182101" y="2038769"/>
                </a:cubicBezTo>
                <a:lnTo>
                  <a:pt x="2891857" y="2748525"/>
                </a:lnTo>
                <a:lnTo>
                  <a:pt x="3601612" y="2038769"/>
                </a:lnTo>
                <a:cubicBezTo>
                  <a:pt x="3655343" y="1985039"/>
                  <a:pt x="3746535" y="1985039"/>
                  <a:pt x="3800256" y="2038769"/>
                </a:cubicBezTo>
                <a:cubicBezTo>
                  <a:pt x="3853968" y="2092500"/>
                  <a:pt x="3853968" y="2175910"/>
                  <a:pt x="3800246" y="223741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3" name="Forma libre 302">
            <a:extLst>
              <a:ext uri="{FF2B5EF4-FFF2-40B4-BE49-F238E27FC236}">
                <a16:creationId xmlns:a16="http://schemas.microsoft.com/office/drawing/2014/main" id="{6294E537-CDA4-7B4E-AA0A-EF15449EDD86}"/>
              </a:ext>
            </a:extLst>
          </p:cNvPr>
          <p:cNvSpPr/>
          <p:nvPr/>
        </p:nvSpPr>
        <p:spPr>
          <a:xfrm>
            <a:off x="6460771" y="4669797"/>
            <a:ext cx="301338" cy="337341"/>
          </a:xfrm>
          <a:custGeom>
            <a:avLst/>
            <a:gdLst>
              <a:gd name="connsiteX0" fmla="*/ 5398875 w 5819775"/>
              <a:gd name="connsiteY0" fmla="*/ 0 h 6515100"/>
              <a:gd name="connsiteX1" fmla="*/ 421100 w 5819775"/>
              <a:gd name="connsiteY1" fmla="*/ 0 h 6515100"/>
              <a:gd name="connsiteX2" fmla="*/ 0 w 5819775"/>
              <a:gd name="connsiteY2" fmla="*/ 421100 h 6515100"/>
              <a:gd name="connsiteX3" fmla="*/ 0 w 5819775"/>
              <a:gd name="connsiteY3" fmla="*/ 485489 h 6515100"/>
              <a:gd name="connsiteX4" fmla="*/ 0 w 5819775"/>
              <a:gd name="connsiteY4" fmla="*/ 494805 h 6515100"/>
              <a:gd name="connsiteX5" fmla="*/ 0 w 5819775"/>
              <a:gd name="connsiteY5" fmla="*/ 1089593 h 6515100"/>
              <a:gd name="connsiteX6" fmla="*/ 0 w 5819775"/>
              <a:gd name="connsiteY6" fmla="*/ 1098909 h 6515100"/>
              <a:gd name="connsiteX7" fmla="*/ 0 w 5819775"/>
              <a:gd name="connsiteY7" fmla="*/ 2004651 h 6515100"/>
              <a:gd name="connsiteX8" fmla="*/ 421100 w 5819775"/>
              <a:gd name="connsiteY8" fmla="*/ 2425751 h 6515100"/>
              <a:gd name="connsiteX9" fmla="*/ 1161621 w 5819775"/>
              <a:gd name="connsiteY9" fmla="*/ 2425751 h 6515100"/>
              <a:gd name="connsiteX10" fmla="*/ 1582722 w 5819775"/>
              <a:gd name="connsiteY10" fmla="*/ 2004651 h 6515100"/>
              <a:gd name="connsiteX11" fmla="*/ 1582722 w 5819775"/>
              <a:gd name="connsiteY11" fmla="*/ 1574235 h 6515100"/>
              <a:gd name="connsiteX12" fmla="*/ 2113121 w 5819775"/>
              <a:gd name="connsiteY12" fmla="*/ 1574235 h 6515100"/>
              <a:gd name="connsiteX13" fmla="*/ 2113121 w 5819775"/>
              <a:gd name="connsiteY13" fmla="*/ 4914233 h 6515100"/>
              <a:gd name="connsiteX14" fmla="*/ 1527648 w 5819775"/>
              <a:gd name="connsiteY14" fmla="*/ 4914233 h 6515100"/>
              <a:gd name="connsiteX15" fmla="*/ 1125188 w 5819775"/>
              <a:gd name="connsiteY15" fmla="*/ 5316693 h 6515100"/>
              <a:gd name="connsiteX16" fmla="*/ 1125188 w 5819775"/>
              <a:gd name="connsiteY16" fmla="*/ 6103820 h 6515100"/>
              <a:gd name="connsiteX17" fmla="*/ 1527648 w 5819775"/>
              <a:gd name="connsiteY17" fmla="*/ 6506280 h 6515100"/>
              <a:gd name="connsiteX18" fmla="*/ 2241061 w 5819775"/>
              <a:gd name="connsiteY18" fmla="*/ 6506280 h 6515100"/>
              <a:gd name="connsiteX19" fmla="*/ 2286819 w 5819775"/>
              <a:gd name="connsiteY19" fmla="*/ 6515605 h 6515100"/>
              <a:gd name="connsiteX20" fmla="*/ 3531479 w 5819775"/>
              <a:gd name="connsiteY20" fmla="*/ 6515605 h 6515100"/>
              <a:gd name="connsiteX21" fmla="*/ 3567913 w 5819775"/>
              <a:gd name="connsiteY21" fmla="*/ 6506280 h 6515100"/>
              <a:gd name="connsiteX22" fmla="*/ 4263533 w 5819775"/>
              <a:gd name="connsiteY22" fmla="*/ 6506280 h 6515100"/>
              <a:gd name="connsiteX23" fmla="*/ 4665993 w 5819775"/>
              <a:gd name="connsiteY23" fmla="*/ 6103820 h 6515100"/>
              <a:gd name="connsiteX24" fmla="*/ 4665993 w 5819775"/>
              <a:gd name="connsiteY24" fmla="*/ 5326018 h 6515100"/>
              <a:gd name="connsiteX25" fmla="*/ 4263533 w 5819775"/>
              <a:gd name="connsiteY25" fmla="*/ 4923558 h 6515100"/>
              <a:gd name="connsiteX26" fmla="*/ 3695853 w 5819775"/>
              <a:gd name="connsiteY26" fmla="*/ 4923558 h 6515100"/>
              <a:gd name="connsiteX27" fmla="*/ 3695853 w 5819775"/>
              <a:gd name="connsiteY27" fmla="*/ 1583569 h 6515100"/>
              <a:gd name="connsiteX28" fmla="*/ 4244893 w 5819775"/>
              <a:gd name="connsiteY28" fmla="*/ 1583569 h 6515100"/>
              <a:gd name="connsiteX29" fmla="*/ 4244893 w 5819775"/>
              <a:gd name="connsiteY29" fmla="*/ 2013985 h 6515100"/>
              <a:gd name="connsiteX30" fmla="*/ 4665993 w 5819775"/>
              <a:gd name="connsiteY30" fmla="*/ 2435085 h 6515100"/>
              <a:gd name="connsiteX31" fmla="*/ 5407362 w 5819775"/>
              <a:gd name="connsiteY31" fmla="*/ 2435085 h 6515100"/>
              <a:gd name="connsiteX32" fmla="*/ 5828462 w 5819775"/>
              <a:gd name="connsiteY32" fmla="*/ 2013985 h 6515100"/>
              <a:gd name="connsiteX33" fmla="*/ 5828462 w 5819775"/>
              <a:gd name="connsiteY33" fmla="*/ 421100 h 6515100"/>
              <a:gd name="connsiteX34" fmla="*/ 5398875 w 5819775"/>
              <a:gd name="connsiteY34" fmla="*/ 0 h 6515100"/>
              <a:gd name="connsiteX35" fmla="*/ 5481066 w 5819775"/>
              <a:gd name="connsiteY35" fmla="*/ 2013137 h 6515100"/>
              <a:gd name="connsiteX36" fmla="*/ 5398885 w 5819775"/>
              <a:gd name="connsiteY36" fmla="*/ 2095319 h 6515100"/>
              <a:gd name="connsiteX37" fmla="*/ 4657516 w 5819775"/>
              <a:gd name="connsiteY37" fmla="*/ 2095319 h 6515100"/>
              <a:gd name="connsiteX38" fmla="*/ 4575334 w 5819775"/>
              <a:gd name="connsiteY38" fmla="*/ 2013137 h 6515100"/>
              <a:gd name="connsiteX39" fmla="*/ 4575334 w 5819775"/>
              <a:gd name="connsiteY39" fmla="*/ 1418349 h 6515100"/>
              <a:gd name="connsiteX40" fmla="*/ 4410961 w 5819775"/>
              <a:gd name="connsiteY40" fmla="*/ 1253976 h 6515100"/>
              <a:gd name="connsiteX41" fmla="*/ 3523012 w 5819775"/>
              <a:gd name="connsiteY41" fmla="*/ 1253976 h 6515100"/>
              <a:gd name="connsiteX42" fmla="*/ 3358639 w 5819775"/>
              <a:gd name="connsiteY42" fmla="*/ 1418349 h 6515100"/>
              <a:gd name="connsiteX43" fmla="*/ 3358639 w 5819775"/>
              <a:gd name="connsiteY43" fmla="*/ 5097247 h 6515100"/>
              <a:gd name="connsiteX44" fmla="*/ 3523012 w 5819775"/>
              <a:gd name="connsiteY44" fmla="*/ 5261620 h 6515100"/>
              <a:gd name="connsiteX45" fmla="*/ 4264381 w 5819775"/>
              <a:gd name="connsiteY45" fmla="*/ 5261620 h 6515100"/>
              <a:gd name="connsiteX46" fmla="*/ 4328770 w 5819775"/>
              <a:gd name="connsiteY46" fmla="*/ 5326009 h 6515100"/>
              <a:gd name="connsiteX47" fmla="*/ 4328770 w 5819775"/>
              <a:gd name="connsiteY47" fmla="*/ 6103811 h 6515100"/>
              <a:gd name="connsiteX48" fmla="*/ 4264381 w 5819775"/>
              <a:gd name="connsiteY48" fmla="*/ 6168200 h 6515100"/>
              <a:gd name="connsiteX49" fmla="*/ 3523012 w 5819775"/>
              <a:gd name="connsiteY49" fmla="*/ 6168200 h 6515100"/>
              <a:gd name="connsiteX50" fmla="*/ 3477263 w 5819775"/>
              <a:gd name="connsiteY50" fmla="*/ 6177515 h 6515100"/>
              <a:gd name="connsiteX51" fmla="*/ 2324091 w 5819775"/>
              <a:gd name="connsiteY51" fmla="*/ 6177515 h 6515100"/>
              <a:gd name="connsiteX52" fmla="*/ 2278342 w 5819775"/>
              <a:gd name="connsiteY52" fmla="*/ 6168200 h 6515100"/>
              <a:gd name="connsiteX53" fmla="*/ 1519180 w 5819775"/>
              <a:gd name="connsiteY53" fmla="*/ 6168200 h 6515100"/>
              <a:gd name="connsiteX54" fmla="*/ 1454791 w 5819775"/>
              <a:gd name="connsiteY54" fmla="*/ 6103811 h 6515100"/>
              <a:gd name="connsiteX55" fmla="*/ 1454791 w 5819775"/>
              <a:gd name="connsiteY55" fmla="*/ 5326009 h 6515100"/>
              <a:gd name="connsiteX56" fmla="*/ 1519180 w 5819775"/>
              <a:gd name="connsiteY56" fmla="*/ 5261620 h 6515100"/>
              <a:gd name="connsiteX57" fmla="*/ 2278342 w 5819775"/>
              <a:gd name="connsiteY57" fmla="*/ 5261620 h 6515100"/>
              <a:gd name="connsiteX58" fmla="*/ 2442715 w 5819775"/>
              <a:gd name="connsiteY58" fmla="*/ 5097247 h 6515100"/>
              <a:gd name="connsiteX59" fmla="*/ 2442715 w 5819775"/>
              <a:gd name="connsiteY59" fmla="*/ 1409881 h 6515100"/>
              <a:gd name="connsiteX60" fmla="*/ 2278342 w 5819775"/>
              <a:gd name="connsiteY60" fmla="*/ 1245508 h 6515100"/>
              <a:gd name="connsiteX61" fmla="*/ 1409024 w 5819775"/>
              <a:gd name="connsiteY61" fmla="*/ 1245508 h 6515100"/>
              <a:gd name="connsiteX62" fmla="*/ 1244651 w 5819775"/>
              <a:gd name="connsiteY62" fmla="*/ 1409881 h 6515100"/>
              <a:gd name="connsiteX63" fmla="*/ 1244651 w 5819775"/>
              <a:gd name="connsiteY63" fmla="*/ 2004670 h 6515100"/>
              <a:gd name="connsiteX64" fmla="*/ 1162469 w 5819775"/>
              <a:gd name="connsiteY64" fmla="*/ 2086861 h 6515100"/>
              <a:gd name="connsiteX65" fmla="*/ 421100 w 5819775"/>
              <a:gd name="connsiteY65" fmla="*/ 2086861 h 6515100"/>
              <a:gd name="connsiteX66" fmla="*/ 338909 w 5819775"/>
              <a:gd name="connsiteY66" fmla="*/ 2004670 h 6515100"/>
              <a:gd name="connsiteX67" fmla="*/ 338909 w 5819775"/>
              <a:gd name="connsiteY67" fmla="*/ 1089603 h 6515100"/>
              <a:gd name="connsiteX68" fmla="*/ 338909 w 5819775"/>
              <a:gd name="connsiteY68" fmla="*/ 1080287 h 6515100"/>
              <a:gd name="connsiteX69" fmla="*/ 338909 w 5819775"/>
              <a:gd name="connsiteY69" fmla="*/ 504130 h 6515100"/>
              <a:gd name="connsiteX70" fmla="*/ 338909 w 5819775"/>
              <a:gd name="connsiteY70" fmla="*/ 494814 h 6515100"/>
              <a:gd name="connsiteX71" fmla="*/ 338909 w 5819775"/>
              <a:gd name="connsiteY71" fmla="*/ 421948 h 6515100"/>
              <a:gd name="connsiteX72" fmla="*/ 421100 w 5819775"/>
              <a:gd name="connsiteY72" fmla="*/ 339766 h 6515100"/>
              <a:gd name="connsiteX73" fmla="*/ 5398885 w 5819775"/>
              <a:gd name="connsiteY73" fmla="*/ 339766 h 6515100"/>
              <a:gd name="connsiteX74" fmla="*/ 5481066 w 5819775"/>
              <a:gd name="connsiteY74" fmla="*/ 421948 h 6515100"/>
              <a:gd name="connsiteX75" fmla="*/ 5481066 w 5819775"/>
              <a:gd name="connsiteY75" fmla="*/ 2013137 h 6515100"/>
              <a:gd name="connsiteX76" fmla="*/ 5481066 w 5819775"/>
              <a:gd name="connsiteY76" fmla="*/ 2013137 h 651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5819775" h="6515100">
                <a:moveTo>
                  <a:pt x="5398875" y="0"/>
                </a:moveTo>
                <a:lnTo>
                  <a:pt x="421100" y="0"/>
                </a:lnTo>
                <a:cubicBezTo>
                  <a:pt x="192338" y="0"/>
                  <a:pt x="0" y="183013"/>
                  <a:pt x="0" y="421100"/>
                </a:cubicBezTo>
                <a:lnTo>
                  <a:pt x="0" y="485489"/>
                </a:lnTo>
                <a:cubicBezTo>
                  <a:pt x="0" y="494805"/>
                  <a:pt x="0" y="494805"/>
                  <a:pt x="0" y="494805"/>
                </a:cubicBezTo>
                <a:lnTo>
                  <a:pt x="0" y="1089593"/>
                </a:lnTo>
                <a:lnTo>
                  <a:pt x="0" y="1098909"/>
                </a:lnTo>
                <a:lnTo>
                  <a:pt x="0" y="2004651"/>
                </a:lnTo>
                <a:cubicBezTo>
                  <a:pt x="0" y="2233413"/>
                  <a:pt x="183013" y="2425751"/>
                  <a:pt x="421100" y="2425751"/>
                </a:cubicBezTo>
                <a:lnTo>
                  <a:pt x="1161621" y="2425751"/>
                </a:lnTo>
                <a:cubicBezTo>
                  <a:pt x="1390383" y="2425751"/>
                  <a:pt x="1582722" y="2242738"/>
                  <a:pt x="1582722" y="2004651"/>
                </a:cubicBezTo>
                <a:lnTo>
                  <a:pt x="1582722" y="1574235"/>
                </a:lnTo>
                <a:lnTo>
                  <a:pt x="2113121" y="1574235"/>
                </a:lnTo>
                <a:lnTo>
                  <a:pt x="2113121" y="4914233"/>
                </a:lnTo>
                <a:lnTo>
                  <a:pt x="1527648" y="4914233"/>
                </a:lnTo>
                <a:cubicBezTo>
                  <a:pt x="1308202" y="4914233"/>
                  <a:pt x="1125188" y="5097247"/>
                  <a:pt x="1125188" y="5316693"/>
                </a:cubicBezTo>
                <a:lnTo>
                  <a:pt x="1125188" y="6103820"/>
                </a:lnTo>
                <a:cubicBezTo>
                  <a:pt x="1125188" y="6323267"/>
                  <a:pt x="1308202" y="6506280"/>
                  <a:pt x="1527648" y="6506280"/>
                </a:cubicBezTo>
                <a:lnTo>
                  <a:pt x="2241061" y="6506280"/>
                </a:lnTo>
                <a:cubicBezTo>
                  <a:pt x="2250377" y="6506280"/>
                  <a:pt x="2268179" y="6515605"/>
                  <a:pt x="2286819" y="6515605"/>
                </a:cubicBezTo>
                <a:lnTo>
                  <a:pt x="3531479" y="6515605"/>
                </a:lnTo>
                <a:cubicBezTo>
                  <a:pt x="3550120" y="6515605"/>
                  <a:pt x="3558588" y="6515605"/>
                  <a:pt x="3567913" y="6506280"/>
                </a:cubicBezTo>
                <a:lnTo>
                  <a:pt x="4263533" y="6506280"/>
                </a:lnTo>
                <a:cubicBezTo>
                  <a:pt x="4482980" y="6506280"/>
                  <a:pt x="4665993" y="6323267"/>
                  <a:pt x="4665993" y="6103820"/>
                </a:cubicBezTo>
                <a:lnTo>
                  <a:pt x="4665993" y="5326018"/>
                </a:lnTo>
                <a:cubicBezTo>
                  <a:pt x="4665993" y="5106572"/>
                  <a:pt x="4482980" y="4923558"/>
                  <a:pt x="4263533" y="4923558"/>
                </a:cubicBezTo>
                <a:lnTo>
                  <a:pt x="3695853" y="4923558"/>
                </a:lnTo>
                <a:lnTo>
                  <a:pt x="3695853" y="1583569"/>
                </a:lnTo>
                <a:lnTo>
                  <a:pt x="4244893" y="1583569"/>
                </a:lnTo>
                <a:lnTo>
                  <a:pt x="4244893" y="2013985"/>
                </a:lnTo>
                <a:cubicBezTo>
                  <a:pt x="4244893" y="2242747"/>
                  <a:pt x="4427906" y="2435085"/>
                  <a:pt x="4665993" y="2435085"/>
                </a:cubicBezTo>
                <a:lnTo>
                  <a:pt x="5407362" y="2435085"/>
                </a:lnTo>
                <a:cubicBezTo>
                  <a:pt x="5636124" y="2435085"/>
                  <a:pt x="5828462" y="2252072"/>
                  <a:pt x="5828462" y="2013985"/>
                </a:cubicBezTo>
                <a:lnTo>
                  <a:pt x="5828462" y="421100"/>
                </a:lnTo>
                <a:cubicBezTo>
                  <a:pt x="5819975" y="192329"/>
                  <a:pt x="5627647" y="0"/>
                  <a:pt x="5398875" y="0"/>
                </a:cubicBezTo>
                <a:close/>
                <a:moveTo>
                  <a:pt x="5481066" y="2013137"/>
                </a:moveTo>
                <a:cubicBezTo>
                  <a:pt x="5481066" y="2058886"/>
                  <a:pt x="5444633" y="2095319"/>
                  <a:pt x="5398885" y="2095319"/>
                </a:cubicBezTo>
                <a:lnTo>
                  <a:pt x="4657516" y="2095319"/>
                </a:lnTo>
                <a:cubicBezTo>
                  <a:pt x="4611767" y="2095319"/>
                  <a:pt x="4575334" y="2058886"/>
                  <a:pt x="4575334" y="2013137"/>
                </a:cubicBezTo>
                <a:lnTo>
                  <a:pt x="4575334" y="1418349"/>
                </a:lnTo>
                <a:cubicBezTo>
                  <a:pt x="4575334" y="1326842"/>
                  <a:pt x="4502468" y="1253976"/>
                  <a:pt x="4410961" y="1253976"/>
                </a:cubicBezTo>
                <a:lnTo>
                  <a:pt x="3523012" y="1253976"/>
                </a:lnTo>
                <a:cubicBezTo>
                  <a:pt x="3431505" y="1253976"/>
                  <a:pt x="3358639" y="1326842"/>
                  <a:pt x="3358639" y="1418349"/>
                </a:cubicBezTo>
                <a:lnTo>
                  <a:pt x="3358639" y="5097247"/>
                </a:lnTo>
                <a:cubicBezTo>
                  <a:pt x="3358639" y="5188753"/>
                  <a:pt x="3431505" y="5261620"/>
                  <a:pt x="3523012" y="5261620"/>
                </a:cubicBezTo>
                <a:lnTo>
                  <a:pt x="4264381" y="5261620"/>
                </a:lnTo>
                <a:cubicBezTo>
                  <a:pt x="4300814" y="5261620"/>
                  <a:pt x="4328770" y="5288728"/>
                  <a:pt x="4328770" y="5326009"/>
                </a:cubicBezTo>
                <a:lnTo>
                  <a:pt x="4328770" y="6103811"/>
                </a:lnTo>
                <a:cubicBezTo>
                  <a:pt x="4328770" y="6140244"/>
                  <a:pt x="4301662" y="6168200"/>
                  <a:pt x="4264381" y="6168200"/>
                </a:cubicBezTo>
                <a:lnTo>
                  <a:pt x="3523012" y="6168200"/>
                </a:lnTo>
                <a:cubicBezTo>
                  <a:pt x="3504372" y="6168200"/>
                  <a:pt x="3495904" y="6168200"/>
                  <a:pt x="3477263" y="6177515"/>
                </a:cubicBezTo>
                <a:lnTo>
                  <a:pt x="2324091" y="6177515"/>
                </a:lnTo>
                <a:cubicBezTo>
                  <a:pt x="2314775" y="6177515"/>
                  <a:pt x="2296973" y="6168200"/>
                  <a:pt x="2278342" y="6168200"/>
                </a:cubicBezTo>
                <a:lnTo>
                  <a:pt x="1519180" y="6168200"/>
                </a:lnTo>
                <a:cubicBezTo>
                  <a:pt x="1482747" y="6168200"/>
                  <a:pt x="1454791" y="6141092"/>
                  <a:pt x="1454791" y="6103811"/>
                </a:cubicBezTo>
                <a:lnTo>
                  <a:pt x="1454791" y="5326009"/>
                </a:lnTo>
                <a:cubicBezTo>
                  <a:pt x="1454791" y="5289576"/>
                  <a:pt x="1481909" y="5261620"/>
                  <a:pt x="1519180" y="5261620"/>
                </a:cubicBezTo>
                <a:lnTo>
                  <a:pt x="2278342" y="5261620"/>
                </a:lnTo>
                <a:cubicBezTo>
                  <a:pt x="2369849" y="5261620"/>
                  <a:pt x="2442715" y="5188753"/>
                  <a:pt x="2442715" y="5097247"/>
                </a:cubicBezTo>
                <a:lnTo>
                  <a:pt x="2442715" y="1409881"/>
                </a:lnTo>
                <a:cubicBezTo>
                  <a:pt x="2442715" y="1318374"/>
                  <a:pt x="2369849" y="1245508"/>
                  <a:pt x="2278342" y="1245508"/>
                </a:cubicBezTo>
                <a:lnTo>
                  <a:pt x="1409024" y="1245508"/>
                </a:lnTo>
                <a:cubicBezTo>
                  <a:pt x="1317517" y="1245508"/>
                  <a:pt x="1244651" y="1318374"/>
                  <a:pt x="1244651" y="1409881"/>
                </a:cubicBezTo>
                <a:lnTo>
                  <a:pt x="1244651" y="2004670"/>
                </a:lnTo>
                <a:cubicBezTo>
                  <a:pt x="1244651" y="2050418"/>
                  <a:pt x="1208218" y="2086861"/>
                  <a:pt x="1162469" y="2086861"/>
                </a:cubicBezTo>
                <a:lnTo>
                  <a:pt x="421100" y="2086861"/>
                </a:lnTo>
                <a:cubicBezTo>
                  <a:pt x="375342" y="2086861"/>
                  <a:pt x="338909" y="2050428"/>
                  <a:pt x="338909" y="2004670"/>
                </a:cubicBezTo>
                <a:lnTo>
                  <a:pt x="338909" y="1089603"/>
                </a:lnTo>
                <a:lnTo>
                  <a:pt x="338909" y="1080287"/>
                </a:lnTo>
                <a:lnTo>
                  <a:pt x="338909" y="504130"/>
                </a:lnTo>
                <a:cubicBezTo>
                  <a:pt x="338909" y="494814"/>
                  <a:pt x="338909" y="494814"/>
                  <a:pt x="338909" y="494814"/>
                </a:cubicBezTo>
                <a:lnTo>
                  <a:pt x="338909" y="421948"/>
                </a:lnTo>
                <a:cubicBezTo>
                  <a:pt x="338909" y="376199"/>
                  <a:pt x="375342" y="339766"/>
                  <a:pt x="421100" y="339766"/>
                </a:cubicBezTo>
                <a:lnTo>
                  <a:pt x="5398885" y="339766"/>
                </a:lnTo>
                <a:cubicBezTo>
                  <a:pt x="5444643" y="339766"/>
                  <a:pt x="5481066" y="376199"/>
                  <a:pt x="5481066" y="421948"/>
                </a:cubicBezTo>
                <a:lnTo>
                  <a:pt x="5481066" y="2013137"/>
                </a:lnTo>
                <a:lnTo>
                  <a:pt x="5481066" y="201313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5" name="Forma libre 304">
            <a:extLst>
              <a:ext uri="{FF2B5EF4-FFF2-40B4-BE49-F238E27FC236}">
                <a16:creationId xmlns:a16="http://schemas.microsoft.com/office/drawing/2014/main" id="{D1436535-17D3-E043-91F5-DFAAE31FCEA7}"/>
              </a:ext>
            </a:extLst>
          </p:cNvPr>
          <p:cNvSpPr/>
          <p:nvPr/>
        </p:nvSpPr>
        <p:spPr>
          <a:xfrm>
            <a:off x="6519133" y="5926515"/>
            <a:ext cx="246145" cy="354647"/>
          </a:xfrm>
          <a:custGeom>
            <a:avLst/>
            <a:gdLst>
              <a:gd name="connsiteX0" fmla="*/ 4748568 w 4753840"/>
              <a:gd name="connsiteY0" fmla="*/ 1037809 h 6849340"/>
              <a:gd name="connsiteX1" fmla="*/ 4748568 w 4753840"/>
              <a:gd name="connsiteY1" fmla="*/ 1037809 h 6849340"/>
              <a:gd name="connsiteX2" fmla="*/ 4748568 w 4753840"/>
              <a:gd name="connsiteY2" fmla="*/ 415126 h 6849340"/>
              <a:gd name="connsiteX3" fmla="*/ 4333442 w 4753840"/>
              <a:gd name="connsiteY3" fmla="*/ 0 h 6849340"/>
              <a:gd name="connsiteX4" fmla="*/ 423585 w 4753840"/>
              <a:gd name="connsiteY4" fmla="*/ 0 h 6849340"/>
              <a:gd name="connsiteX5" fmla="*/ 8460 w 4753840"/>
              <a:gd name="connsiteY5" fmla="*/ 415126 h 6849340"/>
              <a:gd name="connsiteX6" fmla="*/ 8460 w 4753840"/>
              <a:gd name="connsiteY6" fmla="*/ 1004758 h 6849340"/>
              <a:gd name="connsiteX7" fmla="*/ 0 w 4753840"/>
              <a:gd name="connsiteY7" fmla="*/ 1037818 h 6849340"/>
              <a:gd name="connsiteX8" fmla="*/ 0 w 4753840"/>
              <a:gd name="connsiteY8" fmla="*/ 5628782 h 6849340"/>
              <a:gd name="connsiteX9" fmla="*/ 8460 w 4753840"/>
              <a:gd name="connsiteY9" fmla="*/ 5661842 h 6849340"/>
              <a:gd name="connsiteX10" fmla="*/ 8460 w 4753840"/>
              <a:gd name="connsiteY10" fmla="*/ 6442121 h 6849340"/>
              <a:gd name="connsiteX11" fmla="*/ 423585 w 4753840"/>
              <a:gd name="connsiteY11" fmla="*/ 6857247 h 6849340"/>
              <a:gd name="connsiteX12" fmla="*/ 4342664 w 4753840"/>
              <a:gd name="connsiteY12" fmla="*/ 6857247 h 6849340"/>
              <a:gd name="connsiteX13" fmla="*/ 4757790 w 4753840"/>
              <a:gd name="connsiteY13" fmla="*/ 6442121 h 6849340"/>
              <a:gd name="connsiteX14" fmla="*/ 4757790 w 4753840"/>
              <a:gd name="connsiteY14" fmla="*/ 5638012 h 6849340"/>
              <a:gd name="connsiteX15" fmla="*/ 4757790 w 4753840"/>
              <a:gd name="connsiteY15" fmla="*/ 5629553 h 6849340"/>
              <a:gd name="connsiteX16" fmla="*/ 4757790 w 4753840"/>
              <a:gd name="connsiteY16" fmla="*/ 1037809 h 6849340"/>
              <a:gd name="connsiteX17" fmla="*/ 4748568 w 4753840"/>
              <a:gd name="connsiteY17" fmla="*/ 1037809 h 6849340"/>
              <a:gd name="connsiteX18" fmla="*/ 315200 w 4753840"/>
              <a:gd name="connsiteY18" fmla="*/ 1187716 h 6849340"/>
              <a:gd name="connsiteX19" fmla="*/ 4441837 w 4753840"/>
              <a:gd name="connsiteY19" fmla="*/ 1187716 h 6849340"/>
              <a:gd name="connsiteX20" fmla="*/ 4441837 w 4753840"/>
              <a:gd name="connsiteY20" fmla="*/ 5471948 h 6849340"/>
              <a:gd name="connsiteX21" fmla="*/ 315200 w 4753840"/>
              <a:gd name="connsiteY21" fmla="*/ 5471948 h 6849340"/>
              <a:gd name="connsiteX22" fmla="*/ 315200 w 4753840"/>
              <a:gd name="connsiteY22" fmla="*/ 1187716 h 6849340"/>
              <a:gd name="connsiteX23" fmla="*/ 423585 w 4753840"/>
              <a:gd name="connsiteY23" fmla="*/ 307502 h 6849340"/>
              <a:gd name="connsiteX24" fmla="*/ 4342664 w 4753840"/>
              <a:gd name="connsiteY24" fmla="*/ 307502 h 6849340"/>
              <a:gd name="connsiteX25" fmla="*/ 4450288 w 4753840"/>
              <a:gd name="connsiteY25" fmla="*/ 415126 h 6849340"/>
              <a:gd name="connsiteX26" fmla="*/ 4450288 w 4753840"/>
              <a:gd name="connsiteY26" fmla="*/ 888674 h 6849340"/>
              <a:gd name="connsiteX27" fmla="*/ 315200 w 4753840"/>
              <a:gd name="connsiteY27" fmla="*/ 888674 h 6849340"/>
              <a:gd name="connsiteX28" fmla="*/ 315200 w 4753840"/>
              <a:gd name="connsiteY28" fmla="*/ 415126 h 6849340"/>
              <a:gd name="connsiteX29" fmla="*/ 423585 w 4753840"/>
              <a:gd name="connsiteY29" fmla="*/ 307502 h 6849340"/>
              <a:gd name="connsiteX30" fmla="*/ 4341894 w 4753840"/>
              <a:gd name="connsiteY30" fmla="*/ 6551270 h 6849340"/>
              <a:gd name="connsiteX31" fmla="*/ 423585 w 4753840"/>
              <a:gd name="connsiteY31" fmla="*/ 6551270 h 6849340"/>
              <a:gd name="connsiteX32" fmla="*/ 315962 w 4753840"/>
              <a:gd name="connsiteY32" fmla="*/ 6443646 h 6849340"/>
              <a:gd name="connsiteX33" fmla="*/ 315962 w 4753840"/>
              <a:gd name="connsiteY33" fmla="*/ 5779450 h 6849340"/>
              <a:gd name="connsiteX34" fmla="*/ 4442599 w 4753840"/>
              <a:gd name="connsiteY34" fmla="*/ 5779450 h 6849340"/>
              <a:gd name="connsiteX35" fmla="*/ 4442599 w 4753840"/>
              <a:gd name="connsiteY35" fmla="*/ 6443646 h 6849340"/>
              <a:gd name="connsiteX36" fmla="*/ 4341894 w 4753840"/>
              <a:gd name="connsiteY36" fmla="*/ 6551270 h 6849340"/>
              <a:gd name="connsiteX37" fmla="*/ 2532265 w 4753840"/>
              <a:gd name="connsiteY37" fmla="*/ 6169204 h 6849340"/>
              <a:gd name="connsiteX38" fmla="*/ 2357758 w 4753840"/>
              <a:gd name="connsiteY38" fmla="*/ 6343711 h 6849340"/>
              <a:gd name="connsiteX39" fmla="*/ 2183251 w 4753840"/>
              <a:gd name="connsiteY39" fmla="*/ 6169204 h 6849340"/>
              <a:gd name="connsiteX40" fmla="*/ 2357758 w 4753840"/>
              <a:gd name="connsiteY40" fmla="*/ 5994698 h 6849340"/>
              <a:gd name="connsiteX41" fmla="*/ 2532265 w 4753840"/>
              <a:gd name="connsiteY41" fmla="*/ 6169204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4753840" h="6849340">
                <a:moveTo>
                  <a:pt x="4748568" y="1037809"/>
                </a:moveTo>
                <a:cubicBezTo>
                  <a:pt x="4748568" y="1030120"/>
                  <a:pt x="4748568" y="1030120"/>
                  <a:pt x="4748568" y="1037809"/>
                </a:cubicBezTo>
                <a:lnTo>
                  <a:pt x="4748568" y="415126"/>
                </a:lnTo>
                <a:cubicBezTo>
                  <a:pt x="4748568" y="190647"/>
                  <a:pt x="4565601" y="0"/>
                  <a:pt x="4333442" y="0"/>
                </a:cubicBezTo>
                <a:lnTo>
                  <a:pt x="423585" y="0"/>
                </a:lnTo>
                <a:cubicBezTo>
                  <a:pt x="199107" y="0"/>
                  <a:pt x="8460" y="182958"/>
                  <a:pt x="8460" y="415126"/>
                </a:cubicBezTo>
                <a:lnTo>
                  <a:pt x="8460" y="1004758"/>
                </a:lnTo>
                <a:cubicBezTo>
                  <a:pt x="8460" y="1013218"/>
                  <a:pt x="0" y="1029358"/>
                  <a:pt x="0" y="1037818"/>
                </a:cubicBezTo>
                <a:lnTo>
                  <a:pt x="0" y="5628782"/>
                </a:lnTo>
                <a:cubicBezTo>
                  <a:pt x="0" y="5645693"/>
                  <a:pt x="0" y="5653382"/>
                  <a:pt x="8460" y="5661842"/>
                </a:cubicBezTo>
                <a:lnTo>
                  <a:pt x="8460" y="6442121"/>
                </a:lnTo>
                <a:cubicBezTo>
                  <a:pt x="8460" y="6666600"/>
                  <a:pt x="191418" y="6857247"/>
                  <a:pt x="423585" y="6857247"/>
                </a:cubicBezTo>
                <a:lnTo>
                  <a:pt x="4342664" y="6857247"/>
                </a:lnTo>
                <a:cubicBezTo>
                  <a:pt x="4567143" y="6857247"/>
                  <a:pt x="4757790" y="6674289"/>
                  <a:pt x="4757790" y="6442121"/>
                </a:cubicBezTo>
                <a:lnTo>
                  <a:pt x="4757790" y="5638012"/>
                </a:lnTo>
                <a:lnTo>
                  <a:pt x="4757790" y="5629553"/>
                </a:lnTo>
                <a:lnTo>
                  <a:pt x="4757790" y="1037809"/>
                </a:lnTo>
                <a:lnTo>
                  <a:pt x="4748568" y="1037809"/>
                </a:lnTo>
                <a:close/>
                <a:moveTo>
                  <a:pt x="315200" y="1187716"/>
                </a:moveTo>
                <a:lnTo>
                  <a:pt x="4441837" y="1187716"/>
                </a:lnTo>
                <a:lnTo>
                  <a:pt x="4441837" y="5471948"/>
                </a:lnTo>
                <a:lnTo>
                  <a:pt x="315200" y="5471948"/>
                </a:lnTo>
                <a:lnTo>
                  <a:pt x="315200" y="1187716"/>
                </a:lnTo>
                <a:close/>
                <a:moveTo>
                  <a:pt x="423585" y="307502"/>
                </a:moveTo>
                <a:lnTo>
                  <a:pt x="4342664" y="307502"/>
                </a:lnTo>
                <a:cubicBezTo>
                  <a:pt x="4401087" y="307502"/>
                  <a:pt x="4450288" y="357473"/>
                  <a:pt x="4450288" y="415126"/>
                </a:cubicBezTo>
                <a:lnTo>
                  <a:pt x="4450288" y="888674"/>
                </a:lnTo>
                <a:lnTo>
                  <a:pt x="315200" y="888674"/>
                </a:lnTo>
                <a:lnTo>
                  <a:pt x="315200" y="415126"/>
                </a:lnTo>
                <a:cubicBezTo>
                  <a:pt x="315200" y="349013"/>
                  <a:pt x="365163" y="307502"/>
                  <a:pt x="423585" y="307502"/>
                </a:cubicBezTo>
                <a:close/>
                <a:moveTo>
                  <a:pt x="4341894" y="6551270"/>
                </a:moveTo>
                <a:lnTo>
                  <a:pt x="423585" y="6551270"/>
                </a:lnTo>
                <a:cubicBezTo>
                  <a:pt x="365163" y="6551270"/>
                  <a:pt x="315962" y="6501298"/>
                  <a:pt x="315962" y="6443646"/>
                </a:cubicBezTo>
                <a:lnTo>
                  <a:pt x="315962" y="5779450"/>
                </a:lnTo>
                <a:lnTo>
                  <a:pt x="4442599" y="5779450"/>
                </a:lnTo>
                <a:lnTo>
                  <a:pt x="4442599" y="6443646"/>
                </a:lnTo>
                <a:cubicBezTo>
                  <a:pt x="4441837" y="6501298"/>
                  <a:pt x="4400325" y="6551270"/>
                  <a:pt x="4341894" y="6551270"/>
                </a:cubicBezTo>
                <a:close/>
                <a:moveTo>
                  <a:pt x="2532265" y="6169204"/>
                </a:moveTo>
                <a:cubicBezTo>
                  <a:pt x="2532265" y="6260687"/>
                  <a:pt x="2457693" y="6343711"/>
                  <a:pt x="2357758" y="6343711"/>
                </a:cubicBezTo>
                <a:cubicBezTo>
                  <a:pt x="2266275" y="6343711"/>
                  <a:pt x="2183251" y="6269139"/>
                  <a:pt x="2183251" y="6169204"/>
                </a:cubicBezTo>
                <a:cubicBezTo>
                  <a:pt x="2183251" y="6077721"/>
                  <a:pt x="2257823" y="5994698"/>
                  <a:pt x="2357758" y="5994698"/>
                </a:cubicBezTo>
                <a:cubicBezTo>
                  <a:pt x="2457693" y="5994698"/>
                  <a:pt x="2532265" y="6077721"/>
                  <a:pt x="2532265" y="6169204"/>
                </a:cubicBez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7" name="Forma libre 306">
            <a:extLst>
              <a:ext uri="{FF2B5EF4-FFF2-40B4-BE49-F238E27FC236}">
                <a16:creationId xmlns:a16="http://schemas.microsoft.com/office/drawing/2014/main" id="{B07FC896-4470-6D40-B131-4679D37CDDE0}"/>
              </a:ext>
            </a:extLst>
          </p:cNvPr>
          <p:cNvSpPr/>
          <p:nvPr/>
        </p:nvSpPr>
        <p:spPr>
          <a:xfrm>
            <a:off x="4277132" y="5296806"/>
            <a:ext cx="301339" cy="301831"/>
          </a:xfrm>
          <a:custGeom>
            <a:avLst/>
            <a:gdLst>
              <a:gd name="connsiteX0" fmla="*/ 2903191 w 5819790"/>
              <a:gd name="connsiteY0" fmla="*/ 0 h 5829300"/>
              <a:gd name="connsiteX1" fmla="*/ 84644 w 5819790"/>
              <a:gd name="connsiteY1" fmla="*/ 2178808 h 5829300"/>
              <a:gd name="connsiteX2" fmla="*/ 84644 w 5819790"/>
              <a:gd name="connsiteY2" fmla="*/ 2178808 h 5829300"/>
              <a:gd name="connsiteX3" fmla="*/ 84644 w 5819790"/>
              <a:gd name="connsiteY3" fmla="*/ 2194327 h 5829300"/>
              <a:gd name="connsiteX4" fmla="*/ 54318 w 5819790"/>
              <a:gd name="connsiteY4" fmla="*/ 2346678 h 5829300"/>
              <a:gd name="connsiteX5" fmla="*/ 46558 w 5819790"/>
              <a:gd name="connsiteY5" fmla="*/ 2400283 h 5829300"/>
              <a:gd name="connsiteX6" fmla="*/ 31039 w 5819790"/>
              <a:gd name="connsiteY6" fmla="*/ 2514549 h 5829300"/>
              <a:gd name="connsiteX7" fmla="*/ 23279 w 5819790"/>
              <a:gd name="connsiteY7" fmla="*/ 2575210 h 5829300"/>
              <a:gd name="connsiteX8" fmla="*/ 15519 w 5819790"/>
              <a:gd name="connsiteY8" fmla="*/ 2697235 h 5829300"/>
              <a:gd name="connsiteX9" fmla="*/ 7760 w 5819790"/>
              <a:gd name="connsiteY9" fmla="*/ 2750840 h 5829300"/>
              <a:gd name="connsiteX10" fmla="*/ 0 w 5819790"/>
              <a:gd name="connsiteY10" fmla="*/ 2918711 h 5829300"/>
              <a:gd name="connsiteX11" fmla="*/ 7760 w 5819790"/>
              <a:gd name="connsiteY11" fmla="*/ 3086581 h 5829300"/>
              <a:gd name="connsiteX12" fmla="*/ 15519 w 5819790"/>
              <a:gd name="connsiteY12" fmla="*/ 3140186 h 5829300"/>
              <a:gd name="connsiteX13" fmla="*/ 31039 w 5819790"/>
              <a:gd name="connsiteY13" fmla="*/ 3262212 h 5829300"/>
              <a:gd name="connsiteX14" fmla="*/ 38799 w 5819790"/>
              <a:gd name="connsiteY14" fmla="*/ 3315816 h 5829300"/>
              <a:gd name="connsiteX15" fmla="*/ 54318 w 5819790"/>
              <a:gd name="connsiteY15" fmla="*/ 3430082 h 5829300"/>
              <a:gd name="connsiteX16" fmla="*/ 62078 w 5819790"/>
              <a:gd name="connsiteY16" fmla="*/ 3483687 h 5829300"/>
              <a:gd name="connsiteX17" fmla="*/ 92403 w 5819790"/>
              <a:gd name="connsiteY17" fmla="*/ 3636038 h 5829300"/>
              <a:gd name="connsiteX18" fmla="*/ 92403 w 5819790"/>
              <a:gd name="connsiteY18" fmla="*/ 3651557 h 5829300"/>
              <a:gd name="connsiteX19" fmla="*/ 92403 w 5819790"/>
              <a:gd name="connsiteY19" fmla="*/ 3651557 h 5829300"/>
              <a:gd name="connsiteX20" fmla="*/ 2910960 w 5819790"/>
              <a:gd name="connsiteY20" fmla="*/ 5830365 h 5829300"/>
              <a:gd name="connsiteX21" fmla="*/ 5821208 w 5819790"/>
              <a:gd name="connsiteY21" fmla="*/ 2920118 h 5829300"/>
              <a:gd name="connsiteX22" fmla="*/ 2903191 w 5819790"/>
              <a:gd name="connsiteY22" fmla="*/ 0 h 5829300"/>
              <a:gd name="connsiteX23" fmla="*/ 2628815 w 5819790"/>
              <a:gd name="connsiteY23" fmla="*/ 3473816 h 5829300"/>
              <a:gd name="connsiteX24" fmla="*/ 335741 w 5819790"/>
              <a:gd name="connsiteY24" fmla="*/ 3473816 h 5829300"/>
              <a:gd name="connsiteX25" fmla="*/ 327981 w 5819790"/>
              <a:gd name="connsiteY25" fmla="*/ 3458297 h 5829300"/>
              <a:gd name="connsiteX26" fmla="*/ 312462 w 5819790"/>
              <a:gd name="connsiteY26" fmla="*/ 3389876 h 5829300"/>
              <a:gd name="connsiteX27" fmla="*/ 296942 w 5819790"/>
              <a:gd name="connsiteY27" fmla="*/ 3329215 h 5829300"/>
              <a:gd name="connsiteX28" fmla="*/ 289183 w 5819790"/>
              <a:gd name="connsiteY28" fmla="*/ 3245275 h 5829300"/>
              <a:gd name="connsiteX29" fmla="*/ 281423 w 5819790"/>
              <a:gd name="connsiteY29" fmla="*/ 3191670 h 5829300"/>
              <a:gd name="connsiteX30" fmla="*/ 273663 w 5819790"/>
              <a:gd name="connsiteY30" fmla="*/ 3092924 h 5829300"/>
              <a:gd name="connsiteX31" fmla="*/ 273663 w 5819790"/>
              <a:gd name="connsiteY31" fmla="*/ 3054839 h 5829300"/>
              <a:gd name="connsiteX32" fmla="*/ 273663 w 5819790"/>
              <a:gd name="connsiteY32" fmla="*/ 2917997 h 5829300"/>
              <a:gd name="connsiteX33" fmla="*/ 273663 w 5819790"/>
              <a:gd name="connsiteY33" fmla="*/ 2781156 h 5829300"/>
              <a:gd name="connsiteX34" fmla="*/ 273663 w 5819790"/>
              <a:gd name="connsiteY34" fmla="*/ 2743071 h 5829300"/>
              <a:gd name="connsiteX35" fmla="*/ 281423 w 5819790"/>
              <a:gd name="connsiteY35" fmla="*/ 2644325 h 5829300"/>
              <a:gd name="connsiteX36" fmla="*/ 289183 w 5819790"/>
              <a:gd name="connsiteY36" fmla="*/ 2590720 h 5829300"/>
              <a:gd name="connsiteX37" fmla="*/ 296942 w 5819790"/>
              <a:gd name="connsiteY37" fmla="*/ 2506780 h 5829300"/>
              <a:gd name="connsiteX38" fmla="*/ 312462 w 5819790"/>
              <a:gd name="connsiteY38" fmla="*/ 2438359 h 5829300"/>
              <a:gd name="connsiteX39" fmla="*/ 327981 w 5819790"/>
              <a:gd name="connsiteY39" fmla="*/ 2369939 h 5829300"/>
              <a:gd name="connsiteX40" fmla="*/ 335741 w 5819790"/>
              <a:gd name="connsiteY40" fmla="*/ 2354419 h 5829300"/>
              <a:gd name="connsiteX41" fmla="*/ 2628815 w 5819790"/>
              <a:gd name="connsiteY41" fmla="*/ 2354419 h 5829300"/>
              <a:gd name="connsiteX42" fmla="*/ 2765656 w 5819790"/>
              <a:gd name="connsiteY42" fmla="*/ 2217578 h 5829300"/>
              <a:gd name="connsiteX43" fmla="*/ 2765656 w 5819790"/>
              <a:gd name="connsiteY43" fmla="*/ 1684335 h 5829300"/>
              <a:gd name="connsiteX44" fmla="*/ 4022578 w 5819790"/>
              <a:gd name="connsiteY44" fmla="*/ 2903191 h 5829300"/>
              <a:gd name="connsiteX45" fmla="*/ 4038098 w 5819790"/>
              <a:gd name="connsiteY45" fmla="*/ 2918711 h 5829300"/>
              <a:gd name="connsiteX46" fmla="*/ 4022578 w 5819790"/>
              <a:gd name="connsiteY46" fmla="*/ 2934230 h 5829300"/>
              <a:gd name="connsiteX47" fmla="*/ 2773416 w 5819790"/>
              <a:gd name="connsiteY47" fmla="*/ 4143891 h 5829300"/>
              <a:gd name="connsiteX48" fmla="*/ 2773416 w 5819790"/>
              <a:gd name="connsiteY48" fmla="*/ 3610648 h 5829300"/>
              <a:gd name="connsiteX49" fmla="*/ 2628815 w 5819790"/>
              <a:gd name="connsiteY49" fmla="*/ 3473816 h 5829300"/>
              <a:gd name="connsiteX50" fmla="*/ 2903191 w 5819790"/>
              <a:gd name="connsiteY50" fmla="*/ 5546118 h 5829300"/>
              <a:gd name="connsiteX51" fmla="*/ 411921 w 5819790"/>
              <a:gd name="connsiteY51" fmla="*/ 3755952 h 5829300"/>
              <a:gd name="connsiteX52" fmla="*/ 2491270 w 5819790"/>
              <a:gd name="connsiteY52" fmla="*/ 3755952 h 5829300"/>
              <a:gd name="connsiteX53" fmla="*/ 2491270 w 5819790"/>
              <a:gd name="connsiteY53" fmla="*/ 4357607 h 5829300"/>
              <a:gd name="connsiteX54" fmla="*/ 2491270 w 5819790"/>
              <a:gd name="connsiteY54" fmla="*/ 4373126 h 5829300"/>
              <a:gd name="connsiteX55" fmla="*/ 2666197 w 5819790"/>
              <a:gd name="connsiteY55" fmla="*/ 4555812 h 5829300"/>
              <a:gd name="connsiteX56" fmla="*/ 2826307 w 5819790"/>
              <a:gd name="connsiteY56" fmla="*/ 4479632 h 5829300"/>
              <a:gd name="connsiteX57" fmla="*/ 4220775 w 5819790"/>
              <a:gd name="connsiteY57" fmla="*/ 3131010 h 5829300"/>
              <a:gd name="connsiteX58" fmla="*/ 4319521 w 5819790"/>
              <a:gd name="connsiteY58" fmla="*/ 2917997 h 5829300"/>
              <a:gd name="connsiteX59" fmla="*/ 4220775 w 5819790"/>
              <a:gd name="connsiteY59" fmla="*/ 2697226 h 5829300"/>
              <a:gd name="connsiteX60" fmla="*/ 2819261 w 5819790"/>
              <a:gd name="connsiteY60" fmla="*/ 1340863 h 5829300"/>
              <a:gd name="connsiteX61" fmla="*/ 2659150 w 5819790"/>
              <a:gd name="connsiteY61" fmla="*/ 1264682 h 5829300"/>
              <a:gd name="connsiteX62" fmla="*/ 2484223 w 5819790"/>
              <a:gd name="connsiteY62" fmla="*/ 1432553 h 5829300"/>
              <a:gd name="connsiteX63" fmla="*/ 2484223 w 5819790"/>
              <a:gd name="connsiteY63" fmla="*/ 1455128 h 5829300"/>
              <a:gd name="connsiteX64" fmla="*/ 2484223 w 5819790"/>
              <a:gd name="connsiteY64" fmla="*/ 2080062 h 5829300"/>
              <a:gd name="connsiteX65" fmla="*/ 411921 w 5819790"/>
              <a:gd name="connsiteY65" fmla="*/ 2080062 h 5829300"/>
              <a:gd name="connsiteX66" fmla="*/ 2903191 w 5819790"/>
              <a:gd name="connsiteY66" fmla="*/ 282136 h 5829300"/>
              <a:gd name="connsiteX67" fmla="*/ 5531302 w 5819790"/>
              <a:gd name="connsiteY67" fmla="*/ 2910247 h 5829300"/>
              <a:gd name="connsiteX68" fmla="*/ 2903191 w 5819790"/>
              <a:gd name="connsiteY68" fmla="*/ 5546118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819790" h="5829300">
                <a:moveTo>
                  <a:pt x="2903191" y="0"/>
                </a:moveTo>
                <a:cubicBezTo>
                  <a:pt x="1554578" y="0"/>
                  <a:pt x="411921" y="921885"/>
                  <a:pt x="84644" y="2178808"/>
                </a:cubicBezTo>
                <a:lnTo>
                  <a:pt x="84644" y="2178808"/>
                </a:lnTo>
                <a:cubicBezTo>
                  <a:pt x="84644" y="2186568"/>
                  <a:pt x="84644" y="2186568"/>
                  <a:pt x="84644" y="2194327"/>
                </a:cubicBezTo>
                <a:cubicBezTo>
                  <a:pt x="69124" y="2240173"/>
                  <a:pt x="62068" y="2293074"/>
                  <a:pt x="54318" y="2346678"/>
                </a:cubicBezTo>
                <a:cubicBezTo>
                  <a:pt x="54318" y="2362198"/>
                  <a:pt x="46558" y="2384764"/>
                  <a:pt x="46558" y="2400283"/>
                </a:cubicBezTo>
                <a:cubicBezTo>
                  <a:pt x="38799" y="2438369"/>
                  <a:pt x="31039" y="2476464"/>
                  <a:pt x="31039" y="2514549"/>
                </a:cubicBezTo>
                <a:cubicBezTo>
                  <a:pt x="31039" y="2537124"/>
                  <a:pt x="23279" y="2552634"/>
                  <a:pt x="23279" y="2575210"/>
                </a:cubicBezTo>
                <a:cubicBezTo>
                  <a:pt x="15519" y="2613295"/>
                  <a:pt x="15519" y="2651390"/>
                  <a:pt x="15519" y="2697235"/>
                </a:cubicBezTo>
                <a:cubicBezTo>
                  <a:pt x="15519" y="2712755"/>
                  <a:pt x="15519" y="2727561"/>
                  <a:pt x="7760" y="2750840"/>
                </a:cubicBezTo>
                <a:cubicBezTo>
                  <a:pt x="7760" y="2804445"/>
                  <a:pt x="0" y="2865106"/>
                  <a:pt x="0" y="2918711"/>
                </a:cubicBezTo>
                <a:cubicBezTo>
                  <a:pt x="0" y="2979372"/>
                  <a:pt x="0" y="3032976"/>
                  <a:pt x="7760" y="3086581"/>
                </a:cubicBezTo>
                <a:cubicBezTo>
                  <a:pt x="7760" y="3102101"/>
                  <a:pt x="7760" y="3116907"/>
                  <a:pt x="15519" y="3140186"/>
                </a:cubicBezTo>
                <a:cubicBezTo>
                  <a:pt x="15519" y="3178271"/>
                  <a:pt x="23279" y="3224126"/>
                  <a:pt x="31039" y="3262212"/>
                </a:cubicBezTo>
                <a:cubicBezTo>
                  <a:pt x="31039" y="3284787"/>
                  <a:pt x="38799" y="3300297"/>
                  <a:pt x="38799" y="3315816"/>
                </a:cubicBezTo>
                <a:cubicBezTo>
                  <a:pt x="46558" y="3353902"/>
                  <a:pt x="54318" y="3391996"/>
                  <a:pt x="54318" y="3430082"/>
                </a:cubicBezTo>
                <a:cubicBezTo>
                  <a:pt x="54318" y="3445602"/>
                  <a:pt x="62078" y="3468167"/>
                  <a:pt x="62078" y="3483687"/>
                </a:cubicBezTo>
                <a:cubicBezTo>
                  <a:pt x="69837" y="3537292"/>
                  <a:pt x="84653" y="3582433"/>
                  <a:pt x="92403" y="3636038"/>
                </a:cubicBezTo>
                <a:cubicBezTo>
                  <a:pt x="92403" y="3643798"/>
                  <a:pt x="92403" y="3643798"/>
                  <a:pt x="92403" y="3651557"/>
                </a:cubicBezTo>
                <a:lnTo>
                  <a:pt x="92403" y="3651557"/>
                </a:lnTo>
                <a:cubicBezTo>
                  <a:pt x="419681" y="4900720"/>
                  <a:pt x="1555282" y="5830365"/>
                  <a:pt x="2910960" y="5830365"/>
                </a:cubicBezTo>
                <a:cubicBezTo>
                  <a:pt x="4518440" y="5830365"/>
                  <a:pt x="5821208" y="4527597"/>
                  <a:pt x="5821208" y="2920118"/>
                </a:cubicBezTo>
                <a:cubicBezTo>
                  <a:pt x="5821208" y="1312639"/>
                  <a:pt x="4510671" y="0"/>
                  <a:pt x="2903191" y="0"/>
                </a:cubicBezTo>
                <a:close/>
                <a:moveTo>
                  <a:pt x="2628815" y="3473816"/>
                </a:moveTo>
                <a:lnTo>
                  <a:pt x="335741" y="3473816"/>
                </a:lnTo>
                <a:cubicBezTo>
                  <a:pt x="335741" y="3466056"/>
                  <a:pt x="335741" y="3466056"/>
                  <a:pt x="327981" y="3458297"/>
                </a:cubicBezTo>
                <a:cubicBezTo>
                  <a:pt x="320222" y="3435721"/>
                  <a:pt x="320222" y="3412451"/>
                  <a:pt x="312462" y="3389876"/>
                </a:cubicBezTo>
                <a:cubicBezTo>
                  <a:pt x="304702" y="3367301"/>
                  <a:pt x="304702" y="3344031"/>
                  <a:pt x="296942" y="3329215"/>
                </a:cubicBezTo>
                <a:cubicBezTo>
                  <a:pt x="289183" y="3298889"/>
                  <a:pt x="289183" y="3275610"/>
                  <a:pt x="289183" y="3245275"/>
                </a:cubicBezTo>
                <a:cubicBezTo>
                  <a:pt x="289183" y="3229756"/>
                  <a:pt x="281423" y="3214950"/>
                  <a:pt x="281423" y="3191670"/>
                </a:cubicBezTo>
                <a:cubicBezTo>
                  <a:pt x="281423" y="3161344"/>
                  <a:pt x="273663" y="3123250"/>
                  <a:pt x="273663" y="3092924"/>
                </a:cubicBezTo>
                <a:cubicBezTo>
                  <a:pt x="273663" y="3077404"/>
                  <a:pt x="273663" y="3070348"/>
                  <a:pt x="273663" y="3054839"/>
                </a:cubicBezTo>
                <a:cubicBezTo>
                  <a:pt x="273663" y="3008993"/>
                  <a:pt x="273663" y="2963148"/>
                  <a:pt x="273663" y="2917997"/>
                </a:cubicBezTo>
                <a:cubicBezTo>
                  <a:pt x="273663" y="2872856"/>
                  <a:pt x="273663" y="2826307"/>
                  <a:pt x="273663" y="2781156"/>
                </a:cubicBezTo>
                <a:cubicBezTo>
                  <a:pt x="273663" y="2765637"/>
                  <a:pt x="273663" y="2758581"/>
                  <a:pt x="273663" y="2743071"/>
                </a:cubicBezTo>
                <a:cubicBezTo>
                  <a:pt x="273663" y="2712745"/>
                  <a:pt x="281423" y="2674650"/>
                  <a:pt x="281423" y="2644325"/>
                </a:cubicBezTo>
                <a:cubicBezTo>
                  <a:pt x="281423" y="2628805"/>
                  <a:pt x="289183" y="2606239"/>
                  <a:pt x="289183" y="2590720"/>
                </a:cubicBezTo>
                <a:cubicBezTo>
                  <a:pt x="289183" y="2560394"/>
                  <a:pt x="296942" y="2537115"/>
                  <a:pt x="296942" y="2506780"/>
                </a:cubicBezTo>
                <a:cubicBezTo>
                  <a:pt x="296942" y="2484204"/>
                  <a:pt x="304702" y="2460935"/>
                  <a:pt x="312462" y="2438359"/>
                </a:cubicBezTo>
                <a:cubicBezTo>
                  <a:pt x="320222" y="2415784"/>
                  <a:pt x="320222" y="2392514"/>
                  <a:pt x="327981" y="2369939"/>
                </a:cubicBezTo>
                <a:cubicBezTo>
                  <a:pt x="327981" y="2362179"/>
                  <a:pt x="327981" y="2362179"/>
                  <a:pt x="335741" y="2354419"/>
                </a:cubicBezTo>
                <a:lnTo>
                  <a:pt x="2628815" y="2354419"/>
                </a:lnTo>
                <a:cubicBezTo>
                  <a:pt x="2704995" y="2354419"/>
                  <a:pt x="2765656" y="2293758"/>
                  <a:pt x="2765656" y="2217578"/>
                </a:cubicBezTo>
                <a:lnTo>
                  <a:pt x="2765656" y="1684335"/>
                </a:lnTo>
                <a:lnTo>
                  <a:pt x="4022578" y="2903191"/>
                </a:lnTo>
                <a:cubicBezTo>
                  <a:pt x="4030338" y="2910951"/>
                  <a:pt x="4030338" y="2918711"/>
                  <a:pt x="4038098" y="2918711"/>
                </a:cubicBezTo>
                <a:cubicBezTo>
                  <a:pt x="4038098" y="2918711"/>
                  <a:pt x="4038098" y="2926470"/>
                  <a:pt x="4022578" y="2934230"/>
                </a:cubicBezTo>
                <a:lnTo>
                  <a:pt x="2773416" y="4143891"/>
                </a:lnTo>
                <a:lnTo>
                  <a:pt x="2773416" y="3610648"/>
                </a:lnTo>
                <a:cubicBezTo>
                  <a:pt x="2773416" y="3534477"/>
                  <a:pt x="2704995" y="3473816"/>
                  <a:pt x="2628815" y="3473816"/>
                </a:cubicBezTo>
                <a:close/>
                <a:moveTo>
                  <a:pt x="2903191" y="5546118"/>
                </a:moveTo>
                <a:cubicBezTo>
                  <a:pt x="1745015" y="5546118"/>
                  <a:pt x="762469" y="4792103"/>
                  <a:pt x="411921" y="3755952"/>
                </a:cubicBezTo>
                <a:lnTo>
                  <a:pt x="2491270" y="3755952"/>
                </a:lnTo>
                <a:lnTo>
                  <a:pt x="2491270" y="4357607"/>
                </a:lnTo>
                <a:cubicBezTo>
                  <a:pt x="2491270" y="4365366"/>
                  <a:pt x="2491270" y="4365366"/>
                  <a:pt x="2491270" y="4373126"/>
                </a:cubicBezTo>
                <a:cubicBezTo>
                  <a:pt x="2506789" y="4509967"/>
                  <a:pt x="2597776" y="4555812"/>
                  <a:pt x="2666197" y="4555812"/>
                </a:cubicBezTo>
                <a:cubicBezTo>
                  <a:pt x="2750137" y="4555812"/>
                  <a:pt x="2803038" y="4502207"/>
                  <a:pt x="2826307" y="4479632"/>
                </a:cubicBezTo>
                <a:lnTo>
                  <a:pt x="4220775" y="3131010"/>
                </a:lnTo>
                <a:cubicBezTo>
                  <a:pt x="4304715" y="3054829"/>
                  <a:pt x="4319521" y="2970899"/>
                  <a:pt x="4319521" y="2917997"/>
                </a:cubicBezTo>
                <a:cubicBezTo>
                  <a:pt x="4319521" y="2803732"/>
                  <a:pt x="4251100" y="2727552"/>
                  <a:pt x="4220775" y="2697226"/>
                </a:cubicBezTo>
                <a:lnTo>
                  <a:pt x="2819261" y="1340863"/>
                </a:lnTo>
                <a:cubicBezTo>
                  <a:pt x="2796685" y="1325343"/>
                  <a:pt x="2743080" y="1264682"/>
                  <a:pt x="2659150" y="1264682"/>
                </a:cubicBezTo>
                <a:cubicBezTo>
                  <a:pt x="2590729" y="1264682"/>
                  <a:pt x="2506799" y="1310528"/>
                  <a:pt x="2484223" y="1432553"/>
                </a:cubicBezTo>
                <a:cubicBezTo>
                  <a:pt x="2484223" y="1440313"/>
                  <a:pt x="2484223" y="1448072"/>
                  <a:pt x="2484223" y="1455128"/>
                </a:cubicBezTo>
                <a:lnTo>
                  <a:pt x="2484223" y="2080062"/>
                </a:lnTo>
                <a:lnTo>
                  <a:pt x="411921" y="2080062"/>
                </a:lnTo>
                <a:cubicBezTo>
                  <a:pt x="762478" y="1036151"/>
                  <a:pt x="1745024" y="282136"/>
                  <a:pt x="2903191" y="282136"/>
                </a:cubicBezTo>
                <a:cubicBezTo>
                  <a:pt x="4350560" y="282136"/>
                  <a:pt x="5531302" y="1462879"/>
                  <a:pt x="5531302" y="2910247"/>
                </a:cubicBezTo>
                <a:cubicBezTo>
                  <a:pt x="5531302" y="4357616"/>
                  <a:pt x="4350560" y="5546118"/>
                  <a:pt x="2903191" y="5546118"/>
                </a:cubicBezTo>
                <a:close/>
              </a:path>
            </a:pathLst>
          </a:custGeom>
          <a:solidFill>
            <a:schemeClr val="bg1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9" name="Forma libre 308">
            <a:extLst>
              <a:ext uri="{FF2B5EF4-FFF2-40B4-BE49-F238E27FC236}">
                <a16:creationId xmlns:a16="http://schemas.microsoft.com/office/drawing/2014/main" id="{D303CE12-56A1-B441-A70C-C106AE2A8E3E}"/>
              </a:ext>
            </a:extLst>
          </p:cNvPr>
          <p:cNvSpPr/>
          <p:nvPr/>
        </p:nvSpPr>
        <p:spPr>
          <a:xfrm>
            <a:off x="8775988" y="1415734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1754 w 5829300"/>
              <a:gd name="connsiteY10" fmla="*/ 3006852 h 5829300"/>
              <a:gd name="connsiteX11" fmla="*/ 4051754 w 5829300"/>
              <a:gd name="connsiteY11" fmla="*/ 3205382 h 5829300"/>
              <a:gd name="connsiteX12" fmla="*/ 3013910 w 5829300"/>
              <a:gd name="connsiteY12" fmla="*/ 4250293 h 5829300"/>
              <a:gd name="connsiteX13" fmla="*/ 2991298 w 5829300"/>
              <a:gd name="connsiteY13" fmla="*/ 4265838 h 5829300"/>
              <a:gd name="connsiteX14" fmla="*/ 2983525 w 5829300"/>
              <a:gd name="connsiteY14" fmla="*/ 4273611 h 5829300"/>
              <a:gd name="connsiteX15" fmla="*/ 2967981 w 5829300"/>
              <a:gd name="connsiteY15" fmla="*/ 4281383 h 5829300"/>
              <a:gd name="connsiteX16" fmla="*/ 2952436 w 5829300"/>
              <a:gd name="connsiteY16" fmla="*/ 4289155 h 5829300"/>
              <a:gd name="connsiteX17" fmla="*/ 2936891 w 5829300"/>
              <a:gd name="connsiteY17" fmla="*/ 4289155 h 5829300"/>
              <a:gd name="connsiteX18" fmla="*/ 2906516 w 5829300"/>
              <a:gd name="connsiteY18" fmla="*/ 4289155 h 5829300"/>
              <a:gd name="connsiteX19" fmla="*/ 2876141 w 5829300"/>
              <a:gd name="connsiteY19" fmla="*/ 4289155 h 5829300"/>
              <a:gd name="connsiteX20" fmla="*/ 2860596 w 5829300"/>
              <a:gd name="connsiteY20" fmla="*/ 4289155 h 5829300"/>
              <a:gd name="connsiteX21" fmla="*/ 2845051 w 5829300"/>
              <a:gd name="connsiteY21" fmla="*/ 4281383 h 5829300"/>
              <a:gd name="connsiteX22" fmla="*/ 2829506 w 5829300"/>
              <a:gd name="connsiteY22" fmla="*/ 4273611 h 5829300"/>
              <a:gd name="connsiteX23" fmla="*/ 2821734 w 5829300"/>
              <a:gd name="connsiteY23" fmla="*/ 4265838 h 5829300"/>
              <a:gd name="connsiteX24" fmla="*/ 2799121 w 5829300"/>
              <a:gd name="connsiteY24" fmla="*/ 4250293 h 5829300"/>
              <a:gd name="connsiteX25" fmla="*/ 1770478 w 5829300"/>
              <a:gd name="connsiteY25" fmla="*/ 3197600 h 5829300"/>
              <a:gd name="connsiteX26" fmla="*/ 1770478 w 5829300"/>
              <a:gd name="connsiteY26" fmla="*/ 2999070 h 5829300"/>
              <a:gd name="connsiteX27" fmla="*/ 1969008 w 5829300"/>
              <a:gd name="connsiteY27" fmla="*/ 2999070 h 5829300"/>
              <a:gd name="connsiteX28" fmla="*/ 2777947 w 5829300"/>
              <a:gd name="connsiteY28" fmla="*/ 3808009 h 5829300"/>
              <a:gd name="connsiteX29" fmla="*/ 2777947 w 5829300"/>
              <a:gd name="connsiteY29" fmla="*/ 1571958 h 5829300"/>
              <a:gd name="connsiteX30" fmla="*/ 2915012 w 5829300"/>
              <a:gd name="connsiteY30" fmla="*/ 1434894 h 5829300"/>
              <a:gd name="connsiteX31" fmla="*/ 3052077 w 5829300"/>
              <a:gd name="connsiteY31" fmla="*/ 1571958 h 5829300"/>
              <a:gd name="connsiteX32" fmla="*/ 3052077 w 5829300"/>
              <a:gd name="connsiteY32" fmla="*/ 3807314 h 5829300"/>
              <a:gd name="connsiteX33" fmla="*/ 3846176 w 5829300"/>
              <a:gd name="connsiteY33" fmla="*/ 3013920 h 5829300"/>
              <a:gd name="connsiteX34" fmla="*/ 4051754 w 5829300"/>
              <a:gd name="connsiteY34" fmla="*/ 300685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1754" y="3006852"/>
                </a:moveTo>
                <a:cubicBezTo>
                  <a:pt x="4105447" y="3060544"/>
                  <a:pt x="4105447" y="3151680"/>
                  <a:pt x="4051754" y="3205382"/>
                </a:cubicBezTo>
                <a:lnTo>
                  <a:pt x="3013910" y="4250293"/>
                </a:lnTo>
                <a:cubicBezTo>
                  <a:pt x="3006138" y="4258066"/>
                  <a:pt x="2998365" y="4265838"/>
                  <a:pt x="2991298" y="4265838"/>
                </a:cubicBezTo>
                <a:lnTo>
                  <a:pt x="2983525" y="4273611"/>
                </a:lnTo>
                <a:cubicBezTo>
                  <a:pt x="2975753" y="4273611"/>
                  <a:pt x="2975753" y="4281383"/>
                  <a:pt x="2967981" y="4281383"/>
                </a:cubicBezTo>
                <a:cubicBezTo>
                  <a:pt x="2960208" y="4281383"/>
                  <a:pt x="2960208" y="4281383"/>
                  <a:pt x="2952436" y="4289155"/>
                </a:cubicBezTo>
                <a:cubicBezTo>
                  <a:pt x="2944663" y="4289155"/>
                  <a:pt x="2944663" y="4289155"/>
                  <a:pt x="2936891" y="4289155"/>
                </a:cubicBezTo>
                <a:cubicBezTo>
                  <a:pt x="2929119" y="4289155"/>
                  <a:pt x="2921346" y="4289155"/>
                  <a:pt x="2906516" y="4289155"/>
                </a:cubicBezTo>
                <a:cubicBezTo>
                  <a:pt x="2898743" y="4289155"/>
                  <a:pt x="2890971" y="4289155"/>
                  <a:pt x="2876141" y="4289155"/>
                </a:cubicBezTo>
                <a:cubicBezTo>
                  <a:pt x="2868368" y="4289155"/>
                  <a:pt x="2868368" y="4289155"/>
                  <a:pt x="2860596" y="4289155"/>
                </a:cubicBezTo>
                <a:cubicBezTo>
                  <a:pt x="2852823" y="4289155"/>
                  <a:pt x="2852823" y="4289155"/>
                  <a:pt x="2845051" y="4281383"/>
                </a:cubicBezTo>
                <a:cubicBezTo>
                  <a:pt x="2837279" y="4281383"/>
                  <a:pt x="2837279" y="4273611"/>
                  <a:pt x="2829506" y="4273611"/>
                </a:cubicBezTo>
                <a:cubicBezTo>
                  <a:pt x="2829506" y="4273611"/>
                  <a:pt x="2821734" y="4273611"/>
                  <a:pt x="2821734" y="4265838"/>
                </a:cubicBezTo>
                <a:cubicBezTo>
                  <a:pt x="2813961" y="4258066"/>
                  <a:pt x="2806189" y="4258066"/>
                  <a:pt x="2799121" y="4250293"/>
                </a:cubicBezTo>
                <a:lnTo>
                  <a:pt x="1770478" y="3197600"/>
                </a:lnTo>
                <a:cubicBezTo>
                  <a:pt x="1716786" y="3143907"/>
                  <a:pt x="1716786" y="3052772"/>
                  <a:pt x="1770478" y="2999070"/>
                </a:cubicBezTo>
                <a:cubicBezTo>
                  <a:pt x="1824171" y="2945368"/>
                  <a:pt x="1915306" y="2945378"/>
                  <a:pt x="1969008" y="2999070"/>
                </a:cubicBezTo>
                <a:lnTo>
                  <a:pt x="2777947" y="3808009"/>
                </a:lnTo>
                <a:lnTo>
                  <a:pt x="2777947" y="1571958"/>
                </a:lnTo>
                <a:cubicBezTo>
                  <a:pt x="2777947" y="1495654"/>
                  <a:pt x="2838707" y="1434894"/>
                  <a:pt x="2915012" y="1434894"/>
                </a:cubicBezTo>
                <a:cubicBezTo>
                  <a:pt x="2991317" y="1434894"/>
                  <a:pt x="3052077" y="1495654"/>
                  <a:pt x="3052077" y="1571958"/>
                </a:cubicBezTo>
                <a:lnTo>
                  <a:pt x="3052077" y="3807314"/>
                </a:lnTo>
                <a:lnTo>
                  <a:pt x="3846176" y="3013920"/>
                </a:lnTo>
                <a:cubicBezTo>
                  <a:pt x="3906926" y="2953150"/>
                  <a:pt x="3998767" y="2953150"/>
                  <a:pt x="4051754" y="30068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1" name="Forma libre 310">
            <a:extLst>
              <a:ext uri="{FF2B5EF4-FFF2-40B4-BE49-F238E27FC236}">
                <a16:creationId xmlns:a16="http://schemas.microsoft.com/office/drawing/2014/main" id="{4F2E8143-F190-8A40-AAE1-168BFA7C5E6F}"/>
              </a:ext>
            </a:extLst>
          </p:cNvPr>
          <p:cNvSpPr/>
          <p:nvPr/>
        </p:nvSpPr>
        <p:spPr>
          <a:xfrm>
            <a:off x="2068138" y="1408345"/>
            <a:ext cx="301831" cy="301338"/>
          </a:xfrm>
          <a:custGeom>
            <a:avLst/>
            <a:gdLst>
              <a:gd name="connsiteX0" fmla="*/ 2915002 w 5829300"/>
              <a:gd name="connsiteY0" fmla="*/ 0 h 5819775"/>
              <a:gd name="connsiteX1" fmla="*/ 0 w 5829300"/>
              <a:gd name="connsiteY1" fmla="*/ 2915003 h 5819775"/>
              <a:gd name="connsiteX2" fmla="*/ 2915002 w 5829300"/>
              <a:gd name="connsiteY2" fmla="*/ 5829300 h 5819775"/>
              <a:gd name="connsiteX3" fmla="*/ 5830005 w 5829300"/>
              <a:gd name="connsiteY3" fmla="*/ 2914298 h 5819775"/>
              <a:gd name="connsiteX4" fmla="*/ 2915002 w 5829300"/>
              <a:gd name="connsiteY4" fmla="*/ 0 h 5819775"/>
              <a:gd name="connsiteX5" fmla="*/ 2915002 w 5829300"/>
              <a:gd name="connsiteY5" fmla="*/ 5555180 h 5819775"/>
              <a:gd name="connsiteX6" fmla="*/ 282597 w 5829300"/>
              <a:gd name="connsiteY6" fmla="*/ 2922775 h 5819775"/>
              <a:gd name="connsiteX7" fmla="*/ 2915002 w 5829300"/>
              <a:gd name="connsiteY7" fmla="*/ 290370 h 5819775"/>
              <a:gd name="connsiteX8" fmla="*/ 5547408 w 5829300"/>
              <a:gd name="connsiteY8" fmla="*/ 2922775 h 5819775"/>
              <a:gd name="connsiteX9" fmla="*/ 2915002 w 5829300"/>
              <a:gd name="connsiteY9" fmla="*/ 5555180 h 5819775"/>
              <a:gd name="connsiteX10" fmla="*/ 2449421 w 5829300"/>
              <a:gd name="connsiteY10" fmla="*/ 1808636 h 5819775"/>
              <a:gd name="connsiteX11" fmla="*/ 1991611 w 5829300"/>
              <a:gd name="connsiteY11" fmla="*/ 1808636 h 5819775"/>
              <a:gd name="connsiteX12" fmla="*/ 1732331 w 5829300"/>
              <a:gd name="connsiteY12" fmla="*/ 2067916 h 5819775"/>
              <a:gd name="connsiteX13" fmla="*/ 1732331 w 5829300"/>
              <a:gd name="connsiteY13" fmla="*/ 3776929 h 5819775"/>
              <a:gd name="connsiteX14" fmla="*/ 1991611 w 5829300"/>
              <a:gd name="connsiteY14" fmla="*/ 4036209 h 5819775"/>
              <a:gd name="connsiteX15" fmla="*/ 2449421 w 5829300"/>
              <a:gd name="connsiteY15" fmla="*/ 4036209 h 5819775"/>
              <a:gd name="connsiteX16" fmla="*/ 2708700 w 5829300"/>
              <a:gd name="connsiteY16" fmla="*/ 3776929 h 5819775"/>
              <a:gd name="connsiteX17" fmla="*/ 2708700 w 5829300"/>
              <a:gd name="connsiteY17" fmla="*/ 2067916 h 5819775"/>
              <a:gd name="connsiteX18" fmla="*/ 2449421 w 5829300"/>
              <a:gd name="connsiteY18" fmla="*/ 1808636 h 5819775"/>
              <a:gd name="connsiteX19" fmla="*/ 2426113 w 5829300"/>
              <a:gd name="connsiteY19" fmla="*/ 3746554 h 5819775"/>
              <a:gd name="connsiteX20" fmla="*/ 2021996 w 5829300"/>
              <a:gd name="connsiteY20" fmla="*/ 3746554 h 5819775"/>
              <a:gd name="connsiteX21" fmla="*/ 2021996 w 5829300"/>
              <a:gd name="connsiteY21" fmla="*/ 2090528 h 5819775"/>
              <a:gd name="connsiteX22" fmla="*/ 2426113 w 5829300"/>
              <a:gd name="connsiteY22" fmla="*/ 2090528 h 5819775"/>
              <a:gd name="connsiteX23" fmla="*/ 2426113 w 5829300"/>
              <a:gd name="connsiteY23" fmla="*/ 3746554 h 5819775"/>
              <a:gd name="connsiteX24" fmla="*/ 3830622 w 5829300"/>
              <a:gd name="connsiteY24" fmla="*/ 1808636 h 5819775"/>
              <a:gd name="connsiteX25" fmla="*/ 3372812 w 5829300"/>
              <a:gd name="connsiteY25" fmla="*/ 1808636 h 5819775"/>
              <a:gd name="connsiteX26" fmla="*/ 3113532 w 5829300"/>
              <a:gd name="connsiteY26" fmla="*/ 2067916 h 5819775"/>
              <a:gd name="connsiteX27" fmla="*/ 3113532 w 5829300"/>
              <a:gd name="connsiteY27" fmla="*/ 3776929 h 5819775"/>
              <a:gd name="connsiteX28" fmla="*/ 3372812 w 5829300"/>
              <a:gd name="connsiteY28" fmla="*/ 4036209 h 5819775"/>
              <a:gd name="connsiteX29" fmla="*/ 3830622 w 5829300"/>
              <a:gd name="connsiteY29" fmla="*/ 4036209 h 5819775"/>
              <a:gd name="connsiteX30" fmla="*/ 4089902 w 5829300"/>
              <a:gd name="connsiteY30" fmla="*/ 3776929 h 5819775"/>
              <a:gd name="connsiteX31" fmla="*/ 4089902 w 5829300"/>
              <a:gd name="connsiteY31" fmla="*/ 2067916 h 5819775"/>
              <a:gd name="connsiteX32" fmla="*/ 3830622 w 5829300"/>
              <a:gd name="connsiteY32" fmla="*/ 1808636 h 5819775"/>
              <a:gd name="connsiteX33" fmla="*/ 3807305 w 5829300"/>
              <a:gd name="connsiteY33" fmla="*/ 3746554 h 5819775"/>
              <a:gd name="connsiteX34" fmla="*/ 3403187 w 5829300"/>
              <a:gd name="connsiteY34" fmla="*/ 3746554 h 5819775"/>
              <a:gd name="connsiteX35" fmla="*/ 3403187 w 5829300"/>
              <a:gd name="connsiteY35" fmla="*/ 2090528 h 5819775"/>
              <a:gd name="connsiteX36" fmla="*/ 3807305 w 5829300"/>
              <a:gd name="connsiteY36" fmla="*/ 2090528 h 5819775"/>
              <a:gd name="connsiteX37" fmla="*/ 3807305 w 5829300"/>
              <a:gd name="connsiteY37" fmla="*/ 3746554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19775">
                <a:moveTo>
                  <a:pt x="2915002" y="0"/>
                </a:moveTo>
                <a:cubicBezTo>
                  <a:pt x="1304896" y="0"/>
                  <a:pt x="0" y="1304896"/>
                  <a:pt x="0" y="2915003"/>
                </a:cubicBezTo>
                <a:cubicBezTo>
                  <a:pt x="0" y="4525109"/>
                  <a:pt x="1304896" y="5829300"/>
                  <a:pt x="2915002" y="5829300"/>
                </a:cubicBezTo>
                <a:cubicBezTo>
                  <a:pt x="4525109" y="5829300"/>
                  <a:pt x="5830005" y="4524404"/>
                  <a:pt x="5830005" y="2914298"/>
                </a:cubicBezTo>
                <a:cubicBezTo>
                  <a:pt x="5830005" y="1304192"/>
                  <a:pt x="4524404" y="0"/>
                  <a:pt x="2915002" y="0"/>
                </a:cubicBezTo>
                <a:close/>
                <a:moveTo>
                  <a:pt x="2915002" y="5555180"/>
                </a:moveTo>
                <a:cubicBezTo>
                  <a:pt x="1465269" y="5555180"/>
                  <a:pt x="282597" y="4372509"/>
                  <a:pt x="282597" y="2922775"/>
                </a:cubicBezTo>
                <a:cubicBezTo>
                  <a:pt x="282597" y="1473041"/>
                  <a:pt x="1465269" y="290370"/>
                  <a:pt x="2915002" y="290370"/>
                </a:cubicBezTo>
                <a:cubicBezTo>
                  <a:pt x="4364736" y="290370"/>
                  <a:pt x="5547408" y="1473041"/>
                  <a:pt x="5547408" y="2922775"/>
                </a:cubicBezTo>
                <a:cubicBezTo>
                  <a:pt x="5547408" y="4372509"/>
                  <a:pt x="4364736" y="5555180"/>
                  <a:pt x="2915002" y="5555180"/>
                </a:cubicBezTo>
                <a:close/>
                <a:moveTo>
                  <a:pt x="2449421" y="1808636"/>
                </a:moveTo>
                <a:lnTo>
                  <a:pt x="1991611" y="1808636"/>
                </a:lnTo>
                <a:cubicBezTo>
                  <a:pt x="1846783" y="1808636"/>
                  <a:pt x="1732331" y="1923088"/>
                  <a:pt x="1732331" y="2067916"/>
                </a:cubicBezTo>
                <a:lnTo>
                  <a:pt x="1732331" y="3776929"/>
                </a:lnTo>
                <a:cubicBezTo>
                  <a:pt x="1732331" y="3921757"/>
                  <a:pt x="1846783" y="4036209"/>
                  <a:pt x="1991611" y="4036209"/>
                </a:cubicBezTo>
                <a:lnTo>
                  <a:pt x="2449421" y="4036209"/>
                </a:lnTo>
                <a:cubicBezTo>
                  <a:pt x="2594248" y="4036209"/>
                  <a:pt x="2708700" y="3921757"/>
                  <a:pt x="2708700" y="3776929"/>
                </a:cubicBezTo>
                <a:lnTo>
                  <a:pt x="2708700" y="2067916"/>
                </a:lnTo>
                <a:cubicBezTo>
                  <a:pt x="2708710" y="1923088"/>
                  <a:pt x="2594258" y="1808636"/>
                  <a:pt x="2449421" y="1808636"/>
                </a:cubicBezTo>
                <a:close/>
                <a:moveTo>
                  <a:pt x="2426113" y="3746554"/>
                </a:moveTo>
                <a:lnTo>
                  <a:pt x="2021996" y="3746554"/>
                </a:lnTo>
                <a:lnTo>
                  <a:pt x="2021996" y="2090528"/>
                </a:lnTo>
                <a:lnTo>
                  <a:pt x="2426113" y="2090528"/>
                </a:lnTo>
                <a:lnTo>
                  <a:pt x="2426113" y="3746554"/>
                </a:lnTo>
                <a:close/>
                <a:moveTo>
                  <a:pt x="3830622" y="1808636"/>
                </a:moveTo>
                <a:lnTo>
                  <a:pt x="3372812" y="1808636"/>
                </a:lnTo>
                <a:cubicBezTo>
                  <a:pt x="3227984" y="1808636"/>
                  <a:pt x="3113532" y="1923088"/>
                  <a:pt x="3113532" y="2067916"/>
                </a:cubicBezTo>
                <a:lnTo>
                  <a:pt x="3113532" y="3776929"/>
                </a:lnTo>
                <a:cubicBezTo>
                  <a:pt x="3113532" y="3921757"/>
                  <a:pt x="3227984" y="4036209"/>
                  <a:pt x="3372812" y="4036209"/>
                </a:cubicBezTo>
                <a:lnTo>
                  <a:pt x="3830622" y="4036209"/>
                </a:lnTo>
                <a:cubicBezTo>
                  <a:pt x="3975449" y="4036209"/>
                  <a:pt x="4089902" y="3921757"/>
                  <a:pt x="4089902" y="3776929"/>
                </a:cubicBezTo>
                <a:lnTo>
                  <a:pt x="4089902" y="2067916"/>
                </a:lnTo>
                <a:cubicBezTo>
                  <a:pt x="4089911" y="1923088"/>
                  <a:pt x="3975459" y="1808636"/>
                  <a:pt x="3830622" y="1808636"/>
                </a:cubicBezTo>
                <a:close/>
                <a:moveTo>
                  <a:pt x="3807305" y="3746554"/>
                </a:moveTo>
                <a:lnTo>
                  <a:pt x="3403187" y="3746554"/>
                </a:lnTo>
                <a:lnTo>
                  <a:pt x="3403187" y="2090528"/>
                </a:lnTo>
                <a:lnTo>
                  <a:pt x="3807305" y="2090528"/>
                </a:lnTo>
                <a:lnTo>
                  <a:pt x="3807305" y="374655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3" name="Forma libre 312">
            <a:extLst>
              <a:ext uri="{FF2B5EF4-FFF2-40B4-BE49-F238E27FC236}">
                <a16:creationId xmlns:a16="http://schemas.microsoft.com/office/drawing/2014/main" id="{021F0E8C-9346-1849-A656-29418C69F98C}"/>
              </a:ext>
            </a:extLst>
          </p:cNvPr>
          <p:cNvSpPr/>
          <p:nvPr/>
        </p:nvSpPr>
        <p:spPr>
          <a:xfrm>
            <a:off x="1241107" y="1442587"/>
            <a:ext cx="301831" cy="301338"/>
          </a:xfrm>
          <a:custGeom>
            <a:avLst/>
            <a:gdLst>
              <a:gd name="connsiteX0" fmla="*/ 2915002 w 5829300"/>
              <a:gd name="connsiteY0" fmla="*/ 0 h 5819775"/>
              <a:gd name="connsiteX1" fmla="*/ 0 w 5829300"/>
              <a:gd name="connsiteY1" fmla="*/ 2915003 h 5819775"/>
              <a:gd name="connsiteX2" fmla="*/ 2915002 w 5829300"/>
              <a:gd name="connsiteY2" fmla="*/ 5829300 h 5819775"/>
              <a:gd name="connsiteX3" fmla="*/ 5830005 w 5829300"/>
              <a:gd name="connsiteY3" fmla="*/ 2914298 h 5819775"/>
              <a:gd name="connsiteX4" fmla="*/ 2915002 w 5829300"/>
              <a:gd name="connsiteY4" fmla="*/ 0 h 5819775"/>
              <a:gd name="connsiteX5" fmla="*/ 2915002 w 5829300"/>
              <a:gd name="connsiteY5" fmla="*/ 5547408 h 5819775"/>
              <a:gd name="connsiteX6" fmla="*/ 282597 w 5829300"/>
              <a:gd name="connsiteY6" fmla="*/ 2915003 h 5819775"/>
              <a:gd name="connsiteX7" fmla="*/ 2915002 w 5829300"/>
              <a:gd name="connsiteY7" fmla="*/ 282597 h 5819775"/>
              <a:gd name="connsiteX8" fmla="*/ 5547408 w 5829300"/>
              <a:gd name="connsiteY8" fmla="*/ 2915003 h 5819775"/>
              <a:gd name="connsiteX9" fmla="*/ 2915002 w 5829300"/>
              <a:gd name="connsiteY9" fmla="*/ 5547408 h 5819775"/>
              <a:gd name="connsiteX10" fmla="*/ 4051754 w 5829300"/>
              <a:gd name="connsiteY10" fmla="*/ 2716482 h 5819775"/>
              <a:gd name="connsiteX11" fmla="*/ 4036209 w 5829300"/>
              <a:gd name="connsiteY11" fmla="*/ 2708710 h 5819775"/>
              <a:gd name="connsiteX12" fmla="*/ 2418331 w 5829300"/>
              <a:gd name="connsiteY12" fmla="*/ 1777546 h 5819775"/>
              <a:gd name="connsiteX13" fmla="*/ 2265731 w 5829300"/>
              <a:gd name="connsiteY13" fmla="*/ 1731626 h 5819775"/>
              <a:gd name="connsiteX14" fmla="*/ 2044599 w 5829300"/>
              <a:gd name="connsiteY14" fmla="*/ 1998678 h 5819775"/>
              <a:gd name="connsiteX15" fmla="*/ 2044599 w 5829300"/>
              <a:gd name="connsiteY15" fmla="*/ 3829917 h 5819775"/>
              <a:gd name="connsiteX16" fmla="*/ 2273503 w 5829300"/>
              <a:gd name="connsiteY16" fmla="*/ 4096969 h 5819775"/>
              <a:gd name="connsiteX17" fmla="*/ 2433876 w 5829300"/>
              <a:gd name="connsiteY17" fmla="*/ 4051049 h 5819775"/>
              <a:gd name="connsiteX18" fmla="*/ 3982517 w 5829300"/>
              <a:gd name="connsiteY18" fmla="*/ 3158042 h 5819775"/>
              <a:gd name="connsiteX19" fmla="*/ 4157729 w 5829300"/>
              <a:gd name="connsiteY19" fmla="*/ 2921365 h 5819775"/>
              <a:gd name="connsiteX20" fmla="*/ 4051754 w 5829300"/>
              <a:gd name="connsiteY20" fmla="*/ 2716482 h 5819775"/>
              <a:gd name="connsiteX21" fmla="*/ 2327196 w 5829300"/>
              <a:gd name="connsiteY21" fmla="*/ 3792474 h 5819775"/>
              <a:gd name="connsiteX22" fmla="*/ 2327196 w 5829300"/>
              <a:gd name="connsiteY22" fmla="*/ 2052371 h 5819775"/>
              <a:gd name="connsiteX23" fmla="*/ 3830622 w 5829300"/>
              <a:gd name="connsiteY23" fmla="*/ 2922070 h 5819775"/>
              <a:gd name="connsiteX24" fmla="*/ 2327196 w 5829300"/>
              <a:gd name="connsiteY24" fmla="*/ 3792474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829300" h="5819775">
                <a:moveTo>
                  <a:pt x="2915002" y="0"/>
                </a:moveTo>
                <a:cubicBezTo>
                  <a:pt x="1304896" y="0"/>
                  <a:pt x="0" y="1304896"/>
                  <a:pt x="0" y="2915003"/>
                </a:cubicBezTo>
                <a:cubicBezTo>
                  <a:pt x="0" y="4525109"/>
                  <a:pt x="1304896" y="5829300"/>
                  <a:pt x="2915002" y="5829300"/>
                </a:cubicBezTo>
                <a:cubicBezTo>
                  <a:pt x="4525109" y="5829300"/>
                  <a:pt x="5830005" y="4524404"/>
                  <a:pt x="5830005" y="2914298"/>
                </a:cubicBezTo>
                <a:cubicBezTo>
                  <a:pt x="5830005" y="1304192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3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3"/>
                </a:cubicBezTo>
                <a:cubicBezTo>
                  <a:pt x="5547408" y="4364736"/>
                  <a:pt x="4372509" y="5547408"/>
                  <a:pt x="2915002" y="5547408"/>
                </a:cubicBezTo>
                <a:close/>
                <a:moveTo>
                  <a:pt x="4051754" y="2716482"/>
                </a:moveTo>
                <a:cubicBezTo>
                  <a:pt x="4043982" y="2716482"/>
                  <a:pt x="4043982" y="2708710"/>
                  <a:pt x="4036209" y="2708710"/>
                </a:cubicBezTo>
                <a:lnTo>
                  <a:pt x="2418331" y="1777546"/>
                </a:lnTo>
                <a:cubicBezTo>
                  <a:pt x="2364638" y="1747171"/>
                  <a:pt x="2319423" y="1731626"/>
                  <a:pt x="2265731" y="1731626"/>
                </a:cubicBezTo>
                <a:cubicBezTo>
                  <a:pt x="2159051" y="1731626"/>
                  <a:pt x="2044599" y="1815703"/>
                  <a:pt x="2044599" y="1998678"/>
                </a:cubicBezTo>
                <a:lnTo>
                  <a:pt x="2044599" y="3829917"/>
                </a:lnTo>
                <a:cubicBezTo>
                  <a:pt x="2052371" y="4012902"/>
                  <a:pt x="2159051" y="4096969"/>
                  <a:pt x="2273503" y="4096969"/>
                </a:cubicBezTo>
                <a:cubicBezTo>
                  <a:pt x="2327196" y="4096969"/>
                  <a:pt x="2380183" y="4081424"/>
                  <a:pt x="2433876" y="4051049"/>
                </a:cubicBezTo>
                <a:lnTo>
                  <a:pt x="3982517" y="3158042"/>
                </a:lnTo>
                <a:cubicBezTo>
                  <a:pt x="4096969" y="3097282"/>
                  <a:pt x="4150662" y="3013215"/>
                  <a:pt x="4157729" y="2921365"/>
                </a:cubicBezTo>
                <a:cubicBezTo>
                  <a:pt x="4166207" y="2884627"/>
                  <a:pt x="4151376" y="2792778"/>
                  <a:pt x="4051754" y="2716482"/>
                </a:cubicBezTo>
                <a:close/>
                <a:moveTo>
                  <a:pt x="2327196" y="3792474"/>
                </a:moveTo>
                <a:lnTo>
                  <a:pt x="2327196" y="2052371"/>
                </a:lnTo>
                <a:lnTo>
                  <a:pt x="3830622" y="2922070"/>
                </a:lnTo>
                <a:lnTo>
                  <a:pt x="2327196" y="379247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5" name="Forma libre 314">
            <a:extLst>
              <a:ext uri="{FF2B5EF4-FFF2-40B4-BE49-F238E27FC236}">
                <a16:creationId xmlns:a16="http://schemas.microsoft.com/office/drawing/2014/main" id="{7C690D53-49DB-E745-942E-D8C426739B0F}"/>
              </a:ext>
            </a:extLst>
          </p:cNvPr>
          <p:cNvSpPr/>
          <p:nvPr/>
        </p:nvSpPr>
        <p:spPr>
          <a:xfrm>
            <a:off x="5762251" y="1416473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196591 w 5829300"/>
              <a:gd name="connsiteY10" fmla="*/ 2953150 h 5829300"/>
              <a:gd name="connsiteX11" fmla="*/ 4059526 w 5829300"/>
              <a:gd name="connsiteY11" fmla="*/ 3090215 h 5829300"/>
              <a:gd name="connsiteX12" fmla="*/ 3052067 w 5829300"/>
              <a:gd name="connsiteY12" fmla="*/ 3090215 h 5829300"/>
              <a:gd name="connsiteX13" fmla="*/ 3052067 w 5829300"/>
              <a:gd name="connsiteY13" fmla="*/ 4089911 h 5829300"/>
              <a:gd name="connsiteX14" fmla="*/ 2915002 w 5829300"/>
              <a:gd name="connsiteY14" fmla="*/ 4226976 h 5829300"/>
              <a:gd name="connsiteX15" fmla="*/ 2777938 w 5829300"/>
              <a:gd name="connsiteY15" fmla="*/ 4089911 h 5829300"/>
              <a:gd name="connsiteX16" fmla="*/ 2777938 w 5829300"/>
              <a:gd name="connsiteY16" fmla="*/ 3090215 h 5829300"/>
              <a:gd name="connsiteX17" fmla="*/ 1770478 w 5829300"/>
              <a:gd name="connsiteY17" fmla="*/ 3090215 h 5829300"/>
              <a:gd name="connsiteX18" fmla="*/ 1633414 w 5829300"/>
              <a:gd name="connsiteY18" fmla="*/ 2953150 h 5829300"/>
              <a:gd name="connsiteX19" fmla="*/ 1770478 w 5829300"/>
              <a:gd name="connsiteY19" fmla="*/ 2816086 h 5829300"/>
              <a:gd name="connsiteX20" fmla="*/ 2770175 w 5829300"/>
              <a:gd name="connsiteY20" fmla="*/ 2816086 h 5829300"/>
              <a:gd name="connsiteX21" fmla="*/ 2770175 w 5829300"/>
              <a:gd name="connsiteY21" fmla="*/ 1808626 h 5829300"/>
              <a:gd name="connsiteX22" fmla="*/ 2907240 w 5829300"/>
              <a:gd name="connsiteY22" fmla="*/ 1671561 h 5829300"/>
              <a:gd name="connsiteX23" fmla="*/ 3044304 w 5829300"/>
              <a:gd name="connsiteY23" fmla="*/ 1808626 h 5829300"/>
              <a:gd name="connsiteX24" fmla="*/ 3044304 w 5829300"/>
              <a:gd name="connsiteY24" fmla="*/ 2808323 h 5829300"/>
              <a:gd name="connsiteX25" fmla="*/ 4044001 w 5829300"/>
              <a:gd name="connsiteY25" fmla="*/ 2808323 h 5829300"/>
              <a:gd name="connsiteX26" fmla="*/ 4196591 w 5829300"/>
              <a:gd name="connsiteY26" fmla="*/ 2953150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65269" y="282597"/>
                  <a:pt x="2915002" y="282597"/>
                </a:cubicBezTo>
                <a:cubicBezTo>
                  <a:pt x="4364736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196591" y="2953150"/>
                </a:moveTo>
                <a:cubicBezTo>
                  <a:pt x="4196591" y="3029455"/>
                  <a:pt x="4135831" y="3090215"/>
                  <a:pt x="4059526" y="3090215"/>
                </a:cubicBezTo>
                <a:lnTo>
                  <a:pt x="3052067" y="3090215"/>
                </a:lnTo>
                <a:lnTo>
                  <a:pt x="3052067" y="4089911"/>
                </a:lnTo>
                <a:cubicBezTo>
                  <a:pt x="3052067" y="4166216"/>
                  <a:pt x="2991307" y="4226976"/>
                  <a:pt x="2915002" y="4226976"/>
                </a:cubicBezTo>
                <a:cubicBezTo>
                  <a:pt x="2838698" y="4226976"/>
                  <a:pt x="2777938" y="4166216"/>
                  <a:pt x="2777938" y="4089911"/>
                </a:cubicBezTo>
                <a:lnTo>
                  <a:pt x="2777938" y="3090215"/>
                </a:lnTo>
                <a:lnTo>
                  <a:pt x="1770478" y="3090215"/>
                </a:lnTo>
                <a:cubicBezTo>
                  <a:pt x="1694174" y="3090215"/>
                  <a:pt x="1633414" y="3029455"/>
                  <a:pt x="1633414" y="2953150"/>
                </a:cubicBezTo>
                <a:cubicBezTo>
                  <a:pt x="1633414" y="2876845"/>
                  <a:pt x="1694174" y="2816086"/>
                  <a:pt x="1770478" y="2816086"/>
                </a:cubicBezTo>
                <a:lnTo>
                  <a:pt x="2770175" y="2816086"/>
                </a:lnTo>
                <a:lnTo>
                  <a:pt x="2770175" y="1808626"/>
                </a:lnTo>
                <a:cubicBezTo>
                  <a:pt x="2770175" y="1732321"/>
                  <a:pt x="2830935" y="1671561"/>
                  <a:pt x="2907240" y="1671561"/>
                </a:cubicBezTo>
                <a:cubicBezTo>
                  <a:pt x="2983544" y="1671561"/>
                  <a:pt x="3044304" y="1732321"/>
                  <a:pt x="3044304" y="1808626"/>
                </a:cubicBezTo>
                <a:lnTo>
                  <a:pt x="3044304" y="2808323"/>
                </a:lnTo>
                <a:lnTo>
                  <a:pt x="4044001" y="2808323"/>
                </a:lnTo>
                <a:cubicBezTo>
                  <a:pt x="4135831" y="2808323"/>
                  <a:pt x="4196591" y="2876855"/>
                  <a:pt x="4196591" y="295315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7" name="Forma libre 316">
            <a:extLst>
              <a:ext uri="{FF2B5EF4-FFF2-40B4-BE49-F238E27FC236}">
                <a16:creationId xmlns:a16="http://schemas.microsoft.com/office/drawing/2014/main" id="{AE028597-0E58-704A-ADEE-2F3AA2353731}"/>
              </a:ext>
            </a:extLst>
          </p:cNvPr>
          <p:cNvSpPr/>
          <p:nvPr/>
        </p:nvSpPr>
        <p:spPr>
          <a:xfrm>
            <a:off x="6487380" y="5305298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55180 h 5829300"/>
              <a:gd name="connsiteX6" fmla="*/ 282597 w 5829300"/>
              <a:gd name="connsiteY6" fmla="*/ 2922775 h 5829300"/>
              <a:gd name="connsiteX7" fmla="*/ 2915002 w 5829300"/>
              <a:gd name="connsiteY7" fmla="*/ 290370 h 5829300"/>
              <a:gd name="connsiteX8" fmla="*/ 5547408 w 5829300"/>
              <a:gd name="connsiteY8" fmla="*/ 2922775 h 5829300"/>
              <a:gd name="connsiteX9" fmla="*/ 2915002 w 5829300"/>
              <a:gd name="connsiteY9" fmla="*/ 5555180 h 5829300"/>
              <a:gd name="connsiteX10" fmla="*/ 4097674 w 5829300"/>
              <a:gd name="connsiteY10" fmla="*/ 2991307 h 5829300"/>
              <a:gd name="connsiteX11" fmla="*/ 2915002 w 5829300"/>
              <a:gd name="connsiteY11" fmla="*/ 4173979 h 5829300"/>
              <a:gd name="connsiteX12" fmla="*/ 1732331 w 5829300"/>
              <a:gd name="connsiteY12" fmla="*/ 2991307 h 5829300"/>
              <a:gd name="connsiteX13" fmla="*/ 2197913 w 5829300"/>
              <a:gd name="connsiteY13" fmla="*/ 2053076 h 5829300"/>
              <a:gd name="connsiteX14" fmla="*/ 2396443 w 5829300"/>
              <a:gd name="connsiteY14" fmla="*/ 2083451 h 5829300"/>
              <a:gd name="connsiteX15" fmla="*/ 2366067 w 5829300"/>
              <a:gd name="connsiteY15" fmla="*/ 2281981 h 5829300"/>
              <a:gd name="connsiteX16" fmla="*/ 2007165 w 5829300"/>
              <a:gd name="connsiteY16" fmla="*/ 2999070 h 5829300"/>
              <a:gd name="connsiteX17" fmla="*/ 2907240 w 5829300"/>
              <a:gd name="connsiteY17" fmla="*/ 3899145 h 5829300"/>
              <a:gd name="connsiteX18" fmla="*/ 3807314 w 5829300"/>
              <a:gd name="connsiteY18" fmla="*/ 2999070 h 5829300"/>
              <a:gd name="connsiteX19" fmla="*/ 3448412 w 5829300"/>
              <a:gd name="connsiteY19" fmla="*/ 2281981 h 5829300"/>
              <a:gd name="connsiteX20" fmla="*/ 3418037 w 5829300"/>
              <a:gd name="connsiteY20" fmla="*/ 2083451 h 5829300"/>
              <a:gd name="connsiteX21" fmla="*/ 3616566 w 5829300"/>
              <a:gd name="connsiteY21" fmla="*/ 2053076 h 5829300"/>
              <a:gd name="connsiteX22" fmla="*/ 4097674 w 5829300"/>
              <a:gd name="connsiteY22" fmla="*/ 2991307 h 5829300"/>
              <a:gd name="connsiteX23" fmla="*/ 2770175 w 5829300"/>
              <a:gd name="connsiteY23" fmla="*/ 2991307 h 5829300"/>
              <a:gd name="connsiteX24" fmla="*/ 2770175 w 5829300"/>
              <a:gd name="connsiteY24" fmla="*/ 1694174 h 5829300"/>
              <a:gd name="connsiteX25" fmla="*/ 2907240 w 5829300"/>
              <a:gd name="connsiteY25" fmla="*/ 1557109 h 5829300"/>
              <a:gd name="connsiteX26" fmla="*/ 3044304 w 5829300"/>
              <a:gd name="connsiteY26" fmla="*/ 1694174 h 5829300"/>
              <a:gd name="connsiteX27" fmla="*/ 3044304 w 5829300"/>
              <a:gd name="connsiteY27" fmla="*/ 2991298 h 5829300"/>
              <a:gd name="connsiteX28" fmla="*/ 2907240 w 5829300"/>
              <a:gd name="connsiteY28" fmla="*/ 3128363 h 5829300"/>
              <a:gd name="connsiteX29" fmla="*/ 2770175 w 5829300"/>
              <a:gd name="connsiteY29" fmla="*/ 2991307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55180"/>
                </a:moveTo>
                <a:cubicBezTo>
                  <a:pt x="1465269" y="5555180"/>
                  <a:pt x="282597" y="4372509"/>
                  <a:pt x="282597" y="2922775"/>
                </a:cubicBezTo>
                <a:cubicBezTo>
                  <a:pt x="282597" y="1473041"/>
                  <a:pt x="1465269" y="290370"/>
                  <a:pt x="2915002" y="290370"/>
                </a:cubicBezTo>
                <a:cubicBezTo>
                  <a:pt x="4364736" y="290370"/>
                  <a:pt x="5547408" y="1473041"/>
                  <a:pt x="5547408" y="2922775"/>
                </a:cubicBezTo>
                <a:cubicBezTo>
                  <a:pt x="5547408" y="4372509"/>
                  <a:pt x="4364736" y="5555180"/>
                  <a:pt x="2915002" y="5555180"/>
                </a:cubicBezTo>
                <a:close/>
                <a:moveTo>
                  <a:pt x="4097674" y="2991307"/>
                </a:moveTo>
                <a:cubicBezTo>
                  <a:pt x="4097674" y="3639874"/>
                  <a:pt x="3571332" y="4173979"/>
                  <a:pt x="2915002" y="4173979"/>
                </a:cubicBezTo>
                <a:cubicBezTo>
                  <a:pt x="2258673" y="4173979"/>
                  <a:pt x="1732331" y="3647637"/>
                  <a:pt x="1732331" y="2991307"/>
                </a:cubicBezTo>
                <a:cubicBezTo>
                  <a:pt x="1732331" y="2617575"/>
                  <a:pt x="1900476" y="2274218"/>
                  <a:pt x="2197913" y="2053076"/>
                </a:cubicBezTo>
                <a:cubicBezTo>
                  <a:pt x="2258673" y="2007156"/>
                  <a:pt x="2350513" y="2014928"/>
                  <a:pt x="2396443" y="2083451"/>
                </a:cubicBezTo>
                <a:cubicBezTo>
                  <a:pt x="2442362" y="2144211"/>
                  <a:pt x="2434590" y="2236051"/>
                  <a:pt x="2366067" y="2281981"/>
                </a:cubicBezTo>
                <a:cubicBezTo>
                  <a:pt x="2137162" y="2450125"/>
                  <a:pt x="2007165" y="2717178"/>
                  <a:pt x="2007165" y="2999070"/>
                </a:cubicBezTo>
                <a:cubicBezTo>
                  <a:pt x="2007165" y="3495027"/>
                  <a:pt x="2411282" y="3899145"/>
                  <a:pt x="2907240" y="3899145"/>
                </a:cubicBezTo>
                <a:cubicBezTo>
                  <a:pt x="3403197" y="3899145"/>
                  <a:pt x="3807314" y="3495027"/>
                  <a:pt x="3807314" y="2999070"/>
                </a:cubicBezTo>
                <a:cubicBezTo>
                  <a:pt x="3807314" y="2716473"/>
                  <a:pt x="3677317" y="2457183"/>
                  <a:pt x="3448412" y="2281981"/>
                </a:cubicBezTo>
                <a:cubicBezTo>
                  <a:pt x="3387652" y="2236061"/>
                  <a:pt x="3372107" y="2144916"/>
                  <a:pt x="3418037" y="2083451"/>
                </a:cubicBezTo>
                <a:cubicBezTo>
                  <a:pt x="3463957" y="2022691"/>
                  <a:pt x="3555102" y="2007146"/>
                  <a:pt x="3616566" y="2053076"/>
                </a:cubicBezTo>
                <a:cubicBezTo>
                  <a:pt x="3921757" y="2274208"/>
                  <a:pt x="4097674" y="2617565"/>
                  <a:pt x="4097674" y="2991307"/>
                </a:cubicBezTo>
                <a:close/>
                <a:moveTo>
                  <a:pt x="2770175" y="2991307"/>
                </a:moveTo>
                <a:lnTo>
                  <a:pt x="2770175" y="1694174"/>
                </a:lnTo>
                <a:cubicBezTo>
                  <a:pt x="2770175" y="1617869"/>
                  <a:pt x="2830935" y="1557109"/>
                  <a:pt x="2907240" y="1557109"/>
                </a:cubicBezTo>
                <a:cubicBezTo>
                  <a:pt x="2983544" y="1557109"/>
                  <a:pt x="3044304" y="1617869"/>
                  <a:pt x="3044304" y="1694174"/>
                </a:cubicBezTo>
                <a:lnTo>
                  <a:pt x="3044304" y="2991298"/>
                </a:lnTo>
                <a:cubicBezTo>
                  <a:pt x="3044304" y="3067603"/>
                  <a:pt x="2983544" y="3128363"/>
                  <a:pt x="2907240" y="3128363"/>
                </a:cubicBezTo>
                <a:cubicBezTo>
                  <a:pt x="2838698" y="3136135"/>
                  <a:pt x="2770175" y="3067603"/>
                  <a:pt x="2770175" y="299130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19" name="Forma libre 318">
            <a:extLst>
              <a:ext uri="{FF2B5EF4-FFF2-40B4-BE49-F238E27FC236}">
                <a16:creationId xmlns:a16="http://schemas.microsoft.com/office/drawing/2014/main" id="{41B60D2C-712D-754C-AE4E-7F243BEC72F7}"/>
              </a:ext>
            </a:extLst>
          </p:cNvPr>
          <p:cNvSpPr/>
          <p:nvPr/>
        </p:nvSpPr>
        <p:spPr>
          <a:xfrm>
            <a:off x="6448858" y="3990075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3037227 w 5829300"/>
              <a:gd name="connsiteY10" fmla="*/ 4326579 h 5829300"/>
              <a:gd name="connsiteX11" fmla="*/ 2884627 w 5829300"/>
              <a:gd name="connsiteY11" fmla="*/ 4479179 h 5829300"/>
              <a:gd name="connsiteX12" fmla="*/ 2732027 w 5829300"/>
              <a:gd name="connsiteY12" fmla="*/ 4326579 h 5829300"/>
              <a:gd name="connsiteX13" fmla="*/ 2884627 w 5829300"/>
              <a:gd name="connsiteY13" fmla="*/ 4173979 h 5829300"/>
              <a:gd name="connsiteX14" fmla="*/ 3037227 w 5829300"/>
              <a:gd name="connsiteY14" fmla="*/ 4326579 h 5829300"/>
              <a:gd name="connsiteX15" fmla="*/ 3670249 w 5829300"/>
              <a:gd name="connsiteY15" fmla="*/ 2250901 h 5829300"/>
              <a:gd name="connsiteX16" fmla="*/ 3235052 w 5829300"/>
              <a:gd name="connsiteY16" fmla="*/ 2929843 h 5829300"/>
              <a:gd name="connsiteX17" fmla="*/ 3036523 w 5829300"/>
              <a:gd name="connsiteY17" fmla="*/ 3204667 h 5829300"/>
              <a:gd name="connsiteX18" fmla="*/ 3036523 w 5829300"/>
              <a:gd name="connsiteY18" fmla="*/ 3220212 h 5829300"/>
              <a:gd name="connsiteX19" fmla="*/ 3036523 w 5829300"/>
              <a:gd name="connsiteY19" fmla="*/ 3571342 h 5829300"/>
              <a:gd name="connsiteX20" fmla="*/ 2899458 w 5829300"/>
              <a:gd name="connsiteY20" fmla="*/ 3708407 h 5829300"/>
              <a:gd name="connsiteX21" fmla="*/ 2754630 w 5829300"/>
              <a:gd name="connsiteY21" fmla="*/ 3571342 h 5829300"/>
              <a:gd name="connsiteX22" fmla="*/ 2754630 w 5829300"/>
              <a:gd name="connsiteY22" fmla="*/ 3227984 h 5829300"/>
              <a:gd name="connsiteX23" fmla="*/ 3082442 w 5829300"/>
              <a:gd name="connsiteY23" fmla="*/ 2701642 h 5829300"/>
              <a:gd name="connsiteX24" fmla="*/ 3379880 w 5829300"/>
              <a:gd name="connsiteY24" fmla="*/ 2259378 h 5829300"/>
              <a:gd name="connsiteX25" fmla="*/ 2906525 w 5829300"/>
              <a:gd name="connsiteY25" fmla="*/ 1786023 h 5829300"/>
              <a:gd name="connsiteX26" fmla="*/ 2433171 w 5829300"/>
              <a:gd name="connsiteY26" fmla="*/ 2259378 h 5829300"/>
              <a:gd name="connsiteX27" fmla="*/ 2296106 w 5829300"/>
              <a:gd name="connsiteY27" fmla="*/ 2396443 h 5829300"/>
              <a:gd name="connsiteX28" fmla="*/ 2159041 w 5829300"/>
              <a:gd name="connsiteY28" fmla="*/ 2259378 h 5829300"/>
              <a:gd name="connsiteX29" fmla="*/ 2914288 w 5829300"/>
              <a:gd name="connsiteY29" fmla="*/ 1504131 h 5829300"/>
              <a:gd name="connsiteX30" fmla="*/ 3670249 w 5829300"/>
              <a:gd name="connsiteY30" fmla="*/ 2250901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17336" y="0"/>
                  <a:pt x="2915002" y="0"/>
                </a:cubicBezTo>
                <a:close/>
                <a:moveTo>
                  <a:pt x="2915002" y="5547408"/>
                </a:moveTo>
                <a:cubicBezTo>
                  <a:pt x="1465269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3037227" y="4326579"/>
                </a:moveTo>
                <a:cubicBezTo>
                  <a:pt x="3037227" y="4410656"/>
                  <a:pt x="2968695" y="4479179"/>
                  <a:pt x="2884627" y="4479179"/>
                </a:cubicBezTo>
                <a:cubicBezTo>
                  <a:pt x="2800550" y="4479179"/>
                  <a:pt x="2732027" y="4410647"/>
                  <a:pt x="2732027" y="4326579"/>
                </a:cubicBezTo>
                <a:cubicBezTo>
                  <a:pt x="2732027" y="4242502"/>
                  <a:pt x="2800560" y="4173979"/>
                  <a:pt x="2884627" y="4173979"/>
                </a:cubicBezTo>
                <a:cubicBezTo>
                  <a:pt x="2967990" y="4173979"/>
                  <a:pt x="3037227" y="4242511"/>
                  <a:pt x="3037227" y="4326579"/>
                </a:cubicBezTo>
                <a:close/>
                <a:moveTo>
                  <a:pt x="3670249" y="2250901"/>
                </a:moveTo>
                <a:cubicBezTo>
                  <a:pt x="3670249" y="2517953"/>
                  <a:pt x="3517649" y="2762402"/>
                  <a:pt x="3235052" y="2929843"/>
                </a:cubicBezTo>
                <a:cubicBezTo>
                  <a:pt x="3028760" y="3052067"/>
                  <a:pt x="3036523" y="3196895"/>
                  <a:pt x="3036523" y="3204667"/>
                </a:cubicBezTo>
                <a:cubicBezTo>
                  <a:pt x="3036523" y="3204667"/>
                  <a:pt x="3036523" y="3212440"/>
                  <a:pt x="3036523" y="3220212"/>
                </a:cubicBezTo>
                <a:lnTo>
                  <a:pt x="3036523" y="3571342"/>
                </a:lnTo>
                <a:cubicBezTo>
                  <a:pt x="3036523" y="3647646"/>
                  <a:pt x="2975762" y="3708407"/>
                  <a:pt x="2899458" y="3708407"/>
                </a:cubicBezTo>
                <a:cubicBezTo>
                  <a:pt x="2823153" y="3708407"/>
                  <a:pt x="2754630" y="3647646"/>
                  <a:pt x="2754630" y="3571342"/>
                </a:cubicBezTo>
                <a:lnTo>
                  <a:pt x="2754630" y="3227984"/>
                </a:lnTo>
                <a:cubicBezTo>
                  <a:pt x="2746858" y="3105760"/>
                  <a:pt x="2808323" y="2869083"/>
                  <a:pt x="3082442" y="2701642"/>
                </a:cubicBezTo>
                <a:cubicBezTo>
                  <a:pt x="3219507" y="2617565"/>
                  <a:pt x="3379880" y="2472738"/>
                  <a:pt x="3379880" y="2259378"/>
                </a:cubicBezTo>
                <a:cubicBezTo>
                  <a:pt x="3379880" y="2000098"/>
                  <a:pt x="3166520" y="1786023"/>
                  <a:pt x="2906525" y="1786023"/>
                </a:cubicBezTo>
                <a:cubicBezTo>
                  <a:pt x="2646531" y="1786023"/>
                  <a:pt x="2433171" y="1999383"/>
                  <a:pt x="2433171" y="2259378"/>
                </a:cubicBezTo>
                <a:cubicBezTo>
                  <a:pt x="2433171" y="2335683"/>
                  <a:pt x="2372411" y="2396443"/>
                  <a:pt x="2296106" y="2396443"/>
                </a:cubicBezTo>
                <a:cubicBezTo>
                  <a:pt x="2219801" y="2396443"/>
                  <a:pt x="2159041" y="2335683"/>
                  <a:pt x="2159041" y="2259378"/>
                </a:cubicBezTo>
                <a:cubicBezTo>
                  <a:pt x="2159041" y="1839716"/>
                  <a:pt x="2494626" y="1504131"/>
                  <a:pt x="2914288" y="1504131"/>
                </a:cubicBezTo>
                <a:cubicBezTo>
                  <a:pt x="3333950" y="1504131"/>
                  <a:pt x="3670249" y="1831238"/>
                  <a:pt x="3670249" y="22509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1" name="Forma libre 320">
            <a:extLst>
              <a:ext uri="{FF2B5EF4-FFF2-40B4-BE49-F238E27FC236}">
                <a16:creationId xmlns:a16="http://schemas.microsoft.com/office/drawing/2014/main" id="{C530E319-53AA-1B40-B9A8-29F3F57DCDC3}"/>
              </a:ext>
            </a:extLst>
          </p:cNvPr>
          <p:cNvSpPr/>
          <p:nvPr/>
        </p:nvSpPr>
        <p:spPr>
          <a:xfrm>
            <a:off x="8036384" y="4654963"/>
            <a:ext cx="238523" cy="354647"/>
          </a:xfrm>
          <a:custGeom>
            <a:avLst/>
            <a:gdLst>
              <a:gd name="connsiteX0" fmla="*/ 4218883 w 4606636"/>
              <a:gd name="connsiteY0" fmla="*/ 2340838 h 6849340"/>
              <a:gd name="connsiteX1" fmla="*/ 3869869 w 4606636"/>
              <a:gd name="connsiteY1" fmla="*/ 2340838 h 6849340"/>
              <a:gd name="connsiteX2" fmla="*/ 3769934 w 4606636"/>
              <a:gd name="connsiteY2" fmla="*/ 2349298 h 6849340"/>
              <a:gd name="connsiteX3" fmla="*/ 3769934 w 4606636"/>
              <a:gd name="connsiteY3" fmla="*/ 2224763 h 6849340"/>
              <a:gd name="connsiteX4" fmla="*/ 3354809 w 4606636"/>
              <a:gd name="connsiteY4" fmla="*/ 1809637 h 6849340"/>
              <a:gd name="connsiteX5" fmla="*/ 3005796 w 4606636"/>
              <a:gd name="connsiteY5" fmla="*/ 1809637 h 6849340"/>
              <a:gd name="connsiteX6" fmla="*/ 2748266 w 4606636"/>
              <a:gd name="connsiteY6" fmla="*/ 1901121 h 6849340"/>
              <a:gd name="connsiteX7" fmla="*/ 2490736 w 4606636"/>
              <a:gd name="connsiteY7" fmla="*/ 1809637 h 6849340"/>
              <a:gd name="connsiteX8" fmla="*/ 2141722 w 4606636"/>
              <a:gd name="connsiteY8" fmla="*/ 1809637 h 6849340"/>
              <a:gd name="connsiteX9" fmla="*/ 2034098 w 4606636"/>
              <a:gd name="connsiteY9" fmla="*/ 1826549 h 6849340"/>
              <a:gd name="connsiteX10" fmla="*/ 2034098 w 4606636"/>
              <a:gd name="connsiteY10" fmla="*/ 415126 h 6849340"/>
              <a:gd name="connsiteX11" fmla="*/ 1618982 w 4606636"/>
              <a:gd name="connsiteY11" fmla="*/ 0 h 6849340"/>
              <a:gd name="connsiteX12" fmla="*/ 1269968 w 4606636"/>
              <a:gd name="connsiteY12" fmla="*/ 0 h 6849340"/>
              <a:gd name="connsiteX13" fmla="*/ 854843 w 4606636"/>
              <a:gd name="connsiteY13" fmla="*/ 415126 h 6849340"/>
              <a:gd name="connsiteX14" fmla="*/ 854843 w 4606636"/>
              <a:gd name="connsiteY14" fmla="*/ 1045499 h 6849340"/>
              <a:gd name="connsiteX15" fmla="*/ 854843 w 4606636"/>
              <a:gd name="connsiteY15" fmla="*/ 1087010 h 6849340"/>
              <a:gd name="connsiteX16" fmla="*/ 854843 w 4606636"/>
              <a:gd name="connsiteY16" fmla="*/ 2283186 h 6849340"/>
              <a:gd name="connsiteX17" fmla="*/ 747219 w 4606636"/>
              <a:gd name="connsiteY17" fmla="*/ 2191703 h 6849340"/>
              <a:gd name="connsiteX18" fmla="*/ 730308 w 4606636"/>
              <a:gd name="connsiteY18" fmla="*/ 2174791 h 6849340"/>
              <a:gd name="connsiteX19" fmla="*/ 705707 w 4606636"/>
              <a:gd name="connsiteY19" fmla="*/ 2157880 h 6849340"/>
              <a:gd name="connsiteX20" fmla="*/ 672655 w 4606636"/>
              <a:gd name="connsiteY20" fmla="*/ 2140969 h 6849340"/>
              <a:gd name="connsiteX21" fmla="*/ 672655 w 4606636"/>
              <a:gd name="connsiteY21" fmla="*/ 2140969 h 6849340"/>
              <a:gd name="connsiteX22" fmla="*/ 672655 w 4606636"/>
              <a:gd name="connsiteY22" fmla="*/ 2140969 h 6849340"/>
              <a:gd name="connsiteX23" fmla="*/ 207567 w 4606636"/>
              <a:gd name="connsiteY23" fmla="*/ 2007974 h 6849340"/>
              <a:gd name="connsiteX24" fmla="*/ 132995 w 4606636"/>
              <a:gd name="connsiteY24" fmla="*/ 2007974 h 6849340"/>
              <a:gd name="connsiteX25" fmla="*/ 0 w 4606636"/>
              <a:gd name="connsiteY25" fmla="*/ 2157110 h 6849340"/>
              <a:gd name="connsiteX26" fmla="*/ 0 w 4606636"/>
              <a:gd name="connsiteY26" fmla="*/ 4506399 h 6849340"/>
              <a:gd name="connsiteX27" fmla="*/ 0 w 4606636"/>
              <a:gd name="connsiteY27" fmla="*/ 4531000 h 6849340"/>
              <a:gd name="connsiteX28" fmla="*/ 0 w 4606636"/>
              <a:gd name="connsiteY28" fmla="*/ 4555600 h 6849340"/>
              <a:gd name="connsiteX29" fmla="*/ 2300097 w 4606636"/>
              <a:gd name="connsiteY29" fmla="*/ 6855697 h 6849340"/>
              <a:gd name="connsiteX30" fmla="*/ 4600194 w 4606636"/>
              <a:gd name="connsiteY30" fmla="*/ 4697055 h 6849340"/>
              <a:gd name="connsiteX31" fmla="*/ 4608654 w 4606636"/>
              <a:gd name="connsiteY31" fmla="*/ 4655543 h 6849340"/>
              <a:gd name="connsiteX32" fmla="*/ 4608654 w 4606636"/>
              <a:gd name="connsiteY32" fmla="*/ 3428619 h 6849340"/>
              <a:gd name="connsiteX33" fmla="*/ 4608654 w 4606636"/>
              <a:gd name="connsiteY33" fmla="*/ 3387107 h 6849340"/>
              <a:gd name="connsiteX34" fmla="*/ 4608654 w 4606636"/>
              <a:gd name="connsiteY34" fmla="*/ 2755964 h 6849340"/>
              <a:gd name="connsiteX35" fmla="*/ 4218883 w 4606636"/>
              <a:gd name="connsiteY35" fmla="*/ 2340838 h 6849340"/>
              <a:gd name="connsiteX36" fmla="*/ 4327277 w 4606636"/>
              <a:gd name="connsiteY36" fmla="*/ 3404019 h 6849340"/>
              <a:gd name="connsiteX37" fmla="*/ 4327277 w 4606636"/>
              <a:gd name="connsiteY37" fmla="*/ 3420930 h 6849340"/>
              <a:gd name="connsiteX38" fmla="*/ 4327277 w 4606636"/>
              <a:gd name="connsiteY38" fmla="*/ 4633246 h 6849340"/>
              <a:gd name="connsiteX39" fmla="*/ 4327277 w 4606636"/>
              <a:gd name="connsiteY39" fmla="*/ 4657846 h 6849340"/>
              <a:gd name="connsiteX40" fmla="*/ 2334681 w 4606636"/>
              <a:gd name="connsiteY40" fmla="*/ 6550507 h 6849340"/>
              <a:gd name="connsiteX41" fmla="*/ 342086 w 4606636"/>
              <a:gd name="connsiteY41" fmla="*/ 4557912 h 6849340"/>
              <a:gd name="connsiteX42" fmla="*/ 342086 w 4606636"/>
              <a:gd name="connsiteY42" fmla="*/ 4533311 h 6849340"/>
              <a:gd name="connsiteX43" fmla="*/ 342086 w 4606636"/>
              <a:gd name="connsiteY43" fmla="*/ 4516400 h 6849340"/>
              <a:gd name="connsiteX44" fmla="*/ 342086 w 4606636"/>
              <a:gd name="connsiteY44" fmla="*/ 2324698 h 6849340"/>
              <a:gd name="connsiteX45" fmla="*/ 541193 w 4606636"/>
              <a:gd name="connsiteY45" fmla="*/ 2399270 h 6849340"/>
              <a:gd name="connsiteX46" fmla="*/ 549653 w 4606636"/>
              <a:gd name="connsiteY46" fmla="*/ 2407730 h 6849340"/>
              <a:gd name="connsiteX47" fmla="*/ 549653 w 4606636"/>
              <a:gd name="connsiteY47" fmla="*/ 2407730 h 6849340"/>
              <a:gd name="connsiteX48" fmla="*/ 599625 w 4606636"/>
              <a:gd name="connsiteY48" fmla="*/ 2440790 h 6849340"/>
              <a:gd name="connsiteX49" fmla="*/ 881755 w 4606636"/>
              <a:gd name="connsiteY49" fmla="*/ 2847456 h 6849340"/>
              <a:gd name="connsiteX50" fmla="*/ 881755 w 4606636"/>
              <a:gd name="connsiteY50" fmla="*/ 2855915 h 6849340"/>
              <a:gd name="connsiteX51" fmla="*/ 881755 w 4606636"/>
              <a:gd name="connsiteY51" fmla="*/ 4009809 h 6849340"/>
              <a:gd name="connsiteX52" fmla="*/ 1030891 w 4606636"/>
              <a:gd name="connsiteY52" fmla="*/ 4158944 h 6849340"/>
              <a:gd name="connsiteX53" fmla="*/ 1180026 w 4606636"/>
              <a:gd name="connsiteY53" fmla="*/ 4009809 h 6849340"/>
              <a:gd name="connsiteX54" fmla="*/ 1180026 w 4606636"/>
              <a:gd name="connsiteY54" fmla="*/ 2864358 h 6849340"/>
              <a:gd name="connsiteX55" fmla="*/ 1180026 w 4606636"/>
              <a:gd name="connsiteY55" fmla="*/ 2831306 h 6849340"/>
              <a:gd name="connsiteX56" fmla="*/ 1180026 w 4606636"/>
              <a:gd name="connsiteY56" fmla="*/ 1079321 h 6849340"/>
              <a:gd name="connsiteX57" fmla="*/ 1180026 w 4606636"/>
              <a:gd name="connsiteY57" fmla="*/ 1062410 h 6849340"/>
              <a:gd name="connsiteX58" fmla="*/ 1180026 w 4606636"/>
              <a:gd name="connsiteY58" fmla="*/ 1053950 h 6849340"/>
              <a:gd name="connsiteX59" fmla="*/ 1180026 w 4606636"/>
              <a:gd name="connsiteY59" fmla="*/ 422815 h 6849340"/>
              <a:gd name="connsiteX60" fmla="*/ 1287650 w 4606636"/>
              <a:gd name="connsiteY60" fmla="*/ 315191 h 6849340"/>
              <a:gd name="connsiteX61" fmla="*/ 1636664 w 4606636"/>
              <a:gd name="connsiteY61" fmla="*/ 315191 h 6849340"/>
              <a:gd name="connsiteX62" fmla="*/ 1744287 w 4606636"/>
              <a:gd name="connsiteY62" fmla="*/ 422815 h 6849340"/>
              <a:gd name="connsiteX63" fmla="*/ 1744287 w 4606636"/>
              <a:gd name="connsiteY63" fmla="*/ 2141731 h 6849340"/>
              <a:gd name="connsiteX64" fmla="*/ 1744287 w 4606636"/>
              <a:gd name="connsiteY64" fmla="*/ 2241666 h 6849340"/>
              <a:gd name="connsiteX65" fmla="*/ 1744287 w 4606636"/>
              <a:gd name="connsiteY65" fmla="*/ 3470131 h 6849340"/>
              <a:gd name="connsiteX66" fmla="*/ 1893423 w 4606636"/>
              <a:gd name="connsiteY66" fmla="*/ 3619266 h 6849340"/>
              <a:gd name="connsiteX67" fmla="*/ 2042558 w 4606636"/>
              <a:gd name="connsiteY67" fmla="*/ 3470131 h 6849340"/>
              <a:gd name="connsiteX68" fmla="*/ 2042558 w 4606636"/>
              <a:gd name="connsiteY68" fmla="*/ 2233214 h 6849340"/>
              <a:gd name="connsiteX69" fmla="*/ 2150182 w 4606636"/>
              <a:gd name="connsiteY69" fmla="*/ 2125591 h 6849340"/>
              <a:gd name="connsiteX70" fmla="*/ 2499195 w 4606636"/>
              <a:gd name="connsiteY70" fmla="*/ 2125591 h 6849340"/>
              <a:gd name="connsiteX71" fmla="*/ 2599130 w 4606636"/>
              <a:gd name="connsiteY71" fmla="*/ 2217074 h 6849340"/>
              <a:gd name="connsiteX72" fmla="*/ 2599130 w 4606636"/>
              <a:gd name="connsiteY72" fmla="*/ 3462442 h 6849340"/>
              <a:gd name="connsiteX73" fmla="*/ 2748266 w 4606636"/>
              <a:gd name="connsiteY73" fmla="*/ 3611577 h 6849340"/>
              <a:gd name="connsiteX74" fmla="*/ 2897401 w 4606636"/>
              <a:gd name="connsiteY74" fmla="*/ 3462442 h 6849340"/>
              <a:gd name="connsiteX75" fmla="*/ 2897401 w 4606636"/>
              <a:gd name="connsiteY75" fmla="*/ 2257815 h 6849340"/>
              <a:gd name="connsiteX76" fmla="*/ 2897401 w 4606636"/>
              <a:gd name="connsiteY76" fmla="*/ 2224754 h 6849340"/>
              <a:gd name="connsiteX77" fmla="*/ 3005025 w 4606636"/>
              <a:gd name="connsiteY77" fmla="*/ 2117131 h 6849340"/>
              <a:gd name="connsiteX78" fmla="*/ 3354038 w 4606636"/>
              <a:gd name="connsiteY78" fmla="*/ 2117131 h 6849340"/>
              <a:gd name="connsiteX79" fmla="*/ 3453973 w 4606636"/>
              <a:gd name="connsiteY79" fmla="*/ 2200154 h 6849340"/>
              <a:gd name="connsiteX80" fmla="*/ 3453973 w 4606636"/>
              <a:gd name="connsiteY80" fmla="*/ 2217065 h 6849340"/>
              <a:gd name="connsiteX81" fmla="*/ 3453973 w 4606636"/>
              <a:gd name="connsiteY81" fmla="*/ 3636177 h 6849340"/>
              <a:gd name="connsiteX82" fmla="*/ 3603108 w 4606636"/>
              <a:gd name="connsiteY82" fmla="*/ 3785313 h 6849340"/>
              <a:gd name="connsiteX83" fmla="*/ 3752244 w 4606636"/>
              <a:gd name="connsiteY83" fmla="*/ 3636177 h 6849340"/>
              <a:gd name="connsiteX84" fmla="*/ 3752244 w 4606636"/>
              <a:gd name="connsiteY84" fmla="*/ 2739814 h 6849340"/>
              <a:gd name="connsiteX85" fmla="*/ 3752244 w 4606636"/>
              <a:gd name="connsiteY85" fmla="*/ 2731355 h 6849340"/>
              <a:gd name="connsiteX86" fmla="*/ 3852179 w 4606636"/>
              <a:gd name="connsiteY86" fmla="*/ 2648331 h 6849340"/>
              <a:gd name="connsiteX87" fmla="*/ 4201192 w 4606636"/>
              <a:gd name="connsiteY87" fmla="*/ 2648331 h 6849340"/>
              <a:gd name="connsiteX88" fmla="*/ 4308816 w 4606636"/>
              <a:gd name="connsiteY88" fmla="*/ 2755955 h 6849340"/>
              <a:gd name="connsiteX89" fmla="*/ 4308816 w 4606636"/>
              <a:gd name="connsiteY89" fmla="*/ 3387099 h 6849340"/>
              <a:gd name="connsiteX90" fmla="*/ 4457951 w 4606636"/>
              <a:gd name="connsiteY90" fmla="*/ 3404010 h 6849340"/>
              <a:gd name="connsiteX91" fmla="*/ 4327277 w 4606636"/>
              <a:gd name="connsiteY91" fmla="*/ 3404010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4606636" h="6849340">
                <a:moveTo>
                  <a:pt x="4218883" y="2340838"/>
                </a:moveTo>
                <a:lnTo>
                  <a:pt x="3869869" y="2340838"/>
                </a:lnTo>
                <a:cubicBezTo>
                  <a:pt x="3836809" y="2340838"/>
                  <a:pt x="3803757" y="2349298"/>
                  <a:pt x="3769934" y="2349298"/>
                </a:cubicBezTo>
                <a:lnTo>
                  <a:pt x="3769934" y="2224763"/>
                </a:lnTo>
                <a:cubicBezTo>
                  <a:pt x="3769934" y="2000285"/>
                  <a:pt x="3586968" y="1809637"/>
                  <a:pt x="3354809" y="1809637"/>
                </a:cubicBezTo>
                <a:lnTo>
                  <a:pt x="3005796" y="1809637"/>
                </a:lnTo>
                <a:cubicBezTo>
                  <a:pt x="2905861" y="1809637"/>
                  <a:pt x="2815148" y="1842698"/>
                  <a:pt x="2748266" y="1901121"/>
                </a:cubicBezTo>
                <a:cubicBezTo>
                  <a:pt x="2673694" y="1842698"/>
                  <a:pt x="2590670" y="1809637"/>
                  <a:pt x="2490736" y="1809637"/>
                </a:cubicBezTo>
                <a:lnTo>
                  <a:pt x="2141722" y="1809637"/>
                </a:lnTo>
                <a:cubicBezTo>
                  <a:pt x="2108662" y="1809637"/>
                  <a:pt x="2067150" y="1818097"/>
                  <a:pt x="2034098" y="1826549"/>
                </a:cubicBezTo>
                <a:lnTo>
                  <a:pt x="2034098" y="415126"/>
                </a:lnTo>
                <a:cubicBezTo>
                  <a:pt x="2034107" y="190647"/>
                  <a:pt x="1851140" y="0"/>
                  <a:pt x="1618982" y="0"/>
                </a:cubicBezTo>
                <a:lnTo>
                  <a:pt x="1269968" y="0"/>
                </a:lnTo>
                <a:cubicBezTo>
                  <a:pt x="1045490" y="0"/>
                  <a:pt x="854843" y="182958"/>
                  <a:pt x="854843" y="415126"/>
                </a:cubicBezTo>
                <a:lnTo>
                  <a:pt x="854843" y="1045499"/>
                </a:lnTo>
                <a:cubicBezTo>
                  <a:pt x="854843" y="1062410"/>
                  <a:pt x="854843" y="1070099"/>
                  <a:pt x="854843" y="1087010"/>
                </a:cubicBezTo>
                <a:lnTo>
                  <a:pt x="854843" y="2283186"/>
                </a:lnTo>
                <a:cubicBezTo>
                  <a:pt x="813331" y="2250125"/>
                  <a:pt x="780271" y="2217074"/>
                  <a:pt x="747219" y="2191703"/>
                </a:cubicBezTo>
                <a:lnTo>
                  <a:pt x="730308" y="2174791"/>
                </a:lnTo>
                <a:cubicBezTo>
                  <a:pt x="721848" y="2166331"/>
                  <a:pt x="713396" y="2157880"/>
                  <a:pt x="705707" y="2157880"/>
                </a:cubicBezTo>
                <a:cubicBezTo>
                  <a:pt x="688796" y="2149420"/>
                  <a:pt x="681107" y="2140969"/>
                  <a:pt x="672655" y="2140969"/>
                </a:cubicBezTo>
                <a:lnTo>
                  <a:pt x="672655" y="2140969"/>
                </a:lnTo>
                <a:lnTo>
                  <a:pt x="672655" y="2140969"/>
                </a:lnTo>
                <a:cubicBezTo>
                  <a:pt x="489698" y="2024885"/>
                  <a:pt x="299042" y="2007974"/>
                  <a:pt x="207567" y="2007974"/>
                </a:cubicBezTo>
                <a:cubicBezTo>
                  <a:pt x="166055" y="2007974"/>
                  <a:pt x="132995" y="2007974"/>
                  <a:pt x="132995" y="2007974"/>
                </a:cubicBezTo>
                <a:cubicBezTo>
                  <a:pt x="58423" y="2016434"/>
                  <a:pt x="0" y="2082546"/>
                  <a:pt x="0" y="2157110"/>
                </a:cubicBezTo>
                <a:lnTo>
                  <a:pt x="0" y="4506399"/>
                </a:lnTo>
                <a:cubicBezTo>
                  <a:pt x="0" y="4514859"/>
                  <a:pt x="0" y="4523310"/>
                  <a:pt x="0" y="4531000"/>
                </a:cubicBezTo>
                <a:lnTo>
                  <a:pt x="0" y="4555600"/>
                </a:lnTo>
                <a:cubicBezTo>
                  <a:pt x="0" y="5825568"/>
                  <a:pt x="1029349" y="6855697"/>
                  <a:pt x="2300097" y="6855697"/>
                </a:cubicBezTo>
                <a:cubicBezTo>
                  <a:pt x="3520873" y="6855697"/>
                  <a:pt x="4524851" y="5909371"/>
                  <a:pt x="4600194" y="4697055"/>
                </a:cubicBezTo>
                <a:cubicBezTo>
                  <a:pt x="4600194" y="4688595"/>
                  <a:pt x="4608654" y="4672454"/>
                  <a:pt x="4608654" y="4655543"/>
                </a:cubicBezTo>
                <a:lnTo>
                  <a:pt x="4608654" y="3428619"/>
                </a:lnTo>
                <a:cubicBezTo>
                  <a:pt x="4608654" y="3411708"/>
                  <a:pt x="4608654" y="3404019"/>
                  <a:pt x="4608654" y="3387107"/>
                </a:cubicBezTo>
                <a:lnTo>
                  <a:pt x="4608654" y="2755964"/>
                </a:lnTo>
                <a:cubicBezTo>
                  <a:pt x="4634008" y="2532256"/>
                  <a:pt x="4451812" y="2340838"/>
                  <a:pt x="4218883" y="2340838"/>
                </a:cubicBezTo>
                <a:close/>
                <a:moveTo>
                  <a:pt x="4327277" y="3404019"/>
                </a:moveTo>
                <a:cubicBezTo>
                  <a:pt x="4327277" y="3412479"/>
                  <a:pt x="4327277" y="3412479"/>
                  <a:pt x="4327277" y="3420930"/>
                </a:cubicBezTo>
                <a:lnTo>
                  <a:pt x="4327277" y="4633246"/>
                </a:lnTo>
                <a:cubicBezTo>
                  <a:pt x="4327277" y="4641706"/>
                  <a:pt x="4327277" y="4650157"/>
                  <a:pt x="4327277" y="4657846"/>
                </a:cubicBezTo>
                <a:cubicBezTo>
                  <a:pt x="4277305" y="5720256"/>
                  <a:pt x="3397091" y="6550507"/>
                  <a:pt x="2334681" y="6550507"/>
                </a:cubicBezTo>
                <a:cubicBezTo>
                  <a:pt x="1230760" y="6550507"/>
                  <a:pt x="342086" y="5654144"/>
                  <a:pt x="342086" y="4557912"/>
                </a:cubicBezTo>
                <a:lnTo>
                  <a:pt x="342086" y="4533311"/>
                </a:lnTo>
                <a:lnTo>
                  <a:pt x="342086" y="4516400"/>
                </a:lnTo>
                <a:lnTo>
                  <a:pt x="342086" y="2324698"/>
                </a:lnTo>
                <a:cubicBezTo>
                  <a:pt x="400509" y="2333158"/>
                  <a:pt x="475081" y="2357758"/>
                  <a:pt x="541193" y="2399270"/>
                </a:cubicBezTo>
                <a:cubicBezTo>
                  <a:pt x="541193" y="2399270"/>
                  <a:pt x="549653" y="2399270"/>
                  <a:pt x="549653" y="2407730"/>
                </a:cubicBezTo>
                <a:lnTo>
                  <a:pt x="549653" y="2407730"/>
                </a:lnTo>
                <a:lnTo>
                  <a:pt x="599625" y="2440790"/>
                </a:lnTo>
                <a:cubicBezTo>
                  <a:pt x="691108" y="2506902"/>
                  <a:pt x="840244" y="2648349"/>
                  <a:pt x="881755" y="2847456"/>
                </a:cubicBezTo>
                <a:cubicBezTo>
                  <a:pt x="881755" y="2847456"/>
                  <a:pt x="881755" y="2847456"/>
                  <a:pt x="881755" y="2855915"/>
                </a:cubicBezTo>
                <a:lnTo>
                  <a:pt x="881755" y="4009809"/>
                </a:lnTo>
                <a:cubicBezTo>
                  <a:pt x="881755" y="4092832"/>
                  <a:pt x="947867" y="4158944"/>
                  <a:pt x="1030891" y="4158944"/>
                </a:cubicBezTo>
                <a:cubicBezTo>
                  <a:pt x="1113914" y="4158944"/>
                  <a:pt x="1180026" y="4092832"/>
                  <a:pt x="1180026" y="4009809"/>
                </a:cubicBezTo>
                <a:lnTo>
                  <a:pt x="1180026" y="2864358"/>
                </a:lnTo>
                <a:cubicBezTo>
                  <a:pt x="1180026" y="2855898"/>
                  <a:pt x="1180026" y="2847447"/>
                  <a:pt x="1180026" y="2831306"/>
                </a:cubicBezTo>
                <a:lnTo>
                  <a:pt x="1180026" y="1079321"/>
                </a:lnTo>
                <a:cubicBezTo>
                  <a:pt x="1180026" y="1070861"/>
                  <a:pt x="1180026" y="1070861"/>
                  <a:pt x="1180026" y="1062410"/>
                </a:cubicBezTo>
                <a:lnTo>
                  <a:pt x="1180026" y="1053950"/>
                </a:lnTo>
                <a:lnTo>
                  <a:pt x="1180026" y="422815"/>
                </a:lnTo>
                <a:cubicBezTo>
                  <a:pt x="1180026" y="364392"/>
                  <a:pt x="1229998" y="315191"/>
                  <a:pt x="1287650" y="315191"/>
                </a:cubicBezTo>
                <a:lnTo>
                  <a:pt x="1636664" y="315191"/>
                </a:lnTo>
                <a:cubicBezTo>
                  <a:pt x="1695086" y="315191"/>
                  <a:pt x="1744287" y="365163"/>
                  <a:pt x="1744287" y="422815"/>
                </a:cubicBezTo>
                <a:lnTo>
                  <a:pt x="1744287" y="2141731"/>
                </a:lnTo>
                <a:lnTo>
                  <a:pt x="1744287" y="2241666"/>
                </a:lnTo>
                <a:lnTo>
                  <a:pt x="1744287" y="3470131"/>
                </a:lnTo>
                <a:cubicBezTo>
                  <a:pt x="1744287" y="3553154"/>
                  <a:pt x="1810399" y="3619266"/>
                  <a:pt x="1893423" y="3619266"/>
                </a:cubicBezTo>
                <a:cubicBezTo>
                  <a:pt x="1976446" y="3619266"/>
                  <a:pt x="2042558" y="3553154"/>
                  <a:pt x="2042558" y="3470131"/>
                </a:cubicBezTo>
                <a:lnTo>
                  <a:pt x="2042558" y="2233214"/>
                </a:lnTo>
                <a:cubicBezTo>
                  <a:pt x="2042558" y="2174791"/>
                  <a:pt x="2092530" y="2125591"/>
                  <a:pt x="2150182" y="2125591"/>
                </a:cubicBezTo>
                <a:lnTo>
                  <a:pt x="2499195" y="2125591"/>
                </a:lnTo>
                <a:cubicBezTo>
                  <a:pt x="2549167" y="2125591"/>
                  <a:pt x="2590679" y="2167102"/>
                  <a:pt x="2599130" y="2217074"/>
                </a:cubicBezTo>
                <a:lnTo>
                  <a:pt x="2599130" y="3462442"/>
                </a:lnTo>
                <a:cubicBezTo>
                  <a:pt x="2599130" y="3545465"/>
                  <a:pt x="2665242" y="3611577"/>
                  <a:pt x="2748266" y="3611577"/>
                </a:cubicBezTo>
                <a:cubicBezTo>
                  <a:pt x="2831289" y="3611577"/>
                  <a:pt x="2897401" y="3545465"/>
                  <a:pt x="2897401" y="3462442"/>
                </a:cubicBezTo>
                <a:lnTo>
                  <a:pt x="2897401" y="2257815"/>
                </a:lnTo>
                <a:cubicBezTo>
                  <a:pt x="2897401" y="2249355"/>
                  <a:pt x="2897401" y="2240904"/>
                  <a:pt x="2897401" y="2224754"/>
                </a:cubicBezTo>
                <a:cubicBezTo>
                  <a:pt x="2897401" y="2166331"/>
                  <a:pt x="2947373" y="2117131"/>
                  <a:pt x="3005025" y="2117131"/>
                </a:cubicBezTo>
                <a:lnTo>
                  <a:pt x="3354038" y="2117131"/>
                </a:lnTo>
                <a:cubicBezTo>
                  <a:pt x="3404010" y="2117131"/>
                  <a:pt x="3445522" y="2150182"/>
                  <a:pt x="3453973" y="2200154"/>
                </a:cubicBezTo>
                <a:cubicBezTo>
                  <a:pt x="3453973" y="2208614"/>
                  <a:pt x="3453973" y="2217065"/>
                  <a:pt x="3453973" y="2217065"/>
                </a:cubicBezTo>
                <a:lnTo>
                  <a:pt x="3453973" y="3636177"/>
                </a:lnTo>
                <a:cubicBezTo>
                  <a:pt x="3453973" y="3719201"/>
                  <a:pt x="3520085" y="3785313"/>
                  <a:pt x="3603108" y="3785313"/>
                </a:cubicBezTo>
                <a:cubicBezTo>
                  <a:pt x="3686132" y="3785313"/>
                  <a:pt x="3752244" y="3719201"/>
                  <a:pt x="3752244" y="3636177"/>
                </a:cubicBezTo>
                <a:lnTo>
                  <a:pt x="3752244" y="2739814"/>
                </a:lnTo>
                <a:lnTo>
                  <a:pt x="3752244" y="2731355"/>
                </a:lnTo>
                <a:cubicBezTo>
                  <a:pt x="3760704" y="2681383"/>
                  <a:pt x="3802216" y="2648331"/>
                  <a:pt x="3852179" y="2648331"/>
                </a:cubicBezTo>
                <a:lnTo>
                  <a:pt x="4201192" y="2648331"/>
                </a:lnTo>
                <a:cubicBezTo>
                  <a:pt x="4259615" y="2648331"/>
                  <a:pt x="4308816" y="2698303"/>
                  <a:pt x="4308816" y="2755955"/>
                </a:cubicBezTo>
                <a:lnTo>
                  <a:pt x="4308816" y="3387099"/>
                </a:lnTo>
                <a:lnTo>
                  <a:pt x="4457951" y="3404010"/>
                </a:lnTo>
                <a:lnTo>
                  <a:pt x="4327277" y="3404010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3" name="Forma libre 322">
            <a:extLst>
              <a:ext uri="{FF2B5EF4-FFF2-40B4-BE49-F238E27FC236}">
                <a16:creationId xmlns:a16="http://schemas.microsoft.com/office/drawing/2014/main" id="{BE2A4317-DC3D-B048-A880-799F46505C68}"/>
              </a:ext>
            </a:extLst>
          </p:cNvPr>
          <p:cNvSpPr/>
          <p:nvPr/>
        </p:nvSpPr>
        <p:spPr>
          <a:xfrm>
            <a:off x="4276895" y="4725413"/>
            <a:ext cx="301831" cy="211578"/>
          </a:xfrm>
          <a:custGeom>
            <a:avLst/>
            <a:gdLst>
              <a:gd name="connsiteX0" fmla="*/ 5830005 w 5829300"/>
              <a:gd name="connsiteY0" fmla="*/ 390287 h 4086225"/>
              <a:gd name="connsiteX1" fmla="*/ 5830005 w 5829300"/>
              <a:gd name="connsiteY1" fmla="*/ 367617 h 4086225"/>
              <a:gd name="connsiteX2" fmla="*/ 5723049 w 5829300"/>
              <a:gd name="connsiteY2" fmla="*/ 115462 h 4086225"/>
              <a:gd name="connsiteX3" fmla="*/ 5715257 w 5829300"/>
              <a:gd name="connsiteY3" fmla="*/ 107671 h 4086225"/>
              <a:gd name="connsiteX4" fmla="*/ 5707466 w 5829300"/>
              <a:gd name="connsiteY4" fmla="*/ 99879 h 4086225"/>
              <a:gd name="connsiteX5" fmla="*/ 5661431 w 5829300"/>
              <a:gd name="connsiteY5" fmla="*/ 61627 h 4086225"/>
              <a:gd name="connsiteX6" fmla="*/ 5645849 w 5829300"/>
              <a:gd name="connsiteY6" fmla="*/ 53835 h 4086225"/>
              <a:gd name="connsiteX7" fmla="*/ 5592014 w 5829300"/>
              <a:gd name="connsiteY7" fmla="*/ 31166 h 4086225"/>
              <a:gd name="connsiteX8" fmla="*/ 5576431 w 5829300"/>
              <a:gd name="connsiteY8" fmla="*/ 23374 h 4086225"/>
              <a:gd name="connsiteX9" fmla="*/ 5507727 w 5829300"/>
              <a:gd name="connsiteY9" fmla="*/ 7791 h 4086225"/>
              <a:gd name="connsiteX10" fmla="*/ 5492144 w 5829300"/>
              <a:gd name="connsiteY10" fmla="*/ 7791 h 4086225"/>
              <a:gd name="connsiteX11" fmla="*/ 5407857 w 5829300"/>
              <a:gd name="connsiteY11" fmla="*/ 0 h 4086225"/>
              <a:gd name="connsiteX12" fmla="*/ 413642 w 5829300"/>
              <a:gd name="connsiteY12" fmla="*/ 0 h 4086225"/>
              <a:gd name="connsiteX13" fmla="*/ 321564 w 5829300"/>
              <a:gd name="connsiteY13" fmla="*/ 7791 h 4086225"/>
              <a:gd name="connsiteX14" fmla="*/ 298895 w 5829300"/>
              <a:gd name="connsiteY14" fmla="*/ 15583 h 4086225"/>
              <a:gd name="connsiteX15" fmla="*/ 237982 w 5829300"/>
              <a:gd name="connsiteY15" fmla="*/ 31166 h 4086225"/>
              <a:gd name="connsiteX16" fmla="*/ 222399 w 5829300"/>
              <a:gd name="connsiteY16" fmla="*/ 38957 h 4086225"/>
              <a:gd name="connsiteX17" fmla="*/ 168564 w 5829300"/>
              <a:gd name="connsiteY17" fmla="*/ 61627 h 4086225"/>
              <a:gd name="connsiteX18" fmla="*/ 160772 w 5829300"/>
              <a:gd name="connsiteY18" fmla="*/ 69418 h 4086225"/>
              <a:gd name="connsiteX19" fmla="*/ 114729 w 5829300"/>
              <a:gd name="connsiteY19" fmla="*/ 99879 h 4086225"/>
              <a:gd name="connsiteX20" fmla="*/ 92059 w 5829300"/>
              <a:gd name="connsiteY20" fmla="*/ 122549 h 4086225"/>
              <a:gd name="connsiteX21" fmla="*/ 0 w 5829300"/>
              <a:gd name="connsiteY21" fmla="*/ 329375 h 4086225"/>
              <a:gd name="connsiteX22" fmla="*/ 0 w 5829300"/>
              <a:gd name="connsiteY22" fmla="*/ 344957 h 4086225"/>
              <a:gd name="connsiteX23" fmla="*/ 0 w 5829300"/>
              <a:gd name="connsiteY23" fmla="*/ 3749040 h 4086225"/>
              <a:gd name="connsiteX24" fmla="*/ 0 w 5829300"/>
              <a:gd name="connsiteY24" fmla="*/ 3764623 h 4086225"/>
              <a:gd name="connsiteX25" fmla="*/ 145199 w 5829300"/>
              <a:gd name="connsiteY25" fmla="*/ 4016778 h 4086225"/>
              <a:gd name="connsiteX26" fmla="*/ 397354 w 5829300"/>
              <a:gd name="connsiteY26" fmla="*/ 4093274 h 4086225"/>
              <a:gd name="connsiteX27" fmla="*/ 5423440 w 5829300"/>
              <a:gd name="connsiteY27" fmla="*/ 4093274 h 4086225"/>
              <a:gd name="connsiteX28" fmla="*/ 5431232 w 5829300"/>
              <a:gd name="connsiteY28" fmla="*/ 4093274 h 4086225"/>
              <a:gd name="connsiteX29" fmla="*/ 5431232 w 5829300"/>
              <a:gd name="connsiteY29" fmla="*/ 4093274 h 4086225"/>
              <a:gd name="connsiteX30" fmla="*/ 5507727 w 5829300"/>
              <a:gd name="connsiteY30" fmla="*/ 4085482 h 4086225"/>
              <a:gd name="connsiteX31" fmla="*/ 5523310 w 5829300"/>
              <a:gd name="connsiteY31" fmla="*/ 4085482 h 4086225"/>
              <a:gd name="connsiteX32" fmla="*/ 5584222 w 5829300"/>
              <a:gd name="connsiteY32" fmla="*/ 4069900 h 4086225"/>
              <a:gd name="connsiteX33" fmla="*/ 5592014 w 5829300"/>
              <a:gd name="connsiteY33" fmla="*/ 4069900 h 4086225"/>
              <a:gd name="connsiteX34" fmla="*/ 5829291 w 5829300"/>
              <a:gd name="connsiteY34" fmla="*/ 3725666 h 4086225"/>
              <a:gd name="connsiteX35" fmla="*/ 5829291 w 5829300"/>
              <a:gd name="connsiteY35" fmla="*/ 3702996 h 4086225"/>
              <a:gd name="connsiteX36" fmla="*/ 5829291 w 5829300"/>
              <a:gd name="connsiteY36" fmla="*/ 3695205 h 4086225"/>
              <a:gd name="connsiteX37" fmla="*/ 5829291 w 5829300"/>
              <a:gd name="connsiteY37" fmla="*/ 3687413 h 4086225"/>
              <a:gd name="connsiteX38" fmla="*/ 5829291 w 5829300"/>
              <a:gd name="connsiteY38" fmla="*/ 412956 h 4086225"/>
              <a:gd name="connsiteX39" fmla="*/ 5829291 w 5829300"/>
              <a:gd name="connsiteY39" fmla="*/ 397373 h 4086225"/>
              <a:gd name="connsiteX40" fmla="*/ 5830005 w 5829300"/>
              <a:gd name="connsiteY40" fmla="*/ 390287 h 4086225"/>
              <a:gd name="connsiteX41" fmla="*/ 5340573 w 5829300"/>
              <a:gd name="connsiteY41" fmla="*/ 283340 h 4086225"/>
              <a:gd name="connsiteX42" fmla="*/ 2930938 w 5829300"/>
              <a:gd name="connsiteY42" fmla="*/ 2631348 h 4086225"/>
              <a:gd name="connsiteX43" fmla="*/ 2379879 w 5829300"/>
              <a:gd name="connsiteY43" fmla="*/ 2095871 h 4086225"/>
              <a:gd name="connsiteX44" fmla="*/ 2379879 w 5829300"/>
              <a:gd name="connsiteY44" fmla="*/ 2095871 h 4086225"/>
              <a:gd name="connsiteX45" fmla="*/ 490147 w 5829300"/>
              <a:gd name="connsiteY45" fmla="*/ 282626 h 4086225"/>
              <a:gd name="connsiteX46" fmla="*/ 5340573 w 5829300"/>
              <a:gd name="connsiteY46" fmla="*/ 282626 h 4086225"/>
              <a:gd name="connsiteX47" fmla="*/ 5340573 w 5829300"/>
              <a:gd name="connsiteY47" fmla="*/ 283340 h 4086225"/>
              <a:gd name="connsiteX48" fmla="*/ 284026 w 5829300"/>
              <a:gd name="connsiteY48" fmla="*/ 3656962 h 4086225"/>
              <a:gd name="connsiteX49" fmla="*/ 284026 w 5829300"/>
              <a:gd name="connsiteY49" fmla="*/ 474583 h 4086225"/>
              <a:gd name="connsiteX50" fmla="*/ 2066106 w 5829300"/>
              <a:gd name="connsiteY50" fmla="*/ 2187959 h 4086225"/>
              <a:gd name="connsiteX51" fmla="*/ 284026 w 5829300"/>
              <a:gd name="connsiteY51" fmla="*/ 3656962 h 4086225"/>
              <a:gd name="connsiteX52" fmla="*/ 2854442 w 5829300"/>
              <a:gd name="connsiteY52" fmla="*/ 3817039 h 4086225"/>
              <a:gd name="connsiteX53" fmla="*/ 536181 w 5829300"/>
              <a:gd name="connsiteY53" fmla="*/ 3817039 h 4086225"/>
              <a:gd name="connsiteX54" fmla="*/ 2272932 w 5829300"/>
              <a:gd name="connsiteY54" fmla="*/ 2394071 h 4086225"/>
              <a:gd name="connsiteX55" fmla="*/ 2831068 w 5829300"/>
              <a:gd name="connsiteY55" fmla="*/ 2937339 h 4086225"/>
              <a:gd name="connsiteX56" fmla="*/ 2899772 w 5829300"/>
              <a:gd name="connsiteY56" fmla="*/ 2975591 h 4086225"/>
              <a:gd name="connsiteX57" fmla="*/ 2907564 w 5829300"/>
              <a:gd name="connsiteY57" fmla="*/ 2975591 h 4086225"/>
              <a:gd name="connsiteX58" fmla="*/ 2923146 w 5829300"/>
              <a:gd name="connsiteY58" fmla="*/ 2975591 h 4086225"/>
              <a:gd name="connsiteX59" fmla="*/ 2923146 w 5829300"/>
              <a:gd name="connsiteY59" fmla="*/ 2975591 h 4086225"/>
              <a:gd name="connsiteX60" fmla="*/ 2938729 w 5829300"/>
              <a:gd name="connsiteY60" fmla="*/ 2975591 h 4086225"/>
              <a:gd name="connsiteX61" fmla="*/ 2946521 w 5829300"/>
              <a:gd name="connsiteY61" fmla="*/ 2975591 h 4086225"/>
              <a:gd name="connsiteX62" fmla="*/ 3015225 w 5829300"/>
              <a:gd name="connsiteY62" fmla="*/ 2937339 h 4086225"/>
              <a:gd name="connsiteX63" fmla="*/ 3542910 w 5829300"/>
              <a:gd name="connsiteY63" fmla="*/ 2424532 h 4086225"/>
              <a:gd name="connsiteX64" fmla="*/ 5286737 w 5829300"/>
              <a:gd name="connsiteY64" fmla="*/ 3817049 h 4086225"/>
              <a:gd name="connsiteX65" fmla="*/ 2854442 w 5829300"/>
              <a:gd name="connsiteY65" fmla="*/ 3817049 h 4086225"/>
              <a:gd name="connsiteX66" fmla="*/ 5546684 w 5829300"/>
              <a:gd name="connsiteY66" fmla="*/ 3664048 h 4086225"/>
              <a:gd name="connsiteX67" fmla="*/ 3756822 w 5829300"/>
              <a:gd name="connsiteY67" fmla="*/ 2218411 h 4086225"/>
              <a:gd name="connsiteX68" fmla="*/ 5546684 w 5829300"/>
              <a:gd name="connsiteY68" fmla="*/ 474574 h 4086225"/>
              <a:gd name="connsiteX69" fmla="*/ 5546684 w 5829300"/>
              <a:gd name="connsiteY69" fmla="*/ 3664048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29300" h="4086225">
                <a:moveTo>
                  <a:pt x="5830005" y="390287"/>
                </a:moveTo>
                <a:lnTo>
                  <a:pt x="5830005" y="367617"/>
                </a:lnTo>
                <a:cubicBezTo>
                  <a:pt x="5830005" y="283331"/>
                  <a:pt x="5791753" y="184166"/>
                  <a:pt x="5723049" y="115462"/>
                </a:cubicBezTo>
                <a:lnTo>
                  <a:pt x="5715257" y="107671"/>
                </a:lnTo>
                <a:cubicBezTo>
                  <a:pt x="5715257" y="107671"/>
                  <a:pt x="5707466" y="107671"/>
                  <a:pt x="5707466" y="99879"/>
                </a:cubicBezTo>
                <a:cubicBezTo>
                  <a:pt x="5691883" y="84296"/>
                  <a:pt x="5677005" y="77210"/>
                  <a:pt x="5661431" y="61627"/>
                </a:cubicBezTo>
                <a:cubicBezTo>
                  <a:pt x="5653640" y="61627"/>
                  <a:pt x="5653640" y="53835"/>
                  <a:pt x="5645849" y="53835"/>
                </a:cubicBezTo>
                <a:cubicBezTo>
                  <a:pt x="5630266" y="46044"/>
                  <a:pt x="5607596" y="38252"/>
                  <a:pt x="5592014" y="31166"/>
                </a:cubicBezTo>
                <a:cubicBezTo>
                  <a:pt x="5584222" y="31166"/>
                  <a:pt x="5584222" y="23374"/>
                  <a:pt x="5576431" y="23374"/>
                </a:cubicBezTo>
                <a:cubicBezTo>
                  <a:pt x="5553761" y="15583"/>
                  <a:pt x="5530396" y="7791"/>
                  <a:pt x="5507727" y="7791"/>
                </a:cubicBezTo>
                <a:cubicBezTo>
                  <a:pt x="5499935" y="7791"/>
                  <a:pt x="5499935" y="7791"/>
                  <a:pt x="5492144" y="7791"/>
                </a:cubicBezTo>
                <a:cubicBezTo>
                  <a:pt x="5469475" y="7791"/>
                  <a:pt x="5438318" y="0"/>
                  <a:pt x="5407857" y="0"/>
                </a:cubicBezTo>
                <a:lnTo>
                  <a:pt x="413642" y="0"/>
                </a:lnTo>
                <a:cubicBezTo>
                  <a:pt x="383181" y="0"/>
                  <a:pt x="352730" y="0"/>
                  <a:pt x="321564" y="7791"/>
                </a:cubicBezTo>
                <a:cubicBezTo>
                  <a:pt x="313773" y="7791"/>
                  <a:pt x="305981" y="7791"/>
                  <a:pt x="298895" y="15583"/>
                </a:cubicBezTo>
                <a:cubicBezTo>
                  <a:pt x="276225" y="23374"/>
                  <a:pt x="252851" y="23374"/>
                  <a:pt x="237982" y="31166"/>
                </a:cubicBezTo>
                <a:cubicBezTo>
                  <a:pt x="230191" y="31166"/>
                  <a:pt x="230191" y="38957"/>
                  <a:pt x="222399" y="38957"/>
                </a:cubicBezTo>
                <a:cubicBezTo>
                  <a:pt x="206816" y="46749"/>
                  <a:pt x="184147" y="54540"/>
                  <a:pt x="168564" y="61627"/>
                </a:cubicBezTo>
                <a:lnTo>
                  <a:pt x="160772" y="69418"/>
                </a:lnTo>
                <a:cubicBezTo>
                  <a:pt x="145190" y="77210"/>
                  <a:pt x="130312" y="92088"/>
                  <a:pt x="114729" y="99879"/>
                </a:cubicBezTo>
                <a:cubicBezTo>
                  <a:pt x="106937" y="107671"/>
                  <a:pt x="99146" y="115462"/>
                  <a:pt x="92059" y="122549"/>
                </a:cubicBezTo>
                <a:cubicBezTo>
                  <a:pt x="38252" y="183471"/>
                  <a:pt x="7791" y="252879"/>
                  <a:pt x="0" y="329375"/>
                </a:cubicBezTo>
                <a:cubicBezTo>
                  <a:pt x="0" y="337166"/>
                  <a:pt x="0" y="337166"/>
                  <a:pt x="0" y="344957"/>
                </a:cubicBezTo>
                <a:lnTo>
                  <a:pt x="0" y="3749040"/>
                </a:lnTo>
                <a:cubicBezTo>
                  <a:pt x="0" y="3756832"/>
                  <a:pt x="0" y="3756832"/>
                  <a:pt x="0" y="3764623"/>
                </a:cubicBezTo>
                <a:cubicBezTo>
                  <a:pt x="15583" y="3871579"/>
                  <a:pt x="68704" y="3963657"/>
                  <a:pt x="145199" y="4016778"/>
                </a:cubicBezTo>
                <a:cubicBezTo>
                  <a:pt x="213903" y="4062813"/>
                  <a:pt x="298190" y="4093274"/>
                  <a:pt x="397354" y="4093274"/>
                </a:cubicBezTo>
                <a:lnTo>
                  <a:pt x="5423440" y="4093274"/>
                </a:lnTo>
                <a:cubicBezTo>
                  <a:pt x="5423440" y="4093274"/>
                  <a:pt x="5423440" y="4093274"/>
                  <a:pt x="5431232" y="4093274"/>
                </a:cubicBezTo>
                <a:lnTo>
                  <a:pt x="5431232" y="4093274"/>
                </a:lnTo>
                <a:cubicBezTo>
                  <a:pt x="5453901" y="4093274"/>
                  <a:pt x="5485057" y="4093274"/>
                  <a:pt x="5507727" y="4085482"/>
                </a:cubicBezTo>
                <a:cubicBezTo>
                  <a:pt x="5515518" y="4085482"/>
                  <a:pt x="5515518" y="4085482"/>
                  <a:pt x="5523310" y="4085482"/>
                </a:cubicBezTo>
                <a:cubicBezTo>
                  <a:pt x="5545979" y="4077691"/>
                  <a:pt x="5569353" y="4077691"/>
                  <a:pt x="5584222" y="4069900"/>
                </a:cubicBezTo>
                <a:lnTo>
                  <a:pt x="5592014" y="4069900"/>
                </a:lnTo>
                <a:cubicBezTo>
                  <a:pt x="5760587" y="4008987"/>
                  <a:pt x="5829291" y="3863073"/>
                  <a:pt x="5829291" y="3725666"/>
                </a:cubicBezTo>
                <a:lnTo>
                  <a:pt x="5829291" y="3702996"/>
                </a:lnTo>
                <a:lnTo>
                  <a:pt x="5829291" y="3695205"/>
                </a:lnTo>
                <a:lnTo>
                  <a:pt x="5829291" y="3687413"/>
                </a:lnTo>
                <a:lnTo>
                  <a:pt x="5829291" y="412956"/>
                </a:lnTo>
                <a:cubicBezTo>
                  <a:pt x="5829291" y="405165"/>
                  <a:pt x="5829291" y="405165"/>
                  <a:pt x="5829291" y="397373"/>
                </a:cubicBezTo>
                <a:cubicBezTo>
                  <a:pt x="5830005" y="398078"/>
                  <a:pt x="5830005" y="398078"/>
                  <a:pt x="5830005" y="390287"/>
                </a:cubicBezTo>
                <a:close/>
                <a:moveTo>
                  <a:pt x="5340573" y="283340"/>
                </a:moveTo>
                <a:lnTo>
                  <a:pt x="2930938" y="2631348"/>
                </a:lnTo>
                <a:lnTo>
                  <a:pt x="2379879" y="2095871"/>
                </a:lnTo>
                <a:lnTo>
                  <a:pt x="2379879" y="2095871"/>
                </a:lnTo>
                <a:lnTo>
                  <a:pt x="490147" y="282626"/>
                </a:lnTo>
                <a:lnTo>
                  <a:pt x="5340573" y="282626"/>
                </a:lnTo>
                <a:lnTo>
                  <a:pt x="5340573" y="283340"/>
                </a:lnTo>
                <a:close/>
                <a:moveTo>
                  <a:pt x="284026" y="3656962"/>
                </a:moveTo>
                <a:lnTo>
                  <a:pt x="284026" y="474583"/>
                </a:lnTo>
                <a:lnTo>
                  <a:pt x="2066106" y="2187959"/>
                </a:lnTo>
                <a:lnTo>
                  <a:pt x="284026" y="3656962"/>
                </a:lnTo>
                <a:close/>
                <a:moveTo>
                  <a:pt x="2854442" y="3817039"/>
                </a:moveTo>
                <a:lnTo>
                  <a:pt x="536181" y="3817039"/>
                </a:lnTo>
                <a:lnTo>
                  <a:pt x="2272932" y="2394071"/>
                </a:lnTo>
                <a:lnTo>
                  <a:pt x="2831068" y="2937339"/>
                </a:lnTo>
                <a:cubicBezTo>
                  <a:pt x="2853738" y="2960008"/>
                  <a:pt x="2877112" y="2967800"/>
                  <a:pt x="2899772" y="2975591"/>
                </a:cubicBezTo>
                <a:lnTo>
                  <a:pt x="2907564" y="2975591"/>
                </a:lnTo>
                <a:cubicBezTo>
                  <a:pt x="2915355" y="2975591"/>
                  <a:pt x="2915355" y="2975591"/>
                  <a:pt x="2923146" y="2975591"/>
                </a:cubicBezTo>
                <a:lnTo>
                  <a:pt x="2923146" y="2975591"/>
                </a:lnTo>
                <a:cubicBezTo>
                  <a:pt x="2930938" y="2975591"/>
                  <a:pt x="2938729" y="2975591"/>
                  <a:pt x="2938729" y="2975591"/>
                </a:cubicBezTo>
                <a:lnTo>
                  <a:pt x="2946521" y="2975591"/>
                </a:lnTo>
                <a:cubicBezTo>
                  <a:pt x="2969190" y="2967800"/>
                  <a:pt x="3000347" y="2960008"/>
                  <a:pt x="3015225" y="2937339"/>
                </a:cubicBezTo>
                <a:lnTo>
                  <a:pt x="3542910" y="2424532"/>
                </a:lnTo>
                <a:lnTo>
                  <a:pt x="5286737" y="3817049"/>
                </a:lnTo>
                <a:lnTo>
                  <a:pt x="2854442" y="3817049"/>
                </a:lnTo>
                <a:close/>
                <a:moveTo>
                  <a:pt x="5546684" y="3664048"/>
                </a:moveTo>
                <a:lnTo>
                  <a:pt x="3756822" y="2218411"/>
                </a:lnTo>
                <a:lnTo>
                  <a:pt x="5546684" y="474574"/>
                </a:lnTo>
                <a:lnTo>
                  <a:pt x="5546684" y="366404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5" name="Forma libre 324">
            <a:extLst>
              <a:ext uri="{FF2B5EF4-FFF2-40B4-BE49-F238E27FC236}">
                <a16:creationId xmlns:a16="http://schemas.microsoft.com/office/drawing/2014/main" id="{A6414288-010A-0948-A5E9-E46FC2DD936F}"/>
              </a:ext>
            </a:extLst>
          </p:cNvPr>
          <p:cNvSpPr/>
          <p:nvPr/>
        </p:nvSpPr>
        <p:spPr>
          <a:xfrm>
            <a:off x="5027204" y="4706999"/>
            <a:ext cx="301831" cy="227360"/>
          </a:xfrm>
          <a:custGeom>
            <a:avLst/>
            <a:gdLst>
              <a:gd name="connsiteX0" fmla="*/ 5829300 w 5829300"/>
              <a:gd name="connsiteY0" fmla="*/ 2487054 h 4391025"/>
              <a:gd name="connsiteX1" fmla="*/ 5398046 w 5829300"/>
              <a:gd name="connsiteY1" fmla="*/ 1868786 h 4391025"/>
              <a:gd name="connsiteX2" fmla="*/ 5398046 w 5829300"/>
              <a:gd name="connsiteY2" fmla="*/ 992295 h 4391025"/>
              <a:gd name="connsiteX3" fmla="*/ 5117859 w 5829300"/>
              <a:gd name="connsiteY3" fmla="*/ 712108 h 4391025"/>
              <a:gd name="connsiteX4" fmla="*/ 4751156 w 5829300"/>
              <a:gd name="connsiteY4" fmla="*/ 712108 h 4391025"/>
              <a:gd name="connsiteX5" fmla="*/ 4751156 w 5829300"/>
              <a:gd name="connsiteY5" fmla="*/ 302143 h 4391025"/>
              <a:gd name="connsiteX6" fmla="*/ 4442356 w 5829300"/>
              <a:gd name="connsiteY6" fmla="*/ 0 h 4391025"/>
              <a:gd name="connsiteX7" fmla="*/ 481841 w 5829300"/>
              <a:gd name="connsiteY7" fmla="*/ 0 h 4391025"/>
              <a:gd name="connsiteX8" fmla="*/ 7325 w 5829300"/>
              <a:gd name="connsiteY8" fmla="*/ 395316 h 4391025"/>
              <a:gd name="connsiteX9" fmla="*/ 7325 w 5829300"/>
              <a:gd name="connsiteY9" fmla="*/ 395316 h 4391025"/>
              <a:gd name="connsiteX10" fmla="*/ 0 w 5829300"/>
              <a:gd name="connsiteY10" fmla="*/ 488490 h 4391025"/>
              <a:gd name="connsiteX11" fmla="*/ 7325 w 5829300"/>
              <a:gd name="connsiteY11" fmla="*/ 560365 h 4391025"/>
              <a:gd name="connsiteX12" fmla="*/ 7325 w 5829300"/>
              <a:gd name="connsiteY12" fmla="*/ 797290 h 4391025"/>
              <a:gd name="connsiteX13" fmla="*/ 0 w 5829300"/>
              <a:gd name="connsiteY13" fmla="*/ 840553 h 4391025"/>
              <a:gd name="connsiteX14" fmla="*/ 0 w 5829300"/>
              <a:gd name="connsiteY14" fmla="*/ 3902612 h 4391025"/>
              <a:gd name="connsiteX15" fmla="*/ 488490 w 5829300"/>
              <a:gd name="connsiteY15" fmla="*/ 4391102 h 4391025"/>
              <a:gd name="connsiteX16" fmla="*/ 5124507 w 5829300"/>
              <a:gd name="connsiteY16" fmla="*/ 4391102 h 4391025"/>
              <a:gd name="connsiteX17" fmla="*/ 5404695 w 5829300"/>
              <a:gd name="connsiteY17" fmla="*/ 4110914 h 4391025"/>
              <a:gd name="connsiteX18" fmla="*/ 5404695 w 5829300"/>
              <a:gd name="connsiteY18" fmla="*/ 3105322 h 4391025"/>
              <a:gd name="connsiteX19" fmla="*/ 5829300 w 5829300"/>
              <a:gd name="connsiteY19" fmla="*/ 2487054 h 4391025"/>
              <a:gd name="connsiteX20" fmla="*/ 481841 w 5829300"/>
              <a:gd name="connsiteY20" fmla="*/ 266205 h 4391025"/>
              <a:gd name="connsiteX21" fmla="*/ 4442356 w 5829300"/>
              <a:gd name="connsiteY21" fmla="*/ 266205 h 4391025"/>
              <a:gd name="connsiteX22" fmla="*/ 4485618 w 5829300"/>
              <a:gd name="connsiteY22" fmla="*/ 302143 h 4391025"/>
              <a:gd name="connsiteX23" fmla="*/ 4485618 w 5829300"/>
              <a:gd name="connsiteY23" fmla="*/ 712108 h 4391025"/>
              <a:gd name="connsiteX24" fmla="*/ 4075662 w 5829300"/>
              <a:gd name="connsiteY24" fmla="*/ 712108 h 4391025"/>
              <a:gd name="connsiteX25" fmla="*/ 3752221 w 5829300"/>
              <a:gd name="connsiteY25" fmla="*/ 712108 h 4391025"/>
              <a:gd name="connsiteX26" fmla="*/ 481841 w 5829300"/>
              <a:gd name="connsiteY26" fmla="*/ 712108 h 4391025"/>
              <a:gd name="connsiteX27" fmla="*/ 438579 w 5829300"/>
              <a:gd name="connsiteY27" fmla="*/ 704783 h 4391025"/>
              <a:gd name="connsiteX28" fmla="*/ 423939 w 5829300"/>
              <a:gd name="connsiteY28" fmla="*/ 697459 h 4391025"/>
              <a:gd name="connsiteX29" fmla="*/ 402641 w 5829300"/>
              <a:gd name="connsiteY29" fmla="*/ 690134 h 4391025"/>
              <a:gd name="connsiteX30" fmla="*/ 388001 w 5829300"/>
              <a:gd name="connsiteY30" fmla="*/ 682809 h 4391025"/>
              <a:gd name="connsiteX31" fmla="*/ 366703 w 5829300"/>
              <a:gd name="connsiteY31" fmla="*/ 675484 h 4391025"/>
              <a:gd name="connsiteX32" fmla="*/ 352063 w 5829300"/>
              <a:gd name="connsiteY32" fmla="*/ 660845 h 4391025"/>
              <a:gd name="connsiteX33" fmla="*/ 337423 w 5829300"/>
              <a:gd name="connsiteY33" fmla="*/ 646205 h 4391025"/>
              <a:gd name="connsiteX34" fmla="*/ 322783 w 5829300"/>
              <a:gd name="connsiteY34" fmla="*/ 631565 h 4391025"/>
              <a:gd name="connsiteX35" fmla="*/ 315458 w 5829300"/>
              <a:gd name="connsiteY35" fmla="*/ 616925 h 4391025"/>
              <a:gd name="connsiteX36" fmla="*/ 300819 w 5829300"/>
              <a:gd name="connsiteY36" fmla="*/ 595627 h 4391025"/>
              <a:gd name="connsiteX37" fmla="*/ 293494 w 5829300"/>
              <a:gd name="connsiteY37" fmla="*/ 588302 h 4391025"/>
              <a:gd name="connsiteX38" fmla="*/ 278854 w 5829300"/>
              <a:gd name="connsiteY38" fmla="*/ 559689 h 4391025"/>
              <a:gd name="connsiteX39" fmla="*/ 278854 w 5829300"/>
              <a:gd name="connsiteY39" fmla="*/ 559689 h 4391025"/>
              <a:gd name="connsiteX40" fmla="*/ 271529 w 5829300"/>
              <a:gd name="connsiteY40" fmla="*/ 523751 h 4391025"/>
              <a:gd name="connsiteX41" fmla="*/ 271529 w 5829300"/>
              <a:gd name="connsiteY41" fmla="*/ 523751 h 4391025"/>
              <a:gd name="connsiteX42" fmla="*/ 264204 w 5829300"/>
              <a:gd name="connsiteY42" fmla="*/ 487813 h 4391025"/>
              <a:gd name="connsiteX43" fmla="*/ 271529 w 5829300"/>
              <a:gd name="connsiteY43" fmla="*/ 451875 h 4391025"/>
              <a:gd name="connsiteX44" fmla="*/ 271529 w 5829300"/>
              <a:gd name="connsiteY44" fmla="*/ 451875 h 4391025"/>
              <a:gd name="connsiteX45" fmla="*/ 271529 w 5829300"/>
              <a:gd name="connsiteY45" fmla="*/ 444551 h 4391025"/>
              <a:gd name="connsiteX46" fmla="*/ 481841 w 5829300"/>
              <a:gd name="connsiteY46" fmla="*/ 266205 h 4391025"/>
              <a:gd name="connsiteX47" fmla="*/ 5131832 w 5829300"/>
              <a:gd name="connsiteY47" fmla="*/ 4118905 h 4391025"/>
              <a:gd name="connsiteX48" fmla="*/ 5117192 w 5829300"/>
              <a:gd name="connsiteY48" fmla="*/ 4133545 h 4391025"/>
              <a:gd name="connsiteX49" fmla="*/ 481841 w 5829300"/>
              <a:gd name="connsiteY49" fmla="*/ 4133545 h 4391025"/>
              <a:gd name="connsiteX50" fmla="*/ 258890 w 5829300"/>
              <a:gd name="connsiteY50" fmla="*/ 3910594 h 4391025"/>
              <a:gd name="connsiteX51" fmla="*/ 258890 w 5829300"/>
              <a:gd name="connsiteY51" fmla="*/ 920410 h 4391025"/>
              <a:gd name="connsiteX52" fmla="*/ 273529 w 5829300"/>
              <a:gd name="connsiteY52" fmla="*/ 927735 h 4391025"/>
              <a:gd name="connsiteX53" fmla="*/ 302143 w 5829300"/>
              <a:gd name="connsiteY53" fmla="*/ 942375 h 4391025"/>
              <a:gd name="connsiteX54" fmla="*/ 323440 w 5829300"/>
              <a:gd name="connsiteY54" fmla="*/ 949700 h 4391025"/>
              <a:gd name="connsiteX55" fmla="*/ 359378 w 5829300"/>
              <a:gd name="connsiteY55" fmla="*/ 957024 h 4391025"/>
              <a:gd name="connsiteX56" fmla="*/ 380676 w 5829300"/>
              <a:gd name="connsiteY56" fmla="*/ 964349 h 4391025"/>
              <a:gd name="connsiteX57" fmla="*/ 416614 w 5829300"/>
              <a:gd name="connsiteY57" fmla="*/ 971674 h 4391025"/>
              <a:gd name="connsiteX58" fmla="*/ 431254 w 5829300"/>
              <a:gd name="connsiteY58" fmla="*/ 971674 h 4391025"/>
              <a:gd name="connsiteX59" fmla="*/ 488490 w 5829300"/>
              <a:gd name="connsiteY59" fmla="*/ 971674 h 4391025"/>
              <a:gd name="connsiteX60" fmla="*/ 3737562 w 5829300"/>
              <a:gd name="connsiteY60" fmla="*/ 971674 h 4391025"/>
              <a:gd name="connsiteX61" fmla="*/ 3752202 w 5829300"/>
              <a:gd name="connsiteY61" fmla="*/ 971674 h 4391025"/>
              <a:gd name="connsiteX62" fmla="*/ 4075643 w 5829300"/>
              <a:gd name="connsiteY62" fmla="*/ 971674 h 4391025"/>
              <a:gd name="connsiteX63" fmla="*/ 4082967 w 5829300"/>
              <a:gd name="connsiteY63" fmla="*/ 971674 h 4391025"/>
              <a:gd name="connsiteX64" fmla="*/ 4614720 w 5829300"/>
              <a:gd name="connsiteY64" fmla="*/ 971674 h 4391025"/>
              <a:gd name="connsiteX65" fmla="*/ 5117849 w 5829300"/>
              <a:gd name="connsiteY65" fmla="*/ 971674 h 4391025"/>
              <a:gd name="connsiteX66" fmla="*/ 5132489 w 5829300"/>
              <a:gd name="connsiteY66" fmla="*/ 986314 h 4391025"/>
              <a:gd name="connsiteX67" fmla="*/ 5132489 w 5829300"/>
              <a:gd name="connsiteY67" fmla="*/ 1820208 h 4391025"/>
              <a:gd name="connsiteX68" fmla="*/ 4485608 w 5829300"/>
              <a:gd name="connsiteY68" fmla="*/ 1820208 h 4391025"/>
              <a:gd name="connsiteX69" fmla="*/ 3824078 w 5829300"/>
              <a:gd name="connsiteY69" fmla="*/ 2481739 h 4391025"/>
              <a:gd name="connsiteX70" fmla="*/ 3824078 w 5829300"/>
              <a:gd name="connsiteY70" fmla="*/ 2481739 h 4391025"/>
              <a:gd name="connsiteX71" fmla="*/ 3824078 w 5829300"/>
              <a:gd name="connsiteY71" fmla="*/ 2481739 h 4391025"/>
              <a:gd name="connsiteX72" fmla="*/ 4485608 w 5829300"/>
              <a:gd name="connsiteY72" fmla="*/ 3143269 h 4391025"/>
              <a:gd name="connsiteX73" fmla="*/ 5132499 w 5829300"/>
              <a:gd name="connsiteY73" fmla="*/ 3143269 h 4391025"/>
              <a:gd name="connsiteX74" fmla="*/ 5132499 w 5829300"/>
              <a:gd name="connsiteY74" fmla="*/ 4118924 h 4391025"/>
              <a:gd name="connsiteX75" fmla="*/ 5131832 w 5829300"/>
              <a:gd name="connsiteY75" fmla="*/ 4118924 h 4391025"/>
              <a:gd name="connsiteX76" fmla="*/ 5239646 w 5829300"/>
              <a:gd name="connsiteY76" fmla="*/ 2875045 h 4391025"/>
              <a:gd name="connsiteX77" fmla="*/ 5239646 w 5829300"/>
              <a:gd name="connsiteY77" fmla="*/ 2875045 h 4391025"/>
              <a:gd name="connsiteX78" fmla="*/ 5167770 w 5829300"/>
              <a:gd name="connsiteY78" fmla="*/ 2882370 h 4391025"/>
              <a:gd name="connsiteX79" fmla="*/ 4484942 w 5829300"/>
              <a:gd name="connsiteY79" fmla="*/ 2882370 h 4391025"/>
              <a:gd name="connsiteX80" fmla="*/ 4089625 w 5829300"/>
              <a:gd name="connsiteY80" fmla="*/ 2487054 h 4391025"/>
              <a:gd name="connsiteX81" fmla="*/ 4484942 w 5829300"/>
              <a:gd name="connsiteY81" fmla="*/ 2091738 h 4391025"/>
              <a:gd name="connsiteX82" fmla="*/ 5167770 w 5829300"/>
              <a:gd name="connsiteY82" fmla="*/ 2091738 h 4391025"/>
              <a:gd name="connsiteX83" fmla="*/ 5239646 w 5829300"/>
              <a:gd name="connsiteY83" fmla="*/ 2099062 h 4391025"/>
              <a:gd name="connsiteX84" fmla="*/ 5239646 w 5829300"/>
              <a:gd name="connsiteY84" fmla="*/ 2099062 h 4391025"/>
              <a:gd name="connsiteX85" fmla="*/ 5563086 w 5829300"/>
              <a:gd name="connsiteY85" fmla="*/ 2487063 h 4391025"/>
              <a:gd name="connsiteX86" fmla="*/ 5239646 w 5829300"/>
              <a:gd name="connsiteY86" fmla="*/ 2875045 h 4391025"/>
              <a:gd name="connsiteX87" fmla="*/ 4729858 w 5829300"/>
              <a:gd name="connsiteY87" fmla="*/ 2487054 h 4391025"/>
              <a:gd name="connsiteX88" fmla="*/ 4586107 w 5829300"/>
              <a:gd name="connsiteY88" fmla="*/ 2630805 h 4391025"/>
              <a:gd name="connsiteX89" fmla="*/ 4442356 w 5829300"/>
              <a:gd name="connsiteY89" fmla="*/ 2487054 h 4391025"/>
              <a:gd name="connsiteX90" fmla="*/ 4586107 w 5829300"/>
              <a:gd name="connsiteY90" fmla="*/ 2343302 h 4391025"/>
              <a:gd name="connsiteX91" fmla="*/ 4729858 w 5829300"/>
              <a:gd name="connsiteY91" fmla="*/ 2487054 h 439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5829300" h="4391025">
                <a:moveTo>
                  <a:pt x="5829300" y="2487054"/>
                </a:moveTo>
                <a:cubicBezTo>
                  <a:pt x="5829300" y="2199551"/>
                  <a:pt x="5649611" y="1962626"/>
                  <a:pt x="5398046" y="1868786"/>
                </a:cubicBezTo>
                <a:lnTo>
                  <a:pt x="5398046" y="992295"/>
                </a:lnTo>
                <a:cubicBezTo>
                  <a:pt x="5398046" y="841219"/>
                  <a:pt x="5275593" y="712108"/>
                  <a:pt x="5117859" y="712108"/>
                </a:cubicBezTo>
                <a:lnTo>
                  <a:pt x="4751156" y="712108"/>
                </a:lnTo>
                <a:lnTo>
                  <a:pt x="4751156" y="302143"/>
                </a:lnTo>
                <a:cubicBezTo>
                  <a:pt x="4751156" y="107813"/>
                  <a:pt x="4592765" y="0"/>
                  <a:pt x="4442356" y="0"/>
                </a:cubicBezTo>
                <a:lnTo>
                  <a:pt x="481841" y="0"/>
                </a:lnTo>
                <a:cubicBezTo>
                  <a:pt x="244916" y="0"/>
                  <a:pt x="50587" y="172374"/>
                  <a:pt x="7325" y="395316"/>
                </a:cubicBezTo>
                <a:lnTo>
                  <a:pt x="7325" y="395316"/>
                </a:lnTo>
                <a:cubicBezTo>
                  <a:pt x="0" y="423929"/>
                  <a:pt x="0" y="452552"/>
                  <a:pt x="0" y="488490"/>
                </a:cubicBezTo>
                <a:cubicBezTo>
                  <a:pt x="0" y="517103"/>
                  <a:pt x="0" y="539067"/>
                  <a:pt x="7325" y="560365"/>
                </a:cubicBezTo>
                <a:lnTo>
                  <a:pt x="7325" y="797290"/>
                </a:lnTo>
                <a:cubicBezTo>
                  <a:pt x="0" y="811930"/>
                  <a:pt x="0" y="825903"/>
                  <a:pt x="0" y="840553"/>
                </a:cubicBezTo>
                <a:lnTo>
                  <a:pt x="0" y="3902612"/>
                </a:lnTo>
                <a:cubicBezTo>
                  <a:pt x="0" y="4168816"/>
                  <a:pt x="215627" y="4391102"/>
                  <a:pt x="488490" y="4391102"/>
                </a:cubicBezTo>
                <a:lnTo>
                  <a:pt x="5124507" y="4391102"/>
                </a:lnTo>
                <a:cubicBezTo>
                  <a:pt x="5275583" y="4391102"/>
                  <a:pt x="5404695" y="4268648"/>
                  <a:pt x="5404695" y="4110914"/>
                </a:cubicBezTo>
                <a:lnTo>
                  <a:pt x="5404695" y="3105322"/>
                </a:lnTo>
                <a:cubicBezTo>
                  <a:pt x="5649611" y="3012148"/>
                  <a:pt x="5829300" y="2774556"/>
                  <a:pt x="5829300" y="2487054"/>
                </a:cubicBezTo>
                <a:close/>
                <a:moveTo>
                  <a:pt x="481841" y="266205"/>
                </a:moveTo>
                <a:lnTo>
                  <a:pt x="4442356" y="266205"/>
                </a:lnTo>
                <a:cubicBezTo>
                  <a:pt x="4485618" y="266205"/>
                  <a:pt x="4485618" y="280845"/>
                  <a:pt x="4485618" y="302143"/>
                </a:cubicBezTo>
                <a:lnTo>
                  <a:pt x="4485618" y="712108"/>
                </a:lnTo>
                <a:lnTo>
                  <a:pt x="4075662" y="712108"/>
                </a:lnTo>
                <a:lnTo>
                  <a:pt x="3752221" y="712108"/>
                </a:lnTo>
                <a:lnTo>
                  <a:pt x="481841" y="712108"/>
                </a:lnTo>
                <a:cubicBezTo>
                  <a:pt x="467201" y="712108"/>
                  <a:pt x="453228" y="712108"/>
                  <a:pt x="438579" y="704783"/>
                </a:cubicBezTo>
                <a:cubicBezTo>
                  <a:pt x="431254" y="704783"/>
                  <a:pt x="431254" y="704783"/>
                  <a:pt x="423939" y="697459"/>
                </a:cubicBezTo>
                <a:cubicBezTo>
                  <a:pt x="416614" y="697459"/>
                  <a:pt x="409299" y="690134"/>
                  <a:pt x="402641" y="690134"/>
                </a:cubicBezTo>
                <a:cubicBezTo>
                  <a:pt x="395316" y="690134"/>
                  <a:pt x="395316" y="682809"/>
                  <a:pt x="388001" y="682809"/>
                </a:cubicBezTo>
                <a:cubicBezTo>
                  <a:pt x="380676" y="682809"/>
                  <a:pt x="373361" y="675484"/>
                  <a:pt x="366703" y="675484"/>
                </a:cubicBezTo>
                <a:cubicBezTo>
                  <a:pt x="359378" y="675484"/>
                  <a:pt x="359378" y="668160"/>
                  <a:pt x="352063" y="660845"/>
                </a:cubicBezTo>
                <a:cubicBezTo>
                  <a:pt x="344738" y="653520"/>
                  <a:pt x="344738" y="653520"/>
                  <a:pt x="337423" y="646205"/>
                </a:cubicBezTo>
                <a:cubicBezTo>
                  <a:pt x="330098" y="638880"/>
                  <a:pt x="330098" y="638880"/>
                  <a:pt x="322783" y="631565"/>
                </a:cubicBezTo>
                <a:cubicBezTo>
                  <a:pt x="315458" y="624240"/>
                  <a:pt x="315458" y="624240"/>
                  <a:pt x="315458" y="616925"/>
                </a:cubicBezTo>
                <a:cubicBezTo>
                  <a:pt x="308134" y="609600"/>
                  <a:pt x="308134" y="602285"/>
                  <a:pt x="300819" y="595627"/>
                </a:cubicBezTo>
                <a:lnTo>
                  <a:pt x="293494" y="588302"/>
                </a:lnTo>
                <a:cubicBezTo>
                  <a:pt x="286169" y="580977"/>
                  <a:pt x="286169" y="573662"/>
                  <a:pt x="278854" y="559689"/>
                </a:cubicBezTo>
                <a:lnTo>
                  <a:pt x="278854" y="559689"/>
                </a:lnTo>
                <a:cubicBezTo>
                  <a:pt x="271529" y="545049"/>
                  <a:pt x="271529" y="538391"/>
                  <a:pt x="271529" y="523751"/>
                </a:cubicBezTo>
                <a:lnTo>
                  <a:pt x="271529" y="523751"/>
                </a:lnTo>
                <a:cubicBezTo>
                  <a:pt x="271529" y="509111"/>
                  <a:pt x="264204" y="502453"/>
                  <a:pt x="264204" y="487813"/>
                </a:cubicBezTo>
                <a:cubicBezTo>
                  <a:pt x="264204" y="473173"/>
                  <a:pt x="264204" y="466515"/>
                  <a:pt x="271529" y="451875"/>
                </a:cubicBezTo>
                <a:lnTo>
                  <a:pt x="271529" y="451875"/>
                </a:lnTo>
                <a:lnTo>
                  <a:pt x="271529" y="444551"/>
                </a:lnTo>
                <a:cubicBezTo>
                  <a:pt x="287503" y="345405"/>
                  <a:pt x="374028" y="266205"/>
                  <a:pt x="481841" y="266205"/>
                </a:cubicBezTo>
                <a:close/>
                <a:moveTo>
                  <a:pt x="5131832" y="4118905"/>
                </a:moveTo>
                <a:cubicBezTo>
                  <a:pt x="5131832" y="4126230"/>
                  <a:pt x="5124507" y="4133545"/>
                  <a:pt x="5117192" y="4133545"/>
                </a:cubicBezTo>
                <a:lnTo>
                  <a:pt x="481841" y="4133545"/>
                </a:lnTo>
                <a:cubicBezTo>
                  <a:pt x="359388" y="4133545"/>
                  <a:pt x="258890" y="4033047"/>
                  <a:pt x="258890" y="3910594"/>
                </a:cubicBezTo>
                <a:lnTo>
                  <a:pt x="258890" y="920410"/>
                </a:lnTo>
                <a:cubicBezTo>
                  <a:pt x="266214" y="920410"/>
                  <a:pt x="266214" y="920410"/>
                  <a:pt x="273529" y="927735"/>
                </a:cubicBezTo>
                <a:cubicBezTo>
                  <a:pt x="280854" y="935060"/>
                  <a:pt x="294827" y="935060"/>
                  <a:pt x="302143" y="942375"/>
                </a:cubicBezTo>
                <a:cubicBezTo>
                  <a:pt x="309467" y="942375"/>
                  <a:pt x="316782" y="949700"/>
                  <a:pt x="323440" y="949700"/>
                </a:cubicBezTo>
                <a:cubicBezTo>
                  <a:pt x="330765" y="957024"/>
                  <a:pt x="344738" y="957024"/>
                  <a:pt x="359378" y="957024"/>
                </a:cubicBezTo>
                <a:cubicBezTo>
                  <a:pt x="366703" y="957024"/>
                  <a:pt x="374018" y="957024"/>
                  <a:pt x="380676" y="964349"/>
                </a:cubicBezTo>
                <a:cubicBezTo>
                  <a:pt x="395316" y="964349"/>
                  <a:pt x="401974" y="971674"/>
                  <a:pt x="416614" y="971674"/>
                </a:cubicBezTo>
                <a:cubicBezTo>
                  <a:pt x="423939" y="971674"/>
                  <a:pt x="431254" y="971674"/>
                  <a:pt x="431254" y="971674"/>
                </a:cubicBezTo>
                <a:cubicBezTo>
                  <a:pt x="445894" y="971674"/>
                  <a:pt x="467192" y="971674"/>
                  <a:pt x="488490" y="971674"/>
                </a:cubicBezTo>
                <a:lnTo>
                  <a:pt x="3737562" y="971674"/>
                </a:lnTo>
                <a:cubicBezTo>
                  <a:pt x="3744887" y="971674"/>
                  <a:pt x="3744887" y="971674"/>
                  <a:pt x="3752202" y="971674"/>
                </a:cubicBezTo>
                <a:lnTo>
                  <a:pt x="4075643" y="971674"/>
                </a:lnTo>
                <a:lnTo>
                  <a:pt x="4082967" y="971674"/>
                </a:lnTo>
                <a:lnTo>
                  <a:pt x="4614720" y="971674"/>
                </a:lnTo>
                <a:lnTo>
                  <a:pt x="5117849" y="971674"/>
                </a:lnTo>
                <a:cubicBezTo>
                  <a:pt x="5125174" y="971674"/>
                  <a:pt x="5132489" y="978999"/>
                  <a:pt x="5132489" y="986314"/>
                </a:cubicBezTo>
                <a:lnTo>
                  <a:pt x="5132489" y="1820208"/>
                </a:lnTo>
                <a:lnTo>
                  <a:pt x="4485608" y="1820208"/>
                </a:lnTo>
                <a:cubicBezTo>
                  <a:pt x="4118905" y="1820208"/>
                  <a:pt x="3824078" y="2115036"/>
                  <a:pt x="3824078" y="2481739"/>
                </a:cubicBezTo>
                <a:lnTo>
                  <a:pt x="3824078" y="2481739"/>
                </a:lnTo>
                <a:lnTo>
                  <a:pt x="3824078" y="2481739"/>
                </a:lnTo>
                <a:cubicBezTo>
                  <a:pt x="3824078" y="2848442"/>
                  <a:pt x="4118905" y="3143269"/>
                  <a:pt x="4485608" y="3143269"/>
                </a:cubicBezTo>
                <a:lnTo>
                  <a:pt x="5132499" y="3143269"/>
                </a:lnTo>
                <a:lnTo>
                  <a:pt x="5132499" y="4118924"/>
                </a:lnTo>
                <a:lnTo>
                  <a:pt x="5131832" y="4118924"/>
                </a:lnTo>
                <a:close/>
                <a:moveTo>
                  <a:pt x="5239646" y="2875045"/>
                </a:moveTo>
                <a:lnTo>
                  <a:pt x="5239646" y="2875045"/>
                </a:lnTo>
                <a:cubicBezTo>
                  <a:pt x="5211023" y="2882370"/>
                  <a:pt x="5189068" y="2882370"/>
                  <a:pt x="5167770" y="2882370"/>
                </a:cubicBezTo>
                <a:lnTo>
                  <a:pt x="4484942" y="2882370"/>
                </a:lnTo>
                <a:cubicBezTo>
                  <a:pt x="4269315" y="2882370"/>
                  <a:pt x="4089625" y="2702681"/>
                  <a:pt x="4089625" y="2487054"/>
                </a:cubicBezTo>
                <a:cubicBezTo>
                  <a:pt x="4089625" y="2271427"/>
                  <a:pt x="4269315" y="2091738"/>
                  <a:pt x="4484942" y="2091738"/>
                </a:cubicBezTo>
                <a:lnTo>
                  <a:pt x="5167770" y="2091738"/>
                </a:lnTo>
                <a:cubicBezTo>
                  <a:pt x="5189068" y="2091738"/>
                  <a:pt x="5218347" y="2091738"/>
                  <a:pt x="5239646" y="2099062"/>
                </a:cubicBezTo>
                <a:lnTo>
                  <a:pt x="5239646" y="2099062"/>
                </a:lnTo>
                <a:cubicBezTo>
                  <a:pt x="5426660" y="2135000"/>
                  <a:pt x="5563086" y="2293392"/>
                  <a:pt x="5563086" y="2487063"/>
                </a:cubicBezTo>
                <a:cubicBezTo>
                  <a:pt x="5563086" y="2680735"/>
                  <a:pt x="5426660" y="2839107"/>
                  <a:pt x="5239646" y="2875045"/>
                </a:cubicBezTo>
                <a:close/>
                <a:moveTo>
                  <a:pt x="4729858" y="2487054"/>
                </a:moveTo>
                <a:cubicBezTo>
                  <a:pt x="4729858" y="2566254"/>
                  <a:pt x="4665307" y="2630805"/>
                  <a:pt x="4586107" y="2630805"/>
                </a:cubicBezTo>
                <a:cubicBezTo>
                  <a:pt x="4506906" y="2630805"/>
                  <a:pt x="4442356" y="2566254"/>
                  <a:pt x="4442356" y="2487054"/>
                </a:cubicBezTo>
                <a:cubicBezTo>
                  <a:pt x="4442356" y="2407853"/>
                  <a:pt x="4506906" y="2343302"/>
                  <a:pt x="4586107" y="2343302"/>
                </a:cubicBezTo>
                <a:cubicBezTo>
                  <a:pt x="4665307" y="2343302"/>
                  <a:pt x="4729858" y="2407853"/>
                  <a:pt x="4729858" y="248705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7" name="Forma libre 326">
            <a:extLst>
              <a:ext uri="{FF2B5EF4-FFF2-40B4-BE49-F238E27FC236}">
                <a16:creationId xmlns:a16="http://schemas.microsoft.com/office/drawing/2014/main" id="{64CF6A93-E7B1-F24C-A0D1-90D974863188}"/>
              </a:ext>
            </a:extLst>
          </p:cNvPr>
          <p:cNvSpPr/>
          <p:nvPr/>
        </p:nvSpPr>
        <p:spPr>
          <a:xfrm>
            <a:off x="2012771" y="5296807"/>
            <a:ext cx="301831" cy="301338"/>
          </a:xfrm>
          <a:custGeom>
            <a:avLst/>
            <a:gdLst>
              <a:gd name="connsiteX0" fmla="*/ 5798075 w 5829300"/>
              <a:gd name="connsiteY0" fmla="*/ 493947 h 5819775"/>
              <a:gd name="connsiteX1" fmla="*/ 5405816 w 5829300"/>
              <a:gd name="connsiteY1" fmla="*/ 31242 h 5819775"/>
              <a:gd name="connsiteX2" fmla="*/ 5389834 w 5829300"/>
              <a:gd name="connsiteY2" fmla="*/ 31242 h 5819775"/>
              <a:gd name="connsiteX3" fmla="*/ 3804854 w 5829300"/>
              <a:gd name="connsiteY3" fmla="*/ 0 h 5819775"/>
              <a:gd name="connsiteX4" fmla="*/ 3788871 w 5829300"/>
              <a:gd name="connsiteY4" fmla="*/ 0 h 5819775"/>
              <a:gd name="connsiteX5" fmla="*/ 3216476 w 5829300"/>
              <a:gd name="connsiteY5" fmla="*/ 196129 h 5819775"/>
              <a:gd name="connsiteX6" fmla="*/ 3208484 w 5829300"/>
              <a:gd name="connsiteY6" fmla="*/ 204121 h 5819775"/>
              <a:gd name="connsiteX7" fmla="*/ 117679 w 5829300"/>
              <a:gd name="connsiteY7" fmla="*/ 3302908 h 5819775"/>
              <a:gd name="connsiteX8" fmla="*/ 117679 w 5829300"/>
              <a:gd name="connsiteY8" fmla="*/ 3883295 h 5819775"/>
              <a:gd name="connsiteX9" fmla="*/ 1945288 w 5829300"/>
              <a:gd name="connsiteY9" fmla="*/ 5710904 h 5819775"/>
              <a:gd name="connsiteX10" fmla="*/ 2235849 w 5829300"/>
              <a:gd name="connsiteY10" fmla="*/ 5828576 h 5819775"/>
              <a:gd name="connsiteX11" fmla="*/ 2235849 w 5829300"/>
              <a:gd name="connsiteY11" fmla="*/ 5828576 h 5819775"/>
              <a:gd name="connsiteX12" fmla="*/ 2526409 w 5829300"/>
              <a:gd name="connsiteY12" fmla="*/ 5710904 h 5819775"/>
              <a:gd name="connsiteX13" fmla="*/ 4048190 w 5829300"/>
              <a:gd name="connsiteY13" fmla="*/ 4197096 h 5819775"/>
              <a:gd name="connsiteX14" fmla="*/ 4095405 w 5829300"/>
              <a:gd name="connsiteY14" fmla="*/ 4141889 h 5819775"/>
              <a:gd name="connsiteX15" fmla="*/ 5577971 w 5829300"/>
              <a:gd name="connsiteY15" fmla="*/ 2659323 h 5819775"/>
              <a:gd name="connsiteX16" fmla="*/ 5829307 w 5829300"/>
              <a:gd name="connsiteY16" fmla="*/ 1992497 h 5819775"/>
              <a:gd name="connsiteX17" fmla="*/ 5798075 w 5829300"/>
              <a:gd name="connsiteY17" fmla="*/ 493947 h 5819775"/>
              <a:gd name="connsiteX18" fmla="*/ 5366593 w 5829300"/>
              <a:gd name="connsiteY18" fmla="*/ 2455212 h 5819775"/>
              <a:gd name="connsiteX19" fmla="*/ 3876035 w 5829300"/>
              <a:gd name="connsiteY19" fmla="*/ 3945769 h 5819775"/>
              <a:gd name="connsiteX20" fmla="*/ 3860052 w 5829300"/>
              <a:gd name="connsiteY20" fmla="*/ 3969010 h 5819775"/>
              <a:gd name="connsiteX21" fmla="*/ 3844069 w 5829300"/>
              <a:gd name="connsiteY21" fmla="*/ 3992251 h 5819775"/>
              <a:gd name="connsiteX22" fmla="*/ 2322288 w 5829300"/>
              <a:gd name="connsiteY22" fmla="*/ 5507508 h 5819775"/>
              <a:gd name="connsiteX23" fmla="*/ 2149409 w 5829300"/>
              <a:gd name="connsiteY23" fmla="*/ 5507508 h 5819775"/>
              <a:gd name="connsiteX24" fmla="*/ 321800 w 5829300"/>
              <a:gd name="connsiteY24" fmla="*/ 3679184 h 5819775"/>
              <a:gd name="connsiteX25" fmla="*/ 321800 w 5829300"/>
              <a:gd name="connsiteY25" fmla="*/ 3506305 h 5819775"/>
              <a:gd name="connsiteX26" fmla="*/ 3412596 w 5829300"/>
              <a:gd name="connsiteY26" fmla="*/ 415500 h 5819775"/>
              <a:gd name="connsiteX27" fmla="*/ 3788871 w 5829300"/>
              <a:gd name="connsiteY27" fmla="*/ 289836 h 5819775"/>
              <a:gd name="connsiteX28" fmla="*/ 5381128 w 5829300"/>
              <a:gd name="connsiteY28" fmla="*/ 321069 h 5819775"/>
              <a:gd name="connsiteX29" fmla="*/ 5506791 w 5829300"/>
              <a:gd name="connsiteY29" fmla="*/ 501215 h 5819775"/>
              <a:gd name="connsiteX30" fmla="*/ 5538023 w 5829300"/>
              <a:gd name="connsiteY30" fmla="*/ 1999764 h 5819775"/>
              <a:gd name="connsiteX31" fmla="*/ 5366593 w 5829300"/>
              <a:gd name="connsiteY31" fmla="*/ 2455212 h 5819775"/>
              <a:gd name="connsiteX32" fmla="*/ 4487663 w 5829300"/>
              <a:gd name="connsiteY32" fmla="*/ 784508 h 5819775"/>
              <a:gd name="connsiteX33" fmla="*/ 3938509 w 5829300"/>
              <a:gd name="connsiteY33" fmla="*/ 1333662 h 5819775"/>
              <a:gd name="connsiteX34" fmla="*/ 4487663 w 5829300"/>
              <a:gd name="connsiteY34" fmla="*/ 1882816 h 5819775"/>
              <a:gd name="connsiteX35" fmla="*/ 5036818 w 5829300"/>
              <a:gd name="connsiteY35" fmla="*/ 1333662 h 5819775"/>
              <a:gd name="connsiteX36" fmla="*/ 4487663 w 5829300"/>
              <a:gd name="connsiteY36" fmla="*/ 784508 h 5819775"/>
              <a:gd name="connsiteX37" fmla="*/ 4487663 w 5829300"/>
              <a:gd name="connsiteY37" fmla="*/ 1592256 h 5819775"/>
              <a:gd name="connsiteX38" fmla="*/ 4229069 w 5829300"/>
              <a:gd name="connsiteY38" fmla="*/ 1333662 h 5819775"/>
              <a:gd name="connsiteX39" fmla="*/ 4487663 w 5829300"/>
              <a:gd name="connsiteY39" fmla="*/ 1075068 h 5819775"/>
              <a:gd name="connsiteX40" fmla="*/ 4746258 w 5829300"/>
              <a:gd name="connsiteY40" fmla="*/ 1333662 h 5819775"/>
              <a:gd name="connsiteX41" fmla="*/ 4487663 w 5829300"/>
              <a:gd name="connsiteY41" fmla="*/ 1592256 h 5819775"/>
              <a:gd name="connsiteX42" fmla="*/ 3451829 w 5829300"/>
              <a:gd name="connsiteY42" fmla="*/ 3020339 h 5819775"/>
              <a:gd name="connsiteX43" fmla="*/ 3451829 w 5829300"/>
              <a:gd name="connsiteY43" fmla="*/ 3224460 h 5819775"/>
              <a:gd name="connsiteX44" fmla="*/ 2235839 w 5829300"/>
              <a:gd name="connsiteY44" fmla="*/ 4440441 h 5819775"/>
              <a:gd name="connsiteX45" fmla="*/ 2134141 w 5829300"/>
              <a:gd name="connsiteY45" fmla="*/ 4479665 h 5819775"/>
              <a:gd name="connsiteX46" fmla="*/ 2032442 w 5829300"/>
              <a:gd name="connsiteY46" fmla="*/ 4440441 h 5819775"/>
              <a:gd name="connsiteX47" fmla="*/ 2032442 w 5829300"/>
              <a:gd name="connsiteY47" fmla="*/ 4236320 h 5819775"/>
              <a:gd name="connsiteX48" fmla="*/ 3248423 w 5829300"/>
              <a:gd name="connsiteY48" fmla="*/ 3020339 h 5819775"/>
              <a:gd name="connsiteX49" fmla="*/ 3451829 w 5829300"/>
              <a:gd name="connsiteY49" fmla="*/ 3020339 h 5819775"/>
              <a:gd name="connsiteX50" fmla="*/ 3294924 w 5829300"/>
              <a:gd name="connsiteY50" fmla="*/ 2173367 h 5819775"/>
              <a:gd name="connsiteX51" fmla="*/ 1631487 w 5829300"/>
              <a:gd name="connsiteY51" fmla="*/ 3836813 h 5819775"/>
              <a:gd name="connsiteX52" fmla="*/ 1529789 w 5829300"/>
              <a:gd name="connsiteY52" fmla="*/ 3876037 h 5819775"/>
              <a:gd name="connsiteX53" fmla="*/ 1428090 w 5829300"/>
              <a:gd name="connsiteY53" fmla="*/ 3836813 h 5819775"/>
              <a:gd name="connsiteX54" fmla="*/ 1428090 w 5829300"/>
              <a:gd name="connsiteY54" fmla="*/ 3632692 h 5819775"/>
              <a:gd name="connsiteX55" fmla="*/ 3091537 w 5829300"/>
              <a:gd name="connsiteY55" fmla="*/ 1969256 h 5819775"/>
              <a:gd name="connsiteX56" fmla="*/ 3295657 w 5829300"/>
              <a:gd name="connsiteY56" fmla="*/ 1969256 h 5819775"/>
              <a:gd name="connsiteX57" fmla="*/ 3294924 w 5829300"/>
              <a:gd name="connsiteY57" fmla="*/ 2173367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5829300" h="5819775">
                <a:moveTo>
                  <a:pt x="5798075" y="493947"/>
                </a:moveTo>
                <a:cubicBezTo>
                  <a:pt x="5790084" y="227362"/>
                  <a:pt x="5649161" y="54483"/>
                  <a:pt x="5405816" y="31242"/>
                </a:cubicBezTo>
                <a:cubicBezTo>
                  <a:pt x="5397825" y="31242"/>
                  <a:pt x="5397825" y="31242"/>
                  <a:pt x="5389834" y="31242"/>
                </a:cubicBezTo>
                <a:lnTo>
                  <a:pt x="3804854" y="0"/>
                </a:lnTo>
                <a:lnTo>
                  <a:pt x="3788871" y="0"/>
                </a:lnTo>
                <a:cubicBezTo>
                  <a:pt x="3514294" y="0"/>
                  <a:pt x="3326156" y="101698"/>
                  <a:pt x="3216476" y="196129"/>
                </a:cubicBezTo>
                <a:lnTo>
                  <a:pt x="3208484" y="204121"/>
                </a:lnTo>
                <a:lnTo>
                  <a:pt x="117679" y="3302908"/>
                </a:lnTo>
                <a:cubicBezTo>
                  <a:pt x="-39226" y="3459814"/>
                  <a:pt x="-39226" y="3726399"/>
                  <a:pt x="117679" y="3883295"/>
                </a:cubicBezTo>
                <a:lnTo>
                  <a:pt x="1945288" y="5710904"/>
                </a:lnTo>
                <a:cubicBezTo>
                  <a:pt x="2023736" y="5789353"/>
                  <a:pt x="2125435" y="5828576"/>
                  <a:pt x="2235849" y="5828576"/>
                </a:cubicBezTo>
                <a:lnTo>
                  <a:pt x="2235849" y="5828576"/>
                </a:lnTo>
                <a:cubicBezTo>
                  <a:pt x="2345529" y="5828576"/>
                  <a:pt x="2447951" y="5789353"/>
                  <a:pt x="2526409" y="5710904"/>
                </a:cubicBezTo>
                <a:lnTo>
                  <a:pt x="4048190" y="4197096"/>
                </a:lnTo>
                <a:cubicBezTo>
                  <a:pt x="4064172" y="4181113"/>
                  <a:pt x="4079422" y="4165864"/>
                  <a:pt x="4095405" y="4141889"/>
                </a:cubicBezTo>
                <a:lnTo>
                  <a:pt x="5577971" y="2659323"/>
                </a:lnTo>
                <a:cubicBezTo>
                  <a:pt x="5672402" y="2549633"/>
                  <a:pt x="5836566" y="2314289"/>
                  <a:pt x="5829307" y="1992497"/>
                </a:cubicBezTo>
                <a:lnTo>
                  <a:pt x="5798075" y="493947"/>
                </a:lnTo>
                <a:close/>
                <a:moveTo>
                  <a:pt x="5366593" y="2455212"/>
                </a:moveTo>
                <a:lnTo>
                  <a:pt x="3876035" y="3945769"/>
                </a:lnTo>
                <a:cubicBezTo>
                  <a:pt x="3868043" y="3953761"/>
                  <a:pt x="3860052" y="3961752"/>
                  <a:pt x="3860052" y="3969010"/>
                </a:cubicBezTo>
                <a:cubicBezTo>
                  <a:pt x="3852060" y="3977002"/>
                  <a:pt x="3852060" y="3984993"/>
                  <a:pt x="3844069" y="3992251"/>
                </a:cubicBezTo>
                <a:lnTo>
                  <a:pt x="2322288" y="5507508"/>
                </a:lnTo>
                <a:cubicBezTo>
                  <a:pt x="2275073" y="5554723"/>
                  <a:pt x="2196625" y="5554723"/>
                  <a:pt x="2149409" y="5507508"/>
                </a:cubicBezTo>
                <a:lnTo>
                  <a:pt x="321800" y="3679184"/>
                </a:lnTo>
                <a:cubicBezTo>
                  <a:pt x="274584" y="3631968"/>
                  <a:pt x="274584" y="3553520"/>
                  <a:pt x="321800" y="3506305"/>
                </a:cubicBezTo>
                <a:lnTo>
                  <a:pt x="3412596" y="415500"/>
                </a:lnTo>
                <a:cubicBezTo>
                  <a:pt x="3483052" y="360293"/>
                  <a:pt x="3608725" y="289836"/>
                  <a:pt x="3788871" y="289836"/>
                </a:cubicBezTo>
                <a:lnTo>
                  <a:pt x="5381128" y="321069"/>
                </a:lnTo>
                <a:cubicBezTo>
                  <a:pt x="5443602" y="329060"/>
                  <a:pt x="5498800" y="360293"/>
                  <a:pt x="5506791" y="501215"/>
                </a:cubicBezTo>
                <a:lnTo>
                  <a:pt x="5538023" y="1999764"/>
                </a:lnTo>
                <a:cubicBezTo>
                  <a:pt x="5538747" y="2219859"/>
                  <a:pt x="5429067" y="2384746"/>
                  <a:pt x="5366593" y="2455212"/>
                </a:cubicBezTo>
                <a:close/>
                <a:moveTo>
                  <a:pt x="4487663" y="784508"/>
                </a:moveTo>
                <a:cubicBezTo>
                  <a:pt x="4181854" y="784508"/>
                  <a:pt x="3938509" y="1027852"/>
                  <a:pt x="3938509" y="1333662"/>
                </a:cubicBezTo>
                <a:cubicBezTo>
                  <a:pt x="3938509" y="1639472"/>
                  <a:pt x="4181854" y="1882816"/>
                  <a:pt x="4487663" y="1882816"/>
                </a:cubicBezTo>
                <a:cubicBezTo>
                  <a:pt x="4793473" y="1882816"/>
                  <a:pt x="5036818" y="1639472"/>
                  <a:pt x="5036818" y="1333662"/>
                </a:cubicBezTo>
                <a:cubicBezTo>
                  <a:pt x="5036818" y="1027852"/>
                  <a:pt x="4793473" y="784508"/>
                  <a:pt x="4487663" y="784508"/>
                </a:cubicBezTo>
                <a:close/>
                <a:moveTo>
                  <a:pt x="4487663" y="1592256"/>
                </a:moveTo>
                <a:cubicBezTo>
                  <a:pt x="4346741" y="1592256"/>
                  <a:pt x="4229069" y="1474584"/>
                  <a:pt x="4229069" y="1333662"/>
                </a:cubicBezTo>
                <a:cubicBezTo>
                  <a:pt x="4229069" y="1192740"/>
                  <a:pt x="4346741" y="1075068"/>
                  <a:pt x="4487663" y="1075068"/>
                </a:cubicBezTo>
                <a:cubicBezTo>
                  <a:pt x="4628586" y="1075068"/>
                  <a:pt x="4746258" y="1192740"/>
                  <a:pt x="4746258" y="1333662"/>
                </a:cubicBezTo>
                <a:cubicBezTo>
                  <a:pt x="4746258" y="1474584"/>
                  <a:pt x="4628576" y="1592256"/>
                  <a:pt x="4487663" y="1592256"/>
                </a:cubicBezTo>
                <a:close/>
                <a:moveTo>
                  <a:pt x="3451829" y="3020339"/>
                </a:moveTo>
                <a:cubicBezTo>
                  <a:pt x="3507036" y="3075546"/>
                  <a:pt x="3507036" y="3169253"/>
                  <a:pt x="3451829" y="3224460"/>
                </a:cubicBezTo>
                <a:lnTo>
                  <a:pt x="2235839" y="4440441"/>
                </a:lnTo>
                <a:cubicBezTo>
                  <a:pt x="2204607" y="4471673"/>
                  <a:pt x="2173374" y="4479665"/>
                  <a:pt x="2134141" y="4479665"/>
                </a:cubicBezTo>
                <a:cubicBezTo>
                  <a:pt x="2094907" y="4479665"/>
                  <a:pt x="2063684" y="4463682"/>
                  <a:pt x="2032442" y="4440441"/>
                </a:cubicBezTo>
                <a:cubicBezTo>
                  <a:pt x="1977235" y="4385234"/>
                  <a:pt x="1977235" y="4291527"/>
                  <a:pt x="2032442" y="4236320"/>
                </a:cubicBezTo>
                <a:lnTo>
                  <a:pt x="3248423" y="3020339"/>
                </a:lnTo>
                <a:cubicBezTo>
                  <a:pt x="3302915" y="2965133"/>
                  <a:pt x="3397346" y="2965133"/>
                  <a:pt x="3451829" y="3020339"/>
                </a:cubicBezTo>
                <a:close/>
                <a:moveTo>
                  <a:pt x="3294924" y="2173367"/>
                </a:moveTo>
                <a:lnTo>
                  <a:pt x="1631487" y="3836813"/>
                </a:lnTo>
                <a:cubicBezTo>
                  <a:pt x="1600255" y="3868046"/>
                  <a:pt x="1569022" y="3876037"/>
                  <a:pt x="1529789" y="3876037"/>
                </a:cubicBezTo>
                <a:cubicBezTo>
                  <a:pt x="1490555" y="3876037"/>
                  <a:pt x="1459333" y="3860054"/>
                  <a:pt x="1428090" y="3836813"/>
                </a:cubicBezTo>
                <a:cubicBezTo>
                  <a:pt x="1372884" y="3781606"/>
                  <a:pt x="1372884" y="3687899"/>
                  <a:pt x="1428090" y="3632692"/>
                </a:cubicBezTo>
                <a:lnTo>
                  <a:pt x="3091537" y="1969256"/>
                </a:lnTo>
                <a:cubicBezTo>
                  <a:pt x="3146743" y="1914049"/>
                  <a:pt x="3240450" y="1914049"/>
                  <a:pt x="3295657" y="1969256"/>
                </a:cubicBezTo>
                <a:cubicBezTo>
                  <a:pt x="3350131" y="2023729"/>
                  <a:pt x="3350131" y="2110169"/>
                  <a:pt x="3294924" y="21733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9" name="Forma libre 328">
            <a:extLst>
              <a:ext uri="{FF2B5EF4-FFF2-40B4-BE49-F238E27FC236}">
                <a16:creationId xmlns:a16="http://schemas.microsoft.com/office/drawing/2014/main" id="{98F3D131-E186-F94D-A895-26FD835750A5}"/>
              </a:ext>
            </a:extLst>
          </p:cNvPr>
          <p:cNvSpPr/>
          <p:nvPr/>
        </p:nvSpPr>
        <p:spPr>
          <a:xfrm>
            <a:off x="2032437" y="4712883"/>
            <a:ext cx="301831" cy="206153"/>
          </a:xfrm>
          <a:custGeom>
            <a:avLst/>
            <a:gdLst>
              <a:gd name="connsiteX0" fmla="*/ 5356870 w 5829300"/>
              <a:gd name="connsiteY0" fmla="*/ 0 h 3981450"/>
              <a:gd name="connsiteX1" fmla="*/ 473088 w 5829300"/>
              <a:gd name="connsiteY1" fmla="*/ 0 h 3981450"/>
              <a:gd name="connsiteX2" fmla="*/ 0 w 5829300"/>
              <a:gd name="connsiteY2" fmla="*/ 473088 h 3981450"/>
              <a:gd name="connsiteX3" fmla="*/ 0 w 5829300"/>
              <a:gd name="connsiteY3" fmla="*/ 995182 h 3981450"/>
              <a:gd name="connsiteX4" fmla="*/ 0 w 5829300"/>
              <a:gd name="connsiteY4" fmla="*/ 1644701 h 3981450"/>
              <a:gd name="connsiteX5" fmla="*/ 0 w 5829300"/>
              <a:gd name="connsiteY5" fmla="*/ 3514830 h 3981450"/>
              <a:gd name="connsiteX6" fmla="*/ 473088 w 5829300"/>
              <a:gd name="connsiteY6" fmla="*/ 3987918 h 3981450"/>
              <a:gd name="connsiteX7" fmla="*/ 5356870 w 5829300"/>
              <a:gd name="connsiteY7" fmla="*/ 3987918 h 3981450"/>
              <a:gd name="connsiteX8" fmla="*/ 5829957 w 5829300"/>
              <a:gd name="connsiteY8" fmla="*/ 3514830 h 3981450"/>
              <a:gd name="connsiteX9" fmla="*/ 5829957 w 5829300"/>
              <a:gd name="connsiteY9" fmla="*/ 1644044 h 3981450"/>
              <a:gd name="connsiteX10" fmla="*/ 5829957 w 5829300"/>
              <a:gd name="connsiteY10" fmla="*/ 994524 h 3981450"/>
              <a:gd name="connsiteX11" fmla="*/ 5829957 w 5829300"/>
              <a:gd name="connsiteY11" fmla="*/ 472431 h 3981450"/>
              <a:gd name="connsiteX12" fmla="*/ 5356870 w 5829300"/>
              <a:gd name="connsiteY12" fmla="*/ 0 h 3981450"/>
              <a:gd name="connsiteX13" fmla="*/ 473088 w 5829300"/>
              <a:gd name="connsiteY13" fmla="*/ 260718 h 3981450"/>
              <a:gd name="connsiteX14" fmla="*/ 5356870 w 5829300"/>
              <a:gd name="connsiteY14" fmla="*/ 260718 h 3981450"/>
              <a:gd name="connsiteX15" fmla="*/ 5568582 w 5829300"/>
              <a:gd name="connsiteY15" fmla="*/ 472431 h 3981450"/>
              <a:gd name="connsiteX16" fmla="*/ 5568582 w 5829300"/>
              <a:gd name="connsiteY16" fmla="*/ 867756 h 3981450"/>
              <a:gd name="connsiteX17" fmla="*/ 261376 w 5829300"/>
              <a:gd name="connsiteY17" fmla="*/ 867756 h 3981450"/>
              <a:gd name="connsiteX18" fmla="*/ 261376 w 5829300"/>
              <a:gd name="connsiteY18" fmla="*/ 472431 h 3981450"/>
              <a:gd name="connsiteX19" fmla="*/ 473088 w 5829300"/>
              <a:gd name="connsiteY19" fmla="*/ 260718 h 3981450"/>
              <a:gd name="connsiteX20" fmla="*/ 5568582 w 5829300"/>
              <a:gd name="connsiteY20" fmla="*/ 1510084 h 3981450"/>
              <a:gd name="connsiteX21" fmla="*/ 261376 w 5829300"/>
              <a:gd name="connsiteY21" fmla="*/ 1510084 h 3981450"/>
              <a:gd name="connsiteX22" fmla="*/ 261376 w 5829300"/>
              <a:gd name="connsiteY22" fmla="*/ 1121940 h 3981450"/>
              <a:gd name="connsiteX23" fmla="*/ 5568582 w 5829300"/>
              <a:gd name="connsiteY23" fmla="*/ 1121940 h 3981450"/>
              <a:gd name="connsiteX24" fmla="*/ 5568582 w 5829300"/>
              <a:gd name="connsiteY24" fmla="*/ 1510084 h 3981450"/>
              <a:gd name="connsiteX25" fmla="*/ 5568582 w 5829300"/>
              <a:gd name="connsiteY25" fmla="*/ 1510084 h 3981450"/>
              <a:gd name="connsiteX26" fmla="*/ 5356870 w 5829300"/>
              <a:gd name="connsiteY26" fmla="*/ 3725885 h 3981450"/>
              <a:gd name="connsiteX27" fmla="*/ 473088 w 5829300"/>
              <a:gd name="connsiteY27" fmla="*/ 3725885 h 3981450"/>
              <a:gd name="connsiteX28" fmla="*/ 261376 w 5829300"/>
              <a:gd name="connsiteY28" fmla="*/ 3514173 h 3981450"/>
              <a:gd name="connsiteX29" fmla="*/ 261376 w 5829300"/>
              <a:gd name="connsiteY29" fmla="*/ 1771459 h 3981450"/>
              <a:gd name="connsiteX30" fmla="*/ 5568582 w 5829300"/>
              <a:gd name="connsiteY30" fmla="*/ 1771459 h 3981450"/>
              <a:gd name="connsiteX31" fmla="*/ 5568582 w 5829300"/>
              <a:gd name="connsiteY31" fmla="*/ 3507638 h 3981450"/>
              <a:gd name="connsiteX32" fmla="*/ 5356870 w 5829300"/>
              <a:gd name="connsiteY32" fmla="*/ 3725885 h 3981450"/>
              <a:gd name="connsiteX33" fmla="*/ 4961535 w 5829300"/>
              <a:gd name="connsiteY33" fmla="*/ 2469985 h 3981450"/>
              <a:gd name="connsiteX34" fmla="*/ 4834766 w 5829300"/>
              <a:gd name="connsiteY34" fmla="*/ 2596753 h 3981450"/>
              <a:gd name="connsiteX35" fmla="*/ 3479549 w 5829300"/>
              <a:gd name="connsiteY35" fmla="*/ 2596753 h 3981450"/>
              <a:gd name="connsiteX36" fmla="*/ 3352781 w 5829300"/>
              <a:gd name="connsiteY36" fmla="*/ 2469985 h 3981450"/>
              <a:gd name="connsiteX37" fmla="*/ 3479549 w 5829300"/>
              <a:gd name="connsiteY37" fmla="*/ 2343217 h 3981450"/>
              <a:gd name="connsiteX38" fmla="*/ 4827585 w 5829300"/>
              <a:gd name="connsiteY38" fmla="*/ 2343217 h 3981450"/>
              <a:gd name="connsiteX39" fmla="*/ 4961535 w 5829300"/>
              <a:gd name="connsiteY39" fmla="*/ 2469985 h 3981450"/>
              <a:gd name="connsiteX40" fmla="*/ 4961535 w 5829300"/>
              <a:gd name="connsiteY40" fmla="*/ 3161319 h 3981450"/>
              <a:gd name="connsiteX41" fmla="*/ 4834766 w 5829300"/>
              <a:gd name="connsiteY41" fmla="*/ 3288087 h 3981450"/>
              <a:gd name="connsiteX42" fmla="*/ 4058488 w 5829300"/>
              <a:gd name="connsiteY42" fmla="*/ 3288087 h 3981450"/>
              <a:gd name="connsiteX43" fmla="*/ 3931720 w 5829300"/>
              <a:gd name="connsiteY43" fmla="*/ 3161319 h 3981450"/>
              <a:gd name="connsiteX44" fmla="*/ 4058488 w 5829300"/>
              <a:gd name="connsiteY44" fmla="*/ 3034551 h 3981450"/>
              <a:gd name="connsiteX45" fmla="*/ 4834766 w 5829300"/>
              <a:gd name="connsiteY45" fmla="*/ 3034551 h 3981450"/>
              <a:gd name="connsiteX46" fmla="*/ 4961535 w 5829300"/>
              <a:gd name="connsiteY46" fmla="*/ 3161319 h 3981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5829300" h="3981450">
                <a:moveTo>
                  <a:pt x="5356870" y="0"/>
                </a:moveTo>
                <a:lnTo>
                  <a:pt x="473088" y="0"/>
                </a:lnTo>
                <a:cubicBezTo>
                  <a:pt x="211712" y="0"/>
                  <a:pt x="0" y="211712"/>
                  <a:pt x="0" y="473088"/>
                </a:cubicBezTo>
                <a:lnTo>
                  <a:pt x="0" y="995182"/>
                </a:lnTo>
                <a:lnTo>
                  <a:pt x="0" y="1644701"/>
                </a:lnTo>
                <a:lnTo>
                  <a:pt x="0" y="3514830"/>
                </a:lnTo>
                <a:cubicBezTo>
                  <a:pt x="0" y="3776205"/>
                  <a:pt x="211712" y="3987918"/>
                  <a:pt x="473088" y="3987918"/>
                </a:cubicBezTo>
                <a:lnTo>
                  <a:pt x="5356870" y="3987918"/>
                </a:lnTo>
                <a:cubicBezTo>
                  <a:pt x="5618245" y="3987918"/>
                  <a:pt x="5829957" y="3776205"/>
                  <a:pt x="5829957" y="3514830"/>
                </a:cubicBezTo>
                <a:lnTo>
                  <a:pt x="5829957" y="1644044"/>
                </a:lnTo>
                <a:lnTo>
                  <a:pt x="5829957" y="994524"/>
                </a:lnTo>
                <a:lnTo>
                  <a:pt x="5829957" y="472431"/>
                </a:lnTo>
                <a:cubicBezTo>
                  <a:pt x="5829300" y="211712"/>
                  <a:pt x="5617588" y="0"/>
                  <a:pt x="5356870" y="0"/>
                </a:cubicBezTo>
                <a:close/>
                <a:moveTo>
                  <a:pt x="473088" y="260718"/>
                </a:moveTo>
                <a:lnTo>
                  <a:pt x="5356870" y="260718"/>
                </a:lnTo>
                <a:cubicBezTo>
                  <a:pt x="5469912" y="260718"/>
                  <a:pt x="5568582" y="352196"/>
                  <a:pt x="5568582" y="472431"/>
                </a:cubicBezTo>
                <a:lnTo>
                  <a:pt x="5568582" y="867756"/>
                </a:lnTo>
                <a:lnTo>
                  <a:pt x="261376" y="867756"/>
                </a:lnTo>
                <a:lnTo>
                  <a:pt x="261376" y="472431"/>
                </a:lnTo>
                <a:cubicBezTo>
                  <a:pt x="261376" y="360045"/>
                  <a:pt x="353511" y="260718"/>
                  <a:pt x="473088" y="260718"/>
                </a:cubicBezTo>
                <a:close/>
                <a:moveTo>
                  <a:pt x="5568582" y="1510084"/>
                </a:moveTo>
                <a:lnTo>
                  <a:pt x="261376" y="1510084"/>
                </a:lnTo>
                <a:lnTo>
                  <a:pt x="261376" y="1121940"/>
                </a:lnTo>
                <a:lnTo>
                  <a:pt x="5568582" y="1121940"/>
                </a:lnTo>
                <a:lnTo>
                  <a:pt x="5568582" y="1510084"/>
                </a:lnTo>
                <a:lnTo>
                  <a:pt x="5568582" y="1510084"/>
                </a:lnTo>
                <a:close/>
                <a:moveTo>
                  <a:pt x="5356870" y="3725885"/>
                </a:moveTo>
                <a:lnTo>
                  <a:pt x="473088" y="3725885"/>
                </a:lnTo>
                <a:cubicBezTo>
                  <a:pt x="360045" y="3725885"/>
                  <a:pt x="261376" y="3634407"/>
                  <a:pt x="261376" y="3514173"/>
                </a:cubicBezTo>
                <a:lnTo>
                  <a:pt x="261376" y="1771459"/>
                </a:lnTo>
                <a:lnTo>
                  <a:pt x="5568582" y="1771459"/>
                </a:lnTo>
                <a:lnTo>
                  <a:pt x="5568582" y="3507638"/>
                </a:lnTo>
                <a:cubicBezTo>
                  <a:pt x="5568582" y="3627215"/>
                  <a:pt x="5476447" y="3725885"/>
                  <a:pt x="5356870" y="3725885"/>
                </a:cubicBezTo>
                <a:close/>
                <a:moveTo>
                  <a:pt x="4961535" y="2469985"/>
                </a:moveTo>
                <a:cubicBezTo>
                  <a:pt x="4961535" y="2540556"/>
                  <a:pt x="4905337" y="2596753"/>
                  <a:pt x="4834766" y="2596753"/>
                </a:cubicBezTo>
                <a:lnTo>
                  <a:pt x="3479549" y="2596753"/>
                </a:lnTo>
                <a:cubicBezTo>
                  <a:pt x="3408979" y="2596753"/>
                  <a:pt x="3352781" y="2540556"/>
                  <a:pt x="3352781" y="2469985"/>
                </a:cubicBezTo>
                <a:cubicBezTo>
                  <a:pt x="3352781" y="2399414"/>
                  <a:pt x="3408979" y="2343217"/>
                  <a:pt x="3479549" y="2343217"/>
                </a:cubicBezTo>
                <a:lnTo>
                  <a:pt x="4827585" y="2343217"/>
                </a:lnTo>
                <a:cubicBezTo>
                  <a:pt x="4898155" y="2336035"/>
                  <a:pt x="4961535" y="2392223"/>
                  <a:pt x="4961535" y="2469985"/>
                </a:cubicBezTo>
                <a:close/>
                <a:moveTo>
                  <a:pt x="4961535" y="3161319"/>
                </a:moveTo>
                <a:cubicBezTo>
                  <a:pt x="4961535" y="3231890"/>
                  <a:pt x="4905337" y="3288087"/>
                  <a:pt x="4834766" y="3288087"/>
                </a:cubicBezTo>
                <a:lnTo>
                  <a:pt x="4058488" y="3288087"/>
                </a:lnTo>
                <a:cubicBezTo>
                  <a:pt x="3987917" y="3288087"/>
                  <a:pt x="3931720" y="3231890"/>
                  <a:pt x="3931720" y="3161319"/>
                </a:cubicBezTo>
                <a:cubicBezTo>
                  <a:pt x="3931720" y="3090748"/>
                  <a:pt x="3987917" y="3034551"/>
                  <a:pt x="4058488" y="3034551"/>
                </a:cubicBezTo>
                <a:lnTo>
                  <a:pt x="4834766" y="3034551"/>
                </a:lnTo>
                <a:cubicBezTo>
                  <a:pt x="4898155" y="3034551"/>
                  <a:pt x="4961535" y="3090748"/>
                  <a:pt x="4961535" y="316131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1" name="Forma libre 330">
            <a:extLst>
              <a:ext uri="{FF2B5EF4-FFF2-40B4-BE49-F238E27FC236}">
                <a16:creationId xmlns:a16="http://schemas.microsoft.com/office/drawing/2014/main" id="{4AF2563F-7847-394C-A4D9-CA6335ECC82E}"/>
              </a:ext>
            </a:extLst>
          </p:cNvPr>
          <p:cNvSpPr/>
          <p:nvPr/>
        </p:nvSpPr>
        <p:spPr>
          <a:xfrm>
            <a:off x="7211508" y="4714208"/>
            <a:ext cx="301338" cy="285556"/>
          </a:xfrm>
          <a:custGeom>
            <a:avLst/>
            <a:gdLst>
              <a:gd name="connsiteX0" fmla="*/ 5337315 w 5819775"/>
              <a:gd name="connsiteY0" fmla="*/ 15907 h 5514975"/>
              <a:gd name="connsiteX1" fmla="*/ 4516860 w 5819775"/>
              <a:gd name="connsiteY1" fmla="*/ 15907 h 5514975"/>
              <a:gd name="connsiteX2" fmla="*/ 4016912 w 5819775"/>
              <a:gd name="connsiteY2" fmla="*/ 515855 h 5514975"/>
              <a:gd name="connsiteX3" fmla="*/ 4016912 w 5819775"/>
              <a:gd name="connsiteY3" fmla="*/ 539010 h 5514975"/>
              <a:gd name="connsiteX4" fmla="*/ 3759346 w 5819775"/>
              <a:gd name="connsiteY4" fmla="*/ 273482 h 5514975"/>
              <a:gd name="connsiteX5" fmla="*/ 3032941 w 5819775"/>
              <a:gd name="connsiteY5" fmla="*/ 0 h 5514975"/>
              <a:gd name="connsiteX6" fmla="*/ 1187996 w 5819775"/>
              <a:gd name="connsiteY6" fmla="*/ 0 h 5514975"/>
              <a:gd name="connsiteX7" fmla="*/ 593998 w 5819775"/>
              <a:gd name="connsiteY7" fmla="*/ 242373 h 5514975"/>
              <a:gd name="connsiteX8" fmla="*/ 265528 w 5819775"/>
              <a:gd name="connsiteY8" fmla="*/ 586035 h 5514975"/>
              <a:gd name="connsiteX9" fmla="*/ 0 w 5819775"/>
              <a:gd name="connsiteY9" fmla="*/ 1273369 h 5514975"/>
              <a:gd name="connsiteX10" fmla="*/ 0 w 5819775"/>
              <a:gd name="connsiteY10" fmla="*/ 2750049 h 5514975"/>
              <a:gd name="connsiteX11" fmla="*/ 0 w 5819775"/>
              <a:gd name="connsiteY11" fmla="*/ 2765965 h 5514975"/>
              <a:gd name="connsiteX12" fmla="*/ 133121 w 5819775"/>
              <a:gd name="connsiteY12" fmla="*/ 3070565 h 5514975"/>
              <a:gd name="connsiteX13" fmla="*/ 344386 w 5819775"/>
              <a:gd name="connsiteY13" fmla="*/ 3289068 h 5514975"/>
              <a:gd name="connsiteX14" fmla="*/ 782107 w 5819775"/>
              <a:gd name="connsiteY14" fmla="*/ 3500333 h 5514975"/>
              <a:gd name="connsiteX15" fmla="*/ 1633680 w 5819775"/>
              <a:gd name="connsiteY15" fmla="*/ 3500333 h 5514975"/>
              <a:gd name="connsiteX16" fmla="*/ 1633680 w 5819775"/>
              <a:gd name="connsiteY16" fmla="*/ 3531442 h 5514975"/>
              <a:gd name="connsiteX17" fmla="*/ 1633680 w 5819775"/>
              <a:gd name="connsiteY17" fmla="*/ 5251218 h 5514975"/>
              <a:gd name="connsiteX18" fmla="*/ 1633680 w 5819775"/>
              <a:gd name="connsiteY18" fmla="*/ 5267135 h 5514975"/>
              <a:gd name="connsiteX19" fmla="*/ 1915125 w 5819775"/>
              <a:gd name="connsiteY19" fmla="*/ 5517471 h 5514975"/>
              <a:gd name="connsiteX20" fmla="*/ 2438219 w 5819775"/>
              <a:gd name="connsiteY20" fmla="*/ 5517471 h 5514975"/>
              <a:gd name="connsiteX21" fmla="*/ 2734856 w 5819775"/>
              <a:gd name="connsiteY21" fmla="*/ 5275098 h 5514975"/>
              <a:gd name="connsiteX22" fmla="*/ 3031493 w 5819775"/>
              <a:gd name="connsiteY22" fmla="*/ 4197068 h 5514975"/>
              <a:gd name="connsiteX23" fmla="*/ 4008225 w 5819775"/>
              <a:gd name="connsiteY23" fmla="*/ 3181264 h 5514975"/>
              <a:gd name="connsiteX24" fmla="*/ 4508173 w 5819775"/>
              <a:gd name="connsiteY24" fmla="*/ 3618986 h 5514975"/>
              <a:gd name="connsiteX25" fmla="*/ 5328628 w 5819775"/>
              <a:gd name="connsiteY25" fmla="*/ 3618986 h 5514975"/>
              <a:gd name="connsiteX26" fmla="*/ 5828567 w 5819775"/>
              <a:gd name="connsiteY26" fmla="*/ 3119047 h 5514975"/>
              <a:gd name="connsiteX27" fmla="*/ 5828567 w 5819775"/>
              <a:gd name="connsiteY27" fmla="*/ 539734 h 5514975"/>
              <a:gd name="connsiteX28" fmla="*/ 5337315 w 5819775"/>
              <a:gd name="connsiteY28" fmla="*/ 15907 h 5514975"/>
              <a:gd name="connsiteX29" fmla="*/ 2805760 w 5819775"/>
              <a:gd name="connsiteY29" fmla="*/ 4008949 h 5514975"/>
              <a:gd name="connsiteX30" fmla="*/ 2766689 w 5819775"/>
              <a:gd name="connsiteY30" fmla="*/ 4071166 h 5514975"/>
              <a:gd name="connsiteX31" fmla="*/ 2462089 w 5819775"/>
              <a:gd name="connsiteY31" fmla="*/ 5181029 h 5514975"/>
              <a:gd name="connsiteX32" fmla="*/ 2446173 w 5819775"/>
              <a:gd name="connsiteY32" fmla="*/ 5212138 h 5514975"/>
              <a:gd name="connsiteX33" fmla="*/ 1930308 w 5819775"/>
              <a:gd name="connsiteY33" fmla="*/ 5212138 h 5514975"/>
              <a:gd name="connsiteX34" fmla="*/ 1930308 w 5819775"/>
              <a:gd name="connsiteY34" fmla="*/ 3516963 h 5514975"/>
              <a:gd name="connsiteX35" fmla="*/ 1695888 w 5819775"/>
              <a:gd name="connsiteY35" fmla="*/ 3196447 h 5514975"/>
              <a:gd name="connsiteX36" fmla="*/ 1672733 w 5819775"/>
              <a:gd name="connsiteY36" fmla="*/ 3196447 h 5514975"/>
              <a:gd name="connsiteX37" fmla="*/ 797290 w 5819775"/>
              <a:gd name="connsiteY37" fmla="*/ 3196447 h 5514975"/>
              <a:gd name="connsiteX38" fmla="*/ 562870 w 5819775"/>
              <a:gd name="connsiteY38" fmla="*/ 3079242 h 5514975"/>
              <a:gd name="connsiteX39" fmla="*/ 344367 w 5819775"/>
              <a:gd name="connsiteY39" fmla="*/ 2860739 h 5514975"/>
              <a:gd name="connsiteX40" fmla="*/ 289379 w 5819775"/>
              <a:gd name="connsiteY40" fmla="*/ 2735571 h 5514975"/>
              <a:gd name="connsiteX41" fmla="*/ 289379 w 5819775"/>
              <a:gd name="connsiteY41" fmla="*/ 1274093 h 5514975"/>
              <a:gd name="connsiteX42" fmla="*/ 476764 w 5819775"/>
              <a:gd name="connsiteY42" fmla="*/ 782107 h 5514975"/>
              <a:gd name="connsiteX43" fmla="*/ 797281 w 5819775"/>
              <a:gd name="connsiteY43" fmla="*/ 446399 h 5514975"/>
              <a:gd name="connsiteX44" fmla="*/ 1180014 w 5819775"/>
              <a:gd name="connsiteY44" fmla="*/ 290122 h 5514975"/>
              <a:gd name="connsiteX45" fmla="*/ 3024235 w 5819775"/>
              <a:gd name="connsiteY45" fmla="*/ 290122 h 5514975"/>
              <a:gd name="connsiteX46" fmla="*/ 3548053 w 5819775"/>
              <a:gd name="connsiteY46" fmla="*/ 477507 h 5514975"/>
              <a:gd name="connsiteX47" fmla="*/ 4008930 w 5819775"/>
              <a:gd name="connsiteY47" fmla="*/ 962254 h 5514975"/>
              <a:gd name="connsiteX48" fmla="*/ 4008930 w 5819775"/>
              <a:gd name="connsiteY48" fmla="*/ 2759450 h 5514975"/>
              <a:gd name="connsiteX49" fmla="*/ 2805760 w 5819775"/>
              <a:gd name="connsiteY49" fmla="*/ 4008949 h 5514975"/>
              <a:gd name="connsiteX50" fmla="*/ 5548580 w 5819775"/>
              <a:gd name="connsiteY50" fmla="*/ 3102397 h 5514975"/>
              <a:gd name="connsiteX51" fmla="*/ 5337315 w 5819775"/>
              <a:gd name="connsiteY51" fmla="*/ 3313662 h 5514975"/>
              <a:gd name="connsiteX52" fmla="*/ 4516860 w 5819775"/>
              <a:gd name="connsiteY52" fmla="*/ 3313662 h 5514975"/>
              <a:gd name="connsiteX53" fmla="*/ 4305596 w 5819775"/>
              <a:gd name="connsiteY53" fmla="*/ 3102397 h 5514975"/>
              <a:gd name="connsiteX54" fmla="*/ 4305596 w 5819775"/>
              <a:gd name="connsiteY54" fmla="*/ 2820953 h 5514975"/>
              <a:gd name="connsiteX55" fmla="*/ 4305596 w 5819775"/>
              <a:gd name="connsiteY55" fmla="*/ 2812990 h 5514975"/>
              <a:gd name="connsiteX56" fmla="*/ 4313558 w 5819775"/>
              <a:gd name="connsiteY56" fmla="*/ 914505 h 5514975"/>
              <a:gd name="connsiteX57" fmla="*/ 4305596 w 5819775"/>
              <a:gd name="connsiteY57" fmla="*/ 859517 h 5514975"/>
              <a:gd name="connsiteX58" fmla="*/ 4305596 w 5819775"/>
              <a:gd name="connsiteY58" fmla="*/ 523808 h 5514975"/>
              <a:gd name="connsiteX59" fmla="*/ 4516860 w 5819775"/>
              <a:gd name="connsiteY59" fmla="*/ 312544 h 5514975"/>
              <a:gd name="connsiteX60" fmla="*/ 5337315 w 5819775"/>
              <a:gd name="connsiteY60" fmla="*/ 312544 h 5514975"/>
              <a:gd name="connsiteX61" fmla="*/ 5548580 w 5819775"/>
              <a:gd name="connsiteY61" fmla="*/ 523808 h 5514975"/>
              <a:gd name="connsiteX62" fmla="*/ 5548580 w 5819775"/>
              <a:gd name="connsiteY62" fmla="*/ 3102397 h 5514975"/>
              <a:gd name="connsiteX63" fmla="*/ 5071787 w 5819775"/>
              <a:gd name="connsiteY63" fmla="*/ 2704462 h 5514975"/>
              <a:gd name="connsiteX64" fmla="*/ 4915510 w 5819775"/>
              <a:gd name="connsiteY64" fmla="*/ 2860739 h 5514975"/>
              <a:gd name="connsiteX65" fmla="*/ 4759233 w 5819775"/>
              <a:gd name="connsiteY65" fmla="*/ 2704462 h 5514975"/>
              <a:gd name="connsiteX66" fmla="*/ 4915510 w 5819775"/>
              <a:gd name="connsiteY66" fmla="*/ 2548185 h 5514975"/>
              <a:gd name="connsiteX67" fmla="*/ 5071787 w 5819775"/>
              <a:gd name="connsiteY67" fmla="*/ 2704462 h 5514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5819775" h="5514975">
                <a:moveTo>
                  <a:pt x="5337315" y="15907"/>
                </a:moveTo>
                <a:lnTo>
                  <a:pt x="4516860" y="15907"/>
                </a:lnTo>
                <a:cubicBezTo>
                  <a:pt x="4235415" y="15907"/>
                  <a:pt x="4016912" y="242364"/>
                  <a:pt x="4016912" y="515855"/>
                </a:cubicBezTo>
                <a:lnTo>
                  <a:pt x="4016912" y="539010"/>
                </a:lnTo>
                <a:lnTo>
                  <a:pt x="3759346" y="273482"/>
                </a:lnTo>
                <a:cubicBezTo>
                  <a:pt x="3697129" y="211265"/>
                  <a:pt x="3454746" y="0"/>
                  <a:pt x="3032941" y="0"/>
                </a:cubicBezTo>
                <a:lnTo>
                  <a:pt x="1187996" y="0"/>
                </a:lnTo>
                <a:cubicBezTo>
                  <a:pt x="1125779" y="0"/>
                  <a:pt x="813216" y="15916"/>
                  <a:pt x="593998" y="242373"/>
                </a:cubicBezTo>
                <a:lnTo>
                  <a:pt x="265528" y="586035"/>
                </a:lnTo>
                <a:cubicBezTo>
                  <a:pt x="187385" y="672132"/>
                  <a:pt x="0" y="914505"/>
                  <a:pt x="0" y="1273369"/>
                </a:cubicBezTo>
                <a:lnTo>
                  <a:pt x="0" y="2750049"/>
                </a:lnTo>
                <a:cubicBezTo>
                  <a:pt x="0" y="2758011"/>
                  <a:pt x="0" y="2758011"/>
                  <a:pt x="0" y="2765965"/>
                </a:cubicBezTo>
                <a:cubicBezTo>
                  <a:pt x="7963" y="2883170"/>
                  <a:pt x="54988" y="2984468"/>
                  <a:pt x="133121" y="3070565"/>
                </a:cubicBezTo>
                <a:lnTo>
                  <a:pt x="344386" y="3289068"/>
                </a:lnTo>
                <a:cubicBezTo>
                  <a:pt x="508625" y="3461261"/>
                  <a:pt x="680095" y="3492370"/>
                  <a:pt x="782107" y="3500333"/>
                </a:cubicBezTo>
                <a:lnTo>
                  <a:pt x="1633680" y="3500333"/>
                </a:lnTo>
                <a:cubicBezTo>
                  <a:pt x="1633680" y="3508296"/>
                  <a:pt x="1633680" y="3516249"/>
                  <a:pt x="1633680" y="3531442"/>
                </a:cubicBezTo>
                <a:lnTo>
                  <a:pt x="1633680" y="5251218"/>
                </a:lnTo>
                <a:cubicBezTo>
                  <a:pt x="1633680" y="5259181"/>
                  <a:pt x="1633680" y="5259181"/>
                  <a:pt x="1633680" y="5267135"/>
                </a:cubicBezTo>
                <a:cubicBezTo>
                  <a:pt x="1649597" y="5415458"/>
                  <a:pt x="1758849" y="5517471"/>
                  <a:pt x="1915125" y="5517471"/>
                </a:cubicBezTo>
                <a:lnTo>
                  <a:pt x="2438219" y="5517471"/>
                </a:lnTo>
                <a:cubicBezTo>
                  <a:pt x="2617651" y="5517471"/>
                  <a:pt x="2711701" y="5369147"/>
                  <a:pt x="2734856" y="5275098"/>
                </a:cubicBezTo>
                <a:lnTo>
                  <a:pt x="3031493" y="4197068"/>
                </a:lnTo>
                <a:lnTo>
                  <a:pt x="4008225" y="3181264"/>
                </a:lnTo>
                <a:cubicBezTo>
                  <a:pt x="4039334" y="3431601"/>
                  <a:pt x="4250598" y="3618986"/>
                  <a:pt x="4508173" y="3618986"/>
                </a:cubicBezTo>
                <a:lnTo>
                  <a:pt x="5328628" y="3618986"/>
                </a:lnTo>
                <a:cubicBezTo>
                  <a:pt x="5610073" y="3618986"/>
                  <a:pt x="5828567" y="3392529"/>
                  <a:pt x="5828567" y="3119047"/>
                </a:cubicBezTo>
                <a:lnTo>
                  <a:pt x="5828567" y="539734"/>
                </a:lnTo>
                <a:cubicBezTo>
                  <a:pt x="5837263" y="243088"/>
                  <a:pt x="5618760" y="15907"/>
                  <a:pt x="5337315" y="15907"/>
                </a:cubicBezTo>
                <a:close/>
                <a:moveTo>
                  <a:pt x="2805760" y="4008949"/>
                </a:moveTo>
                <a:cubicBezTo>
                  <a:pt x="2789844" y="4024865"/>
                  <a:pt x="2774652" y="4048020"/>
                  <a:pt x="2766689" y="4071166"/>
                </a:cubicBezTo>
                <a:lnTo>
                  <a:pt x="2462089" y="5181029"/>
                </a:lnTo>
                <a:cubicBezTo>
                  <a:pt x="2462089" y="5188991"/>
                  <a:pt x="2446173" y="5204184"/>
                  <a:pt x="2446173" y="5212138"/>
                </a:cubicBezTo>
                <a:lnTo>
                  <a:pt x="1930308" y="5212138"/>
                </a:lnTo>
                <a:lnTo>
                  <a:pt x="1930308" y="3516963"/>
                </a:lnTo>
                <a:cubicBezTo>
                  <a:pt x="1930308" y="3313662"/>
                  <a:pt x="1805140" y="3220327"/>
                  <a:pt x="1695888" y="3196447"/>
                </a:cubicBezTo>
                <a:cubicBezTo>
                  <a:pt x="1687925" y="3196447"/>
                  <a:pt x="1679972" y="3196447"/>
                  <a:pt x="1672733" y="3196447"/>
                </a:cubicBezTo>
                <a:lnTo>
                  <a:pt x="797290" y="3196447"/>
                </a:lnTo>
                <a:cubicBezTo>
                  <a:pt x="750265" y="3196447"/>
                  <a:pt x="648967" y="3173292"/>
                  <a:pt x="562870" y="3079242"/>
                </a:cubicBezTo>
                <a:lnTo>
                  <a:pt x="344367" y="2860739"/>
                </a:lnTo>
                <a:cubicBezTo>
                  <a:pt x="313258" y="2829630"/>
                  <a:pt x="289379" y="2782595"/>
                  <a:pt x="289379" y="2735571"/>
                </a:cubicBezTo>
                <a:lnTo>
                  <a:pt x="289379" y="1274093"/>
                </a:lnTo>
                <a:cubicBezTo>
                  <a:pt x="289379" y="1008564"/>
                  <a:pt x="437702" y="828408"/>
                  <a:pt x="476764" y="782107"/>
                </a:cubicBezTo>
                <a:lnTo>
                  <a:pt x="797281" y="446399"/>
                </a:lnTo>
                <a:cubicBezTo>
                  <a:pt x="937641" y="298075"/>
                  <a:pt x="1156868" y="290122"/>
                  <a:pt x="1180014" y="290122"/>
                </a:cubicBezTo>
                <a:lnTo>
                  <a:pt x="3024235" y="290122"/>
                </a:lnTo>
                <a:cubicBezTo>
                  <a:pt x="3344751" y="290122"/>
                  <a:pt x="3516221" y="446399"/>
                  <a:pt x="3548053" y="477507"/>
                </a:cubicBezTo>
                <a:lnTo>
                  <a:pt x="4008930" y="962254"/>
                </a:lnTo>
                <a:lnTo>
                  <a:pt x="4008930" y="2759450"/>
                </a:lnTo>
                <a:lnTo>
                  <a:pt x="2805760" y="4008949"/>
                </a:lnTo>
                <a:close/>
                <a:moveTo>
                  <a:pt x="5548580" y="3102397"/>
                </a:moveTo>
                <a:cubicBezTo>
                  <a:pt x="5548580" y="3219602"/>
                  <a:pt x="5454520" y="3313662"/>
                  <a:pt x="5337315" y="3313662"/>
                </a:cubicBezTo>
                <a:lnTo>
                  <a:pt x="4516860" y="3313662"/>
                </a:lnTo>
                <a:cubicBezTo>
                  <a:pt x="4399655" y="3313662"/>
                  <a:pt x="4305596" y="3219602"/>
                  <a:pt x="4305596" y="3102397"/>
                </a:cubicBezTo>
                <a:lnTo>
                  <a:pt x="4305596" y="2820953"/>
                </a:lnTo>
                <a:cubicBezTo>
                  <a:pt x="4305596" y="2820953"/>
                  <a:pt x="4305596" y="2820953"/>
                  <a:pt x="4305596" y="2812990"/>
                </a:cubicBezTo>
                <a:lnTo>
                  <a:pt x="4313558" y="914505"/>
                </a:lnTo>
                <a:cubicBezTo>
                  <a:pt x="4313558" y="898589"/>
                  <a:pt x="4313558" y="875433"/>
                  <a:pt x="4305596" y="859517"/>
                </a:cubicBezTo>
                <a:lnTo>
                  <a:pt x="4305596" y="523808"/>
                </a:lnTo>
                <a:cubicBezTo>
                  <a:pt x="4305596" y="406603"/>
                  <a:pt x="4399655" y="312544"/>
                  <a:pt x="4516860" y="312544"/>
                </a:cubicBezTo>
                <a:lnTo>
                  <a:pt x="5337315" y="312544"/>
                </a:lnTo>
                <a:cubicBezTo>
                  <a:pt x="5454520" y="312544"/>
                  <a:pt x="5548580" y="406603"/>
                  <a:pt x="5548580" y="523808"/>
                </a:cubicBezTo>
                <a:lnTo>
                  <a:pt x="5548580" y="3102397"/>
                </a:lnTo>
                <a:close/>
                <a:moveTo>
                  <a:pt x="5071787" y="2704462"/>
                </a:moveTo>
                <a:cubicBezTo>
                  <a:pt x="5071787" y="2790558"/>
                  <a:pt x="5001607" y="2860739"/>
                  <a:pt x="4915510" y="2860739"/>
                </a:cubicBezTo>
                <a:cubicBezTo>
                  <a:pt x="4829413" y="2860739"/>
                  <a:pt x="4759233" y="2790558"/>
                  <a:pt x="4759233" y="2704462"/>
                </a:cubicBezTo>
                <a:cubicBezTo>
                  <a:pt x="4759233" y="2618366"/>
                  <a:pt x="4829413" y="2548185"/>
                  <a:pt x="4915510" y="2548185"/>
                </a:cubicBezTo>
                <a:cubicBezTo>
                  <a:pt x="5001607" y="2548185"/>
                  <a:pt x="5071787" y="2618366"/>
                  <a:pt x="5071787" y="270446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3" name="Forma libre 332">
            <a:extLst>
              <a:ext uri="{FF2B5EF4-FFF2-40B4-BE49-F238E27FC236}">
                <a16:creationId xmlns:a16="http://schemas.microsoft.com/office/drawing/2014/main" id="{A10CCE92-8C89-AA44-832D-1F88612613BD}"/>
              </a:ext>
            </a:extLst>
          </p:cNvPr>
          <p:cNvSpPr/>
          <p:nvPr/>
        </p:nvSpPr>
        <p:spPr>
          <a:xfrm>
            <a:off x="7282232" y="5923582"/>
            <a:ext cx="261838" cy="354647"/>
          </a:xfrm>
          <a:custGeom>
            <a:avLst/>
            <a:gdLst>
              <a:gd name="connsiteX0" fmla="*/ 5058269 w 5056909"/>
              <a:gd name="connsiteY0" fmla="*/ 1957119 h 6849340"/>
              <a:gd name="connsiteX1" fmla="*/ 5058269 w 5056909"/>
              <a:gd name="connsiteY1" fmla="*/ 1957119 h 6849340"/>
              <a:gd name="connsiteX2" fmla="*/ 5041375 w 5056909"/>
              <a:gd name="connsiteY2" fmla="*/ 1915659 h 6849340"/>
              <a:gd name="connsiteX3" fmla="*/ 5032932 w 5056909"/>
              <a:gd name="connsiteY3" fmla="*/ 1907217 h 6849340"/>
              <a:gd name="connsiteX4" fmla="*/ 5008366 w 5056909"/>
              <a:gd name="connsiteY4" fmla="*/ 1874200 h 6849340"/>
              <a:gd name="connsiteX5" fmla="*/ 5008366 w 5056909"/>
              <a:gd name="connsiteY5" fmla="*/ 1874200 h 6849340"/>
              <a:gd name="connsiteX6" fmla="*/ 3175626 w 5056909"/>
              <a:gd name="connsiteY6" fmla="*/ 49902 h 6849340"/>
              <a:gd name="connsiteX7" fmla="*/ 3175626 w 5056909"/>
              <a:gd name="connsiteY7" fmla="*/ 49902 h 6849340"/>
              <a:gd name="connsiteX8" fmla="*/ 3175626 w 5056909"/>
              <a:gd name="connsiteY8" fmla="*/ 49902 h 6849340"/>
              <a:gd name="connsiteX9" fmla="*/ 3175626 w 5056909"/>
              <a:gd name="connsiteY9" fmla="*/ 49902 h 6849340"/>
              <a:gd name="connsiteX10" fmla="*/ 3142609 w 5056909"/>
              <a:gd name="connsiteY10" fmla="*/ 25337 h 6849340"/>
              <a:gd name="connsiteX11" fmla="*/ 3134167 w 5056909"/>
              <a:gd name="connsiteY11" fmla="*/ 16894 h 6849340"/>
              <a:gd name="connsiteX12" fmla="*/ 3101150 w 5056909"/>
              <a:gd name="connsiteY12" fmla="*/ 0 h 6849340"/>
              <a:gd name="connsiteX13" fmla="*/ 3101150 w 5056909"/>
              <a:gd name="connsiteY13" fmla="*/ 0 h 6849340"/>
              <a:gd name="connsiteX14" fmla="*/ 3076584 w 5056909"/>
              <a:gd name="connsiteY14" fmla="*/ 0 h 6849340"/>
              <a:gd name="connsiteX15" fmla="*/ 439180 w 5056909"/>
              <a:gd name="connsiteY15" fmla="*/ 0 h 6849340"/>
              <a:gd name="connsiteX16" fmla="*/ 0 w 5056909"/>
              <a:gd name="connsiteY16" fmla="*/ 439180 h 6849340"/>
              <a:gd name="connsiteX17" fmla="*/ 0 w 5056909"/>
              <a:gd name="connsiteY17" fmla="*/ 6418049 h 6849340"/>
              <a:gd name="connsiteX18" fmla="*/ 439180 w 5056909"/>
              <a:gd name="connsiteY18" fmla="*/ 6857229 h 6849340"/>
              <a:gd name="connsiteX19" fmla="*/ 4618318 w 5056909"/>
              <a:gd name="connsiteY19" fmla="*/ 6857229 h 6849340"/>
              <a:gd name="connsiteX20" fmla="*/ 5057498 w 5056909"/>
              <a:gd name="connsiteY20" fmla="*/ 6418049 h 6849340"/>
              <a:gd name="connsiteX21" fmla="*/ 5057498 w 5056909"/>
              <a:gd name="connsiteY21" fmla="*/ 1990136 h 6849340"/>
              <a:gd name="connsiteX22" fmla="*/ 5058269 w 5056909"/>
              <a:gd name="connsiteY22" fmla="*/ 1957119 h 6849340"/>
              <a:gd name="connsiteX23" fmla="*/ 4535398 w 5056909"/>
              <a:gd name="connsiteY23" fmla="*/ 1832731 h 6849340"/>
              <a:gd name="connsiteX24" fmla="*/ 3225529 w 5056909"/>
              <a:gd name="connsiteY24" fmla="*/ 1832731 h 6849340"/>
              <a:gd name="connsiteX25" fmla="*/ 3225529 w 5056909"/>
              <a:gd name="connsiteY25" fmla="*/ 530543 h 6849340"/>
              <a:gd name="connsiteX26" fmla="*/ 4535398 w 5056909"/>
              <a:gd name="connsiteY26" fmla="*/ 1832731 h 6849340"/>
              <a:gd name="connsiteX27" fmla="*/ 4751157 w 5056909"/>
              <a:gd name="connsiteY27" fmla="*/ 6418041 h 6849340"/>
              <a:gd name="connsiteX28" fmla="*/ 4618326 w 5056909"/>
              <a:gd name="connsiteY28" fmla="*/ 6550871 h 6849340"/>
              <a:gd name="connsiteX29" fmla="*/ 439189 w 5056909"/>
              <a:gd name="connsiteY29" fmla="*/ 6550871 h 6849340"/>
              <a:gd name="connsiteX30" fmla="*/ 306359 w 5056909"/>
              <a:gd name="connsiteY30" fmla="*/ 6418041 h 6849340"/>
              <a:gd name="connsiteX31" fmla="*/ 306359 w 5056909"/>
              <a:gd name="connsiteY31" fmla="*/ 447623 h 6849340"/>
              <a:gd name="connsiteX32" fmla="*/ 439189 w 5056909"/>
              <a:gd name="connsiteY32" fmla="*/ 314793 h 6849340"/>
              <a:gd name="connsiteX33" fmla="*/ 2918417 w 5056909"/>
              <a:gd name="connsiteY33" fmla="*/ 314793 h 6849340"/>
              <a:gd name="connsiteX34" fmla="*/ 2918417 w 5056909"/>
              <a:gd name="connsiteY34" fmla="*/ 1981685 h 6849340"/>
              <a:gd name="connsiteX35" fmla="*/ 3067371 w 5056909"/>
              <a:gd name="connsiteY35" fmla="*/ 2130639 h 6849340"/>
              <a:gd name="connsiteX36" fmla="*/ 4742714 w 5056909"/>
              <a:gd name="connsiteY36" fmla="*/ 2130639 h 6849340"/>
              <a:gd name="connsiteX37" fmla="*/ 4742714 w 5056909"/>
              <a:gd name="connsiteY37" fmla="*/ 6418041 h 6849340"/>
              <a:gd name="connsiteX38" fmla="*/ 4751157 w 5056909"/>
              <a:gd name="connsiteY38" fmla="*/ 6418041 h 6849340"/>
              <a:gd name="connsiteX39" fmla="*/ 4751157 w 5056909"/>
              <a:gd name="connsiteY39" fmla="*/ 6418041 h 6849340"/>
              <a:gd name="connsiteX40" fmla="*/ 4046307 w 5056909"/>
              <a:gd name="connsiteY40" fmla="*/ 4817944 h 6849340"/>
              <a:gd name="connsiteX41" fmla="*/ 3897353 w 5056909"/>
              <a:gd name="connsiteY41" fmla="*/ 4966898 h 6849340"/>
              <a:gd name="connsiteX42" fmla="*/ 1135579 w 5056909"/>
              <a:gd name="connsiteY42" fmla="*/ 4966898 h 6849340"/>
              <a:gd name="connsiteX43" fmla="*/ 986625 w 5056909"/>
              <a:gd name="connsiteY43" fmla="*/ 4817944 h 6849340"/>
              <a:gd name="connsiteX44" fmla="*/ 1135579 w 5056909"/>
              <a:gd name="connsiteY44" fmla="*/ 4668991 h 6849340"/>
              <a:gd name="connsiteX45" fmla="*/ 3896591 w 5056909"/>
              <a:gd name="connsiteY45" fmla="*/ 4668991 h 6849340"/>
              <a:gd name="connsiteX46" fmla="*/ 4046307 w 5056909"/>
              <a:gd name="connsiteY46" fmla="*/ 4817944 h 6849340"/>
              <a:gd name="connsiteX47" fmla="*/ 4046307 w 5056909"/>
              <a:gd name="connsiteY47" fmla="*/ 5730093 h 6849340"/>
              <a:gd name="connsiteX48" fmla="*/ 3897353 w 5056909"/>
              <a:gd name="connsiteY48" fmla="*/ 5879047 h 6849340"/>
              <a:gd name="connsiteX49" fmla="*/ 1135579 w 5056909"/>
              <a:gd name="connsiteY49" fmla="*/ 5879047 h 6849340"/>
              <a:gd name="connsiteX50" fmla="*/ 986625 w 5056909"/>
              <a:gd name="connsiteY50" fmla="*/ 5730093 h 6849340"/>
              <a:gd name="connsiteX51" fmla="*/ 1135579 w 5056909"/>
              <a:gd name="connsiteY51" fmla="*/ 5581139 h 6849340"/>
              <a:gd name="connsiteX52" fmla="*/ 3896591 w 5056909"/>
              <a:gd name="connsiteY52" fmla="*/ 5581139 h 6849340"/>
              <a:gd name="connsiteX53" fmla="*/ 4046307 w 5056909"/>
              <a:gd name="connsiteY53" fmla="*/ 5730093 h 6849340"/>
              <a:gd name="connsiteX54" fmla="*/ 4046307 w 5056909"/>
              <a:gd name="connsiteY54" fmla="*/ 3905796 h 6849340"/>
              <a:gd name="connsiteX55" fmla="*/ 3897353 w 5056909"/>
              <a:gd name="connsiteY55" fmla="*/ 4054749 h 6849340"/>
              <a:gd name="connsiteX56" fmla="*/ 1135579 w 5056909"/>
              <a:gd name="connsiteY56" fmla="*/ 4054749 h 6849340"/>
              <a:gd name="connsiteX57" fmla="*/ 986625 w 5056909"/>
              <a:gd name="connsiteY57" fmla="*/ 3905796 h 6849340"/>
              <a:gd name="connsiteX58" fmla="*/ 1135579 w 5056909"/>
              <a:gd name="connsiteY58" fmla="*/ 3756842 h 6849340"/>
              <a:gd name="connsiteX59" fmla="*/ 3896591 w 5056909"/>
              <a:gd name="connsiteY59" fmla="*/ 3756842 h 6849340"/>
              <a:gd name="connsiteX60" fmla="*/ 4046307 w 5056909"/>
              <a:gd name="connsiteY60" fmla="*/ 3905796 h 6849340"/>
              <a:gd name="connsiteX61" fmla="*/ 1135579 w 5056909"/>
              <a:gd name="connsiteY61" fmla="*/ 2843923 h 6849340"/>
              <a:gd name="connsiteX62" fmla="*/ 3896591 w 5056909"/>
              <a:gd name="connsiteY62" fmla="*/ 2843923 h 6849340"/>
              <a:gd name="connsiteX63" fmla="*/ 4045545 w 5056909"/>
              <a:gd name="connsiteY63" fmla="*/ 2992876 h 6849340"/>
              <a:gd name="connsiteX64" fmla="*/ 3896591 w 5056909"/>
              <a:gd name="connsiteY64" fmla="*/ 3141830 h 6849340"/>
              <a:gd name="connsiteX65" fmla="*/ 1135579 w 5056909"/>
              <a:gd name="connsiteY65" fmla="*/ 3141830 h 6849340"/>
              <a:gd name="connsiteX66" fmla="*/ 986625 w 5056909"/>
              <a:gd name="connsiteY66" fmla="*/ 2992876 h 6849340"/>
              <a:gd name="connsiteX67" fmla="*/ 1135579 w 5056909"/>
              <a:gd name="connsiteY67" fmla="*/ 2843923 h 6849340"/>
              <a:gd name="connsiteX68" fmla="*/ 978174 w 5056909"/>
              <a:gd name="connsiteY68" fmla="*/ 2089179 h 6849340"/>
              <a:gd name="connsiteX69" fmla="*/ 1127128 w 5056909"/>
              <a:gd name="connsiteY69" fmla="*/ 1940225 h 6849340"/>
              <a:gd name="connsiteX70" fmla="*/ 2080736 w 5056909"/>
              <a:gd name="connsiteY70" fmla="*/ 1940225 h 6849340"/>
              <a:gd name="connsiteX71" fmla="*/ 2229690 w 5056909"/>
              <a:gd name="connsiteY71" fmla="*/ 2089179 h 6849340"/>
              <a:gd name="connsiteX72" fmla="*/ 2080736 w 5056909"/>
              <a:gd name="connsiteY72" fmla="*/ 2238133 h 6849340"/>
              <a:gd name="connsiteX73" fmla="*/ 1135579 w 5056909"/>
              <a:gd name="connsiteY73" fmla="*/ 2238133 h 6849340"/>
              <a:gd name="connsiteX74" fmla="*/ 978174 w 5056909"/>
              <a:gd name="connsiteY74" fmla="*/ 2089179 h 6849340"/>
              <a:gd name="connsiteX75" fmla="*/ 978174 w 5056909"/>
              <a:gd name="connsiteY75" fmla="*/ 1185473 h 6849340"/>
              <a:gd name="connsiteX76" fmla="*/ 1127128 w 5056909"/>
              <a:gd name="connsiteY76" fmla="*/ 1036519 h 6849340"/>
              <a:gd name="connsiteX77" fmla="*/ 2080736 w 5056909"/>
              <a:gd name="connsiteY77" fmla="*/ 1036519 h 6849340"/>
              <a:gd name="connsiteX78" fmla="*/ 2229690 w 5056909"/>
              <a:gd name="connsiteY78" fmla="*/ 1185473 h 6849340"/>
              <a:gd name="connsiteX79" fmla="*/ 2080736 w 5056909"/>
              <a:gd name="connsiteY79" fmla="*/ 1334427 h 6849340"/>
              <a:gd name="connsiteX80" fmla="*/ 1135579 w 5056909"/>
              <a:gd name="connsiteY80" fmla="*/ 1334427 h 6849340"/>
              <a:gd name="connsiteX81" fmla="*/ 978174 w 5056909"/>
              <a:gd name="connsiteY81" fmla="*/ 1185473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5056909" h="6849340">
                <a:moveTo>
                  <a:pt x="5058269" y="1957119"/>
                </a:moveTo>
                <a:lnTo>
                  <a:pt x="5058269" y="1957119"/>
                </a:lnTo>
                <a:cubicBezTo>
                  <a:pt x="5058269" y="1940225"/>
                  <a:pt x="5049826" y="1932553"/>
                  <a:pt x="5041375" y="1915659"/>
                </a:cubicBezTo>
                <a:cubicBezTo>
                  <a:pt x="5041375" y="1915659"/>
                  <a:pt x="5041375" y="1907217"/>
                  <a:pt x="5032932" y="1907217"/>
                </a:cubicBezTo>
                <a:cubicBezTo>
                  <a:pt x="5024490" y="1898774"/>
                  <a:pt x="5016038" y="1882651"/>
                  <a:pt x="5008366" y="1874200"/>
                </a:cubicBezTo>
                <a:lnTo>
                  <a:pt x="5008366" y="1874200"/>
                </a:lnTo>
                <a:lnTo>
                  <a:pt x="3175626" y="49902"/>
                </a:lnTo>
                <a:lnTo>
                  <a:pt x="3175626" y="49902"/>
                </a:lnTo>
                <a:lnTo>
                  <a:pt x="3175626" y="49902"/>
                </a:lnTo>
                <a:lnTo>
                  <a:pt x="3175626" y="49902"/>
                </a:lnTo>
                <a:cubicBezTo>
                  <a:pt x="3167184" y="41460"/>
                  <a:pt x="3158733" y="33008"/>
                  <a:pt x="3142609" y="25337"/>
                </a:cubicBezTo>
                <a:cubicBezTo>
                  <a:pt x="3142609" y="25337"/>
                  <a:pt x="3134167" y="25337"/>
                  <a:pt x="3134167" y="16894"/>
                </a:cubicBezTo>
                <a:cubicBezTo>
                  <a:pt x="3125724" y="8451"/>
                  <a:pt x="3109601" y="8451"/>
                  <a:pt x="3101150" y="0"/>
                </a:cubicBezTo>
                <a:lnTo>
                  <a:pt x="3101150" y="0"/>
                </a:lnTo>
                <a:cubicBezTo>
                  <a:pt x="3092707" y="0"/>
                  <a:pt x="3084256" y="0"/>
                  <a:pt x="3076584" y="0"/>
                </a:cubicBezTo>
                <a:lnTo>
                  <a:pt x="439180" y="0"/>
                </a:lnTo>
                <a:cubicBezTo>
                  <a:pt x="198856" y="0"/>
                  <a:pt x="0" y="198865"/>
                  <a:pt x="0" y="439180"/>
                </a:cubicBezTo>
                <a:lnTo>
                  <a:pt x="0" y="6418049"/>
                </a:lnTo>
                <a:cubicBezTo>
                  <a:pt x="0" y="6658374"/>
                  <a:pt x="198865" y="6857229"/>
                  <a:pt x="439180" y="6857229"/>
                </a:cubicBezTo>
                <a:lnTo>
                  <a:pt x="4618318" y="6857229"/>
                </a:lnTo>
                <a:cubicBezTo>
                  <a:pt x="4858642" y="6857229"/>
                  <a:pt x="5057498" y="6658365"/>
                  <a:pt x="5057498" y="6418049"/>
                </a:cubicBezTo>
                <a:lnTo>
                  <a:pt x="5057498" y="1990136"/>
                </a:lnTo>
                <a:cubicBezTo>
                  <a:pt x="5058269" y="1973242"/>
                  <a:pt x="5058269" y="1964791"/>
                  <a:pt x="5058269" y="1957119"/>
                </a:cubicBezTo>
                <a:close/>
                <a:moveTo>
                  <a:pt x="4535398" y="1832731"/>
                </a:moveTo>
                <a:lnTo>
                  <a:pt x="3225529" y="1832731"/>
                </a:lnTo>
                <a:lnTo>
                  <a:pt x="3225529" y="530543"/>
                </a:lnTo>
                <a:lnTo>
                  <a:pt x="4535398" y="1832731"/>
                </a:lnTo>
                <a:close/>
                <a:moveTo>
                  <a:pt x="4751157" y="6418041"/>
                </a:moveTo>
                <a:cubicBezTo>
                  <a:pt x="4751157" y="6492518"/>
                  <a:pt x="4692803" y="6550871"/>
                  <a:pt x="4618326" y="6550871"/>
                </a:cubicBezTo>
                <a:lnTo>
                  <a:pt x="439189" y="6550871"/>
                </a:lnTo>
                <a:cubicBezTo>
                  <a:pt x="364712" y="6550871"/>
                  <a:pt x="306359" y="6492518"/>
                  <a:pt x="306359" y="6418041"/>
                </a:cubicBezTo>
                <a:lnTo>
                  <a:pt x="306359" y="447623"/>
                </a:lnTo>
                <a:cubicBezTo>
                  <a:pt x="306359" y="373146"/>
                  <a:pt x="364712" y="314793"/>
                  <a:pt x="439189" y="314793"/>
                </a:cubicBezTo>
                <a:lnTo>
                  <a:pt x="2918417" y="314793"/>
                </a:lnTo>
                <a:lnTo>
                  <a:pt x="2918417" y="1981685"/>
                </a:lnTo>
                <a:cubicBezTo>
                  <a:pt x="2918417" y="2064604"/>
                  <a:pt x="2984451" y="2130639"/>
                  <a:pt x="3067371" y="2130639"/>
                </a:cubicBezTo>
                <a:lnTo>
                  <a:pt x="4742714" y="2130639"/>
                </a:lnTo>
                <a:lnTo>
                  <a:pt x="4742714" y="6418041"/>
                </a:lnTo>
                <a:lnTo>
                  <a:pt x="4751157" y="6418041"/>
                </a:lnTo>
                <a:lnTo>
                  <a:pt x="4751157" y="6418041"/>
                </a:lnTo>
                <a:close/>
                <a:moveTo>
                  <a:pt x="4046307" y="4817944"/>
                </a:moveTo>
                <a:cubicBezTo>
                  <a:pt x="4046307" y="4900864"/>
                  <a:pt x="3980273" y="4966898"/>
                  <a:pt x="3897353" y="4966898"/>
                </a:cubicBezTo>
                <a:lnTo>
                  <a:pt x="1135579" y="4966898"/>
                </a:lnTo>
                <a:cubicBezTo>
                  <a:pt x="1052660" y="4966898"/>
                  <a:pt x="986625" y="4900864"/>
                  <a:pt x="986625" y="4817944"/>
                </a:cubicBezTo>
                <a:cubicBezTo>
                  <a:pt x="986625" y="4735025"/>
                  <a:pt x="1052660" y="4668991"/>
                  <a:pt x="1135579" y="4668991"/>
                </a:cubicBezTo>
                <a:lnTo>
                  <a:pt x="3896591" y="4668991"/>
                </a:lnTo>
                <a:cubicBezTo>
                  <a:pt x="3980281" y="4659777"/>
                  <a:pt x="4046307" y="4726574"/>
                  <a:pt x="4046307" y="4817944"/>
                </a:cubicBezTo>
                <a:close/>
                <a:moveTo>
                  <a:pt x="4046307" y="5730093"/>
                </a:moveTo>
                <a:cubicBezTo>
                  <a:pt x="4046307" y="5813013"/>
                  <a:pt x="3980273" y="5879047"/>
                  <a:pt x="3897353" y="5879047"/>
                </a:cubicBezTo>
                <a:lnTo>
                  <a:pt x="1135579" y="5879047"/>
                </a:lnTo>
                <a:cubicBezTo>
                  <a:pt x="1052660" y="5879047"/>
                  <a:pt x="986625" y="5813013"/>
                  <a:pt x="986625" y="5730093"/>
                </a:cubicBezTo>
                <a:cubicBezTo>
                  <a:pt x="986625" y="5647174"/>
                  <a:pt x="1052660" y="5581139"/>
                  <a:pt x="1135579" y="5581139"/>
                </a:cubicBezTo>
                <a:lnTo>
                  <a:pt x="3896591" y="5581139"/>
                </a:lnTo>
                <a:cubicBezTo>
                  <a:pt x="3980281" y="5580369"/>
                  <a:pt x="4046307" y="5647165"/>
                  <a:pt x="4046307" y="5730093"/>
                </a:cubicBezTo>
                <a:close/>
                <a:moveTo>
                  <a:pt x="4046307" y="3905796"/>
                </a:moveTo>
                <a:cubicBezTo>
                  <a:pt x="4046307" y="3988715"/>
                  <a:pt x="3980273" y="4054749"/>
                  <a:pt x="3897353" y="4054749"/>
                </a:cubicBezTo>
                <a:lnTo>
                  <a:pt x="1135579" y="4054749"/>
                </a:lnTo>
                <a:cubicBezTo>
                  <a:pt x="1052660" y="4054749"/>
                  <a:pt x="986625" y="3988715"/>
                  <a:pt x="986625" y="3905796"/>
                </a:cubicBezTo>
                <a:cubicBezTo>
                  <a:pt x="986625" y="3822876"/>
                  <a:pt x="1052660" y="3756842"/>
                  <a:pt x="1135579" y="3756842"/>
                </a:cubicBezTo>
                <a:lnTo>
                  <a:pt x="3896591" y="3756842"/>
                </a:lnTo>
                <a:cubicBezTo>
                  <a:pt x="3980281" y="3756071"/>
                  <a:pt x="4046307" y="3822876"/>
                  <a:pt x="4046307" y="3905796"/>
                </a:cubicBezTo>
                <a:close/>
                <a:moveTo>
                  <a:pt x="1135579" y="2843923"/>
                </a:moveTo>
                <a:lnTo>
                  <a:pt x="3896591" y="2843923"/>
                </a:lnTo>
                <a:cubicBezTo>
                  <a:pt x="3979511" y="2843923"/>
                  <a:pt x="4045545" y="2909957"/>
                  <a:pt x="4045545" y="2992876"/>
                </a:cubicBezTo>
                <a:cubicBezTo>
                  <a:pt x="4045545" y="3075796"/>
                  <a:pt x="3979511" y="3141830"/>
                  <a:pt x="3896591" y="3141830"/>
                </a:cubicBezTo>
                <a:lnTo>
                  <a:pt x="1135579" y="3141830"/>
                </a:lnTo>
                <a:cubicBezTo>
                  <a:pt x="1052660" y="3141830"/>
                  <a:pt x="986625" y="3075796"/>
                  <a:pt x="986625" y="2992876"/>
                </a:cubicBezTo>
                <a:cubicBezTo>
                  <a:pt x="978174" y="2918399"/>
                  <a:pt x="1052651" y="2843923"/>
                  <a:pt x="1135579" y="2843923"/>
                </a:cubicBezTo>
                <a:close/>
                <a:moveTo>
                  <a:pt x="978174" y="2089179"/>
                </a:moveTo>
                <a:cubicBezTo>
                  <a:pt x="978174" y="2006260"/>
                  <a:pt x="1044208" y="1940225"/>
                  <a:pt x="1127128" y="1940225"/>
                </a:cubicBezTo>
                <a:lnTo>
                  <a:pt x="2080736" y="1940225"/>
                </a:lnTo>
                <a:cubicBezTo>
                  <a:pt x="2163656" y="1940225"/>
                  <a:pt x="2229690" y="2006260"/>
                  <a:pt x="2229690" y="2089179"/>
                </a:cubicBezTo>
                <a:cubicBezTo>
                  <a:pt x="2229690" y="2172098"/>
                  <a:pt x="2163656" y="2238133"/>
                  <a:pt x="2080736" y="2238133"/>
                </a:cubicBezTo>
                <a:lnTo>
                  <a:pt x="1135579" y="2238133"/>
                </a:lnTo>
                <a:cubicBezTo>
                  <a:pt x="1052651" y="2247346"/>
                  <a:pt x="978174" y="2180550"/>
                  <a:pt x="978174" y="2089179"/>
                </a:cubicBezTo>
                <a:close/>
                <a:moveTo>
                  <a:pt x="978174" y="1185473"/>
                </a:moveTo>
                <a:cubicBezTo>
                  <a:pt x="978174" y="1102553"/>
                  <a:pt x="1044208" y="1036519"/>
                  <a:pt x="1127128" y="1036519"/>
                </a:cubicBezTo>
                <a:lnTo>
                  <a:pt x="2080736" y="1036519"/>
                </a:lnTo>
                <a:cubicBezTo>
                  <a:pt x="2163656" y="1036519"/>
                  <a:pt x="2229690" y="1102553"/>
                  <a:pt x="2229690" y="1185473"/>
                </a:cubicBezTo>
                <a:cubicBezTo>
                  <a:pt x="2229690" y="1268392"/>
                  <a:pt x="2163656" y="1334427"/>
                  <a:pt x="2080736" y="1334427"/>
                </a:cubicBezTo>
                <a:lnTo>
                  <a:pt x="1135579" y="1334427"/>
                </a:lnTo>
                <a:cubicBezTo>
                  <a:pt x="1052651" y="1335197"/>
                  <a:pt x="978174" y="1268401"/>
                  <a:pt x="978174" y="1185473"/>
                </a:cubicBez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5" name="Forma libre 334">
            <a:extLst>
              <a:ext uri="{FF2B5EF4-FFF2-40B4-BE49-F238E27FC236}">
                <a16:creationId xmlns:a16="http://schemas.microsoft.com/office/drawing/2014/main" id="{77323AFA-BC1F-5F4C-A485-C6225B960E7C}"/>
              </a:ext>
            </a:extLst>
          </p:cNvPr>
          <p:cNvSpPr/>
          <p:nvPr/>
        </p:nvSpPr>
        <p:spPr>
          <a:xfrm>
            <a:off x="5022026" y="3973949"/>
            <a:ext cx="301017" cy="307914"/>
          </a:xfrm>
          <a:custGeom>
            <a:avLst/>
            <a:gdLst>
              <a:gd name="connsiteX0" fmla="*/ 5404382 w 5813577"/>
              <a:gd name="connsiteY0" fmla="*/ 4364084 h 5946785"/>
              <a:gd name="connsiteX1" fmla="*/ 3090987 w 5813577"/>
              <a:gd name="connsiteY1" fmla="*/ 4364084 h 5946785"/>
              <a:gd name="connsiteX2" fmla="*/ 3125745 w 5813577"/>
              <a:gd name="connsiteY2" fmla="*/ 4338213 h 5946785"/>
              <a:gd name="connsiteX3" fmla="*/ 4278403 w 5813577"/>
              <a:gd name="connsiteY3" fmla="*/ 3141910 h 5946785"/>
              <a:gd name="connsiteX4" fmla="*/ 4347918 w 5813577"/>
              <a:gd name="connsiteY4" fmla="*/ 2914772 h 5946785"/>
              <a:gd name="connsiteX5" fmla="*/ 4182217 w 5813577"/>
              <a:gd name="connsiteY5" fmla="*/ 2783828 h 5946785"/>
              <a:gd name="connsiteX6" fmla="*/ 4156356 w 5813577"/>
              <a:gd name="connsiteY6" fmla="*/ 2783828 h 5946785"/>
              <a:gd name="connsiteX7" fmla="*/ 3666521 w 5813577"/>
              <a:gd name="connsiteY7" fmla="*/ 2783828 h 5946785"/>
              <a:gd name="connsiteX8" fmla="*/ 3666521 w 5813577"/>
              <a:gd name="connsiteY8" fmla="*/ 156814 h 5946785"/>
              <a:gd name="connsiteX9" fmla="*/ 3509698 w 5813577"/>
              <a:gd name="connsiteY9" fmla="*/ 0 h 5946785"/>
              <a:gd name="connsiteX10" fmla="*/ 2313395 w 5813577"/>
              <a:gd name="connsiteY10" fmla="*/ 0 h 5946785"/>
              <a:gd name="connsiteX11" fmla="*/ 2156580 w 5813577"/>
              <a:gd name="connsiteY11" fmla="*/ 156814 h 5946785"/>
              <a:gd name="connsiteX12" fmla="*/ 2156580 w 5813577"/>
              <a:gd name="connsiteY12" fmla="*/ 2784646 h 5946785"/>
              <a:gd name="connsiteX13" fmla="*/ 1676442 w 5813577"/>
              <a:gd name="connsiteY13" fmla="*/ 2784646 h 5946785"/>
              <a:gd name="connsiteX14" fmla="*/ 1658658 w 5813577"/>
              <a:gd name="connsiteY14" fmla="*/ 2784646 h 5946785"/>
              <a:gd name="connsiteX15" fmla="*/ 1475174 w 5813577"/>
              <a:gd name="connsiteY15" fmla="*/ 2915590 h 5946785"/>
              <a:gd name="connsiteX16" fmla="*/ 1536602 w 5813577"/>
              <a:gd name="connsiteY16" fmla="*/ 3142729 h 5946785"/>
              <a:gd name="connsiteX17" fmla="*/ 2680364 w 5813577"/>
              <a:gd name="connsiteY17" fmla="*/ 4329336 h 5946785"/>
              <a:gd name="connsiteX18" fmla="*/ 2715122 w 5813577"/>
              <a:gd name="connsiteY18" fmla="*/ 4364094 h 5946785"/>
              <a:gd name="connsiteX19" fmla="*/ 410623 w 5813577"/>
              <a:gd name="connsiteY19" fmla="*/ 4364094 h 5946785"/>
              <a:gd name="connsiteX20" fmla="*/ 0 w 5813577"/>
              <a:gd name="connsiteY20" fmla="*/ 4774717 h 5946785"/>
              <a:gd name="connsiteX21" fmla="*/ 0 w 5813577"/>
              <a:gd name="connsiteY21" fmla="*/ 5542613 h 5946785"/>
              <a:gd name="connsiteX22" fmla="*/ 410623 w 5813577"/>
              <a:gd name="connsiteY22" fmla="*/ 5953236 h 5946785"/>
              <a:gd name="connsiteX23" fmla="*/ 5412469 w 5813577"/>
              <a:gd name="connsiteY23" fmla="*/ 5953236 h 5946785"/>
              <a:gd name="connsiteX24" fmla="*/ 5823092 w 5813577"/>
              <a:gd name="connsiteY24" fmla="*/ 5542613 h 5946785"/>
              <a:gd name="connsiteX25" fmla="*/ 5823092 w 5813577"/>
              <a:gd name="connsiteY25" fmla="*/ 4774717 h 5946785"/>
              <a:gd name="connsiteX26" fmla="*/ 5404382 w 5813577"/>
              <a:gd name="connsiteY26" fmla="*/ 4364084 h 5946785"/>
              <a:gd name="connsiteX27" fmla="*/ 1956112 w 5813577"/>
              <a:gd name="connsiteY27" fmla="*/ 3116049 h 5946785"/>
              <a:gd name="connsiteX28" fmla="*/ 2314194 w 5813577"/>
              <a:gd name="connsiteY28" fmla="*/ 3116049 h 5946785"/>
              <a:gd name="connsiteX29" fmla="*/ 2471008 w 5813577"/>
              <a:gd name="connsiteY29" fmla="*/ 2959235 h 5946785"/>
              <a:gd name="connsiteX30" fmla="*/ 2471008 w 5813577"/>
              <a:gd name="connsiteY30" fmla="*/ 322516 h 5946785"/>
              <a:gd name="connsiteX31" fmla="*/ 3335100 w 5813577"/>
              <a:gd name="connsiteY31" fmla="*/ 322516 h 5946785"/>
              <a:gd name="connsiteX32" fmla="*/ 3335100 w 5813577"/>
              <a:gd name="connsiteY32" fmla="*/ 2950348 h 5946785"/>
              <a:gd name="connsiteX33" fmla="*/ 3491914 w 5813577"/>
              <a:gd name="connsiteY33" fmla="*/ 3107162 h 5946785"/>
              <a:gd name="connsiteX34" fmla="*/ 3849996 w 5813577"/>
              <a:gd name="connsiteY34" fmla="*/ 3107162 h 5946785"/>
              <a:gd name="connsiteX35" fmla="*/ 2907502 w 5813577"/>
              <a:gd name="connsiteY35" fmla="*/ 4094110 h 5946785"/>
              <a:gd name="connsiteX36" fmla="*/ 1956112 w 5813577"/>
              <a:gd name="connsiteY36" fmla="*/ 3116049 h 5946785"/>
              <a:gd name="connsiteX37" fmla="*/ 5499768 w 5813577"/>
              <a:gd name="connsiteY37" fmla="*/ 5551500 h 5946785"/>
              <a:gd name="connsiteX38" fmla="*/ 5412469 w 5813577"/>
              <a:gd name="connsiteY38" fmla="*/ 5638799 h 5946785"/>
              <a:gd name="connsiteX39" fmla="*/ 410623 w 5813577"/>
              <a:gd name="connsiteY39" fmla="*/ 5638799 h 5946785"/>
              <a:gd name="connsiteX40" fmla="*/ 323324 w 5813577"/>
              <a:gd name="connsiteY40" fmla="*/ 5551500 h 5946785"/>
              <a:gd name="connsiteX41" fmla="*/ 323324 w 5813577"/>
              <a:gd name="connsiteY41" fmla="*/ 4783604 h 5946785"/>
              <a:gd name="connsiteX42" fmla="*/ 410623 w 5813577"/>
              <a:gd name="connsiteY42" fmla="*/ 4696305 h 5946785"/>
              <a:gd name="connsiteX43" fmla="*/ 5412469 w 5813577"/>
              <a:gd name="connsiteY43" fmla="*/ 4696305 h 5946785"/>
              <a:gd name="connsiteX44" fmla="*/ 5499768 w 5813577"/>
              <a:gd name="connsiteY44" fmla="*/ 4783604 h 5946785"/>
              <a:gd name="connsiteX45" fmla="*/ 5499768 w 5813577"/>
              <a:gd name="connsiteY45" fmla="*/ 5551500 h 5946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813577" h="5946785">
                <a:moveTo>
                  <a:pt x="5404382" y="4364084"/>
                </a:moveTo>
                <a:lnTo>
                  <a:pt x="3090987" y="4364084"/>
                </a:lnTo>
                <a:cubicBezTo>
                  <a:pt x="3108770" y="4355197"/>
                  <a:pt x="3116858" y="4346301"/>
                  <a:pt x="3125745" y="4338213"/>
                </a:cubicBezTo>
                <a:lnTo>
                  <a:pt x="4278403" y="3141910"/>
                </a:lnTo>
                <a:cubicBezTo>
                  <a:pt x="4365702" y="3054612"/>
                  <a:pt x="4365702" y="2967313"/>
                  <a:pt x="4347918" y="2914772"/>
                </a:cubicBezTo>
                <a:cubicBezTo>
                  <a:pt x="4339032" y="2880014"/>
                  <a:pt x="4295378" y="2801612"/>
                  <a:pt x="4182217" y="2783828"/>
                </a:cubicBezTo>
                <a:cubicBezTo>
                  <a:pt x="4173330" y="2783828"/>
                  <a:pt x="4164434" y="2783828"/>
                  <a:pt x="4156356" y="2783828"/>
                </a:cubicBezTo>
                <a:lnTo>
                  <a:pt x="3666521" y="2783828"/>
                </a:lnTo>
                <a:lnTo>
                  <a:pt x="3666521" y="156814"/>
                </a:lnTo>
                <a:cubicBezTo>
                  <a:pt x="3666512" y="69516"/>
                  <a:pt x="3596996" y="0"/>
                  <a:pt x="3509698" y="0"/>
                </a:cubicBezTo>
                <a:lnTo>
                  <a:pt x="2313395" y="0"/>
                </a:lnTo>
                <a:cubicBezTo>
                  <a:pt x="2226096" y="0"/>
                  <a:pt x="2156580" y="69516"/>
                  <a:pt x="2156580" y="156814"/>
                </a:cubicBezTo>
                <a:lnTo>
                  <a:pt x="2156580" y="2784646"/>
                </a:lnTo>
                <a:lnTo>
                  <a:pt x="1676442" y="2784646"/>
                </a:lnTo>
                <a:cubicBezTo>
                  <a:pt x="1667555" y="2784646"/>
                  <a:pt x="1667555" y="2784646"/>
                  <a:pt x="1658658" y="2784646"/>
                </a:cubicBezTo>
                <a:cubicBezTo>
                  <a:pt x="1527715" y="2802430"/>
                  <a:pt x="1484061" y="2880832"/>
                  <a:pt x="1475174" y="2915590"/>
                </a:cubicBezTo>
                <a:cubicBezTo>
                  <a:pt x="1457391" y="2959235"/>
                  <a:pt x="1449303" y="3046534"/>
                  <a:pt x="1536602" y="3142729"/>
                </a:cubicBezTo>
                <a:lnTo>
                  <a:pt x="2680364" y="4329336"/>
                </a:lnTo>
                <a:cubicBezTo>
                  <a:pt x="2689251" y="4338223"/>
                  <a:pt x="2706225" y="4355207"/>
                  <a:pt x="2715122" y="4364094"/>
                </a:cubicBezTo>
                <a:lnTo>
                  <a:pt x="410623" y="4364094"/>
                </a:lnTo>
                <a:cubicBezTo>
                  <a:pt x="183484" y="4364094"/>
                  <a:pt x="0" y="4547578"/>
                  <a:pt x="0" y="4774717"/>
                </a:cubicBezTo>
                <a:lnTo>
                  <a:pt x="0" y="5542613"/>
                </a:lnTo>
                <a:cubicBezTo>
                  <a:pt x="0" y="5769752"/>
                  <a:pt x="183484" y="5953236"/>
                  <a:pt x="410623" y="5953236"/>
                </a:cubicBezTo>
                <a:lnTo>
                  <a:pt x="5412469" y="5953236"/>
                </a:lnTo>
                <a:cubicBezTo>
                  <a:pt x="5639608" y="5953236"/>
                  <a:pt x="5823092" y="5769752"/>
                  <a:pt x="5823092" y="5542613"/>
                </a:cubicBezTo>
                <a:lnTo>
                  <a:pt x="5823092" y="4774717"/>
                </a:lnTo>
                <a:cubicBezTo>
                  <a:pt x="5823092" y="4556465"/>
                  <a:pt x="5630711" y="4364084"/>
                  <a:pt x="5404382" y="4364084"/>
                </a:cubicBezTo>
                <a:close/>
                <a:moveTo>
                  <a:pt x="1956112" y="3116049"/>
                </a:moveTo>
                <a:lnTo>
                  <a:pt x="2314194" y="3116049"/>
                </a:lnTo>
                <a:cubicBezTo>
                  <a:pt x="2401493" y="3116049"/>
                  <a:pt x="2471008" y="3046534"/>
                  <a:pt x="2471008" y="2959235"/>
                </a:cubicBezTo>
                <a:lnTo>
                  <a:pt x="2471008" y="322516"/>
                </a:lnTo>
                <a:lnTo>
                  <a:pt x="3335100" y="322516"/>
                </a:lnTo>
                <a:lnTo>
                  <a:pt x="3335100" y="2950348"/>
                </a:lnTo>
                <a:cubicBezTo>
                  <a:pt x="3335100" y="3037646"/>
                  <a:pt x="3404616" y="3107162"/>
                  <a:pt x="3491914" y="3107162"/>
                </a:cubicBezTo>
                <a:lnTo>
                  <a:pt x="3849996" y="3107162"/>
                </a:lnTo>
                <a:lnTo>
                  <a:pt x="2907502" y="4094110"/>
                </a:lnTo>
                <a:lnTo>
                  <a:pt x="1956112" y="3116049"/>
                </a:lnTo>
                <a:close/>
                <a:moveTo>
                  <a:pt x="5499768" y="5551500"/>
                </a:moveTo>
                <a:cubicBezTo>
                  <a:pt x="5499768" y="5604042"/>
                  <a:pt x="5456123" y="5638799"/>
                  <a:pt x="5412469" y="5638799"/>
                </a:cubicBezTo>
                <a:lnTo>
                  <a:pt x="410623" y="5638799"/>
                </a:lnTo>
                <a:cubicBezTo>
                  <a:pt x="358082" y="5638799"/>
                  <a:pt x="323324" y="5595154"/>
                  <a:pt x="323324" y="5551500"/>
                </a:cubicBezTo>
                <a:lnTo>
                  <a:pt x="323324" y="4783604"/>
                </a:lnTo>
                <a:cubicBezTo>
                  <a:pt x="323324" y="4731063"/>
                  <a:pt x="366969" y="4696305"/>
                  <a:pt x="410623" y="4696305"/>
                </a:cubicBezTo>
                <a:lnTo>
                  <a:pt x="5412469" y="4696305"/>
                </a:lnTo>
                <a:cubicBezTo>
                  <a:pt x="5465010" y="4696305"/>
                  <a:pt x="5499768" y="4739950"/>
                  <a:pt x="5499768" y="4783604"/>
                </a:cubicBezTo>
                <a:lnTo>
                  <a:pt x="5499768" y="5551500"/>
                </a:lnTo>
                <a:close/>
              </a:path>
            </a:pathLst>
          </a:custGeom>
          <a:solidFill>
            <a:schemeClr val="bg1"/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7" name="Forma libre 336">
            <a:extLst>
              <a:ext uri="{FF2B5EF4-FFF2-40B4-BE49-F238E27FC236}">
                <a16:creationId xmlns:a16="http://schemas.microsoft.com/office/drawing/2014/main" id="{B380C987-2F3C-B34D-8129-C2A0CEBE33D0}"/>
              </a:ext>
            </a:extLst>
          </p:cNvPr>
          <p:cNvSpPr/>
          <p:nvPr/>
        </p:nvSpPr>
        <p:spPr>
          <a:xfrm>
            <a:off x="8797561" y="3410471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10247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1433 h 5819790"/>
              <a:gd name="connsiteX8" fmla="*/ 5538358 w 5819790"/>
              <a:gd name="connsiteY8" fmla="*/ 2917303 h 5819790"/>
              <a:gd name="connsiteX9" fmla="*/ 2910247 w 5819790"/>
              <a:gd name="connsiteY9" fmla="*/ 5545414 h 5819790"/>
              <a:gd name="connsiteX10" fmla="*/ 3054839 w 5819790"/>
              <a:gd name="connsiteY10" fmla="*/ 4105805 h 5819790"/>
              <a:gd name="connsiteX11" fmla="*/ 2902488 w 5819790"/>
              <a:gd name="connsiteY11" fmla="*/ 4258157 h 5819790"/>
              <a:gd name="connsiteX12" fmla="*/ 2750137 w 5819790"/>
              <a:gd name="connsiteY12" fmla="*/ 4105805 h 5819790"/>
              <a:gd name="connsiteX13" fmla="*/ 2902488 w 5819790"/>
              <a:gd name="connsiteY13" fmla="*/ 3953454 h 5819790"/>
              <a:gd name="connsiteX14" fmla="*/ 3054839 w 5819790"/>
              <a:gd name="connsiteY14" fmla="*/ 4105805 h 5819790"/>
              <a:gd name="connsiteX15" fmla="*/ 2757896 w 5819790"/>
              <a:gd name="connsiteY15" fmla="*/ 3358847 h 5819790"/>
              <a:gd name="connsiteX16" fmla="*/ 2757896 w 5819790"/>
              <a:gd name="connsiteY16" fmla="*/ 1644861 h 5819790"/>
              <a:gd name="connsiteX17" fmla="*/ 2894737 w 5819790"/>
              <a:gd name="connsiteY17" fmla="*/ 1508020 h 5819790"/>
              <a:gd name="connsiteX18" fmla="*/ 3031578 w 5819790"/>
              <a:gd name="connsiteY18" fmla="*/ 1644861 h 5819790"/>
              <a:gd name="connsiteX19" fmla="*/ 3031578 w 5819790"/>
              <a:gd name="connsiteY19" fmla="*/ 3358847 h 5819790"/>
              <a:gd name="connsiteX20" fmla="*/ 2894737 w 5819790"/>
              <a:gd name="connsiteY20" fmla="*/ 3495688 h 5819790"/>
              <a:gd name="connsiteX21" fmla="*/ 2757896 w 5819790"/>
              <a:gd name="connsiteY21" fmla="*/ 3358847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1702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17303"/>
                </a:cubicBezTo>
                <a:cubicBezTo>
                  <a:pt x="5538358" y="4372432"/>
                  <a:pt x="4357616" y="5545414"/>
                  <a:pt x="2910247" y="5545414"/>
                </a:cubicBezTo>
                <a:close/>
                <a:moveTo>
                  <a:pt x="3054839" y="4105805"/>
                </a:moveTo>
                <a:cubicBezTo>
                  <a:pt x="3054839" y="4189745"/>
                  <a:pt x="2986418" y="4258157"/>
                  <a:pt x="2902488" y="4258157"/>
                </a:cubicBezTo>
                <a:cubicBezTo>
                  <a:pt x="2818548" y="4258157"/>
                  <a:pt x="2750137" y="4189736"/>
                  <a:pt x="2750137" y="4105805"/>
                </a:cubicBezTo>
                <a:cubicBezTo>
                  <a:pt x="2750137" y="4021865"/>
                  <a:pt x="2818557" y="3953454"/>
                  <a:pt x="2902488" y="3953454"/>
                </a:cubicBezTo>
                <a:cubicBezTo>
                  <a:pt x="2986418" y="3953454"/>
                  <a:pt x="3054839" y="4021875"/>
                  <a:pt x="3054839" y="4105805"/>
                </a:cubicBezTo>
                <a:close/>
                <a:moveTo>
                  <a:pt x="2757896" y="3358847"/>
                </a:moveTo>
                <a:lnTo>
                  <a:pt x="2757896" y="1644861"/>
                </a:lnTo>
                <a:cubicBezTo>
                  <a:pt x="2757896" y="1568681"/>
                  <a:pt x="2818557" y="1508020"/>
                  <a:pt x="2894737" y="1508020"/>
                </a:cubicBezTo>
                <a:cubicBezTo>
                  <a:pt x="2970918" y="1508020"/>
                  <a:pt x="3031578" y="1568681"/>
                  <a:pt x="3031578" y="1644861"/>
                </a:cubicBezTo>
                <a:lnTo>
                  <a:pt x="3031578" y="3358847"/>
                </a:lnTo>
                <a:cubicBezTo>
                  <a:pt x="3031578" y="3435027"/>
                  <a:pt x="2970918" y="3495688"/>
                  <a:pt x="2894737" y="3495688"/>
                </a:cubicBezTo>
                <a:cubicBezTo>
                  <a:pt x="2818557" y="3504151"/>
                  <a:pt x="2757896" y="3435027"/>
                  <a:pt x="2757896" y="3358847"/>
                </a:cubicBezTo>
                <a:close/>
              </a:path>
            </a:pathLst>
          </a:custGeom>
          <a:solidFill>
            <a:schemeClr val="bg1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39" name="Forma libre 338">
            <a:extLst>
              <a:ext uri="{FF2B5EF4-FFF2-40B4-BE49-F238E27FC236}">
                <a16:creationId xmlns:a16="http://schemas.microsoft.com/office/drawing/2014/main" id="{EC792EB8-14C8-0B4E-8748-756FB3D2EC4C}"/>
              </a:ext>
            </a:extLst>
          </p:cNvPr>
          <p:cNvSpPr/>
          <p:nvPr/>
        </p:nvSpPr>
        <p:spPr>
          <a:xfrm>
            <a:off x="1241748" y="4686244"/>
            <a:ext cx="301338" cy="283583"/>
          </a:xfrm>
          <a:custGeom>
            <a:avLst/>
            <a:gdLst>
              <a:gd name="connsiteX0" fmla="*/ 1084507 w 5819775"/>
              <a:gd name="connsiteY0" fmla="*/ 2785320 h 5476875"/>
              <a:gd name="connsiteX1" fmla="*/ 928440 w 5819775"/>
              <a:gd name="connsiteY1" fmla="*/ 2941387 h 5476875"/>
              <a:gd name="connsiteX2" fmla="*/ 772373 w 5819775"/>
              <a:gd name="connsiteY2" fmla="*/ 2785320 h 5476875"/>
              <a:gd name="connsiteX3" fmla="*/ 928440 w 5819775"/>
              <a:gd name="connsiteY3" fmla="*/ 2629253 h 5476875"/>
              <a:gd name="connsiteX4" fmla="*/ 1084507 w 5819775"/>
              <a:gd name="connsiteY4" fmla="*/ 2785320 h 5476875"/>
              <a:gd name="connsiteX5" fmla="*/ 5828576 w 5819775"/>
              <a:gd name="connsiteY5" fmla="*/ 2738362 h 5476875"/>
              <a:gd name="connsiteX6" fmla="*/ 5828576 w 5819775"/>
              <a:gd name="connsiteY6" fmla="*/ 4213022 h 5476875"/>
              <a:gd name="connsiteX7" fmla="*/ 5563410 w 5819775"/>
              <a:gd name="connsiteY7" fmla="*/ 4899413 h 5476875"/>
              <a:gd name="connsiteX8" fmla="*/ 5235388 w 5819775"/>
              <a:gd name="connsiteY8" fmla="*/ 5242608 h 5476875"/>
              <a:gd name="connsiteX9" fmla="*/ 4642199 w 5819775"/>
              <a:gd name="connsiteY9" fmla="*/ 5484648 h 5476875"/>
              <a:gd name="connsiteX10" fmla="*/ 4642199 w 5819775"/>
              <a:gd name="connsiteY10" fmla="*/ 5484648 h 5476875"/>
              <a:gd name="connsiteX11" fmla="*/ 2809161 w 5819775"/>
              <a:gd name="connsiteY11" fmla="*/ 5484648 h 5476875"/>
              <a:gd name="connsiteX12" fmla="*/ 2083746 w 5819775"/>
              <a:gd name="connsiteY12" fmla="*/ 5211537 h 5476875"/>
              <a:gd name="connsiteX13" fmla="*/ 1826533 w 5819775"/>
              <a:gd name="connsiteY13" fmla="*/ 4946371 h 5476875"/>
              <a:gd name="connsiteX14" fmla="*/ 1826533 w 5819775"/>
              <a:gd name="connsiteY14" fmla="*/ 4969488 h 5476875"/>
              <a:gd name="connsiteX15" fmla="*/ 1327271 w 5819775"/>
              <a:gd name="connsiteY15" fmla="*/ 5468751 h 5476875"/>
              <a:gd name="connsiteX16" fmla="*/ 499262 w 5819775"/>
              <a:gd name="connsiteY16" fmla="*/ 5468751 h 5476875"/>
              <a:gd name="connsiteX17" fmla="*/ 0 w 5819775"/>
              <a:gd name="connsiteY17" fmla="*/ 4969507 h 5476875"/>
              <a:gd name="connsiteX18" fmla="*/ 0 w 5819775"/>
              <a:gd name="connsiteY18" fmla="*/ 2395166 h 5476875"/>
              <a:gd name="connsiteX19" fmla="*/ 499262 w 5819775"/>
              <a:gd name="connsiteY19" fmla="*/ 1895904 h 5476875"/>
              <a:gd name="connsiteX20" fmla="*/ 1318603 w 5819775"/>
              <a:gd name="connsiteY20" fmla="*/ 1895904 h 5476875"/>
              <a:gd name="connsiteX21" fmla="*/ 1817865 w 5819775"/>
              <a:gd name="connsiteY21" fmla="*/ 2333025 h 5476875"/>
              <a:gd name="connsiteX22" fmla="*/ 2793273 w 5819775"/>
              <a:gd name="connsiteY22" fmla="*/ 1318603 h 5476875"/>
              <a:gd name="connsiteX23" fmla="*/ 3089510 w 5819775"/>
              <a:gd name="connsiteY23" fmla="*/ 242049 h 5476875"/>
              <a:gd name="connsiteX24" fmla="*/ 3385747 w 5819775"/>
              <a:gd name="connsiteY24" fmla="*/ 0 h 5476875"/>
              <a:gd name="connsiteX25" fmla="*/ 3908850 w 5819775"/>
              <a:gd name="connsiteY25" fmla="*/ 0 h 5476875"/>
              <a:gd name="connsiteX26" fmla="*/ 4189914 w 5819775"/>
              <a:gd name="connsiteY26" fmla="*/ 249993 h 5476875"/>
              <a:gd name="connsiteX27" fmla="*/ 4189914 w 5819775"/>
              <a:gd name="connsiteY27" fmla="*/ 265890 h 5476875"/>
              <a:gd name="connsiteX28" fmla="*/ 4189914 w 5819775"/>
              <a:gd name="connsiteY28" fmla="*/ 1982600 h 5476875"/>
              <a:gd name="connsiteX29" fmla="*/ 4189914 w 5819775"/>
              <a:gd name="connsiteY29" fmla="*/ 2013671 h 5476875"/>
              <a:gd name="connsiteX30" fmla="*/ 5040326 w 5819775"/>
              <a:gd name="connsiteY30" fmla="*/ 2013671 h 5476875"/>
              <a:gd name="connsiteX31" fmla="*/ 5477447 w 5819775"/>
              <a:gd name="connsiteY31" fmla="*/ 2224650 h 5476875"/>
              <a:gd name="connsiteX32" fmla="*/ 5688426 w 5819775"/>
              <a:gd name="connsiteY32" fmla="*/ 2442848 h 5476875"/>
              <a:gd name="connsiteX33" fmla="*/ 5821366 w 5819775"/>
              <a:gd name="connsiteY33" fmla="*/ 2747029 h 5476875"/>
              <a:gd name="connsiteX34" fmla="*/ 5828576 w 5819775"/>
              <a:gd name="connsiteY34" fmla="*/ 2738362 h 5476875"/>
              <a:gd name="connsiteX35" fmla="*/ 1536802 w 5819775"/>
              <a:gd name="connsiteY35" fmla="*/ 4970231 h 5476875"/>
              <a:gd name="connsiteX36" fmla="*/ 1536802 w 5819775"/>
              <a:gd name="connsiteY36" fmla="*/ 4634980 h 5476875"/>
              <a:gd name="connsiteX37" fmla="*/ 1528858 w 5819775"/>
              <a:gd name="connsiteY37" fmla="*/ 4580068 h 5476875"/>
              <a:gd name="connsiteX38" fmla="*/ 1536802 w 5819775"/>
              <a:gd name="connsiteY38" fmla="*/ 2684174 h 5476875"/>
              <a:gd name="connsiteX39" fmla="*/ 1536802 w 5819775"/>
              <a:gd name="connsiteY39" fmla="*/ 2676230 h 5476875"/>
              <a:gd name="connsiteX40" fmla="*/ 1536802 w 5819775"/>
              <a:gd name="connsiteY40" fmla="*/ 2395166 h 5476875"/>
              <a:gd name="connsiteX41" fmla="*/ 1325823 w 5819775"/>
              <a:gd name="connsiteY41" fmla="*/ 2184187 h 5476875"/>
              <a:gd name="connsiteX42" fmla="*/ 499262 w 5819775"/>
              <a:gd name="connsiteY42" fmla="*/ 2184187 h 5476875"/>
              <a:gd name="connsiteX43" fmla="*/ 288284 w 5819775"/>
              <a:gd name="connsiteY43" fmla="*/ 2395166 h 5476875"/>
              <a:gd name="connsiteX44" fmla="*/ 288284 w 5819775"/>
              <a:gd name="connsiteY44" fmla="*/ 4970231 h 5476875"/>
              <a:gd name="connsiteX45" fmla="*/ 499262 w 5819775"/>
              <a:gd name="connsiteY45" fmla="*/ 5181210 h 5476875"/>
              <a:gd name="connsiteX46" fmla="*/ 1318603 w 5819775"/>
              <a:gd name="connsiteY46" fmla="*/ 5181210 h 5476875"/>
              <a:gd name="connsiteX47" fmla="*/ 1536802 w 5819775"/>
              <a:gd name="connsiteY47" fmla="*/ 4970231 h 5476875"/>
              <a:gd name="connsiteX48" fmla="*/ 5540293 w 5819775"/>
              <a:gd name="connsiteY48" fmla="*/ 2746305 h 5476875"/>
              <a:gd name="connsiteX49" fmla="*/ 5485381 w 5819775"/>
              <a:gd name="connsiteY49" fmla="*/ 2621309 h 5476875"/>
              <a:gd name="connsiteX50" fmla="*/ 5274402 w 5819775"/>
              <a:gd name="connsiteY50" fmla="*/ 2403110 h 5476875"/>
              <a:gd name="connsiteX51" fmla="*/ 5040307 w 5819775"/>
              <a:gd name="connsiteY51" fmla="*/ 2286057 h 5476875"/>
              <a:gd name="connsiteX52" fmla="*/ 4166054 w 5819775"/>
              <a:gd name="connsiteY52" fmla="*/ 2286057 h 5476875"/>
              <a:gd name="connsiteX53" fmla="*/ 4142937 w 5819775"/>
              <a:gd name="connsiteY53" fmla="*/ 2286057 h 5476875"/>
              <a:gd name="connsiteX54" fmla="*/ 3908841 w 5819775"/>
              <a:gd name="connsiteY54" fmla="*/ 1965979 h 5476875"/>
              <a:gd name="connsiteX55" fmla="*/ 3908841 w 5819775"/>
              <a:gd name="connsiteY55" fmla="*/ 280340 h 5476875"/>
              <a:gd name="connsiteX56" fmla="*/ 3394405 w 5819775"/>
              <a:gd name="connsiteY56" fmla="*/ 280340 h 5476875"/>
              <a:gd name="connsiteX57" fmla="*/ 3378508 w 5819775"/>
              <a:gd name="connsiteY57" fmla="*/ 311410 h 5476875"/>
              <a:gd name="connsiteX58" fmla="*/ 3066383 w 5819775"/>
              <a:gd name="connsiteY58" fmla="*/ 1419758 h 5476875"/>
              <a:gd name="connsiteX59" fmla="*/ 3027369 w 5819775"/>
              <a:gd name="connsiteY59" fmla="*/ 1481900 h 5476875"/>
              <a:gd name="connsiteX60" fmla="*/ 1825809 w 5819775"/>
              <a:gd name="connsiteY60" fmla="*/ 2738362 h 5476875"/>
              <a:gd name="connsiteX61" fmla="*/ 1825809 w 5819775"/>
              <a:gd name="connsiteY61" fmla="*/ 4533100 h 5476875"/>
              <a:gd name="connsiteX62" fmla="*/ 2286057 w 5819775"/>
              <a:gd name="connsiteY62" fmla="*/ 5017189 h 5476875"/>
              <a:gd name="connsiteX63" fmla="*/ 2809161 w 5819775"/>
              <a:gd name="connsiteY63" fmla="*/ 5204327 h 5476875"/>
              <a:gd name="connsiteX64" fmla="*/ 4650867 w 5819775"/>
              <a:gd name="connsiteY64" fmla="*/ 5204327 h 5476875"/>
              <a:gd name="connsiteX65" fmla="*/ 5041030 w 5819775"/>
              <a:gd name="connsiteY65" fmla="*/ 5048260 h 5476875"/>
              <a:gd name="connsiteX66" fmla="*/ 5361108 w 5819775"/>
              <a:gd name="connsiteY66" fmla="*/ 4713008 h 5476875"/>
              <a:gd name="connsiteX67" fmla="*/ 5548237 w 5819775"/>
              <a:gd name="connsiteY67" fmla="*/ 4221690 h 5476875"/>
              <a:gd name="connsiteX68" fmla="*/ 5548237 w 5819775"/>
              <a:gd name="connsiteY68" fmla="*/ 2746305 h 5476875"/>
              <a:gd name="connsiteX69" fmla="*/ 5540293 w 5819775"/>
              <a:gd name="connsiteY69" fmla="*/ 2746305 h 54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5819775" h="5476875">
                <a:moveTo>
                  <a:pt x="1084507" y="2785320"/>
                </a:moveTo>
                <a:cubicBezTo>
                  <a:pt x="1084507" y="2871302"/>
                  <a:pt x="1014422" y="2941387"/>
                  <a:pt x="928440" y="2941387"/>
                </a:cubicBezTo>
                <a:cubicBezTo>
                  <a:pt x="842458" y="2941387"/>
                  <a:pt x="772373" y="2871302"/>
                  <a:pt x="772373" y="2785320"/>
                </a:cubicBezTo>
                <a:cubicBezTo>
                  <a:pt x="772373" y="2699337"/>
                  <a:pt x="842458" y="2629253"/>
                  <a:pt x="928440" y="2629253"/>
                </a:cubicBezTo>
                <a:cubicBezTo>
                  <a:pt x="1014422" y="2629253"/>
                  <a:pt x="1084507" y="2699347"/>
                  <a:pt x="1084507" y="2785320"/>
                </a:cubicBezTo>
                <a:close/>
                <a:moveTo>
                  <a:pt x="5828576" y="2738362"/>
                </a:moveTo>
                <a:lnTo>
                  <a:pt x="5828576" y="4213022"/>
                </a:lnTo>
                <a:cubicBezTo>
                  <a:pt x="5828576" y="4572115"/>
                  <a:pt x="5641448" y="4814164"/>
                  <a:pt x="5563410" y="4899413"/>
                </a:cubicBezTo>
                <a:lnTo>
                  <a:pt x="5235388" y="5242608"/>
                </a:lnTo>
                <a:cubicBezTo>
                  <a:pt x="5017189" y="5476704"/>
                  <a:pt x="4705055" y="5484648"/>
                  <a:pt x="4642199" y="5484648"/>
                </a:cubicBezTo>
                <a:lnTo>
                  <a:pt x="4642199" y="5484648"/>
                </a:lnTo>
                <a:lnTo>
                  <a:pt x="2809161" y="5484648"/>
                </a:lnTo>
                <a:cubicBezTo>
                  <a:pt x="2387927" y="5484648"/>
                  <a:pt x="2145887" y="5273669"/>
                  <a:pt x="2083746" y="5211537"/>
                </a:cubicBezTo>
                <a:lnTo>
                  <a:pt x="1826533" y="4946371"/>
                </a:lnTo>
                <a:lnTo>
                  <a:pt x="1826533" y="4969488"/>
                </a:lnTo>
                <a:cubicBezTo>
                  <a:pt x="1826533" y="5250552"/>
                  <a:pt x="1600381" y="5468751"/>
                  <a:pt x="1327271" y="5468751"/>
                </a:cubicBezTo>
                <a:lnTo>
                  <a:pt x="499262" y="5468751"/>
                </a:lnTo>
                <a:cubicBezTo>
                  <a:pt x="218199" y="5468770"/>
                  <a:pt x="0" y="5242617"/>
                  <a:pt x="0" y="4969507"/>
                </a:cubicBezTo>
                <a:lnTo>
                  <a:pt x="0" y="2395166"/>
                </a:lnTo>
                <a:cubicBezTo>
                  <a:pt x="0" y="2114102"/>
                  <a:pt x="226152" y="1895904"/>
                  <a:pt x="499262" y="1895904"/>
                </a:cubicBezTo>
                <a:lnTo>
                  <a:pt x="1318603" y="1895904"/>
                </a:lnTo>
                <a:cubicBezTo>
                  <a:pt x="1575816" y="1895904"/>
                  <a:pt x="1786795" y="2083032"/>
                  <a:pt x="1817865" y="2333025"/>
                </a:cubicBezTo>
                <a:lnTo>
                  <a:pt x="2793273" y="1318603"/>
                </a:lnTo>
                <a:lnTo>
                  <a:pt x="3089510" y="242049"/>
                </a:lnTo>
                <a:cubicBezTo>
                  <a:pt x="3112627" y="148123"/>
                  <a:pt x="3206563" y="0"/>
                  <a:pt x="3385747" y="0"/>
                </a:cubicBezTo>
                <a:lnTo>
                  <a:pt x="3908850" y="0"/>
                </a:lnTo>
                <a:cubicBezTo>
                  <a:pt x="4064918" y="0"/>
                  <a:pt x="4174017" y="93926"/>
                  <a:pt x="4189914" y="249993"/>
                </a:cubicBezTo>
                <a:cubicBezTo>
                  <a:pt x="4189914" y="257937"/>
                  <a:pt x="4189914" y="257937"/>
                  <a:pt x="4189914" y="265890"/>
                </a:cubicBezTo>
                <a:lnTo>
                  <a:pt x="4189914" y="1982600"/>
                </a:lnTo>
                <a:cubicBezTo>
                  <a:pt x="4189914" y="1998497"/>
                  <a:pt x="4189914" y="2005717"/>
                  <a:pt x="4189914" y="2013671"/>
                </a:cubicBezTo>
                <a:lnTo>
                  <a:pt x="5040326" y="2013671"/>
                </a:lnTo>
                <a:cubicBezTo>
                  <a:pt x="5141481" y="2021615"/>
                  <a:pt x="5313436" y="2052685"/>
                  <a:pt x="5477447" y="2224650"/>
                </a:cubicBezTo>
                <a:lnTo>
                  <a:pt x="5688426" y="2442848"/>
                </a:lnTo>
                <a:cubicBezTo>
                  <a:pt x="5766454" y="2528830"/>
                  <a:pt x="5813422" y="2629986"/>
                  <a:pt x="5821366" y="2747029"/>
                </a:cubicBezTo>
                <a:cubicBezTo>
                  <a:pt x="5828576" y="2730418"/>
                  <a:pt x="5828576" y="2738362"/>
                  <a:pt x="5828576" y="2738362"/>
                </a:cubicBezTo>
                <a:close/>
                <a:moveTo>
                  <a:pt x="1536802" y="4970231"/>
                </a:moveTo>
                <a:lnTo>
                  <a:pt x="1536802" y="4634980"/>
                </a:lnTo>
                <a:cubicBezTo>
                  <a:pt x="1528858" y="4619082"/>
                  <a:pt x="1528858" y="4595965"/>
                  <a:pt x="1528858" y="4580068"/>
                </a:cubicBezTo>
                <a:lnTo>
                  <a:pt x="1536802" y="2684174"/>
                </a:lnTo>
                <a:cubicBezTo>
                  <a:pt x="1536802" y="2684174"/>
                  <a:pt x="1536802" y="2684174"/>
                  <a:pt x="1536802" y="2676230"/>
                </a:cubicBezTo>
                <a:lnTo>
                  <a:pt x="1536802" y="2395166"/>
                </a:lnTo>
                <a:cubicBezTo>
                  <a:pt x="1536802" y="2278113"/>
                  <a:pt x="1442876" y="2184187"/>
                  <a:pt x="1325823" y="2184187"/>
                </a:cubicBezTo>
                <a:lnTo>
                  <a:pt x="499262" y="2184187"/>
                </a:lnTo>
                <a:cubicBezTo>
                  <a:pt x="382210" y="2184187"/>
                  <a:pt x="288284" y="2278113"/>
                  <a:pt x="288284" y="2395166"/>
                </a:cubicBezTo>
                <a:lnTo>
                  <a:pt x="288284" y="4970231"/>
                </a:lnTo>
                <a:cubicBezTo>
                  <a:pt x="288284" y="5087284"/>
                  <a:pt x="382210" y="5181210"/>
                  <a:pt x="499262" y="5181210"/>
                </a:cubicBezTo>
                <a:lnTo>
                  <a:pt x="1318603" y="5181210"/>
                </a:lnTo>
                <a:cubicBezTo>
                  <a:pt x="1443600" y="5180486"/>
                  <a:pt x="1536802" y="5087274"/>
                  <a:pt x="1536802" y="4970231"/>
                </a:cubicBezTo>
                <a:close/>
                <a:moveTo>
                  <a:pt x="5540293" y="2746305"/>
                </a:moveTo>
                <a:cubicBezTo>
                  <a:pt x="5532349" y="2699337"/>
                  <a:pt x="5517176" y="2660323"/>
                  <a:pt x="5485381" y="2621309"/>
                </a:cubicBezTo>
                <a:lnTo>
                  <a:pt x="5274402" y="2403110"/>
                </a:lnTo>
                <a:cubicBezTo>
                  <a:pt x="5180476" y="2309184"/>
                  <a:pt x="5087274" y="2286057"/>
                  <a:pt x="5040307" y="2286057"/>
                </a:cubicBezTo>
                <a:lnTo>
                  <a:pt x="4166054" y="2286057"/>
                </a:lnTo>
                <a:cubicBezTo>
                  <a:pt x="4158110" y="2286057"/>
                  <a:pt x="4150157" y="2286057"/>
                  <a:pt x="4142937" y="2286057"/>
                </a:cubicBezTo>
                <a:cubicBezTo>
                  <a:pt x="4025884" y="2270160"/>
                  <a:pt x="3908841" y="2176958"/>
                  <a:pt x="3908841" y="1965979"/>
                </a:cubicBezTo>
                <a:lnTo>
                  <a:pt x="3908841" y="280340"/>
                </a:lnTo>
                <a:lnTo>
                  <a:pt x="3394405" y="280340"/>
                </a:lnTo>
                <a:cubicBezTo>
                  <a:pt x="3386461" y="280340"/>
                  <a:pt x="3378508" y="303457"/>
                  <a:pt x="3378508" y="311410"/>
                </a:cubicBezTo>
                <a:lnTo>
                  <a:pt x="3066383" y="1419758"/>
                </a:lnTo>
                <a:cubicBezTo>
                  <a:pt x="3058440" y="1442876"/>
                  <a:pt x="3050486" y="1466726"/>
                  <a:pt x="3027369" y="1481900"/>
                </a:cubicBezTo>
                <a:lnTo>
                  <a:pt x="1825809" y="2738362"/>
                </a:lnTo>
                <a:lnTo>
                  <a:pt x="1825809" y="4533100"/>
                </a:lnTo>
                <a:lnTo>
                  <a:pt x="2286057" y="5017189"/>
                </a:lnTo>
                <a:cubicBezTo>
                  <a:pt x="2317128" y="5048260"/>
                  <a:pt x="2489083" y="5204327"/>
                  <a:pt x="2809161" y="5204327"/>
                </a:cubicBezTo>
                <a:lnTo>
                  <a:pt x="4650867" y="5204327"/>
                </a:lnTo>
                <a:cubicBezTo>
                  <a:pt x="4673984" y="5204327"/>
                  <a:pt x="4892917" y="5196383"/>
                  <a:pt x="5041030" y="5048260"/>
                </a:cubicBezTo>
                <a:lnTo>
                  <a:pt x="5361108" y="4713008"/>
                </a:lnTo>
                <a:cubicBezTo>
                  <a:pt x="5400123" y="4666041"/>
                  <a:pt x="5548237" y="4486856"/>
                  <a:pt x="5548237" y="4221690"/>
                </a:cubicBezTo>
                <a:lnTo>
                  <a:pt x="5548237" y="2746305"/>
                </a:lnTo>
                <a:lnTo>
                  <a:pt x="5540293" y="274630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1" name="Forma libre 340">
            <a:extLst>
              <a:ext uri="{FF2B5EF4-FFF2-40B4-BE49-F238E27FC236}">
                <a16:creationId xmlns:a16="http://schemas.microsoft.com/office/drawing/2014/main" id="{A4AD928F-C9F7-7241-8A06-58EA2B5FDD31}"/>
              </a:ext>
            </a:extLst>
          </p:cNvPr>
          <p:cNvSpPr/>
          <p:nvPr/>
        </p:nvSpPr>
        <p:spPr>
          <a:xfrm>
            <a:off x="3513466" y="4673178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54475 h 5829300"/>
              <a:gd name="connsiteX6" fmla="*/ 282597 w 5829300"/>
              <a:gd name="connsiteY6" fmla="*/ 2922070 h 5829300"/>
              <a:gd name="connsiteX7" fmla="*/ 2915002 w 5829300"/>
              <a:gd name="connsiteY7" fmla="*/ 289665 h 5829300"/>
              <a:gd name="connsiteX8" fmla="*/ 5547408 w 5829300"/>
              <a:gd name="connsiteY8" fmla="*/ 2922070 h 5829300"/>
              <a:gd name="connsiteX9" fmla="*/ 2915002 w 5829300"/>
              <a:gd name="connsiteY9" fmla="*/ 5554475 h 5829300"/>
              <a:gd name="connsiteX10" fmla="*/ 4326579 w 5829300"/>
              <a:gd name="connsiteY10" fmla="*/ 2731313 h 5829300"/>
              <a:gd name="connsiteX11" fmla="*/ 3319120 w 5829300"/>
              <a:gd name="connsiteY11" fmla="*/ 1793081 h 5829300"/>
              <a:gd name="connsiteX12" fmla="*/ 3174292 w 5829300"/>
              <a:gd name="connsiteY12" fmla="*/ 1732321 h 5829300"/>
              <a:gd name="connsiteX13" fmla="*/ 2983535 w 5829300"/>
              <a:gd name="connsiteY13" fmla="*/ 1999374 h 5829300"/>
              <a:gd name="connsiteX14" fmla="*/ 2983535 w 5829300"/>
              <a:gd name="connsiteY14" fmla="*/ 2541270 h 5829300"/>
              <a:gd name="connsiteX15" fmla="*/ 2190141 w 5829300"/>
              <a:gd name="connsiteY15" fmla="*/ 1800863 h 5829300"/>
              <a:gd name="connsiteX16" fmla="*/ 2045313 w 5829300"/>
              <a:gd name="connsiteY16" fmla="*/ 1740103 h 5829300"/>
              <a:gd name="connsiteX17" fmla="*/ 1854556 w 5829300"/>
              <a:gd name="connsiteY17" fmla="*/ 2007156 h 5829300"/>
              <a:gd name="connsiteX18" fmla="*/ 1854556 w 5829300"/>
              <a:gd name="connsiteY18" fmla="*/ 3838394 h 5829300"/>
              <a:gd name="connsiteX19" fmla="*/ 2053085 w 5829300"/>
              <a:gd name="connsiteY19" fmla="*/ 4105447 h 5829300"/>
              <a:gd name="connsiteX20" fmla="*/ 2205685 w 5829300"/>
              <a:gd name="connsiteY20" fmla="*/ 4036914 h 5829300"/>
              <a:gd name="connsiteX21" fmla="*/ 2991307 w 5829300"/>
              <a:gd name="connsiteY21" fmla="*/ 3304280 h 5829300"/>
              <a:gd name="connsiteX22" fmla="*/ 2991307 w 5829300"/>
              <a:gd name="connsiteY22" fmla="*/ 3838394 h 5829300"/>
              <a:gd name="connsiteX23" fmla="*/ 3189837 w 5829300"/>
              <a:gd name="connsiteY23" fmla="*/ 4105447 h 5829300"/>
              <a:gd name="connsiteX24" fmla="*/ 3342437 w 5829300"/>
              <a:gd name="connsiteY24" fmla="*/ 4036914 h 5829300"/>
              <a:gd name="connsiteX25" fmla="*/ 4303976 w 5829300"/>
              <a:gd name="connsiteY25" fmla="*/ 3143907 h 5829300"/>
              <a:gd name="connsiteX26" fmla="*/ 4349896 w 5829300"/>
              <a:gd name="connsiteY26" fmla="*/ 2746858 h 5829300"/>
              <a:gd name="connsiteX27" fmla="*/ 4326579 w 5829300"/>
              <a:gd name="connsiteY27" fmla="*/ 2731313 h 5829300"/>
              <a:gd name="connsiteX28" fmla="*/ 2960923 w 5829300"/>
              <a:gd name="connsiteY28" fmla="*/ 2937615 h 5829300"/>
              <a:gd name="connsiteX29" fmla="*/ 2128666 w 5829300"/>
              <a:gd name="connsiteY29" fmla="*/ 3708407 h 5829300"/>
              <a:gd name="connsiteX30" fmla="*/ 2128666 w 5829300"/>
              <a:gd name="connsiteY30" fmla="*/ 2128685 h 5829300"/>
              <a:gd name="connsiteX31" fmla="*/ 2975753 w 5829300"/>
              <a:gd name="connsiteY31" fmla="*/ 2914307 h 5829300"/>
              <a:gd name="connsiteX32" fmla="*/ 2960923 w 5829300"/>
              <a:gd name="connsiteY32" fmla="*/ 2937615 h 5829300"/>
              <a:gd name="connsiteX33" fmla="*/ 4097674 w 5829300"/>
              <a:gd name="connsiteY33" fmla="*/ 2937615 h 5829300"/>
              <a:gd name="connsiteX34" fmla="*/ 3266132 w 5829300"/>
              <a:gd name="connsiteY34" fmla="*/ 3708407 h 5829300"/>
              <a:gd name="connsiteX35" fmla="*/ 3266132 w 5829300"/>
              <a:gd name="connsiteY35" fmla="*/ 2128685 h 5829300"/>
              <a:gd name="connsiteX36" fmla="*/ 4113219 w 5829300"/>
              <a:gd name="connsiteY36" fmla="*/ 2914307 h 5829300"/>
              <a:gd name="connsiteX37" fmla="*/ 4097674 w 5829300"/>
              <a:gd name="connsiteY37" fmla="*/ 293761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54475"/>
                </a:moveTo>
                <a:cubicBezTo>
                  <a:pt x="1465269" y="5554475"/>
                  <a:pt x="282597" y="4371804"/>
                  <a:pt x="282597" y="2922070"/>
                </a:cubicBezTo>
                <a:cubicBezTo>
                  <a:pt x="282597" y="1472337"/>
                  <a:pt x="1465279" y="289665"/>
                  <a:pt x="2915002" y="289665"/>
                </a:cubicBezTo>
                <a:cubicBezTo>
                  <a:pt x="4364727" y="289665"/>
                  <a:pt x="5547408" y="1472337"/>
                  <a:pt x="5547408" y="2922070"/>
                </a:cubicBezTo>
                <a:cubicBezTo>
                  <a:pt x="5547408" y="4371804"/>
                  <a:pt x="4372509" y="5554475"/>
                  <a:pt x="2915002" y="5554475"/>
                </a:cubicBezTo>
                <a:close/>
                <a:moveTo>
                  <a:pt x="4326579" y="2731313"/>
                </a:moveTo>
                <a:lnTo>
                  <a:pt x="3319120" y="1793081"/>
                </a:lnTo>
                <a:cubicBezTo>
                  <a:pt x="3273200" y="1747161"/>
                  <a:pt x="3227280" y="1732321"/>
                  <a:pt x="3174292" y="1732321"/>
                </a:cubicBezTo>
                <a:cubicBezTo>
                  <a:pt x="3128372" y="1732321"/>
                  <a:pt x="2983535" y="1754934"/>
                  <a:pt x="2983535" y="1999374"/>
                </a:cubicBezTo>
                <a:lnTo>
                  <a:pt x="2983535" y="2541270"/>
                </a:lnTo>
                <a:lnTo>
                  <a:pt x="2190141" y="1800863"/>
                </a:lnTo>
                <a:cubicBezTo>
                  <a:pt x="2144221" y="1754943"/>
                  <a:pt x="2098301" y="1740103"/>
                  <a:pt x="2045313" y="1740103"/>
                </a:cubicBezTo>
                <a:cubicBezTo>
                  <a:pt x="1999393" y="1740103"/>
                  <a:pt x="1854556" y="1762716"/>
                  <a:pt x="1854556" y="2007156"/>
                </a:cubicBezTo>
                <a:lnTo>
                  <a:pt x="1854556" y="3838394"/>
                </a:lnTo>
                <a:cubicBezTo>
                  <a:pt x="1854556" y="4089911"/>
                  <a:pt x="2007156" y="4105447"/>
                  <a:pt x="2053085" y="4105447"/>
                </a:cubicBezTo>
                <a:cubicBezTo>
                  <a:pt x="2106778" y="4105447"/>
                  <a:pt x="2159765" y="4082834"/>
                  <a:pt x="2205685" y="4036914"/>
                </a:cubicBezTo>
                <a:lnTo>
                  <a:pt x="2991307" y="3304280"/>
                </a:lnTo>
                <a:lnTo>
                  <a:pt x="2991307" y="3838394"/>
                </a:lnTo>
                <a:cubicBezTo>
                  <a:pt x="2991307" y="4089902"/>
                  <a:pt x="3143907" y="4105447"/>
                  <a:pt x="3189837" y="4105447"/>
                </a:cubicBezTo>
                <a:cubicBezTo>
                  <a:pt x="3243529" y="4105447"/>
                  <a:pt x="3296517" y="4082834"/>
                  <a:pt x="3342437" y="4036914"/>
                </a:cubicBezTo>
                <a:lnTo>
                  <a:pt x="4303976" y="3143907"/>
                </a:lnTo>
                <a:cubicBezTo>
                  <a:pt x="4464349" y="2999080"/>
                  <a:pt x="4426201" y="2838698"/>
                  <a:pt x="4349896" y="2746858"/>
                </a:cubicBezTo>
                <a:cubicBezTo>
                  <a:pt x="4334351" y="2739085"/>
                  <a:pt x="4326579" y="2731313"/>
                  <a:pt x="4326579" y="2731313"/>
                </a:cubicBezTo>
                <a:close/>
                <a:moveTo>
                  <a:pt x="2960923" y="2937615"/>
                </a:moveTo>
                <a:lnTo>
                  <a:pt x="2128666" y="3708407"/>
                </a:lnTo>
                <a:lnTo>
                  <a:pt x="2128666" y="2128685"/>
                </a:lnTo>
                <a:lnTo>
                  <a:pt x="2975753" y="2914307"/>
                </a:lnTo>
                <a:cubicBezTo>
                  <a:pt x="2975762" y="2922070"/>
                  <a:pt x="2967990" y="2929843"/>
                  <a:pt x="2960923" y="2937615"/>
                </a:cubicBezTo>
                <a:close/>
                <a:moveTo>
                  <a:pt x="4097674" y="2937615"/>
                </a:moveTo>
                <a:lnTo>
                  <a:pt x="3266132" y="3708407"/>
                </a:lnTo>
                <a:lnTo>
                  <a:pt x="3266132" y="2128685"/>
                </a:lnTo>
                <a:lnTo>
                  <a:pt x="4113219" y="2914307"/>
                </a:lnTo>
                <a:cubicBezTo>
                  <a:pt x="4112514" y="2922070"/>
                  <a:pt x="4105447" y="2929843"/>
                  <a:pt x="4097674" y="293761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3" name="Forma libre 342">
            <a:extLst>
              <a:ext uri="{FF2B5EF4-FFF2-40B4-BE49-F238E27FC236}">
                <a16:creationId xmlns:a16="http://schemas.microsoft.com/office/drawing/2014/main" id="{262B5EED-2DA3-CE43-8EC2-BFAD84DE2208}"/>
              </a:ext>
            </a:extLst>
          </p:cNvPr>
          <p:cNvSpPr/>
          <p:nvPr/>
        </p:nvSpPr>
        <p:spPr>
          <a:xfrm>
            <a:off x="5778677" y="5953631"/>
            <a:ext cx="262286" cy="354647"/>
          </a:xfrm>
          <a:custGeom>
            <a:avLst/>
            <a:gdLst>
              <a:gd name="connsiteX0" fmla="*/ 5070764 w 5065568"/>
              <a:gd name="connsiteY0" fmla="*/ 1945022 h 6849340"/>
              <a:gd name="connsiteX1" fmla="*/ 5070764 w 5065568"/>
              <a:gd name="connsiteY1" fmla="*/ 1945022 h 6849340"/>
              <a:gd name="connsiteX2" fmla="*/ 5053827 w 5065568"/>
              <a:gd name="connsiteY2" fmla="*/ 1903459 h 6849340"/>
              <a:gd name="connsiteX3" fmla="*/ 5045358 w 5065568"/>
              <a:gd name="connsiteY3" fmla="*/ 1894990 h 6849340"/>
              <a:gd name="connsiteX4" fmla="*/ 5020731 w 5065568"/>
              <a:gd name="connsiteY4" fmla="*/ 1861895 h 6849340"/>
              <a:gd name="connsiteX5" fmla="*/ 5020731 w 5065568"/>
              <a:gd name="connsiteY5" fmla="*/ 1861895 h 6849340"/>
              <a:gd name="connsiteX6" fmla="*/ 3183472 w 5065568"/>
              <a:gd name="connsiteY6" fmla="*/ 33095 h 6849340"/>
              <a:gd name="connsiteX7" fmla="*/ 3183472 w 5065568"/>
              <a:gd name="connsiteY7" fmla="*/ 33095 h 6849340"/>
              <a:gd name="connsiteX8" fmla="*/ 3183472 w 5065568"/>
              <a:gd name="connsiteY8" fmla="*/ 33095 h 6849340"/>
              <a:gd name="connsiteX9" fmla="*/ 3183472 w 5065568"/>
              <a:gd name="connsiteY9" fmla="*/ 33095 h 6849340"/>
              <a:gd name="connsiteX10" fmla="*/ 3150377 w 5065568"/>
              <a:gd name="connsiteY10" fmla="*/ 8469 h 6849340"/>
              <a:gd name="connsiteX11" fmla="*/ 3141908 w 5065568"/>
              <a:gd name="connsiteY11" fmla="*/ 0 h 6849340"/>
              <a:gd name="connsiteX12" fmla="*/ 3108813 w 5065568"/>
              <a:gd name="connsiteY12" fmla="*/ 0 h 6849340"/>
              <a:gd name="connsiteX13" fmla="*/ 3108813 w 5065568"/>
              <a:gd name="connsiteY13" fmla="*/ 0 h 6849340"/>
              <a:gd name="connsiteX14" fmla="*/ 3084186 w 5065568"/>
              <a:gd name="connsiteY14" fmla="*/ 0 h 6849340"/>
              <a:gd name="connsiteX15" fmla="*/ 440263 w 5065568"/>
              <a:gd name="connsiteY15" fmla="*/ 0 h 6849340"/>
              <a:gd name="connsiteX16" fmla="*/ 0 w 5065568"/>
              <a:gd name="connsiteY16" fmla="*/ 440263 h 6849340"/>
              <a:gd name="connsiteX17" fmla="*/ 0 w 5065568"/>
              <a:gd name="connsiteY17" fmla="*/ 6417729 h 6849340"/>
              <a:gd name="connsiteX18" fmla="*/ 440263 w 5065568"/>
              <a:gd name="connsiteY18" fmla="*/ 6857992 h 6849340"/>
              <a:gd name="connsiteX19" fmla="*/ 4629722 w 5065568"/>
              <a:gd name="connsiteY19" fmla="*/ 6857992 h 6849340"/>
              <a:gd name="connsiteX20" fmla="*/ 5069985 w 5065568"/>
              <a:gd name="connsiteY20" fmla="*/ 6417729 h 6849340"/>
              <a:gd name="connsiteX21" fmla="*/ 5069985 w 5065568"/>
              <a:gd name="connsiteY21" fmla="*/ 1978117 h 6849340"/>
              <a:gd name="connsiteX22" fmla="*/ 5070764 w 5065568"/>
              <a:gd name="connsiteY22" fmla="*/ 1945022 h 6849340"/>
              <a:gd name="connsiteX23" fmla="*/ 4547374 w 5065568"/>
              <a:gd name="connsiteY23" fmla="*/ 1820331 h 6849340"/>
              <a:gd name="connsiteX24" fmla="*/ 3234266 w 5065568"/>
              <a:gd name="connsiteY24" fmla="*/ 1820331 h 6849340"/>
              <a:gd name="connsiteX25" fmla="*/ 3234266 w 5065568"/>
              <a:gd name="connsiteY25" fmla="*/ 515701 h 6849340"/>
              <a:gd name="connsiteX26" fmla="*/ 4547374 w 5065568"/>
              <a:gd name="connsiteY26" fmla="*/ 1820331 h 6849340"/>
              <a:gd name="connsiteX27" fmla="*/ 4762881 w 5065568"/>
              <a:gd name="connsiteY27" fmla="*/ 6417737 h 6849340"/>
              <a:gd name="connsiteX28" fmla="*/ 4629722 w 5065568"/>
              <a:gd name="connsiteY28" fmla="*/ 6550897 h 6849340"/>
              <a:gd name="connsiteX29" fmla="*/ 440263 w 5065568"/>
              <a:gd name="connsiteY29" fmla="*/ 6550897 h 6849340"/>
              <a:gd name="connsiteX30" fmla="*/ 307103 w 5065568"/>
              <a:gd name="connsiteY30" fmla="*/ 6417737 h 6849340"/>
              <a:gd name="connsiteX31" fmla="*/ 307103 w 5065568"/>
              <a:gd name="connsiteY31" fmla="*/ 440263 h 6849340"/>
              <a:gd name="connsiteX32" fmla="*/ 440263 w 5065568"/>
              <a:gd name="connsiteY32" fmla="*/ 307103 h 6849340"/>
              <a:gd name="connsiteX33" fmla="*/ 2925613 w 5065568"/>
              <a:gd name="connsiteY33" fmla="*/ 307103 h 6849340"/>
              <a:gd name="connsiteX34" fmla="*/ 2925613 w 5065568"/>
              <a:gd name="connsiteY34" fmla="*/ 1978117 h 6849340"/>
              <a:gd name="connsiteX35" fmla="*/ 3074930 w 5065568"/>
              <a:gd name="connsiteY35" fmla="*/ 2127435 h 6849340"/>
              <a:gd name="connsiteX36" fmla="*/ 4754413 w 5065568"/>
              <a:gd name="connsiteY36" fmla="*/ 2127435 h 6849340"/>
              <a:gd name="connsiteX37" fmla="*/ 4754413 w 5065568"/>
              <a:gd name="connsiteY37" fmla="*/ 6417729 h 6849340"/>
              <a:gd name="connsiteX38" fmla="*/ 4762881 w 5065568"/>
              <a:gd name="connsiteY38" fmla="*/ 6417729 h 6849340"/>
              <a:gd name="connsiteX39" fmla="*/ 4056299 w 5065568"/>
              <a:gd name="connsiteY39" fmla="*/ 4812914 h 6849340"/>
              <a:gd name="connsiteX40" fmla="*/ 3906982 w 5065568"/>
              <a:gd name="connsiteY40" fmla="*/ 4962240 h 6849340"/>
              <a:gd name="connsiteX41" fmla="*/ 1139155 w 5065568"/>
              <a:gd name="connsiteY41" fmla="*/ 4962240 h 6849340"/>
              <a:gd name="connsiteX42" fmla="*/ 989838 w 5065568"/>
              <a:gd name="connsiteY42" fmla="*/ 4812914 h 6849340"/>
              <a:gd name="connsiteX43" fmla="*/ 1139155 w 5065568"/>
              <a:gd name="connsiteY43" fmla="*/ 4663596 h 6849340"/>
              <a:gd name="connsiteX44" fmla="*/ 3906982 w 5065568"/>
              <a:gd name="connsiteY44" fmla="*/ 4663596 h 6849340"/>
              <a:gd name="connsiteX45" fmla="*/ 4056299 w 5065568"/>
              <a:gd name="connsiteY45" fmla="*/ 4812914 h 6849340"/>
              <a:gd name="connsiteX46" fmla="*/ 4056299 w 5065568"/>
              <a:gd name="connsiteY46" fmla="*/ 5735782 h 6849340"/>
              <a:gd name="connsiteX47" fmla="*/ 3906982 w 5065568"/>
              <a:gd name="connsiteY47" fmla="*/ 5885099 h 6849340"/>
              <a:gd name="connsiteX48" fmla="*/ 1139155 w 5065568"/>
              <a:gd name="connsiteY48" fmla="*/ 5885099 h 6849340"/>
              <a:gd name="connsiteX49" fmla="*/ 989838 w 5065568"/>
              <a:gd name="connsiteY49" fmla="*/ 5735782 h 6849340"/>
              <a:gd name="connsiteX50" fmla="*/ 1139155 w 5065568"/>
              <a:gd name="connsiteY50" fmla="*/ 5586465 h 6849340"/>
              <a:gd name="connsiteX51" fmla="*/ 3906982 w 5065568"/>
              <a:gd name="connsiteY51" fmla="*/ 5586465 h 6849340"/>
              <a:gd name="connsiteX52" fmla="*/ 4056299 w 5065568"/>
              <a:gd name="connsiteY52" fmla="*/ 5735782 h 6849340"/>
              <a:gd name="connsiteX53" fmla="*/ 4056299 w 5065568"/>
              <a:gd name="connsiteY53" fmla="*/ 3898513 h 6849340"/>
              <a:gd name="connsiteX54" fmla="*/ 3906982 w 5065568"/>
              <a:gd name="connsiteY54" fmla="*/ 4047831 h 6849340"/>
              <a:gd name="connsiteX55" fmla="*/ 1139155 w 5065568"/>
              <a:gd name="connsiteY55" fmla="*/ 4047831 h 6849340"/>
              <a:gd name="connsiteX56" fmla="*/ 989838 w 5065568"/>
              <a:gd name="connsiteY56" fmla="*/ 3898513 h 6849340"/>
              <a:gd name="connsiteX57" fmla="*/ 1139155 w 5065568"/>
              <a:gd name="connsiteY57" fmla="*/ 3749196 h 6849340"/>
              <a:gd name="connsiteX58" fmla="*/ 3906982 w 5065568"/>
              <a:gd name="connsiteY58" fmla="*/ 3749196 h 6849340"/>
              <a:gd name="connsiteX59" fmla="*/ 4056299 w 5065568"/>
              <a:gd name="connsiteY59" fmla="*/ 3898513 h 6849340"/>
              <a:gd name="connsiteX60" fmla="*/ 1139155 w 5065568"/>
              <a:gd name="connsiteY60" fmla="*/ 2834796 h 6849340"/>
              <a:gd name="connsiteX61" fmla="*/ 3906982 w 5065568"/>
              <a:gd name="connsiteY61" fmla="*/ 2834796 h 6849340"/>
              <a:gd name="connsiteX62" fmla="*/ 4056299 w 5065568"/>
              <a:gd name="connsiteY62" fmla="*/ 2984113 h 6849340"/>
              <a:gd name="connsiteX63" fmla="*/ 3906982 w 5065568"/>
              <a:gd name="connsiteY63" fmla="*/ 3133431 h 6849340"/>
              <a:gd name="connsiteX64" fmla="*/ 1139155 w 5065568"/>
              <a:gd name="connsiteY64" fmla="*/ 3133431 h 6849340"/>
              <a:gd name="connsiteX65" fmla="*/ 989838 w 5065568"/>
              <a:gd name="connsiteY65" fmla="*/ 2984113 h 6849340"/>
              <a:gd name="connsiteX66" fmla="*/ 1139155 w 5065568"/>
              <a:gd name="connsiteY66" fmla="*/ 2834796 h 6849340"/>
              <a:gd name="connsiteX67" fmla="*/ 980590 w 5065568"/>
              <a:gd name="connsiteY67" fmla="*/ 1172251 h 6849340"/>
              <a:gd name="connsiteX68" fmla="*/ 1129908 w 5065568"/>
              <a:gd name="connsiteY68" fmla="*/ 1022933 h 6849340"/>
              <a:gd name="connsiteX69" fmla="*/ 2085871 w 5065568"/>
              <a:gd name="connsiteY69" fmla="*/ 1022933 h 6849340"/>
              <a:gd name="connsiteX70" fmla="*/ 2235189 w 5065568"/>
              <a:gd name="connsiteY70" fmla="*/ 1172251 h 6849340"/>
              <a:gd name="connsiteX71" fmla="*/ 2085871 w 5065568"/>
              <a:gd name="connsiteY71" fmla="*/ 1321568 h 6849340"/>
              <a:gd name="connsiteX72" fmla="*/ 1761831 w 5065568"/>
              <a:gd name="connsiteY72" fmla="*/ 1321568 h 6849340"/>
              <a:gd name="connsiteX73" fmla="*/ 1761831 w 5065568"/>
              <a:gd name="connsiteY73" fmla="*/ 1969649 h 6849340"/>
              <a:gd name="connsiteX74" fmla="*/ 1612513 w 5065568"/>
              <a:gd name="connsiteY74" fmla="*/ 2118966 h 6849340"/>
              <a:gd name="connsiteX75" fmla="*/ 1463196 w 5065568"/>
              <a:gd name="connsiteY75" fmla="*/ 1969649 h 6849340"/>
              <a:gd name="connsiteX76" fmla="*/ 1463196 w 5065568"/>
              <a:gd name="connsiteY76" fmla="*/ 1330036 h 6849340"/>
              <a:gd name="connsiteX77" fmla="*/ 1139155 w 5065568"/>
              <a:gd name="connsiteY77" fmla="*/ 1330036 h 6849340"/>
              <a:gd name="connsiteX78" fmla="*/ 980590 w 5065568"/>
              <a:gd name="connsiteY78" fmla="*/ 1172251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065568" h="6849340">
                <a:moveTo>
                  <a:pt x="5070764" y="1945022"/>
                </a:moveTo>
                <a:lnTo>
                  <a:pt x="5070764" y="1945022"/>
                </a:lnTo>
                <a:cubicBezTo>
                  <a:pt x="5070764" y="1928085"/>
                  <a:pt x="5062296" y="1920396"/>
                  <a:pt x="5053827" y="1903459"/>
                </a:cubicBezTo>
                <a:cubicBezTo>
                  <a:pt x="5053827" y="1903459"/>
                  <a:pt x="5053827" y="1894990"/>
                  <a:pt x="5045358" y="1894990"/>
                </a:cubicBezTo>
                <a:cubicBezTo>
                  <a:pt x="5036890" y="1886522"/>
                  <a:pt x="5028421" y="1870364"/>
                  <a:pt x="5020731" y="1861895"/>
                </a:cubicBezTo>
                <a:lnTo>
                  <a:pt x="5020731" y="1861895"/>
                </a:lnTo>
                <a:lnTo>
                  <a:pt x="3183472" y="33095"/>
                </a:lnTo>
                <a:lnTo>
                  <a:pt x="3183472" y="33095"/>
                </a:lnTo>
                <a:lnTo>
                  <a:pt x="3183472" y="33095"/>
                </a:lnTo>
                <a:lnTo>
                  <a:pt x="3183472" y="33095"/>
                </a:lnTo>
                <a:cubicBezTo>
                  <a:pt x="3175003" y="24626"/>
                  <a:pt x="3166535" y="16158"/>
                  <a:pt x="3150377" y="8469"/>
                </a:cubicBezTo>
                <a:cubicBezTo>
                  <a:pt x="3150377" y="8469"/>
                  <a:pt x="3141908" y="8469"/>
                  <a:pt x="3141908" y="0"/>
                </a:cubicBezTo>
                <a:cubicBezTo>
                  <a:pt x="3133439" y="8469"/>
                  <a:pt x="3124971" y="0"/>
                  <a:pt x="3108813" y="0"/>
                </a:cubicBezTo>
                <a:lnTo>
                  <a:pt x="3108813" y="0"/>
                </a:lnTo>
                <a:cubicBezTo>
                  <a:pt x="3100344" y="0"/>
                  <a:pt x="3091876" y="0"/>
                  <a:pt x="3084186" y="0"/>
                </a:cubicBezTo>
                <a:lnTo>
                  <a:pt x="440263" y="0"/>
                </a:lnTo>
                <a:cubicBezTo>
                  <a:pt x="199350" y="0"/>
                  <a:pt x="0" y="199350"/>
                  <a:pt x="0" y="440263"/>
                </a:cubicBezTo>
                <a:lnTo>
                  <a:pt x="0" y="6417729"/>
                </a:lnTo>
                <a:cubicBezTo>
                  <a:pt x="0" y="6658642"/>
                  <a:pt x="199350" y="6857992"/>
                  <a:pt x="440263" y="6857992"/>
                </a:cubicBezTo>
                <a:lnTo>
                  <a:pt x="4629722" y="6857992"/>
                </a:lnTo>
                <a:cubicBezTo>
                  <a:pt x="4870635" y="6857992"/>
                  <a:pt x="5069985" y="6658642"/>
                  <a:pt x="5069985" y="6417729"/>
                </a:cubicBezTo>
                <a:lnTo>
                  <a:pt x="5069985" y="1978117"/>
                </a:lnTo>
                <a:cubicBezTo>
                  <a:pt x="5070764" y="1970428"/>
                  <a:pt x="5070764" y="1953491"/>
                  <a:pt x="5070764" y="1945022"/>
                </a:cubicBezTo>
                <a:close/>
                <a:moveTo>
                  <a:pt x="4547374" y="1820331"/>
                </a:moveTo>
                <a:lnTo>
                  <a:pt x="3234266" y="1820331"/>
                </a:lnTo>
                <a:lnTo>
                  <a:pt x="3234266" y="515701"/>
                </a:lnTo>
                <a:lnTo>
                  <a:pt x="4547374" y="1820331"/>
                </a:lnTo>
                <a:close/>
                <a:moveTo>
                  <a:pt x="4762881" y="6417737"/>
                </a:moveTo>
                <a:cubicBezTo>
                  <a:pt x="4762881" y="6492396"/>
                  <a:pt x="4704389" y="6550897"/>
                  <a:pt x="4629722" y="6550897"/>
                </a:cubicBezTo>
                <a:lnTo>
                  <a:pt x="440263" y="6550897"/>
                </a:lnTo>
                <a:cubicBezTo>
                  <a:pt x="365604" y="6550897"/>
                  <a:pt x="307103" y="6492396"/>
                  <a:pt x="307103" y="6417737"/>
                </a:cubicBezTo>
                <a:lnTo>
                  <a:pt x="307103" y="440263"/>
                </a:lnTo>
                <a:cubicBezTo>
                  <a:pt x="307103" y="365604"/>
                  <a:pt x="365604" y="307103"/>
                  <a:pt x="440263" y="307103"/>
                </a:cubicBezTo>
                <a:lnTo>
                  <a:pt x="2925613" y="307103"/>
                </a:lnTo>
                <a:lnTo>
                  <a:pt x="2925613" y="1978117"/>
                </a:lnTo>
                <a:cubicBezTo>
                  <a:pt x="2925613" y="2061245"/>
                  <a:pt x="2991803" y="2127435"/>
                  <a:pt x="3074930" y="2127435"/>
                </a:cubicBezTo>
                <a:lnTo>
                  <a:pt x="4754413" y="2127435"/>
                </a:lnTo>
                <a:lnTo>
                  <a:pt x="4754413" y="6417729"/>
                </a:lnTo>
                <a:lnTo>
                  <a:pt x="4762881" y="6417729"/>
                </a:lnTo>
                <a:close/>
                <a:moveTo>
                  <a:pt x="4056299" y="4812914"/>
                </a:moveTo>
                <a:cubicBezTo>
                  <a:pt x="4056299" y="4896041"/>
                  <a:pt x="3990109" y="4962240"/>
                  <a:pt x="3906982" y="4962240"/>
                </a:cubicBezTo>
                <a:lnTo>
                  <a:pt x="1139155" y="4962240"/>
                </a:lnTo>
                <a:cubicBezTo>
                  <a:pt x="1056028" y="4962240"/>
                  <a:pt x="989838" y="4896049"/>
                  <a:pt x="989838" y="4812914"/>
                </a:cubicBezTo>
                <a:cubicBezTo>
                  <a:pt x="989838" y="4729778"/>
                  <a:pt x="1056028" y="4663596"/>
                  <a:pt x="1139155" y="4663596"/>
                </a:cubicBezTo>
                <a:lnTo>
                  <a:pt x="3906982" y="4663596"/>
                </a:lnTo>
                <a:cubicBezTo>
                  <a:pt x="3990109" y="4655127"/>
                  <a:pt x="4056299" y="4729786"/>
                  <a:pt x="4056299" y="4812914"/>
                </a:cubicBezTo>
                <a:close/>
                <a:moveTo>
                  <a:pt x="4056299" y="5735782"/>
                </a:moveTo>
                <a:cubicBezTo>
                  <a:pt x="4056299" y="5818909"/>
                  <a:pt x="3990109" y="5885099"/>
                  <a:pt x="3906982" y="5885099"/>
                </a:cubicBezTo>
                <a:lnTo>
                  <a:pt x="1139155" y="5885099"/>
                </a:lnTo>
                <a:cubicBezTo>
                  <a:pt x="1056028" y="5885099"/>
                  <a:pt x="989838" y="5818909"/>
                  <a:pt x="989838" y="5735782"/>
                </a:cubicBezTo>
                <a:cubicBezTo>
                  <a:pt x="989838" y="5652655"/>
                  <a:pt x="1056028" y="5586465"/>
                  <a:pt x="1139155" y="5586465"/>
                </a:cubicBezTo>
                <a:lnTo>
                  <a:pt x="3906982" y="5586465"/>
                </a:lnTo>
                <a:cubicBezTo>
                  <a:pt x="3990109" y="5577996"/>
                  <a:pt x="4056299" y="5644186"/>
                  <a:pt x="4056299" y="5735782"/>
                </a:cubicBezTo>
                <a:close/>
                <a:moveTo>
                  <a:pt x="4056299" y="3898513"/>
                </a:moveTo>
                <a:cubicBezTo>
                  <a:pt x="4056299" y="3981641"/>
                  <a:pt x="3990109" y="4047831"/>
                  <a:pt x="3906982" y="4047831"/>
                </a:cubicBezTo>
                <a:lnTo>
                  <a:pt x="1139155" y="4047831"/>
                </a:lnTo>
                <a:cubicBezTo>
                  <a:pt x="1056028" y="4047831"/>
                  <a:pt x="989838" y="3981641"/>
                  <a:pt x="989838" y="3898513"/>
                </a:cubicBezTo>
                <a:cubicBezTo>
                  <a:pt x="989838" y="3815386"/>
                  <a:pt x="1056028" y="3749196"/>
                  <a:pt x="1139155" y="3749196"/>
                </a:cubicBezTo>
                <a:lnTo>
                  <a:pt x="3906982" y="3749196"/>
                </a:lnTo>
                <a:cubicBezTo>
                  <a:pt x="3990109" y="3749196"/>
                  <a:pt x="4056299" y="3815386"/>
                  <a:pt x="4056299" y="3898513"/>
                </a:cubicBezTo>
                <a:close/>
                <a:moveTo>
                  <a:pt x="1139155" y="2834796"/>
                </a:moveTo>
                <a:lnTo>
                  <a:pt x="3906982" y="2834796"/>
                </a:lnTo>
                <a:cubicBezTo>
                  <a:pt x="3990109" y="2834796"/>
                  <a:pt x="4056299" y="2900986"/>
                  <a:pt x="4056299" y="2984113"/>
                </a:cubicBezTo>
                <a:cubicBezTo>
                  <a:pt x="4056299" y="3067240"/>
                  <a:pt x="3990109" y="3133431"/>
                  <a:pt x="3906982" y="3133431"/>
                </a:cubicBezTo>
                <a:lnTo>
                  <a:pt x="1139155" y="3133431"/>
                </a:lnTo>
                <a:cubicBezTo>
                  <a:pt x="1056028" y="3133431"/>
                  <a:pt x="989838" y="3067240"/>
                  <a:pt x="989838" y="2984113"/>
                </a:cubicBezTo>
                <a:cubicBezTo>
                  <a:pt x="980590" y="2909455"/>
                  <a:pt x="1047560" y="2834796"/>
                  <a:pt x="1139155" y="2834796"/>
                </a:cubicBezTo>
                <a:close/>
                <a:moveTo>
                  <a:pt x="980590" y="1172251"/>
                </a:moveTo>
                <a:cubicBezTo>
                  <a:pt x="980590" y="1089123"/>
                  <a:pt x="1046780" y="1022933"/>
                  <a:pt x="1129908" y="1022933"/>
                </a:cubicBezTo>
                <a:lnTo>
                  <a:pt x="2085871" y="1022933"/>
                </a:lnTo>
                <a:cubicBezTo>
                  <a:pt x="2168998" y="1022933"/>
                  <a:pt x="2235189" y="1089123"/>
                  <a:pt x="2235189" y="1172251"/>
                </a:cubicBezTo>
                <a:cubicBezTo>
                  <a:pt x="2235189" y="1255378"/>
                  <a:pt x="2168998" y="1321568"/>
                  <a:pt x="2085871" y="1321568"/>
                </a:cubicBezTo>
                <a:lnTo>
                  <a:pt x="1761831" y="1321568"/>
                </a:lnTo>
                <a:lnTo>
                  <a:pt x="1761831" y="1969649"/>
                </a:lnTo>
                <a:cubicBezTo>
                  <a:pt x="1761831" y="2052776"/>
                  <a:pt x="1695641" y="2118966"/>
                  <a:pt x="1612513" y="2118966"/>
                </a:cubicBezTo>
                <a:cubicBezTo>
                  <a:pt x="1529386" y="2118966"/>
                  <a:pt x="1463196" y="2052776"/>
                  <a:pt x="1463196" y="1969649"/>
                </a:cubicBezTo>
                <a:lnTo>
                  <a:pt x="1463196" y="1330036"/>
                </a:lnTo>
                <a:lnTo>
                  <a:pt x="1139155" y="1330036"/>
                </a:lnTo>
                <a:cubicBezTo>
                  <a:pt x="1047560" y="1330036"/>
                  <a:pt x="980590" y="1255378"/>
                  <a:pt x="980590" y="1172251"/>
                </a:cubicBez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5" name="Forma libre 344">
            <a:extLst>
              <a:ext uri="{FF2B5EF4-FFF2-40B4-BE49-F238E27FC236}">
                <a16:creationId xmlns:a16="http://schemas.microsoft.com/office/drawing/2014/main" id="{9286091B-AA1A-634A-8108-DD12320A3A7B}"/>
              </a:ext>
            </a:extLst>
          </p:cNvPr>
          <p:cNvSpPr/>
          <p:nvPr/>
        </p:nvSpPr>
        <p:spPr>
          <a:xfrm>
            <a:off x="8835431" y="5288003"/>
            <a:ext cx="246594" cy="354647"/>
          </a:xfrm>
          <a:custGeom>
            <a:avLst/>
            <a:gdLst>
              <a:gd name="connsiteX0" fmla="*/ 4749366 w 4762500"/>
              <a:gd name="connsiteY0" fmla="*/ 2777534 h 6849340"/>
              <a:gd name="connsiteX1" fmla="*/ 4580029 w 4762500"/>
              <a:gd name="connsiteY1" fmla="*/ 2641906 h 6849340"/>
              <a:gd name="connsiteX2" fmla="*/ 4562780 w 4762500"/>
              <a:gd name="connsiteY2" fmla="*/ 2641906 h 6849340"/>
              <a:gd name="connsiteX3" fmla="*/ 4486736 w 4762500"/>
              <a:gd name="connsiteY3" fmla="*/ 2633282 h 6849340"/>
              <a:gd name="connsiteX4" fmla="*/ 4453026 w 4762500"/>
              <a:gd name="connsiteY4" fmla="*/ 2633282 h 6849340"/>
              <a:gd name="connsiteX5" fmla="*/ 2979984 w 4762500"/>
              <a:gd name="connsiteY5" fmla="*/ 2633282 h 6849340"/>
              <a:gd name="connsiteX6" fmla="*/ 3691026 w 4762500"/>
              <a:gd name="connsiteY6" fmla="*/ 364530 h 6849340"/>
              <a:gd name="connsiteX7" fmla="*/ 3699650 w 4762500"/>
              <a:gd name="connsiteY7" fmla="*/ 347282 h 6849340"/>
              <a:gd name="connsiteX8" fmla="*/ 3614982 w 4762500"/>
              <a:gd name="connsiteY8" fmla="*/ 33701 h 6849340"/>
              <a:gd name="connsiteX9" fmla="*/ 3487987 w 4762500"/>
              <a:gd name="connsiteY9" fmla="*/ 0 h 6849340"/>
              <a:gd name="connsiteX10" fmla="*/ 3284940 w 4762500"/>
              <a:gd name="connsiteY10" fmla="*/ 109754 h 6849340"/>
              <a:gd name="connsiteX11" fmla="*/ 3276316 w 4762500"/>
              <a:gd name="connsiteY11" fmla="*/ 127003 h 6849340"/>
              <a:gd name="connsiteX12" fmla="*/ 1879319 w 4762500"/>
              <a:gd name="connsiteY12" fmla="*/ 1659627 h 6849340"/>
              <a:gd name="connsiteX13" fmla="*/ 1074984 w 4762500"/>
              <a:gd name="connsiteY13" fmla="*/ 2539997 h 6849340"/>
              <a:gd name="connsiteX14" fmla="*/ 76228 w 4762500"/>
              <a:gd name="connsiteY14" fmla="*/ 3640663 h 6849340"/>
              <a:gd name="connsiteX15" fmla="*/ 8808 w 4762500"/>
              <a:gd name="connsiteY15" fmla="*/ 3911909 h 6849340"/>
              <a:gd name="connsiteX16" fmla="*/ 195385 w 4762500"/>
              <a:gd name="connsiteY16" fmla="*/ 4056152 h 6849340"/>
              <a:gd name="connsiteX17" fmla="*/ 212634 w 4762500"/>
              <a:gd name="connsiteY17" fmla="*/ 4064777 h 6849340"/>
              <a:gd name="connsiteX18" fmla="*/ 288678 w 4762500"/>
              <a:gd name="connsiteY18" fmla="*/ 4073401 h 6849340"/>
              <a:gd name="connsiteX19" fmla="*/ 331013 w 4762500"/>
              <a:gd name="connsiteY19" fmla="*/ 4073401 h 6849340"/>
              <a:gd name="connsiteX20" fmla="*/ 1677060 w 4762500"/>
              <a:gd name="connsiteY20" fmla="*/ 4073401 h 6849340"/>
              <a:gd name="connsiteX21" fmla="*/ 1135347 w 4762500"/>
              <a:gd name="connsiteY21" fmla="*/ 6172824 h 6849340"/>
              <a:gd name="connsiteX22" fmla="*/ 1033429 w 4762500"/>
              <a:gd name="connsiteY22" fmla="*/ 6578909 h 6849340"/>
              <a:gd name="connsiteX23" fmla="*/ 1143183 w 4762500"/>
              <a:gd name="connsiteY23" fmla="*/ 6824282 h 6849340"/>
              <a:gd name="connsiteX24" fmla="*/ 1252937 w 4762500"/>
              <a:gd name="connsiteY24" fmla="*/ 6857992 h 6849340"/>
              <a:gd name="connsiteX25" fmla="*/ 1252937 w 4762500"/>
              <a:gd name="connsiteY25" fmla="*/ 6857992 h 6849340"/>
              <a:gd name="connsiteX26" fmla="*/ 1362691 w 4762500"/>
              <a:gd name="connsiteY26" fmla="*/ 6832906 h 6849340"/>
              <a:gd name="connsiteX27" fmla="*/ 1472445 w 4762500"/>
              <a:gd name="connsiteY27" fmla="*/ 6739613 h 6849340"/>
              <a:gd name="connsiteX28" fmla="*/ 4326031 w 4762500"/>
              <a:gd name="connsiteY28" fmla="*/ 3488575 h 6849340"/>
              <a:gd name="connsiteX29" fmla="*/ 4698407 w 4762500"/>
              <a:gd name="connsiteY29" fmla="*/ 3056616 h 6849340"/>
              <a:gd name="connsiteX30" fmla="*/ 4749366 w 4762500"/>
              <a:gd name="connsiteY30" fmla="*/ 2777534 h 6849340"/>
              <a:gd name="connsiteX31" fmla="*/ 4088496 w 4762500"/>
              <a:gd name="connsiteY31" fmla="*/ 3268287 h 6849340"/>
              <a:gd name="connsiteX32" fmla="*/ 1405034 w 4762500"/>
              <a:gd name="connsiteY32" fmla="*/ 6324912 h 6849340"/>
              <a:gd name="connsiteX33" fmla="*/ 1430120 w 4762500"/>
              <a:gd name="connsiteY33" fmla="*/ 6231619 h 6849340"/>
              <a:gd name="connsiteX34" fmla="*/ 1971832 w 4762500"/>
              <a:gd name="connsiteY34" fmla="*/ 4123572 h 6849340"/>
              <a:gd name="connsiteX35" fmla="*/ 1929498 w 4762500"/>
              <a:gd name="connsiteY35" fmla="*/ 3852326 h 6849340"/>
              <a:gd name="connsiteX36" fmla="*/ 1692741 w 4762500"/>
              <a:gd name="connsiteY36" fmla="*/ 3733947 h 6849340"/>
              <a:gd name="connsiteX37" fmla="*/ 389028 w 4762500"/>
              <a:gd name="connsiteY37" fmla="*/ 3733947 h 6849340"/>
              <a:gd name="connsiteX38" fmla="*/ 1295272 w 4762500"/>
              <a:gd name="connsiteY38" fmla="*/ 2735190 h 6849340"/>
              <a:gd name="connsiteX39" fmla="*/ 2099606 w 4762500"/>
              <a:gd name="connsiteY39" fmla="*/ 1854812 h 6849340"/>
              <a:gd name="connsiteX40" fmla="*/ 3301401 w 4762500"/>
              <a:gd name="connsiteY40" fmla="*/ 542475 h 6849340"/>
              <a:gd name="connsiteX41" fmla="*/ 2657780 w 4762500"/>
              <a:gd name="connsiteY41" fmla="*/ 2608188 h 6849340"/>
              <a:gd name="connsiteX42" fmla="*/ 2657780 w 4762500"/>
              <a:gd name="connsiteY42" fmla="*/ 2625437 h 6849340"/>
              <a:gd name="connsiteX43" fmla="*/ 2700114 w 4762500"/>
              <a:gd name="connsiteY43" fmla="*/ 2854348 h 6849340"/>
              <a:gd name="connsiteX44" fmla="*/ 2929026 w 4762500"/>
              <a:gd name="connsiteY44" fmla="*/ 2947641 h 6849340"/>
              <a:gd name="connsiteX45" fmla="*/ 4368357 w 4762500"/>
              <a:gd name="connsiteY45" fmla="*/ 2947641 h 6849340"/>
              <a:gd name="connsiteX46" fmla="*/ 4088496 w 4762500"/>
              <a:gd name="connsiteY46" fmla="*/ 3268287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762500" h="6849340">
                <a:moveTo>
                  <a:pt x="4749366" y="2777534"/>
                </a:moveTo>
                <a:cubicBezTo>
                  <a:pt x="4715656" y="2684240"/>
                  <a:pt x="4622363" y="2659155"/>
                  <a:pt x="4580029" y="2641906"/>
                </a:cubicBezTo>
                <a:lnTo>
                  <a:pt x="4562780" y="2641906"/>
                </a:lnTo>
                <a:cubicBezTo>
                  <a:pt x="4537694" y="2633282"/>
                  <a:pt x="4520446" y="2633282"/>
                  <a:pt x="4486736" y="2633282"/>
                </a:cubicBezTo>
                <a:cubicBezTo>
                  <a:pt x="4478111" y="2633282"/>
                  <a:pt x="4469487" y="2633282"/>
                  <a:pt x="4453026" y="2633282"/>
                </a:cubicBezTo>
                <a:lnTo>
                  <a:pt x="2979984" y="2633282"/>
                </a:lnTo>
                <a:lnTo>
                  <a:pt x="3691026" y="364530"/>
                </a:lnTo>
                <a:lnTo>
                  <a:pt x="3699650" y="347282"/>
                </a:lnTo>
                <a:cubicBezTo>
                  <a:pt x="3750609" y="203038"/>
                  <a:pt x="3724736" y="101909"/>
                  <a:pt x="3614982" y="33701"/>
                </a:cubicBezTo>
                <a:cubicBezTo>
                  <a:pt x="3572656" y="8624"/>
                  <a:pt x="3530322" y="0"/>
                  <a:pt x="3487987" y="0"/>
                </a:cubicBezTo>
                <a:cubicBezTo>
                  <a:pt x="3378233" y="0"/>
                  <a:pt x="3318650" y="76044"/>
                  <a:pt x="3284940" y="109754"/>
                </a:cubicBezTo>
                <a:lnTo>
                  <a:pt x="3276316" y="127003"/>
                </a:lnTo>
                <a:cubicBezTo>
                  <a:pt x="2810656" y="634997"/>
                  <a:pt x="2344987" y="1143000"/>
                  <a:pt x="1879319" y="1659627"/>
                </a:cubicBezTo>
                <a:lnTo>
                  <a:pt x="1074984" y="2539997"/>
                </a:lnTo>
                <a:cubicBezTo>
                  <a:pt x="744943" y="2903748"/>
                  <a:pt x="406277" y="3268287"/>
                  <a:pt x="76228" y="3640663"/>
                </a:cubicBezTo>
                <a:cubicBezTo>
                  <a:pt x="16644" y="3700246"/>
                  <a:pt x="-17066" y="3818616"/>
                  <a:pt x="8808" y="3911909"/>
                </a:cubicBezTo>
                <a:cubicBezTo>
                  <a:pt x="42518" y="4005202"/>
                  <a:pt x="135811" y="4038912"/>
                  <a:pt x="195385" y="4056152"/>
                </a:cubicBezTo>
                <a:lnTo>
                  <a:pt x="212634" y="4064777"/>
                </a:lnTo>
                <a:cubicBezTo>
                  <a:pt x="237720" y="4073401"/>
                  <a:pt x="254968" y="4073401"/>
                  <a:pt x="288678" y="4073401"/>
                </a:cubicBezTo>
                <a:cubicBezTo>
                  <a:pt x="297303" y="4073401"/>
                  <a:pt x="305927" y="4073401"/>
                  <a:pt x="331013" y="4073401"/>
                </a:cubicBezTo>
                <a:lnTo>
                  <a:pt x="1677060" y="4073401"/>
                </a:lnTo>
                <a:lnTo>
                  <a:pt x="1135347" y="6172824"/>
                </a:lnTo>
                <a:cubicBezTo>
                  <a:pt x="1101637" y="6299827"/>
                  <a:pt x="1067927" y="6444070"/>
                  <a:pt x="1033429" y="6578909"/>
                </a:cubicBezTo>
                <a:cubicBezTo>
                  <a:pt x="1016180" y="6672202"/>
                  <a:pt x="1075764" y="6781956"/>
                  <a:pt x="1143183" y="6824282"/>
                </a:cubicBezTo>
                <a:cubicBezTo>
                  <a:pt x="1176893" y="6841531"/>
                  <a:pt x="1210603" y="6857992"/>
                  <a:pt x="1252937" y="6857992"/>
                </a:cubicBezTo>
                <a:lnTo>
                  <a:pt x="1252937" y="6857992"/>
                </a:lnTo>
                <a:cubicBezTo>
                  <a:pt x="1286647" y="6857992"/>
                  <a:pt x="1328982" y="6849367"/>
                  <a:pt x="1362691" y="6832906"/>
                </a:cubicBezTo>
                <a:cubicBezTo>
                  <a:pt x="1422275" y="6815657"/>
                  <a:pt x="1447360" y="6773323"/>
                  <a:pt x="1472445" y="6739613"/>
                </a:cubicBezTo>
                <a:lnTo>
                  <a:pt x="4326031" y="3488575"/>
                </a:lnTo>
                <a:cubicBezTo>
                  <a:pt x="4453035" y="3344331"/>
                  <a:pt x="4580029" y="3200868"/>
                  <a:pt x="4698407" y="3056616"/>
                </a:cubicBezTo>
                <a:cubicBezTo>
                  <a:pt x="4749366" y="2980580"/>
                  <a:pt x="4783076" y="2870826"/>
                  <a:pt x="4749366" y="2777534"/>
                </a:cubicBezTo>
                <a:close/>
                <a:moveTo>
                  <a:pt x="4088496" y="3268287"/>
                </a:moveTo>
                <a:lnTo>
                  <a:pt x="1405034" y="6324912"/>
                </a:lnTo>
                <a:cubicBezTo>
                  <a:pt x="1413659" y="6291202"/>
                  <a:pt x="1422283" y="6265329"/>
                  <a:pt x="1430120" y="6231619"/>
                </a:cubicBezTo>
                <a:lnTo>
                  <a:pt x="1971832" y="4123572"/>
                </a:lnTo>
                <a:cubicBezTo>
                  <a:pt x="2005542" y="3987944"/>
                  <a:pt x="1971832" y="3903285"/>
                  <a:pt x="1929498" y="3852326"/>
                </a:cubicBezTo>
                <a:cubicBezTo>
                  <a:pt x="1878539" y="3784906"/>
                  <a:pt x="1793871" y="3742572"/>
                  <a:pt x="1692741" y="3733947"/>
                </a:cubicBezTo>
                <a:lnTo>
                  <a:pt x="389028" y="3733947"/>
                </a:lnTo>
                <a:cubicBezTo>
                  <a:pt x="693984" y="3403906"/>
                  <a:pt x="998940" y="3073865"/>
                  <a:pt x="1295272" y="2735190"/>
                </a:cubicBezTo>
                <a:lnTo>
                  <a:pt x="2099606" y="1854812"/>
                </a:lnTo>
                <a:cubicBezTo>
                  <a:pt x="2497067" y="1414229"/>
                  <a:pt x="2903152" y="973654"/>
                  <a:pt x="3301401" y="542475"/>
                </a:cubicBezTo>
                <a:lnTo>
                  <a:pt x="2657780" y="2608188"/>
                </a:lnTo>
                <a:cubicBezTo>
                  <a:pt x="2657780" y="2608188"/>
                  <a:pt x="2657780" y="2616812"/>
                  <a:pt x="2657780" y="2625437"/>
                </a:cubicBezTo>
                <a:cubicBezTo>
                  <a:pt x="2640531" y="2710105"/>
                  <a:pt x="2657780" y="2786149"/>
                  <a:pt x="2700114" y="2854348"/>
                </a:cubicBezTo>
                <a:cubicBezTo>
                  <a:pt x="2733824" y="2896682"/>
                  <a:pt x="2802032" y="2947641"/>
                  <a:pt x="2929026" y="2947641"/>
                </a:cubicBezTo>
                <a:lnTo>
                  <a:pt x="4368357" y="2947641"/>
                </a:lnTo>
                <a:cubicBezTo>
                  <a:pt x="4275073" y="3056625"/>
                  <a:pt x="4181788" y="3158534"/>
                  <a:pt x="4088496" y="3268287"/>
                </a:cubicBez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7" name="Forma libre 346">
            <a:extLst>
              <a:ext uri="{FF2B5EF4-FFF2-40B4-BE49-F238E27FC236}">
                <a16:creationId xmlns:a16="http://schemas.microsoft.com/office/drawing/2014/main" id="{F114F5CE-B6FA-B344-9DB3-65DBA2D524DD}"/>
              </a:ext>
            </a:extLst>
          </p:cNvPr>
          <p:cNvSpPr/>
          <p:nvPr/>
        </p:nvSpPr>
        <p:spPr>
          <a:xfrm>
            <a:off x="5027204" y="3364530"/>
            <a:ext cx="301831" cy="299858"/>
          </a:xfrm>
          <a:custGeom>
            <a:avLst/>
            <a:gdLst>
              <a:gd name="connsiteX0" fmla="*/ 5543474 w 5829300"/>
              <a:gd name="connsiteY0" fmla="*/ 3893668 h 5791200"/>
              <a:gd name="connsiteX1" fmla="*/ 5734250 w 5829300"/>
              <a:gd name="connsiteY1" fmla="*/ 2867120 h 5791200"/>
              <a:gd name="connsiteX2" fmla="*/ 2867130 w 5829300"/>
              <a:gd name="connsiteY2" fmla="*/ 0 h 5791200"/>
              <a:gd name="connsiteX3" fmla="*/ 0 w 5829300"/>
              <a:gd name="connsiteY3" fmla="*/ 2867120 h 5791200"/>
              <a:gd name="connsiteX4" fmla="*/ 1004821 w 5829300"/>
              <a:gd name="connsiteY4" fmla="*/ 5045126 h 5791200"/>
              <a:gd name="connsiteX5" fmla="*/ 1034015 w 5829300"/>
              <a:gd name="connsiteY5" fmla="*/ 5066852 h 5791200"/>
              <a:gd name="connsiteX6" fmla="*/ 2867130 w 5829300"/>
              <a:gd name="connsiteY6" fmla="*/ 5734241 h 5791200"/>
              <a:gd name="connsiteX7" fmla="*/ 3952066 w 5829300"/>
              <a:gd name="connsiteY7" fmla="*/ 5521738 h 5791200"/>
              <a:gd name="connsiteX8" fmla="*/ 4692777 w 5829300"/>
              <a:gd name="connsiteY8" fmla="*/ 5793315 h 5791200"/>
              <a:gd name="connsiteX9" fmla="*/ 5829300 w 5829300"/>
              <a:gd name="connsiteY9" fmla="*/ 4656782 h 5791200"/>
              <a:gd name="connsiteX10" fmla="*/ 5543474 w 5829300"/>
              <a:gd name="connsiteY10" fmla="*/ 3893668 h 5791200"/>
              <a:gd name="connsiteX11" fmla="*/ 264100 w 5829300"/>
              <a:gd name="connsiteY11" fmla="*/ 2867120 h 5791200"/>
              <a:gd name="connsiteX12" fmla="*/ 2867120 w 5829300"/>
              <a:gd name="connsiteY12" fmla="*/ 264100 h 5791200"/>
              <a:gd name="connsiteX13" fmla="*/ 5470141 w 5829300"/>
              <a:gd name="connsiteY13" fmla="*/ 2867120 h 5791200"/>
              <a:gd name="connsiteX14" fmla="*/ 5330962 w 5829300"/>
              <a:gd name="connsiteY14" fmla="*/ 3710350 h 5791200"/>
              <a:gd name="connsiteX15" fmla="*/ 5316026 w 5829300"/>
              <a:gd name="connsiteY15" fmla="*/ 3702882 h 5791200"/>
              <a:gd name="connsiteX16" fmla="*/ 5250170 w 5829300"/>
              <a:gd name="connsiteY16" fmla="*/ 3658753 h 5791200"/>
              <a:gd name="connsiteX17" fmla="*/ 5220976 w 5829300"/>
              <a:gd name="connsiteY17" fmla="*/ 3643817 h 5791200"/>
              <a:gd name="connsiteX18" fmla="*/ 5162589 w 5829300"/>
              <a:gd name="connsiteY18" fmla="*/ 3614623 h 5791200"/>
              <a:gd name="connsiteX19" fmla="*/ 5133394 w 5829300"/>
              <a:gd name="connsiteY19" fmla="*/ 3599688 h 5791200"/>
              <a:gd name="connsiteX20" fmla="*/ 5060071 w 5829300"/>
              <a:gd name="connsiteY20" fmla="*/ 3570494 h 5791200"/>
              <a:gd name="connsiteX21" fmla="*/ 5045135 w 5829300"/>
              <a:gd name="connsiteY21" fmla="*/ 3563026 h 5791200"/>
              <a:gd name="connsiteX22" fmla="*/ 4950085 w 5829300"/>
              <a:gd name="connsiteY22" fmla="*/ 3541300 h 5791200"/>
              <a:gd name="connsiteX23" fmla="*/ 4920892 w 5829300"/>
              <a:gd name="connsiteY23" fmla="*/ 3533832 h 5791200"/>
              <a:gd name="connsiteX24" fmla="*/ 4847568 w 5829300"/>
              <a:gd name="connsiteY24" fmla="*/ 3518897 h 5791200"/>
              <a:gd name="connsiteX25" fmla="*/ 4818374 w 5829300"/>
              <a:gd name="connsiteY25" fmla="*/ 3518897 h 5791200"/>
              <a:gd name="connsiteX26" fmla="*/ 4715856 w 5829300"/>
              <a:gd name="connsiteY26" fmla="*/ 3511429 h 5791200"/>
              <a:gd name="connsiteX27" fmla="*/ 4180856 w 5829300"/>
              <a:gd name="connsiteY27" fmla="*/ 3643141 h 5791200"/>
              <a:gd name="connsiteX28" fmla="*/ 3792512 w 5829300"/>
              <a:gd name="connsiteY28" fmla="*/ 3364783 h 5791200"/>
              <a:gd name="connsiteX29" fmla="*/ 4034209 w 5829300"/>
              <a:gd name="connsiteY29" fmla="*/ 2668200 h 5791200"/>
              <a:gd name="connsiteX30" fmla="*/ 2897676 w 5829300"/>
              <a:gd name="connsiteY30" fmla="*/ 1531668 h 5791200"/>
              <a:gd name="connsiteX31" fmla="*/ 1730597 w 5829300"/>
              <a:gd name="connsiteY31" fmla="*/ 2668877 h 5791200"/>
              <a:gd name="connsiteX32" fmla="*/ 1972294 w 5829300"/>
              <a:gd name="connsiteY32" fmla="*/ 3372927 h 5791200"/>
              <a:gd name="connsiteX33" fmla="*/ 1004135 w 5829300"/>
              <a:gd name="connsiteY33" fmla="*/ 4677833 h 5791200"/>
              <a:gd name="connsiteX34" fmla="*/ 264100 w 5829300"/>
              <a:gd name="connsiteY34" fmla="*/ 2867120 h 5791200"/>
              <a:gd name="connsiteX35" fmla="*/ 1994697 w 5829300"/>
              <a:gd name="connsiteY35" fmla="*/ 2668877 h 5791200"/>
              <a:gd name="connsiteX36" fmla="*/ 2867120 w 5829300"/>
              <a:gd name="connsiteY36" fmla="*/ 1796453 h 5791200"/>
              <a:gd name="connsiteX37" fmla="*/ 3739544 w 5829300"/>
              <a:gd name="connsiteY37" fmla="*/ 2668877 h 5791200"/>
              <a:gd name="connsiteX38" fmla="*/ 2867120 w 5829300"/>
              <a:gd name="connsiteY38" fmla="*/ 3541300 h 5791200"/>
              <a:gd name="connsiteX39" fmla="*/ 1994697 w 5829300"/>
              <a:gd name="connsiteY39" fmla="*/ 2668877 h 5791200"/>
              <a:gd name="connsiteX40" fmla="*/ 2867130 w 5829300"/>
              <a:gd name="connsiteY40" fmla="*/ 5462674 h 5791200"/>
              <a:gd name="connsiteX41" fmla="*/ 1239050 w 5829300"/>
              <a:gd name="connsiteY41" fmla="*/ 4891011 h 5791200"/>
              <a:gd name="connsiteX42" fmla="*/ 2163080 w 5829300"/>
              <a:gd name="connsiteY42" fmla="*/ 3563703 h 5791200"/>
              <a:gd name="connsiteX43" fmla="*/ 2867130 w 5829300"/>
              <a:gd name="connsiteY43" fmla="*/ 3805400 h 5791200"/>
              <a:gd name="connsiteX44" fmla="*/ 3571180 w 5829300"/>
              <a:gd name="connsiteY44" fmla="*/ 3563703 h 5791200"/>
              <a:gd name="connsiteX45" fmla="*/ 3937807 w 5829300"/>
              <a:gd name="connsiteY45" fmla="*/ 3805400 h 5791200"/>
              <a:gd name="connsiteX46" fmla="*/ 3556245 w 5829300"/>
              <a:gd name="connsiteY46" fmla="*/ 4648629 h 5791200"/>
              <a:gd name="connsiteX47" fmla="*/ 3563712 w 5829300"/>
              <a:gd name="connsiteY47" fmla="*/ 4751146 h 5791200"/>
              <a:gd name="connsiteX48" fmla="*/ 3563712 w 5829300"/>
              <a:gd name="connsiteY48" fmla="*/ 4780341 h 5791200"/>
              <a:gd name="connsiteX49" fmla="*/ 3578647 w 5829300"/>
              <a:gd name="connsiteY49" fmla="*/ 4861132 h 5791200"/>
              <a:gd name="connsiteX50" fmla="*/ 3586115 w 5829300"/>
              <a:gd name="connsiteY50" fmla="*/ 4882858 h 5791200"/>
              <a:gd name="connsiteX51" fmla="*/ 3651971 w 5829300"/>
              <a:gd name="connsiteY51" fmla="*/ 5087894 h 5791200"/>
              <a:gd name="connsiteX52" fmla="*/ 3651971 w 5829300"/>
              <a:gd name="connsiteY52" fmla="*/ 5087894 h 5791200"/>
              <a:gd name="connsiteX53" fmla="*/ 3696100 w 5829300"/>
              <a:gd name="connsiteY53" fmla="*/ 5182944 h 5791200"/>
              <a:gd name="connsiteX54" fmla="*/ 3703568 w 5829300"/>
              <a:gd name="connsiteY54" fmla="*/ 5190411 h 5791200"/>
              <a:gd name="connsiteX55" fmla="*/ 3755165 w 5829300"/>
              <a:gd name="connsiteY55" fmla="*/ 5278670 h 5791200"/>
              <a:gd name="connsiteX56" fmla="*/ 3755165 w 5829300"/>
              <a:gd name="connsiteY56" fmla="*/ 5286137 h 5791200"/>
              <a:gd name="connsiteX57" fmla="*/ 3770100 w 5829300"/>
              <a:gd name="connsiteY57" fmla="*/ 5301072 h 5791200"/>
              <a:gd name="connsiteX58" fmla="*/ 2867130 w 5829300"/>
              <a:gd name="connsiteY58" fmla="*/ 5462674 h 5791200"/>
              <a:gd name="connsiteX59" fmla="*/ 4692768 w 5829300"/>
              <a:gd name="connsiteY59" fmla="*/ 5528529 h 5791200"/>
              <a:gd name="connsiteX60" fmla="*/ 3842071 w 5829300"/>
              <a:gd name="connsiteY60" fmla="*/ 4839415 h 5791200"/>
              <a:gd name="connsiteX61" fmla="*/ 3842071 w 5829300"/>
              <a:gd name="connsiteY61" fmla="*/ 4831947 h 5791200"/>
              <a:gd name="connsiteX62" fmla="*/ 3834603 w 5829300"/>
              <a:gd name="connsiteY62" fmla="*/ 4758624 h 5791200"/>
              <a:gd name="connsiteX63" fmla="*/ 3834603 w 5829300"/>
              <a:gd name="connsiteY63" fmla="*/ 4743688 h 5791200"/>
              <a:gd name="connsiteX64" fmla="*/ 3827136 w 5829300"/>
              <a:gd name="connsiteY64" fmla="*/ 4655430 h 5791200"/>
              <a:gd name="connsiteX65" fmla="*/ 4699559 w 5829300"/>
              <a:gd name="connsiteY65" fmla="*/ 3783006 h 5791200"/>
              <a:gd name="connsiteX66" fmla="*/ 4787818 w 5829300"/>
              <a:gd name="connsiteY66" fmla="*/ 3790474 h 5791200"/>
              <a:gd name="connsiteX67" fmla="*/ 4824479 w 5829300"/>
              <a:gd name="connsiteY67" fmla="*/ 3797941 h 5791200"/>
              <a:gd name="connsiteX68" fmla="*/ 4876076 w 5829300"/>
              <a:gd name="connsiteY68" fmla="*/ 3805409 h 5791200"/>
              <a:gd name="connsiteX69" fmla="*/ 4920206 w 5829300"/>
              <a:gd name="connsiteY69" fmla="*/ 3812877 h 5791200"/>
              <a:gd name="connsiteX70" fmla="*/ 4956867 w 5829300"/>
              <a:gd name="connsiteY70" fmla="*/ 3820344 h 5791200"/>
              <a:gd name="connsiteX71" fmla="*/ 5000997 w 5829300"/>
              <a:gd name="connsiteY71" fmla="*/ 3835279 h 5791200"/>
              <a:gd name="connsiteX72" fmla="*/ 5037658 w 5829300"/>
              <a:gd name="connsiteY72" fmla="*/ 3850215 h 5791200"/>
              <a:gd name="connsiteX73" fmla="*/ 5081788 w 5829300"/>
              <a:gd name="connsiteY73" fmla="*/ 3871941 h 5791200"/>
              <a:gd name="connsiteX74" fmla="*/ 5110982 w 5829300"/>
              <a:gd name="connsiteY74" fmla="*/ 3886876 h 5791200"/>
              <a:gd name="connsiteX75" fmla="*/ 5162579 w 5829300"/>
              <a:gd name="connsiteY75" fmla="*/ 3916070 h 5791200"/>
              <a:gd name="connsiteX76" fmla="*/ 5184305 w 5829300"/>
              <a:gd name="connsiteY76" fmla="*/ 3931006 h 5791200"/>
              <a:gd name="connsiteX77" fmla="*/ 5235902 w 5829300"/>
              <a:gd name="connsiteY77" fmla="*/ 3967667 h 5791200"/>
              <a:gd name="connsiteX78" fmla="*/ 5250837 w 5829300"/>
              <a:gd name="connsiteY78" fmla="*/ 3982603 h 5791200"/>
              <a:gd name="connsiteX79" fmla="*/ 5302434 w 5829300"/>
              <a:gd name="connsiteY79" fmla="*/ 4026732 h 5791200"/>
              <a:gd name="connsiteX80" fmla="*/ 5580793 w 5829300"/>
              <a:gd name="connsiteY80" fmla="*/ 4664926 h 5791200"/>
              <a:gd name="connsiteX81" fmla="*/ 4692768 w 5829300"/>
              <a:gd name="connsiteY81" fmla="*/ 5528529 h 5791200"/>
              <a:gd name="connsiteX82" fmla="*/ 5191782 w 5829300"/>
              <a:gd name="connsiteY82" fmla="*/ 4648638 h 5791200"/>
              <a:gd name="connsiteX83" fmla="*/ 5060071 w 5829300"/>
              <a:gd name="connsiteY83" fmla="*/ 4780350 h 5791200"/>
              <a:gd name="connsiteX84" fmla="*/ 4825165 w 5829300"/>
              <a:gd name="connsiteY84" fmla="*/ 4780350 h 5791200"/>
              <a:gd name="connsiteX85" fmla="*/ 4825165 w 5829300"/>
              <a:gd name="connsiteY85" fmla="*/ 5015256 h 5791200"/>
              <a:gd name="connsiteX86" fmla="*/ 4693454 w 5829300"/>
              <a:gd name="connsiteY86" fmla="*/ 5146967 h 5791200"/>
              <a:gd name="connsiteX87" fmla="*/ 4561742 w 5829300"/>
              <a:gd name="connsiteY87" fmla="*/ 5015256 h 5791200"/>
              <a:gd name="connsiteX88" fmla="*/ 4561742 w 5829300"/>
              <a:gd name="connsiteY88" fmla="*/ 4780350 h 5791200"/>
              <a:gd name="connsiteX89" fmla="*/ 4326827 w 5829300"/>
              <a:gd name="connsiteY89" fmla="*/ 4780350 h 5791200"/>
              <a:gd name="connsiteX90" fmla="*/ 4195115 w 5829300"/>
              <a:gd name="connsiteY90" fmla="*/ 4648638 h 5791200"/>
              <a:gd name="connsiteX91" fmla="*/ 4326827 w 5829300"/>
              <a:gd name="connsiteY91" fmla="*/ 4516927 h 5791200"/>
              <a:gd name="connsiteX92" fmla="*/ 4561732 w 5829300"/>
              <a:gd name="connsiteY92" fmla="*/ 4516927 h 5791200"/>
              <a:gd name="connsiteX93" fmla="*/ 4561732 w 5829300"/>
              <a:gd name="connsiteY93" fmla="*/ 4282021 h 5791200"/>
              <a:gd name="connsiteX94" fmla="*/ 4693444 w 5829300"/>
              <a:gd name="connsiteY94" fmla="*/ 4150309 h 5791200"/>
              <a:gd name="connsiteX95" fmla="*/ 4825156 w 5829300"/>
              <a:gd name="connsiteY95" fmla="*/ 4282021 h 5791200"/>
              <a:gd name="connsiteX96" fmla="*/ 4825156 w 5829300"/>
              <a:gd name="connsiteY96" fmla="*/ 4516927 h 5791200"/>
              <a:gd name="connsiteX97" fmla="*/ 5060061 w 5829300"/>
              <a:gd name="connsiteY97" fmla="*/ 4516927 h 5791200"/>
              <a:gd name="connsiteX98" fmla="*/ 5191782 w 5829300"/>
              <a:gd name="connsiteY98" fmla="*/ 4648638 h 57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5829300" h="5791200">
                <a:moveTo>
                  <a:pt x="5543474" y="3893668"/>
                </a:moveTo>
                <a:cubicBezTo>
                  <a:pt x="5668394" y="3563703"/>
                  <a:pt x="5734250" y="3218812"/>
                  <a:pt x="5734250" y="2867120"/>
                </a:cubicBezTo>
                <a:cubicBezTo>
                  <a:pt x="5734250" y="1290647"/>
                  <a:pt x="4451071" y="0"/>
                  <a:pt x="2867130" y="0"/>
                </a:cubicBezTo>
                <a:cubicBezTo>
                  <a:pt x="1283189" y="0"/>
                  <a:pt x="0" y="1290647"/>
                  <a:pt x="0" y="2867120"/>
                </a:cubicBezTo>
                <a:cubicBezTo>
                  <a:pt x="0" y="3739544"/>
                  <a:pt x="388344" y="4516927"/>
                  <a:pt x="1004821" y="5045126"/>
                </a:cubicBezTo>
                <a:cubicBezTo>
                  <a:pt x="1012288" y="5052593"/>
                  <a:pt x="1019756" y="5060062"/>
                  <a:pt x="1034015" y="5066852"/>
                </a:cubicBezTo>
                <a:cubicBezTo>
                  <a:pt x="1532353" y="5477609"/>
                  <a:pt x="2170548" y="5734241"/>
                  <a:pt x="2867130" y="5734241"/>
                </a:cubicBezTo>
                <a:cubicBezTo>
                  <a:pt x="3241224" y="5734241"/>
                  <a:pt x="3607842" y="5660917"/>
                  <a:pt x="3952066" y="5521738"/>
                </a:cubicBezTo>
                <a:cubicBezTo>
                  <a:pt x="4150309" y="5690111"/>
                  <a:pt x="4406951" y="5793315"/>
                  <a:pt x="4692777" y="5793315"/>
                </a:cubicBezTo>
                <a:cubicBezTo>
                  <a:pt x="5323494" y="5793315"/>
                  <a:pt x="5829300" y="5280041"/>
                  <a:pt x="5829300" y="4656782"/>
                </a:cubicBezTo>
                <a:cubicBezTo>
                  <a:pt x="5829300" y="4362812"/>
                  <a:pt x="5719315" y="4091235"/>
                  <a:pt x="5543474" y="3893668"/>
                </a:cubicBezTo>
                <a:close/>
                <a:moveTo>
                  <a:pt x="264100" y="2867120"/>
                </a:moveTo>
                <a:cubicBezTo>
                  <a:pt x="264100" y="1429826"/>
                  <a:pt x="1437294" y="264100"/>
                  <a:pt x="2867120" y="264100"/>
                </a:cubicBezTo>
                <a:cubicBezTo>
                  <a:pt x="4296947" y="264100"/>
                  <a:pt x="5470141" y="1429826"/>
                  <a:pt x="5470141" y="2867120"/>
                </a:cubicBezTo>
                <a:cubicBezTo>
                  <a:pt x="5470141" y="3152947"/>
                  <a:pt x="5426011" y="3438782"/>
                  <a:pt x="5330962" y="3710350"/>
                </a:cubicBezTo>
                <a:cubicBezTo>
                  <a:pt x="5323494" y="3710350"/>
                  <a:pt x="5323494" y="3702882"/>
                  <a:pt x="5316026" y="3702882"/>
                </a:cubicBezTo>
                <a:cubicBezTo>
                  <a:pt x="5294300" y="3687947"/>
                  <a:pt x="5271897" y="3673688"/>
                  <a:pt x="5250170" y="3658753"/>
                </a:cubicBezTo>
                <a:cubicBezTo>
                  <a:pt x="5242703" y="3651285"/>
                  <a:pt x="5228444" y="3643817"/>
                  <a:pt x="5220976" y="3643817"/>
                </a:cubicBezTo>
                <a:cubicBezTo>
                  <a:pt x="5199250" y="3636350"/>
                  <a:pt x="5184315" y="3622091"/>
                  <a:pt x="5162589" y="3614623"/>
                </a:cubicBezTo>
                <a:cubicBezTo>
                  <a:pt x="5155120" y="3607156"/>
                  <a:pt x="5140862" y="3607156"/>
                  <a:pt x="5133394" y="3599688"/>
                </a:cubicBezTo>
                <a:cubicBezTo>
                  <a:pt x="5111668" y="3592220"/>
                  <a:pt x="5081797" y="3577962"/>
                  <a:pt x="5060071" y="3570494"/>
                </a:cubicBezTo>
                <a:cubicBezTo>
                  <a:pt x="5052603" y="3570494"/>
                  <a:pt x="5045135" y="3563026"/>
                  <a:pt x="5045135" y="3563026"/>
                </a:cubicBezTo>
                <a:cubicBezTo>
                  <a:pt x="5015941" y="3555559"/>
                  <a:pt x="4979279" y="3548091"/>
                  <a:pt x="4950085" y="3541300"/>
                </a:cubicBezTo>
                <a:cubicBezTo>
                  <a:pt x="4942618" y="3541300"/>
                  <a:pt x="4928359" y="3533832"/>
                  <a:pt x="4920892" y="3533832"/>
                </a:cubicBezTo>
                <a:cubicBezTo>
                  <a:pt x="4899165" y="3526365"/>
                  <a:pt x="4869295" y="3526365"/>
                  <a:pt x="4847568" y="3518897"/>
                </a:cubicBezTo>
                <a:cubicBezTo>
                  <a:pt x="4840100" y="3518897"/>
                  <a:pt x="4825841" y="3518897"/>
                  <a:pt x="4818374" y="3518897"/>
                </a:cubicBezTo>
                <a:cubicBezTo>
                  <a:pt x="4781712" y="3518897"/>
                  <a:pt x="4752518" y="3511429"/>
                  <a:pt x="4715856" y="3511429"/>
                </a:cubicBezTo>
                <a:cubicBezTo>
                  <a:pt x="4517613" y="3511429"/>
                  <a:pt x="4334294" y="3563026"/>
                  <a:pt x="4180856" y="3643141"/>
                </a:cubicBezTo>
                <a:cubicBezTo>
                  <a:pt x="4063403" y="3533156"/>
                  <a:pt x="3939159" y="3438106"/>
                  <a:pt x="3792512" y="3364783"/>
                </a:cubicBezTo>
                <a:cubicBezTo>
                  <a:pt x="3946627" y="3174006"/>
                  <a:pt x="4034209" y="2932300"/>
                  <a:pt x="4034209" y="2668200"/>
                </a:cubicBezTo>
                <a:cubicBezTo>
                  <a:pt x="4034209" y="2037474"/>
                  <a:pt x="3520936" y="1531668"/>
                  <a:pt x="2897676" y="1531668"/>
                </a:cubicBezTo>
                <a:cubicBezTo>
                  <a:pt x="2274418" y="1531668"/>
                  <a:pt x="1730597" y="2038150"/>
                  <a:pt x="1730597" y="2668877"/>
                </a:cubicBezTo>
                <a:cubicBezTo>
                  <a:pt x="1730597" y="2932976"/>
                  <a:pt x="1818856" y="3174683"/>
                  <a:pt x="1972294" y="3372927"/>
                </a:cubicBezTo>
                <a:cubicBezTo>
                  <a:pt x="1290647" y="3747021"/>
                  <a:pt x="1077468" y="4333618"/>
                  <a:pt x="1004135" y="4677833"/>
                </a:cubicBezTo>
                <a:cubicBezTo>
                  <a:pt x="549935" y="4208688"/>
                  <a:pt x="264100" y="3570494"/>
                  <a:pt x="264100" y="2867120"/>
                </a:cubicBezTo>
                <a:close/>
                <a:moveTo>
                  <a:pt x="1994697" y="2668877"/>
                </a:moveTo>
                <a:cubicBezTo>
                  <a:pt x="1994697" y="2184797"/>
                  <a:pt x="2390518" y="1796453"/>
                  <a:pt x="2867120" y="1796453"/>
                </a:cubicBezTo>
                <a:cubicBezTo>
                  <a:pt x="3343723" y="1796453"/>
                  <a:pt x="3739544" y="2192274"/>
                  <a:pt x="3739544" y="2668877"/>
                </a:cubicBezTo>
                <a:cubicBezTo>
                  <a:pt x="3739544" y="3145479"/>
                  <a:pt x="3343723" y="3541300"/>
                  <a:pt x="2867120" y="3541300"/>
                </a:cubicBezTo>
                <a:cubicBezTo>
                  <a:pt x="2390518" y="3541300"/>
                  <a:pt x="1994697" y="3152956"/>
                  <a:pt x="1994697" y="2668877"/>
                </a:cubicBezTo>
                <a:close/>
                <a:moveTo>
                  <a:pt x="2867130" y="5462674"/>
                </a:moveTo>
                <a:cubicBezTo>
                  <a:pt x="2251339" y="5462674"/>
                  <a:pt x="1686468" y="5250171"/>
                  <a:pt x="1239050" y="4891011"/>
                </a:cubicBezTo>
                <a:cubicBezTo>
                  <a:pt x="1253985" y="4678509"/>
                  <a:pt x="1370762" y="3966991"/>
                  <a:pt x="2163080" y="3563703"/>
                </a:cubicBezTo>
                <a:cubicBezTo>
                  <a:pt x="2353856" y="3717817"/>
                  <a:pt x="2603030" y="3805400"/>
                  <a:pt x="2867130" y="3805400"/>
                </a:cubicBezTo>
                <a:cubicBezTo>
                  <a:pt x="3131230" y="3805400"/>
                  <a:pt x="3380404" y="3710350"/>
                  <a:pt x="3571180" y="3563703"/>
                </a:cubicBezTo>
                <a:cubicBezTo>
                  <a:pt x="3702892" y="3629559"/>
                  <a:pt x="3827812" y="3710350"/>
                  <a:pt x="3937807" y="3805400"/>
                </a:cubicBezTo>
                <a:cubicBezTo>
                  <a:pt x="3702901" y="4010435"/>
                  <a:pt x="3556245" y="4318673"/>
                  <a:pt x="3556245" y="4648629"/>
                </a:cubicBezTo>
                <a:cubicBezTo>
                  <a:pt x="3556245" y="4685290"/>
                  <a:pt x="3556245" y="4721952"/>
                  <a:pt x="3563712" y="4751146"/>
                </a:cubicBezTo>
                <a:cubicBezTo>
                  <a:pt x="3563712" y="4758614"/>
                  <a:pt x="3563712" y="4772873"/>
                  <a:pt x="3563712" y="4780341"/>
                </a:cubicBezTo>
                <a:cubicBezTo>
                  <a:pt x="3563712" y="4809535"/>
                  <a:pt x="3571180" y="4831937"/>
                  <a:pt x="3578647" y="4861132"/>
                </a:cubicBezTo>
                <a:cubicBezTo>
                  <a:pt x="3578647" y="4868599"/>
                  <a:pt x="3578647" y="4876067"/>
                  <a:pt x="3586115" y="4882858"/>
                </a:cubicBezTo>
                <a:cubicBezTo>
                  <a:pt x="3601050" y="4956182"/>
                  <a:pt x="3622777" y="5022038"/>
                  <a:pt x="3651971" y="5087894"/>
                </a:cubicBezTo>
                <a:lnTo>
                  <a:pt x="3651971" y="5087894"/>
                </a:lnTo>
                <a:cubicBezTo>
                  <a:pt x="3666906" y="5117088"/>
                  <a:pt x="3681165" y="5153749"/>
                  <a:pt x="3696100" y="5182944"/>
                </a:cubicBezTo>
                <a:cubicBezTo>
                  <a:pt x="3696100" y="5182944"/>
                  <a:pt x="3696100" y="5190411"/>
                  <a:pt x="3703568" y="5190411"/>
                </a:cubicBezTo>
                <a:cubicBezTo>
                  <a:pt x="3718503" y="5219605"/>
                  <a:pt x="3740229" y="5248799"/>
                  <a:pt x="3755165" y="5278670"/>
                </a:cubicBezTo>
                <a:cubicBezTo>
                  <a:pt x="3755165" y="5278670"/>
                  <a:pt x="3755165" y="5278670"/>
                  <a:pt x="3755165" y="5286137"/>
                </a:cubicBezTo>
                <a:cubicBezTo>
                  <a:pt x="3762632" y="5293605"/>
                  <a:pt x="3762632" y="5301072"/>
                  <a:pt x="3770100" y="5301072"/>
                </a:cubicBezTo>
                <a:cubicBezTo>
                  <a:pt x="3475444" y="5411077"/>
                  <a:pt x="3175359" y="5462674"/>
                  <a:pt x="2867130" y="5462674"/>
                </a:cubicBezTo>
                <a:close/>
                <a:moveTo>
                  <a:pt x="4692768" y="5528529"/>
                </a:moveTo>
                <a:cubicBezTo>
                  <a:pt x="4274544" y="5528529"/>
                  <a:pt x="3922862" y="5235236"/>
                  <a:pt x="3842071" y="4839415"/>
                </a:cubicBezTo>
                <a:lnTo>
                  <a:pt x="3842071" y="4831947"/>
                </a:lnTo>
                <a:cubicBezTo>
                  <a:pt x="3834603" y="4810220"/>
                  <a:pt x="3834603" y="4787818"/>
                  <a:pt x="3834603" y="4758624"/>
                </a:cubicBezTo>
                <a:cubicBezTo>
                  <a:pt x="3834603" y="4751156"/>
                  <a:pt x="3834603" y="4751156"/>
                  <a:pt x="3834603" y="4743688"/>
                </a:cubicBezTo>
                <a:cubicBezTo>
                  <a:pt x="3834603" y="4714494"/>
                  <a:pt x="3827136" y="4685300"/>
                  <a:pt x="3827136" y="4655430"/>
                </a:cubicBezTo>
                <a:cubicBezTo>
                  <a:pt x="3827136" y="4171350"/>
                  <a:pt x="4215480" y="3783006"/>
                  <a:pt x="4699559" y="3783006"/>
                </a:cubicBezTo>
                <a:cubicBezTo>
                  <a:pt x="4728753" y="3783006"/>
                  <a:pt x="4757947" y="3783006"/>
                  <a:pt x="4787818" y="3790474"/>
                </a:cubicBezTo>
                <a:cubicBezTo>
                  <a:pt x="4802753" y="3790474"/>
                  <a:pt x="4809544" y="3790474"/>
                  <a:pt x="4824479" y="3797941"/>
                </a:cubicBezTo>
                <a:cubicBezTo>
                  <a:pt x="4839415" y="3797941"/>
                  <a:pt x="4861141" y="3805409"/>
                  <a:pt x="4876076" y="3805409"/>
                </a:cubicBezTo>
                <a:cubicBezTo>
                  <a:pt x="4891012" y="3805409"/>
                  <a:pt x="4905271" y="3812877"/>
                  <a:pt x="4920206" y="3812877"/>
                </a:cubicBezTo>
                <a:cubicBezTo>
                  <a:pt x="4935141" y="3812877"/>
                  <a:pt x="4949400" y="3820344"/>
                  <a:pt x="4956867" y="3820344"/>
                </a:cubicBezTo>
                <a:cubicBezTo>
                  <a:pt x="4971803" y="3827812"/>
                  <a:pt x="4986062" y="3827812"/>
                  <a:pt x="5000997" y="3835279"/>
                </a:cubicBezTo>
                <a:cubicBezTo>
                  <a:pt x="5015932" y="3842747"/>
                  <a:pt x="5022723" y="3842747"/>
                  <a:pt x="5037658" y="3850215"/>
                </a:cubicBezTo>
                <a:cubicBezTo>
                  <a:pt x="5052594" y="3857682"/>
                  <a:pt x="5066853" y="3865150"/>
                  <a:pt x="5081788" y="3871941"/>
                </a:cubicBezTo>
                <a:cubicBezTo>
                  <a:pt x="5089255" y="3879409"/>
                  <a:pt x="5103514" y="3879409"/>
                  <a:pt x="5110982" y="3886876"/>
                </a:cubicBezTo>
                <a:cubicBezTo>
                  <a:pt x="5125917" y="3894344"/>
                  <a:pt x="5140176" y="3908603"/>
                  <a:pt x="5162579" y="3916070"/>
                </a:cubicBezTo>
                <a:cubicBezTo>
                  <a:pt x="5170046" y="3923538"/>
                  <a:pt x="5177514" y="3923538"/>
                  <a:pt x="5184305" y="3931006"/>
                </a:cubicBezTo>
                <a:cubicBezTo>
                  <a:pt x="5199240" y="3945941"/>
                  <a:pt x="5220967" y="3952732"/>
                  <a:pt x="5235902" y="3967667"/>
                </a:cubicBezTo>
                <a:cubicBezTo>
                  <a:pt x="5243370" y="3975135"/>
                  <a:pt x="5243370" y="3975135"/>
                  <a:pt x="5250837" y="3982603"/>
                </a:cubicBezTo>
                <a:cubicBezTo>
                  <a:pt x="5265772" y="3997538"/>
                  <a:pt x="5287499" y="4011797"/>
                  <a:pt x="5302434" y="4026732"/>
                </a:cubicBezTo>
                <a:cubicBezTo>
                  <a:pt x="5478275" y="4188314"/>
                  <a:pt x="5580793" y="4415085"/>
                  <a:pt x="5580793" y="4664926"/>
                </a:cubicBezTo>
                <a:cubicBezTo>
                  <a:pt x="5565201" y="5132718"/>
                  <a:pt x="5176847" y="5528529"/>
                  <a:pt x="4692768" y="5528529"/>
                </a:cubicBezTo>
                <a:close/>
                <a:moveTo>
                  <a:pt x="5191782" y="4648638"/>
                </a:moveTo>
                <a:cubicBezTo>
                  <a:pt x="5191782" y="4721962"/>
                  <a:pt x="5133394" y="4780350"/>
                  <a:pt x="5060071" y="4780350"/>
                </a:cubicBezTo>
                <a:lnTo>
                  <a:pt x="4825165" y="4780350"/>
                </a:lnTo>
                <a:lnTo>
                  <a:pt x="4825165" y="5015256"/>
                </a:lnTo>
                <a:cubicBezTo>
                  <a:pt x="4825165" y="5088579"/>
                  <a:pt x="4766777" y="5146967"/>
                  <a:pt x="4693454" y="5146967"/>
                </a:cubicBezTo>
                <a:cubicBezTo>
                  <a:pt x="4620130" y="5146967"/>
                  <a:pt x="4561742" y="5088579"/>
                  <a:pt x="4561742" y="5015256"/>
                </a:cubicBezTo>
                <a:lnTo>
                  <a:pt x="4561742" y="4780350"/>
                </a:lnTo>
                <a:lnTo>
                  <a:pt x="4326827" y="4780350"/>
                </a:lnTo>
                <a:cubicBezTo>
                  <a:pt x="4253503" y="4780350"/>
                  <a:pt x="4195115" y="4721962"/>
                  <a:pt x="4195115" y="4648638"/>
                </a:cubicBezTo>
                <a:cubicBezTo>
                  <a:pt x="4195115" y="4575315"/>
                  <a:pt x="4253503" y="4516927"/>
                  <a:pt x="4326827" y="4516927"/>
                </a:cubicBezTo>
                <a:lnTo>
                  <a:pt x="4561732" y="4516927"/>
                </a:lnTo>
                <a:lnTo>
                  <a:pt x="4561732" y="4282021"/>
                </a:lnTo>
                <a:cubicBezTo>
                  <a:pt x="4561732" y="4208698"/>
                  <a:pt x="4620121" y="4150309"/>
                  <a:pt x="4693444" y="4150309"/>
                </a:cubicBezTo>
                <a:cubicBezTo>
                  <a:pt x="4766767" y="4150309"/>
                  <a:pt x="4825156" y="4208698"/>
                  <a:pt x="4825156" y="4282021"/>
                </a:cubicBezTo>
                <a:lnTo>
                  <a:pt x="4825156" y="4516927"/>
                </a:lnTo>
                <a:lnTo>
                  <a:pt x="5060061" y="4516927"/>
                </a:lnTo>
                <a:cubicBezTo>
                  <a:pt x="5132718" y="4516927"/>
                  <a:pt x="5191782" y="4575315"/>
                  <a:pt x="5191782" y="464863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49" name="Forma libre 348">
            <a:extLst>
              <a:ext uri="{FF2B5EF4-FFF2-40B4-BE49-F238E27FC236}">
                <a16:creationId xmlns:a16="http://schemas.microsoft.com/office/drawing/2014/main" id="{DCE1E936-BDCA-E64A-B3E7-8460EBF25F3B}"/>
              </a:ext>
            </a:extLst>
          </p:cNvPr>
          <p:cNvSpPr/>
          <p:nvPr/>
        </p:nvSpPr>
        <p:spPr>
          <a:xfrm>
            <a:off x="5725565" y="4017513"/>
            <a:ext cx="301191" cy="334218"/>
          </a:xfrm>
          <a:custGeom>
            <a:avLst/>
            <a:gdLst>
              <a:gd name="connsiteX0" fmla="*/ 5799305 w 5816917"/>
              <a:gd name="connsiteY0" fmla="*/ 4843227 h 6454779"/>
              <a:gd name="connsiteX1" fmla="*/ 5243795 w 5816917"/>
              <a:gd name="connsiteY1" fmla="*/ 3578690 h 6454779"/>
              <a:gd name="connsiteX2" fmla="*/ 5767888 w 5816917"/>
              <a:gd name="connsiteY2" fmla="*/ 2275596 h 6454779"/>
              <a:gd name="connsiteX3" fmla="*/ 5752180 w 5816917"/>
              <a:gd name="connsiteY3" fmla="*/ 2036397 h 6454779"/>
              <a:gd name="connsiteX4" fmla="*/ 5536545 w 5816917"/>
              <a:gd name="connsiteY4" fmla="*/ 1928580 h 6454779"/>
              <a:gd name="connsiteX5" fmla="*/ 4241305 w 5816917"/>
              <a:gd name="connsiteY5" fmla="*/ 1928580 h 6454779"/>
              <a:gd name="connsiteX6" fmla="*/ 4241305 w 5816917"/>
              <a:gd name="connsiteY6" fmla="*/ 1180282 h 6454779"/>
              <a:gd name="connsiteX7" fmla="*/ 3924992 w 5816917"/>
              <a:gd name="connsiteY7" fmla="*/ 863969 h 6454779"/>
              <a:gd name="connsiteX8" fmla="*/ 1635116 w 5816917"/>
              <a:gd name="connsiteY8" fmla="*/ 863969 h 6454779"/>
              <a:gd name="connsiteX9" fmla="*/ 1635116 w 5816917"/>
              <a:gd name="connsiteY9" fmla="*/ 817558 h 6454779"/>
              <a:gd name="connsiteX10" fmla="*/ 817558 w 5816917"/>
              <a:gd name="connsiteY10" fmla="*/ 0 h 6454779"/>
              <a:gd name="connsiteX11" fmla="*/ 0 w 5816917"/>
              <a:gd name="connsiteY11" fmla="*/ 817558 h 6454779"/>
              <a:gd name="connsiteX12" fmla="*/ 231344 w 5816917"/>
              <a:gd name="connsiteY12" fmla="*/ 1388063 h 6454779"/>
              <a:gd name="connsiteX13" fmla="*/ 223490 w 5816917"/>
              <a:gd name="connsiteY13" fmla="*/ 1473032 h 6454779"/>
              <a:gd name="connsiteX14" fmla="*/ 223490 w 5816917"/>
              <a:gd name="connsiteY14" fmla="*/ 5868566 h 6454779"/>
              <a:gd name="connsiteX15" fmla="*/ 817558 w 5816917"/>
              <a:gd name="connsiteY15" fmla="*/ 6462634 h 6454779"/>
              <a:gd name="connsiteX16" fmla="*/ 1411626 w 5816917"/>
              <a:gd name="connsiteY16" fmla="*/ 5868566 h 6454779"/>
              <a:gd name="connsiteX17" fmla="*/ 1411626 w 5816917"/>
              <a:gd name="connsiteY17" fmla="*/ 4172758 h 6454779"/>
              <a:gd name="connsiteX18" fmla="*/ 2876090 w 5816917"/>
              <a:gd name="connsiteY18" fmla="*/ 4172758 h 6454779"/>
              <a:gd name="connsiteX19" fmla="*/ 2876090 w 5816917"/>
              <a:gd name="connsiteY19" fmla="*/ 4882498 h 6454779"/>
              <a:gd name="connsiteX20" fmla="*/ 2876090 w 5816917"/>
              <a:gd name="connsiteY20" fmla="*/ 4921056 h 6454779"/>
              <a:gd name="connsiteX21" fmla="*/ 3192403 w 5816917"/>
              <a:gd name="connsiteY21" fmla="*/ 5237368 h 6454779"/>
              <a:gd name="connsiteX22" fmla="*/ 5567962 w 5816917"/>
              <a:gd name="connsiteY22" fmla="*/ 5237368 h 6454779"/>
              <a:gd name="connsiteX23" fmla="*/ 5598665 w 5816917"/>
              <a:gd name="connsiteY23" fmla="*/ 5237368 h 6454779"/>
              <a:gd name="connsiteX24" fmla="*/ 5807160 w 5816917"/>
              <a:gd name="connsiteY24" fmla="*/ 5090994 h 6454779"/>
              <a:gd name="connsiteX25" fmla="*/ 5799305 w 5816917"/>
              <a:gd name="connsiteY25" fmla="*/ 4843227 h 6454779"/>
              <a:gd name="connsiteX26" fmla="*/ 825412 w 5816917"/>
              <a:gd name="connsiteY26" fmla="*/ 286324 h 6454779"/>
              <a:gd name="connsiteX27" fmla="*/ 1357360 w 5816917"/>
              <a:gd name="connsiteY27" fmla="*/ 818272 h 6454779"/>
              <a:gd name="connsiteX28" fmla="*/ 1334511 w 5816917"/>
              <a:gd name="connsiteY28" fmla="*/ 972501 h 6454779"/>
              <a:gd name="connsiteX29" fmla="*/ 1303808 w 5816917"/>
              <a:gd name="connsiteY29" fmla="*/ 1049616 h 6454779"/>
              <a:gd name="connsiteX30" fmla="*/ 1303808 w 5816917"/>
              <a:gd name="connsiteY30" fmla="*/ 1057470 h 6454779"/>
              <a:gd name="connsiteX31" fmla="*/ 1210985 w 5816917"/>
              <a:gd name="connsiteY31" fmla="*/ 1188851 h 6454779"/>
              <a:gd name="connsiteX32" fmla="*/ 1210985 w 5816917"/>
              <a:gd name="connsiteY32" fmla="*/ 1188851 h 6454779"/>
              <a:gd name="connsiteX33" fmla="*/ 1156720 w 5816917"/>
              <a:gd name="connsiteY33" fmla="*/ 1243116 h 6454779"/>
              <a:gd name="connsiteX34" fmla="*/ 1102454 w 5816917"/>
              <a:gd name="connsiteY34" fmla="*/ 1281674 h 6454779"/>
              <a:gd name="connsiteX35" fmla="*/ 1086745 w 5816917"/>
              <a:gd name="connsiteY35" fmla="*/ 1289528 h 6454779"/>
              <a:gd name="connsiteX36" fmla="*/ 492677 w 5816917"/>
              <a:gd name="connsiteY36" fmla="*/ 1243116 h 6454779"/>
              <a:gd name="connsiteX37" fmla="*/ 292036 w 5816917"/>
              <a:gd name="connsiteY37" fmla="*/ 826840 h 6454779"/>
              <a:gd name="connsiteX38" fmla="*/ 825412 w 5816917"/>
              <a:gd name="connsiteY38" fmla="*/ 286324 h 6454779"/>
              <a:gd name="connsiteX39" fmla="*/ 1133871 w 5816917"/>
              <a:gd name="connsiteY39" fmla="*/ 5869280 h 6454779"/>
              <a:gd name="connsiteX40" fmla="*/ 825412 w 5816917"/>
              <a:gd name="connsiteY40" fmla="*/ 6177739 h 6454779"/>
              <a:gd name="connsiteX41" fmla="*/ 516954 w 5816917"/>
              <a:gd name="connsiteY41" fmla="*/ 5869280 h 6454779"/>
              <a:gd name="connsiteX42" fmla="*/ 516954 w 5816917"/>
              <a:gd name="connsiteY42" fmla="*/ 1573710 h 6454779"/>
              <a:gd name="connsiteX43" fmla="*/ 539802 w 5816917"/>
              <a:gd name="connsiteY43" fmla="*/ 1581564 h 6454779"/>
              <a:gd name="connsiteX44" fmla="*/ 594068 w 5816917"/>
              <a:gd name="connsiteY44" fmla="*/ 1597272 h 6454779"/>
              <a:gd name="connsiteX45" fmla="*/ 601923 w 5816917"/>
              <a:gd name="connsiteY45" fmla="*/ 1597272 h 6454779"/>
              <a:gd name="connsiteX46" fmla="*/ 601923 w 5816917"/>
              <a:gd name="connsiteY46" fmla="*/ 1597272 h 6454779"/>
              <a:gd name="connsiteX47" fmla="*/ 601923 w 5816917"/>
              <a:gd name="connsiteY47" fmla="*/ 1597272 h 6454779"/>
              <a:gd name="connsiteX48" fmla="*/ 701886 w 5816917"/>
              <a:gd name="connsiteY48" fmla="*/ 1620121 h 6454779"/>
              <a:gd name="connsiteX49" fmla="*/ 709740 w 5816917"/>
              <a:gd name="connsiteY49" fmla="*/ 1620121 h 6454779"/>
              <a:gd name="connsiteX50" fmla="*/ 717594 w 5816917"/>
              <a:gd name="connsiteY50" fmla="*/ 1620121 h 6454779"/>
              <a:gd name="connsiteX51" fmla="*/ 717594 w 5816917"/>
              <a:gd name="connsiteY51" fmla="*/ 1620121 h 6454779"/>
              <a:gd name="connsiteX52" fmla="*/ 717594 w 5816917"/>
              <a:gd name="connsiteY52" fmla="*/ 1620121 h 6454779"/>
              <a:gd name="connsiteX53" fmla="*/ 725449 w 5816917"/>
              <a:gd name="connsiteY53" fmla="*/ 1620121 h 6454779"/>
              <a:gd name="connsiteX54" fmla="*/ 764006 w 5816917"/>
              <a:gd name="connsiteY54" fmla="*/ 1627975 h 6454779"/>
              <a:gd name="connsiteX55" fmla="*/ 833266 w 5816917"/>
              <a:gd name="connsiteY55" fmla="*/ 1627975 h 6454779"/>
              <a:gd name="connsiteX56" fmla="*/ 833266 w 5816917"/>
              <a:gd name="connsiteY56" fmla="*/ 1627975 h 6454779"/>
              <a:gd name="connsiteX57" fmla="*/ 833266 w 5816917"/>
              <a:gd name="connsiteY57" fmla="*/ 1627975 h 6454779"/>
              <a:gd name="connsiteX58" fmla="*/ 902527 w 5816917"/>
              <a:gd name="connsiteY58" fmla="*/ 1627975 h 6454779"/>
              <a:gd name="connsiteX59" fmla="*/ 941084 w 5816917"/>
              <a:gd name="connsiteY59" fmla="*/ 1620121 h 6454779"/>
              <a:gd name="connsiteX60" fmla="*/ 963933 w 5816917"/>
              <a:gd name="connsiteY60" fmla="*/ 1620121 h 6454779"/>
              <a:gd name="connsiteX61" fmla="*/ 963933 w 5816917"/>
              <a:gd name="connsiteY61" fmla="*/ 1620121 h 6454779"/>
              <a:gd name="connsiteX62" fmla="*/ 971787 w 5816917"/>
              <a:gd name="connsiteY62" fmla="*/ 1620121 h 6454779"/>
              <a:gd name="connsiteX63" fmla="*/ 987496 w 5816917"/>
              <a:gd name="connsiteY63" fmla="*/ 1620121 h 6454779"/>
              <a:gd name="connsiteX64" fmla="*/ 1018199 w 5816917"/>
              <a:gd name="connsiteY64" fmla="*/ 1612267 h 6454779"/>
              <a:gd name="connsiteX65" fmla="*/ 1048902 w 5816917"/>
              <a:gd name="connsiteY65" fmla="*/ 1604413 h 6454779"/>
              <a:gd name="connsiteX66" fmla="*/ 1064610 w 5816917"/>
              <a:gd name="connsiteY66" fmla="*/ 1596558 h 6454779"/>
              <a:gd name="connsiteX67" fmla="*/ 1064610 w 5816917"/>
              <a:gd name="connsiteY67" fmla="*/ 1596558 h 6454779"/>
              <a:gd name="connsiteX68" fmla="*/ 1087459 w 5816917"/>
              <a:gd name="connsiteY68" fmla="*/ 1588704 h 6454779"/>
              <a:gd name="connsiteX69" fmla="*/ 1087459 w 5816917"/>
              <a:gd name="connsiteY69" fmla="*/ 1588704 h 6454779"/>
              <a:gd name="connsiteX70" fmla="*/ 1087459 w 5816917"/>
              <a:gd name="connsiteY70" fmla="*/ 1588704 h 6454779"/>
              <a:gd name="connsiteX71" fmla="*/ 1095313 w 5816917"/>
              <a:gd name="connsiteY71" fmla="*/ 1588704 h 6454779"/>
              <a:gd name="connsiteX72" fmla="*/ 1103168 w 5816917"/>
              <a:gd name="connsiteY72" fmla="*/ 1588704 h 6454779"/>
              <a:gd name="connsiteX73" fmla="*/ 1126016 w 5816917"/>
              <a:gd name="connsiteY73" fmla="*/ 1580850 h 6454779"/>
              <a:gd name="connsiteX74" fmla="*/ 1141725 w 5816917"/>
              <a:gd name="connsiteY74" fmla="*/ 1572996 h 6454779"/>
              <a:gd name="connsiteX75" fmla="*/ 1141725 w 5816917"/>
              <a:gd name="connsiteY75" fmla="*/ 4024955 h 6454779"/>
              <a:gd name="connsiteX76" fmla="*/ 1141725 w 5816917"/>
              <a:gd name="connsiteY76" fmla="*/ 5867852 h 6454779"/>
              <a:gd name="connsiteX77" fmla="*/ 1133871 w 5816917"/>
              <a:gd name="connsiteY77" fmla="*/ 5867852 h 6454779"/>
              <a:gd name="connsiteX78" fmla="*/ 1133871 w 5816917"/>
              <a:gd name="connsiteY78" fmla="*/ 5869280 h 6454779"/>
              <a:gd name="connsiteX79" fmla="*/ 1418766 w 5816917"/>
              <a:gd name="connsiteY79" fmla="*/ 1473746 h 6454779"/>
              <a:gd name="connsiteX80" fmla="*/ 1410912 w 5816917"/>
              <a:gd name="connsiteY80" fmla="*/ 1388777 h 6454779"/>
              <a:gd name="connsiteX81" fmla="*/ 1433761 w 5816917"/>
              <a:gd name="connsiteY81" fmla="*/ 1358074 h 6454779"/>
              <a:gd name="connsiteX82" fmla="*/ 1449469 w 5816917"/>
              <a:gd name="connsiteY82" fmla="*/ 1335226 h 6454779"/>
              <a:gd name="connsiteX83" fmla="*/ 1534438 w 5816917"/>
              <a:gd name="connsiteY83" fmla="*/ 1211699 h 6454779"/>
              <a:gd name="connsiteX84" fmla="*/ 1550147 w 5816917"/>
              <a:gd name="connsiteY84" fmla="*/ 1188851 h 6454779"/>
              <a:gd name="connsiteX85" fmla="*/ 1565855 w 5816917"/>
              <a:gd name="connsiteY85" fmla="*/ 1158147 h 6454779"/>
              <a:gd name="connsiteX86" fmla="*/ 3925706 w 5816917"/>
              <a:gd name="connsiteY86" fmla="*/ 1158147 h 6454779"/>
              <a:gd name="connsiteX87" fmla="*/ 3956409 w 5816917"/>
              <a:gd name="connsiteY87" fmla="*/ 1188851 h 6454779"/>
              <a:gd name="connsiteX88" fmla="*/ 3956409 w 5816917"/>
              <a:gd name="connsiteY88" fmla="*/ 2075669 h 6454779"/>
              <a:gd name="connsiteX89" fmla="*/ 3956409 w 5816917"/>
              <a:gd name="connsiteY89" fmla="*/ 3865014 h 6454779"/>
              <a:gd name="connsiteX90" fmla="*/ 3925706 w 5816917"/>
              <a:gd name="connsiteY90" fmla="*/ 3895717 h 6454779"/>
              <a:gd name="connsiteX91" fmla="*/ 3023179 w 5816917"/>
              <a:gd name="connsiteY91" fmla="*/ 3895717 h 6454779"/>
              <a:gd name="connsiteX92" fmla="*/ 1418766 w 5816917"/>
              <a:gd name="connsiteY92" fmla="*/ 3895717 h 6454779"/>
              <a:gd name="connsiteX93" fmla="*/ 1418766 w 5816917"/>
              <a:gd name="connsiteY93" fmla="*/ 1473746 h 6454779"/>
              <a:gd name="connsiteX94" fmla="*/ 3678653 w 5816917"/>
              <a:gd name="connsiteY94" fmla="*/ 4172758 h 6454779"/>
              <a:gd name="connsiteX95" fmla="*/ 3169554 w 5816917"/>
              <a:gd name="connsiteY95" fmla="*/ 4728269 h 6454779"/>
              <a:gd name="connsiteX96" fmla="*/ 3169554 w 5816917"/>
              <a:gd name="connsiteY96" fmla="*/ 4172758 h 6454779"/>
              <a:gd name="connsiteX97" fmla="*/ 3678653 w 5816917"/>
              <a:gd name="connsiteY97" fmla="*/ 4172758 h 6454779"/>
              <a:gd name="connsiteX98" fmla="*/ 3678653 w 5816917"/>
              <a:gd name="connsiteY98" fmla="*/ 4172758 h 6454779"/>
              <a:gd name="connsiteX99" fmla="*/ 3346632 w 5816917"/>
              <a:gd name="connsiteY99" fmla="*/ 4943904 h 6454779"/>
              <a:gd name="connsiteX100" fmla="*/ 4102070 w 5816917"/>
              <a:gd name="connsiteY100" fmla="*/ 4126346 h 6454779"/>
              <a:gd name="connsiteX101" fmla="*/ 4117778 w 5816917"/>
              <a:gd name="connsiteY101" fmla="*/ 4103498 h 6454779"/>
              <a:gd name="connsiteX102" fmla="*/ 4241305 w 5816917"/>
              <a:gd name="connsiteY102" fmla="*/ 3856445 h 6454779"/>
              <a:gd name="connsiteX103" fmla="*/ 4241305 w 5816917"/>
              <a:gd name="connsiteY103" fmla="*/ 2214189 h 6454779"/>
              <a:gd name="connsiteX104" fmla="*/ 5490847 w 5816917"/>
              <a:gd name="connsiteY104" fmla="*/ 2214189 h 6454779"/>
              <a:gd name="connsiteX105" fmla="*/ 4958899 w 5816917"/>
              <a:gd name="connsiteY105" fmla="*/ 3525138 h 6454779"/>
              <a:gd name="connsiteX106" fmla="*/ 4958899 w 5816917"/>
              <a:gd name="connsiteY106" fmla="*/ 3632956 h 6454779"/>
              <a:gd name="connsiteX107" fmla="*/ 5529404 w 5816917"/>
              <a:gd name="connsiteY107" fmla="*/ 4943904 h 6454779"/>
              <a:gd name="connsiteX108" fmla="*/ 3346632 w 5816917"/>
              <a:gd name="connsiteY108" fmla="*/ 4943904 h 6454779"/>
              <a:gd name="connsiteX109" fmla="*/ 3346632 w 5816917"/>
              <a:gd name="connsiteY109" fmla="*/ 4943904 h 6454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5816917" h="6454779">
                <a:moveTo>
                  <a:pt x="5799305" y="4843227"/>
                </a:moveTo>
                <a:lnTo>
                  <a:pt x="5243795" y="3578690"/>
                </a:lnTo>
                <a:lnTo>
                  <a:pt x="5767888" y="2275596"/>
                </a:lnTo>
                <a:cubicBezTo>
                  <a:pt x="5814300" y="2159924"/>
                  <a:pt x="5790737" y="2082809"/>
                  <a:pt x="5752180" y="2036397"/>
                </a:cubicBezTo>
                <a:cubicBezTo>
                  <a:pt x="5682920" y="1936434"/>
                  <a:pt x="5567247" y="1928580"/>
                  <a:pt x="5536545" y="1928580"/>
                </a:cubicBezTo>
                <a:lnTo>
                  <a:pt x="4241305" y="1928580"/>
                </a:lnTo>
                <a:lnTo>
                  <a:pt x="4241305" y="1180282"/>
                </a:lnTo>
                <a:cubicBezTo>
                  <a:pt x="4241305" y="1010344"/>
                  <a:pt x="4102784" y="863969"/>
                  <a:pt x="3924992" y="863969"/>
                </a:cubicBezTo>
                <a:lnTo>
                  <a:pt x="1635116" y="863969"/>
                </a:lnTo>
                <a:cubicBezTo>
                  <a:pt x="1635116" y="848261"/>
                  <a:pt x="1635116" y="833266"/>
                  <a:pt x="1635116" y="817558"/>
                </a:cubicBezTo>
                <a:cubicBezTo>
                  <a:pt x="1635116" y="370579"/>
                  <a:pt x="1265251" y="0"/>
                  <a:pt x="817558" y="0"/>
                </a:cubicBezTo>
                <a:cubicBezTo>
                  <a:pt x="369865" y="0"/>
                  <a:pt x="0" y="369865"/>
                  <a:pt x="0" y="817558"/>
                </a:cubicBezTo>
                <a:cubicBezTo>
                  <a:pt x="0" y="1041047"/>
                  <a:pt x="84969" y="1241688"/>
                  <a:pt x="231344" y="1388063"/>
                </a:cubicBezTo>
                <a:cubicBezTo>
                  <a:pt x="223490" y="1418766"/>
                  <a:pt x="223490" y="1449469"/>
                  <a:pt x="223490" y="1473032"/>
                </a:cubicBezTo>
                <a:lnTo>
                  <a:pt x="223490" y="5868566"/>
                </a:lnTo>
                <a:cubicBezTo>
                  <a:pt x="223490" y="6192733"/>
                  <a:pt x="493391" y="6462634"/>
                  <a:pt x="817558" y="6462634"/>
                </a:cubicBezTo>
                <a:cubicBezTo>
                  <a:pt x="1141725" y="6462634"/>
                  <a:pt x="1411626" y="6192733"/>
                  <a:pt x="1411626" y="5868566"/>
                </a:cubicBezTo>
                <a:lnTo>
                  <a:pt x="1411626" y="4172758"/>
                </a:lnTo>
                <a:lnTo>
                  <a:pt x="2876090" y="4172758"/>
                </a:lnTo>
                <a:lnTo>
                  <a:pt x="2876090" y="4882498"/>
                </a:lnTo>
                <a:lnTo>
                  <a:pt x="2876090" y="4921056"/>
                </a:lnTo>
                <a:cubicBezTo>
                  <a:pt x="2876090" y="5090994"/>
                  <a:pt x="3014611" y="5237368"/>
                  <a:pt x="3192403" y="5237368"/>
                </a:cubicBezTo>
                <a:lnTo>
                  <a:pt x="5567962" y="5237368"/>
                </a:lnTo>
                <a:cubicBezTo>
                  <a:pt x="5575816" y="5237368"/>
                  <a:pt x="5583670" y="5237368"/>
                  <a:pt x="5598665" y="5237368"/>
                </a:cubicBezTo>
                <a:cubicBezTo>
                  <a:pt x="5621513" y="5229514"/>
                  <a:pt x="5745040" y="5206666"/>
                  <a:pt x="5807160" y="5090994"/>
                </a:cubicBezTo>
                <a:cubicBezTo>
                  <a:pt x="5822154" y="5028873"/>
                  <a:pt x="5845003" y="4951759"/>
                  <a:pt x="5799305" y="4843227"/>
                </a:cubicBezTo>
                <a:close/>
                <a:moveTo>
                  <a:pt x="825412" y="286324"/>
                </a:moveTo>
                <a:cubicBezTo>
                  <a:pt x="1118162" y="286324"/>
                  <a:pt x="1357360" y="525522"/>
                  <a:pt x="1357360" y="818272"/>
                </a:cubicBezTo>
                <a:cubicBezTo>
                  <a:pt x="1357360" y="872538"/>
                  <a:pt x="1349506" y="918235"/>
                  <a:pt x="1334511" y="972501"/>
                </a:cubicBezTo>
                <a:cubicBezTo>
                  <a:pt x="1326657" y="995350"/>
                  <a:pt x="1318803" y="1026767"/>
                  <a:pt x="1303808" y="1049616"/>
                </a:cubicBezTo>
                <a:cubicBezTo>
                  <a:pt x="1303808" y="1049616"/>
                  <a:pt x="1303808" y="1049616"/>
                  <a:pt x="1303808" y="1057470"/>
                </a:cubicBezTo>
                <a:cubicBezTo>
                  <a:pt x="1280960" y="1103882"/>
                  <a:pt x="1249543" y="1150293"/>
                  <a:pt x="1210985" y="1188851"/>
                </a:cubicBezTo>
                <a:lnTo>
                  <a:pt x="1210985" y="1188851"/>
                </a:lnTo>
                <a:cubicBezTo>
                  <a:pt x="1195277" y="1204559"/>
                  <a:pt x="1172428" y="1227408"/>
                  <a:pt x="1156720" y="1243116"/>
                </a:cubicBezTo>
                <a:cubicBezTo>
                  <a:pt x="1141011" y="1258825"/>
                  <a:pt x="1126016" y="1265965"/>
                  <a:pt x="1102454" y="1281674"/>
                </a:cubicBezTo>
                <a:cubicBezTo>
                  <a:pt x="1094599" y="1281674"/>
                  <a:pt x="1094599" y="1289528"/>
                  <a:pt x="1086745" y="1289528"/>
                </a:cubicBezTo>
                <a:cubicBezTo>
                  <a:pt x="901813" y="1389491"/>
                  <a:pt x="654760" y="1374497"/>
                  <a:pt x="492677" y="1243116"/>
                </a:cubicBezTo>
                <a:cubicBezTo>
                  <a:pt x="369151" y="1143153"/>
                  <a:pt x="292036" y="996064"/>
                  <a:pt x="292036" y="826840"/>
                </a:cubicBezTo>
                <a:cubicBezTo>
                  <a:pt x="292750" y="524808"/>
                  <a:pt x="531948" y="286324"/>
                  <a:pt x="825412" y="286324"/>
                </a:cubicBezTo>
                <a:close/>
                <a:moveTo>
                  <a:pt x="1133871" y="5869280"/>
                </a:moveTo>
                <a:cubicBezTo>
                  <a:pt x="1133871" y="6039218"/>
                  <a:pt x="995350" y="6177739"/>
                  <a:pt x="825412" y="6177739"/>
                </a:cubicBezTo>
                <a:cubicBezTo>
                  <a:pt x="655474" y="6177739"/>
                  <a:pt x="516954" y="6039218"/>
                  <a:pt x="516954" y="5869280"/>
                </a:cubicBezTo>
                <a:lnTo>
                  <a:pt x="516954" y="1573710"/>
                </a:lnTo>
                <a:cubicBezTo>
                  <a:pt x="524808" y="1573710"/>
                  <a:pt x="532662" y="1581564"/>
                  <a:pt x="539802" y="1581564"/>
                </a:cubicBezTo>
                <a:cubicBezTo>
                  <a:pt x="555511" y="1589418"/>
                  <a:pt x="570505" y="1597272"/>
                  <a:pt x="594068" y="1597272"/>
                </a:cubicBezTo>
                <a:cubicBezTo>
                  <a:pt x="594068" y="1597272"/>
                  <a:pt x="594068" y="1597272"/>
                  <a:pt x="601923" y="1597272"/>
                </a:cubicBezTo>
                <a:lnTo>
                  <a:pt x="601923" y="1597272"/>
                </a:lnTo>
                <a:lnTo>
                  <a:pt x="601923" y="1597272"/>
                </a:lnTo>
                <a:cubicBezTo>
                  <a:pt x="632626" y="1605127"/>
                  <a:pt x="663329" y="1612981"/>
                  <a:pt x="701886" y="1620121"/>
                </a:cubicBezTo>
                <a:lnTo>
                  <a:pt x="709740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17594" y="1620121"/>
                </a:lnTo>
                <a:lnTo>
                  <a:pt x="725449" y="1620121"/>
                </a:lnTo>
                <a:cubicBezTo>
                  <a:pt x="741157" y="1620121"/>
                  <a:pt x="748297" y="1620121"/>
                  <a:pt x="764006" y="1627975"/>
                </a:cubicBezTo>
                <a:cubicBezTo>
                  <a:pt x="786855" y="1627975"/>
                  <a:pt x="810418" y="1627975"/>
                  <a:pt x="833266" y="1627975"/>
                </a:cubicBezTo>
                <a:lnTo>
                  <a:pt x="833266" y="1627975"/>
                </a:lnTo>
                <a:lnTo>
                  <a:pt x="833266" y="1627975"/>
                </a:lnTo>
                <a:cubicBezTo>
                  <a:pt x="856115" y="1627975"/>
                  <a:pt x="879678" y="1627975"/>
                  <a:pt x="902527" y="1627975"/>
                </a:cubicBezTo>
                <a:cubicBezTo>
                  <a:pt x="918235" y="1627975"/>
                  <a:pt x="925376" y="1627975"/>
                  <a:pt x="941084" y="1620121"/>
                </a:cubicBezTo>
                <a:cubicBezTo>
                  <a:pt x="948938" y="1620121"/>
                  <a:pt x="956793" y="1620121"/>
                  <a:pt x="963933" y="1620121"/>
                </a:cubicBezTo>
                <a:lnTo>
                  <a:pt x="963933" y="1620121"/>
                </a:lnTo>
                <a:lnTo>
                  <a:pt x="971787" y="1620121"/>
                </a:lnTo>
                <a:cubicBezTo>
                  <a:pt x="979641" y="1620121"/>
                  <a:pt x="979641" y="1620121"/>
                  <a:pt x="987496" y="1620121"/>
                </a:cubicBezTo>
                <a:cubicBezTo>
                  <a:pt x="995350" y="1620121"/>
                  <a:pt x="1010344" y="1612267"/>
                  <a:pt x="1018199" y="1612267"/>
                </a:cubicBezTo>
                <a:cubicBezTo>
                  <a:pt x="1026053" y="1612267"/>
                  <a:pt x="1041047" y="1604413"/>
                  <a:pt x="1048902" y="1604413"/>
                </a:cubicBezTo>
                <a:cubicBezTo>
                  <a:pt x="1056756" y="1604413"/>
                  <a:pt x="1056756" y="1604413"/>
                  <a:pt x="1064610" y="1596558"/>
                </a:cubicBezTo>
                <a:lnTo>
                  <a:pt x="1064610" y="1596558"/>
                </a:lnTo>
                <a:cubicBezTo>
                  <a:pt x="1072465" y="1596558"/>
                  <a:pt x="1080319" y="1588704"/>
                  <a:pt x="1087459" y="1588704"/>
                </a:cubicBezTo>
                <a:lnTo>
                  <a:pt x="1087459" y="1588704"/>
                </a:lnTo>
                <a:lnTo>
                  <a:pt x="1087459" y="1588704"/>
                </a:lnTo>
                <a:cubicBezTo>
                  <a:pt x="1087459" y="1588704"/>
                  <a:pt x="1087459" y="1588704"/>
                  <a:pt x="1095313" y="1588704"/>
                </a:cubicBezTo>
                <a:lnTo>
                  <a:pt x="1103168" y="1588704"/>
                </a:lnTo>
                <a:cubicBezTo>
                  <a:pt x="1111022" y="1588704"/>
                  <a:pt x="1118876" y="1580850"/>
                  <a:pt x="1126016" y="1580850"/>
                </a:cubicBezTo>
                <a:cubicBezTo>
                  <a:pt x="1133871" y="1580850"/>
                  <a:pt x="1133871" y="1580850"/>
                  <a:pt x="1141725" y="1572996"/>
                </a:cubicBezTo>
                <a:lnTo>
                  <a:pt x="1141725" y="4024955"/>
                </a:lnTo>
                <a:lnTo>
                  <a:pt x="1141725" y="5867852"/>
                </a:lnTo>
                <a:lnTo>
                  <a:pt x="1133871" y="5867852"/>
                </a:lnTo>
                <a:lnTo>
                  <a:pt x="1133871" y="5869280"/>
                </a:lnTo>
                <a:close/>
                <a:moveTo>
                  <a:pt x="1418766" y="1473746"/>
                </a:moveTo>
                <a:cubicBezTo>
                  <a:pt x="1418766" y="1443043"/>
                  <a:pt x="1418766" y="1419480"/>
                  <a:pt x="1410912" y="1388777"/>
                </a:cubicBezTo>
                <a:cubicBezTo>
                  <a:pt x="1418766" y="1380923"/>
                  <a:pt x="1426621" y="1365929"/>
                  <a:pt x="1433761" y="1358074"/>
                </a:cubicBezTo>
                <a:cubicBezTo>
                  <a:pt x="1441615" y="1350220"/>
                  <a:pt x="1449469" y="1342366"/>
                  <a:pt x="1449469" y="1335226"/>
                </a:cubicBezTo>
                <a:cubicBezTo>
                  <a:pt x="1480172" y="1296668"/>
                  <a:pt x="1510876" y="1258111"/>
                  <a:pt x="1534438" y="1211699"/>
                </a:cubicBezTo>
                <a:cubicBezTo>
                  <a:pt x="1542293" y="1203845"/>
                  <a:pt x="1542293" y="1195991"/>
                  <a:pt x="1550147" y="1188851"/>
                </a:cubicBezTo>
                <a:cubicBezTo>
                  <a:pt x="1558001" y="1180996"/>
                  <a:pt x="1565855" y="1166002"/>
                  <a:pt x="1565855" y="1158147"/>
                </a:cubicBezTo>
                <a:lnTo>
                  <a:pt x="3925706" y="1158147"/>
                </a:lnTo>
                <a:cubicBezTo>
                  <a:pt x="3941414" y="1158147"/>
                  <a:pt x="3956409" y="1173856"/>
                  <a:pt x="3956409" y="1188851"/>
                </a:cubicBezTo>
                <a:lnTo>
                  <a:pt x="3956409" y="2075669"/>
                </a:lnTo>
                <a:lnTo>
                  <a:pt x="3956409" y="3865014"/>
                </a:lnTo>
                <a:cubicBezTo>
                  <a:pt x="3956409" y="3880722"/>
                  <a:pt x="3940700" y="3895717"/>
                  <a:pt x="3925706" y="3895717"/>
                </a:cubicBezTo>
                <a:lnTo>
                  <a:pt x="3023179" y="3895717"/>
                </a:lnTo>
                <a:lnTo>
                  <a:pt x="1418766" y="3895717"/>
                </a:lnTo>
                <a:lnTo>
                  <a:pt x="1418766" y="1473746"/>
                </a:lnTo>
                <a:close/>
                <a:moveTo>
                  <a:pt x="3678653" y="4172758"/>
                </a:moveTo>
                <a:lnTo>
                  <a:pt x="3169554" y="4728269"/>
                </a:lnTo>
                <a:lnTo>
                  <a:pt x="3169554" y="4172758"/>
                </a:lnTo>
                <a:lnTo>
                  <a:pt x="3678653" y="4172758"/>
                </a:lnTo>
                <a:lnTo>
                  <a:pt x="3678653" y="4172758"/>
                </a:lnTo>
                <a:close/>
                <a:moveTo>
                  <a:pt x="3346632" y="4943904"/>
                </a:moveTo>
                <a:lnTo>
                  <a:pt x="4102070" y="4126346"/>
                </a:lnTo>
                <a:cubicBezTo>
                  <a:pt x="4109924" y="4118492"/>
                  <a:pt x="4109924" y="4110638"/>
                  <a:pt x="4117778" y="4103498"/>
                </a:cubicBezTo>
                <a:cubicBezTo>
                  <a:pt x="4194893" y="4049232"/>
                  <a:pt x="4241305" y="3957123"/>
                  <a:pt x="4241305" y="3856445"/>
                </a:cubicBezTo>
                <a:lnTo>
                  <a:pt x="4241305" y="2214189"/>
                </a:lnTo>
                <a:lnTo>
                  <a:pt x="5490847" y="2214189"/>
                </a:lnTo>
                <a:lnTo>
                  <a:pt x="4958899" y="3525138"/>
                </a:lnTo>
                <a:cubicBezTo>
                  <a:pt x="4943190" y="3563696"/>
                  <a:pt x="4943190" y="3602253"/>
                  <a:pt x="4958899" y="3632956"/>
                </a:cubicBezTo>
                <a:lnTo>
                  <a:pt x="5529404" y="4943904"/>
                </a:lnTo>
                <a:lnTo>
                  <a:pt x="3346632" y="4943904"/>
                </a:lnTo>
                <a:lnTo>
                  <a:pt x="3346632" y="4943904"/>
                </a:lnTo>
                <a:close/>
              </a:path>
            </a:pathLst>
          </a:custGeom>
          <a:solidFill>
            <a:schemeClr val="bg1"/>
          </a:solidFill>
          <a:ln w="9511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1" name="Forma libre 350">
            <a:extLst>
              <a:ext uri="{FF2B5EF4-FFF2-40B4-BE49-F238E27FC236}">
                <a16:creationId xmlns:a16="http://schemas.microsoft.com/office/drawing/2014/main" id="{EB64B331-F2A9-6940-B199-27F7E14EFDDE}"/>
              </a:ext>
            </a:extLst>
          </p:cNvPr>
          <p:cNvSpPr/>
          <p:nvPr/>
        </p:nvSpPr>
        <p:spPr>
          <a:xfrm>
            <a:off x="1270707" y="5340268"/>
            <a:ext cx="301338" cy="266321"/>
          </a:xfrm>
          <a:custGeom>
            <a:avLst/>
            <a:gdLst>
              <a:gd name="connsiteX0" fmla="*/ 5633105 w 5819775"/>
              <a:gd name="connsiteY0" fmla="*/ 0 h 5143500"/>
              <a:gd name="connsiteX1" fmla="*/ 5577394 w 5819775"/>
              <a:gd name="connsiteY1" fmla="*/ 7125 h 5143500"/>
              <a:gd name="connsiteX2" fmla="*/ 5563144 w 5819775"/>
              <a:gd name="connsiteY2" fmla="*/ 14249 h 5143500"/>
              <a:gd name="connsiteX3" fmla="*/ 3841815 w 5819775"/>
              <a:gd name="connsiteY3" fmla="*/ 686067 h 5143500"/>
              <a:gd name="connsiteX4" fmla="*/ 2162605 w 5819775"/>
              <a:gd name="connsiteY4" fmla="*/ 34985 h 5143500"/>
              <a:gd name="connsiteX5" fmla="*/ 2148356 w 5819775"/>
              <a:gd name="connsiteY5" fmla="*/ 27861 h 5143500"/>
              <a:gd name="connsiteX6" fmla="*/ 1994165 w 5819775"/>
              <a:gd name="connsiteY6" fmla="*/ 7134 h 5143500"/>
              <a:gd name="connsiteX7" fmla="*/ 1980563 w 5819775"/>
              <a:gd name="connsiteY7" fmla="*/ 7134 h 5143500"/>
              <a:gd name="connsiteX8" fmla="*/ 1980563 w 5819775"/>
              <a:gd name="connsiteY8" fmla="*/ 7134 h 5143500"/>
              <a:gd name="connsiteX9" fmla="*/ 1763536 w 5819775"/>
              <a:gd name="connsiteY9" fmla="*/ 49244 h 5143500"/>
              <a:gd name="connsiteX10" fmla="*/ 1735675 w 5819775"/>
              <a:gd name="connsiteY10" fmla="*/ 56369 h 5143500"/>
              <a:gd name="connsiteX11" fmla="*/ 210647 w 5819775"/>
              <a:gd name="connsiteY11" fmla="*/ 651081 h 5143500"/>
              <a:gd name="connsiteX12" fmla="*/ 744 w 5819775"/>
              <a:gd name="connsiteY12" fmla="*/ 958806 h 5143500"/>
              <a:gd name="connsiteX13" fmla="*/ 744 w 5819775"/>
              <a:gd name="connsiteY13" fmla="*/ 4926206 h 5143500"/>
              <a:gd name="connsiteX14" fmla="*/ 63581 w 5819775"/>
              <a:gd name="connsiteY14" fmla="*/ 5093999 h 5143500"/>
              <a:gd name="connsiteX15" fmla="*/ 196388 w 5819775"/>
              <a:gd name="connsiteY15" fmla="*/ 5149711 h 5143500"/>
              <a:gd name="connsiteX16" fmla="*/ 287085 w 5819775"/>
              <a:gd name="connsiteY16" fmla="*/ 5128975 h 5143500"/>
              <a:gd name="connsiteX17" fmla="*/ 1987031 w 5819775"/>
              <a:gd name="connsiteY17" fmla="*/ 4464292 h 5143500"/>
              <a:gd name="connsiteX18" fmla="*/ 3610529 w 5819775"/>
              <a:gd name="connsiteY18" fmla="*/ 5093999 h 5143500"/>
              <a:gd name="connsiteX19" fmla="*/ 3652639 w 5819775"/>
              <a:gd name="connsiteY19" fmla="*/ 5108248 h 5143500"/>
              <a:gd name="connsiteX20" fmla="*/ 3841805 w 5819775"/>
              <a:gd name="connsiteY20" fmla="*/ 5136109 h 5143500"/>
              <a:gd name="connsiteX21" fmla="*/ 3848930 w 5819775"/>
              <a:gd name="connsiteY21" fmla="*/ 5136109 h 5143500"/>
              <a:gd name="connsiteX22" fmla="*/ 3848930 w 5819775"/>
              <a:gd name="connsiteY22" fmla="*/ 5136109 h 5143500"/>
              <a:gd name="connsiteX23" fmla="*/ 4079559 w 5819775"/>
              <a:gd name="connsiteY23" fmla="*/ 5093999 h 5143500"/>
              <a:gd name="connsiteX24" fmla="*/ 5660947 w 5819775"/>
              <a:gd name="connsiteY24" fmla="*/ 4478551 h 5143500"/>
              <a:gd name="connsiteX25" fmla="*/ 5668072 w 5819775"/>
              <a:gd name="connsiteY25" fmla="*/ 4471426 h 5143500"/>
              <a:gd name="connsiteX26" fmla="*/ 5828739 w 5819775"/>
              <a:gd name="connsiteY26" fmla="*/ 4205812 h 5143500"/>
              <a:gd name="connsiteX27" fmla="*/ 5828739 w 5819775"/>
              <a:gd name="connsiteY27" fmla="*/ 217027 h 5143500"/>
              <a:gd name="connsiteX28" fmla="*/ 5633105 w 5819775"/>
              <a:gd name="connsiteY28" fmla="*/ 0 h 5143500"/>
              <a:gd name="connsiteX29" fmla="*/ 252757 w 5819775"/>
              <a:gd name="connsiteY29" fmla="*/ 4862713 h 5143500"/>
              <a:gd name="connsiteX30" fmla="*/ 252757 w 5819775"/>
              <a:gd name="connsiteY30" fmla="*/ 958806 h 5143500"/>
              <a:gd name="connsiteX31" fmla="*/ 301991 w 5819775"/>
              <a:gd name="connsiteY31" fmla="*/ 895969 h 5143500"/>
              <a:gd name="connsiteX32" fmla="*/ 1813409 w 5819775"/>
              <a:gd name="connsiteY32" fmla="*/ 308372 h 5143500"/>
              <a:gd name="connsiteX33" fmla="*/ 1848394 w 5819775"/>
              <a:gd name="connsiteY33" fmla="*/ 301247 h 5143500"/>
              <a:gd name="connsiteX34" fmla="*/ 1848394 w 5819775"/>
              <a:gd name="connsiteY34" fmla="*/ 301247 h 5143500"/>
              <a:gd name="connsiteX35" fmla="*/ 1848394 w 5819775"/>
              <a:gd name="connsiteY35" fmla="*/ 4247264 h 5143500"/>
              <a:gd name="connsiteX36" fmla="*/ 252757 w 5819775"/>
              <a:gd name="connsiteY36" fmla="*/ 4862713 h 5143500"/>
              <a:gd name="connsiteX37" fmla="*/ 2106884 w 5819775"/>
              <a:gd name="connsiteY37" fmla="*/ 4240140 h 5143500"/>
              <a:gd name="connsiteX38" fmla="*/ 2106884 w 5819775"/>
              <a:gd name="connsiteY38" fmla="*/ 286998 h 5143500"/>
              <a:gd name="connsiteX39" fmla="*/ 3708998 w 5819775"/>
              <a:gd name="connsiteY39" fmla="*/ 909580 h 5143500"/>
              <a:gd name="connsiteX40" fmla="*/ 3708998 w 5819775"/>
              <a:gd name="connsiteY40" fmla="*/ 4862722 h 5143500"/>
              <a:gd name="connsiteX41" fmla="*/ 2106884 w 5819775"/>
              <a:gd name="connsiteY41" fmla="*/ 4240140 h 5143500"/>
              <a:gd name="connsiteX42" fmla="*/ 5563135 w 5819775"/>
              <a:gd name="connsiteY42" fmla="*/ 4212279 h 5143500"/>
              <a:gd name="connsiteX43" fmla="*/ 5548885 w 5819775"/>
              <a:gd name="connsiteY43" fmla="*/ 4240140 h 5143500"/>
              <a:gd name="connsiteX44" fmla="*/ 3974622 w 5819775"/>
              <a:gd name="connsiteY44" fmla="*/ 4855588 h 5143500"/>
              <a:gd name="connsiteX45" fmla="*/ 3967497 w 5819775"/>
              <a:gd name="connsiteY45" fmla="*/ 4862713 h 5143500"/>
              <a:gd name="connsiteX46" fmla="*/ 3967497 w 5819775"/>
              <a:gd name="connsiteY46" fmla="*/ 909571 h 5143500"/>
              <a:gd name="connsiteX47" fmla="*/ 5562487 w 5819775"/>
              <a:gd name="connsiteY47" fmla="*/ 286988 h 5143500"/>
              <a:gd name="connsiteX48" fmla="*/ 5562487 w 5819775"/>
              <a:gd name="connsiteY48" fmla="*/ 4212279 h 5143500"/>
              <a:gd name="connsiteX49" fmla="*/ 5563135 w 5819775"/>
              <a:gd name="connsiteY49" fmla="*/ 4212279 h 5143500"/>
              <a:gd name="connsiteX50" fmla="*/ 4338706 w 5819775"/>
              <a:gd name="connsiteY50" fmla="*/ 3288459 h 5143500"/>
              <a:gd name="connsiteX51" fmla="*/ 4513623 w 5819775"/>
              <a:gd name="connsiteY51" fmla="*/ 3246349 h 5143500"/>
              <a:gd name="connsiteX52" fmla="*/ 4716401 w 5819775"/>
              <a:gd name="connsiteY52" fmla="*/ 3365554 h 5143500"/>
              <a:gd name="connsiteX53" fmla="*/ 4898442 w 5819775"/>
              <a:gd name="connsiteY53" fmla="*/ 3078556 h 5143500"/>
              <a:gd name="connsiteX54" fmla="*/ 5080484 w 5819775"/>
              <a:gd name="connsiteY54" fmla="*/ 3036446 h 5143500"/>
              <a:gd name="connsiteX55" fmla="*/ 5122594 w 5819775"/>
              <a:gd name="connsiteY55" fmla="*/ 3218488 h 5143500"/>
              <a:gd name="connsiteX56" fmla="*/ 4940552 w 5819775"/>
              <a:gd name="connsiteY56" fmla="*/ 3498361 h 5143500"/>
              <a:gd name="connsiteX57" fmla="*/ 5136205 w 5819775"/>
              <a:gd name="connsiteY57" fmla="*/ 3617566 h 5143500"/>
              <a:gd name="connsiteX58" fmla="*/ 5178316 w 5819775"/>
              <a:gd name="connsiteY58" fmla="*/ 3792484 h 5143500"/>
              <a:gd name="connsiteX59" fmla="*/ 5066235 w 5819775"/>
              <a:gd name="connsiteY59" fmla="*/ 3855320 h 5143500"/>
              <a:gd name="connsiteX60" fmla="*/ 5003398 w 5819775"/>
              <a:gd name="connsiteY60" fmla="*/ 3834594 h 5143500"/>
              <a:gd name="connsiteX61" fmla="*/ 4800621 w 5819775"/>
              <a:gd name="connsiteY61" fmla="*/ 3715388 h 5143500"/>
              <a:gd name="connsiteX62" fmla="*/ 4618579 w 5819775"/>
              <a:gd name="connsiteY62" fmla="*/ 4002386 h 5143500"/>
              <a:gd name="connsiteX63" fmla="*/ 4506498 w 5819775"/>
              <a:gd name="connsiteY63" fmla="*/ 4065223 h 5143500"/>
              <a:gd name="connsiteX64" fmla="*/ 4436528 w 5819775"/>
              <a:gd name="connsiteY64" fmla="*/ 4044496 h 5143500"/>
              <a:gd name="connsiteX65" fmla="*/ 4394417 w 5819775"/>
              <a:gd name="connsiteY65" fmla="*/ 3862454 h 5143500"/>
              <a:gd name="connsiteX66" fmla="*/ 4576459 w 5819775"/>
              <a:gd name="connsiteY66" fmla="*/ 3582581 h 5143500"/>
              <a:gd name="connsiteX67" fmla="*/ 4380806 w 5819775"/>
              <a:gd name="connsiteY67" fmla="*/ 3463376 h 5143500"/>
              <a:gd name="connsiteX68" fmla="*/ 4338706 w 5819775"/>
              <a:gd name="connsiteY68" fmla="*/ 3288459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5819775" h="5143500">
                <a:moveTo>
                  <a:pt x="5633105" y="0"/>
                </a:moveTo>
                <a:cubicBezTo>
                  <a:pt x="5612379" y="0"/>
                  <a:pt x="5598120" y="0"/>
                  <a:pt x="5577394" y="7125"/>
                </a:cubicBezTo>
                <a:cubicBezTo>
                  <a:pt x="5570269" y="7125"/>
                  <a:pt x="5563144" y="7125"/>
                  <a:pt x="5563144" y="14249"/>
                </a:cubicBezTo>
                <a:lnTo>
                  <a:pt x="3841815" y="686067"/>
                </a:lnTo>
                <a:lnTo>
                  <a:pt x="2162605" y="34985"/>
                </a:lnTo>
                <a:cubicBezTo>
                  <a:pt x="2155480" y="34985"/>
                  <a:pt x="2155480" y="34985"/>
                  <a:pt x="2148356" y="27861"/>
                </a:cubicBezTo>
                <a:cubicBezTo>
                  <a:pt x="2113370" y="20736"/>
                  <a:pt x="2064135" y="7134"/>
                  <a:pt x="1994165" y="7134"/>
                </a:cubicBezTo>
                <a:lnTo>
                  <a:pt x="1980563" y="7134"/>
                </a:lnTo>
                <a:lnTo>
                  <a:pt x="1980563" y="7134"/>
                </a:lnTo>
                <a:cubicBezTo>
                  <a:pt x="1903468" y="7134"/>
                  <a:pt x="1833507" y="21384"/>
                  <a:pt x="1763536" y="49244"/>
                </a:cubicBezTo>
                <a:cubicBezTo>
                  <a:pt x="1756411" y="49244"/>
                  <a:pt x="1742810" y="56369"/>
                  <a:pt x="1735675" y="56369"/>
                </a:cubicBezTo>
                <a:lnTo>
                  <a:pt x="210647" y="651081"/>
                </a:lnTo>
                <a:cubicBezTo>
                  <a:pt x="35730" y="721052"/>
                  <a:pt x="-6380" y="875233"/>
                  <a:pt x="744" y="958806"/>
                </a:cubicBezTo>
                <a:lnTo>
                  <a:pt x="744" y="4926206"/>
                </a:lnTo>
                <a:cubicBezTo>
                  <a:pt x="744" y="4946933"/>
                  <a:pt x="744" y="5031153"/>
                  <a:pt x="63581" y="5093999"/>
                </a:cubicBezTo>
                <a:cubicBezTo>
                  <a:pt x="98566" y="5128984"/>
                  <a:pt x="147801" y="5149711"/>
                  <a:pt x="196388" y="5149711"/>
                </a:cubicBezTo>
                <a:cubicBezTo>
                  <a:pt x="224248" y="5149711"/>
                  <a:pt x="259224" y="5142586"/>
                  <a:pt x="287085" y="5128975"/>
                </a:cubicBezTo>
                <a:lnTo>
                  <a:pt x="1987031" y="4464292"/>
                </a:lnTo>
                <a:lnTo>
                  <a:pt x="3610529" y="5093999"/>
                </a:lnTo>
                <a:lnTo>
                  <a:pt x="3652639" y="5108248"/>
                </a:lnTo>
                <a:cubicBezTo>
                  <a:pt x="3687624" y="5122498"/>
                  <a:pt x="3750461" y="5136109"/>
                  <a:pt x="3841805" y="5136109"/>
                </a:cubicBezTo>
                <a:cubicBezTo>
                  <a:pt x="3841805" y="5136109"/>
                  <a:pt x="3841805" y="5136109"/>
                  <a:pt x="3848930" y="5136109"/>
                </a:cubicBezTo>
                <a:lnTo>
                  <a:pt x="3848930" y="5136109"/>
                </a:lnTo>
                <a:cubicBezTo>
                  <a:pt x="3933150" y="5136109"/>
                  <a:pt x="4003121" y="5121859"/>
                  <a:pt x="4079559" y="5093999"/>
                </a:cubicBezTo>
                <a:lnTo>
                  <a:pt x="5660947" y="4478551"/>
                </a:lnTo>
                <a:cubicBezTo>
                  <a:pt x="5660947" y="4478551"/>
                  <a:pt x="5668072" y="4478551"/>
                  <a:pt x="5668072" y="4471426"/>
                </a:cubicBezTo>
                <a:cubicBezTo>
                  <a:pt x="5773018" y="4422191"/>
                  <a:pt x="5828739" y="4324369"/>
                  <a:pt x="5828739" y="4205812"/>
                </a:cubicBezTo>
                <a:lnTo>
                  <a:pt x="5828739" y="217027"/>
                </a:lnTo>
                <a:cubicBezTo>
                  <a:pt x="5822272" y="69971"/>
                  <a:pt x="5723803" y="0"/>
                  <a:pt x="5633105" y="0"/>
                </a:cubicBezTo>
                <a:close/>
                <a:moveTo>
                  <a:pt x="252757" y="4862713"/>
                </a:moveTo>
                <a:lnTo>
                  <a:pt x="252757" y="958806"/>
                </a:lnTo>
                <a:cubicBezTo>
                  <a:pt x="252757" y="944556"/>
                  <a:pt x="259881" y="909571"/>
                  <a:pt x="301991" y="895969"/>
                </a:cubicBezTo>
                <a:lnTo>
                  <a:pt x="1813409" y="308372"/>
                </a:lnTo>
                <a:cubicBezTo>
                  <a:pt x="1827658" y="308372"/>
                  <a:pt x="1834135" y="301247"/>
                  <a:pt x="1848394" y="301247"/>
                </a:cubicBezTo>
                <a:lnTo>
                  <a:pt x="1848394" y="301247"/>
                </a:lnTo>
                <a:lnTo>
                  <a:pt x="1848394" y="4247264"/>
                </a:lnTo>
                <a:lnTo>
                  <a:pt x="252757" y="4862713"/>
                </a:lnTo>
                <a:close/>
                <a:moveTo>
                  <a:pt x="2106884" y="4240140"/>
                </a:moveTo>
                <a:lnTo>
                  <a:pt x="2106884" y="286998"/>
                </a:lnTo>
                <a:lnTo>
                  <a:pt x="3708998" y="909580"/>
                </a:lnTo>
                <a:lnTo>
                  <a:pt x="3708998" y="4862722"/>
                </a:lnTo>
                <a:lnTo>
                  <a:pt x="2106884" y="4240140"/>
                </a:lnTo>
                <a:close/>
                <a:moveTo>
                  <a:pt x="5563135" y="4212279"/>
                </a:moveTo>
                <a:cubicBezTo>
                  <a:pt x="5563135" y="4233015"/>
                  <a:pt x="5556010" y="4240140"/>
                  <a:pt x="5548885" y="4240140"/>
                </a:cubicBezTo>
                <a:lnTo>
                  <a:pt x="3974622" y="4855588"/>
                </a:lnTo>
                <a:cubicBezTo>
                  <a:pt x="3974622" y="4855588"/>
                  <a:pt x="3967497" y="4855588"/>
                  <a:pt x="3967497" y="4862713"/>
                </a:cubicBezTo>
                <a:lnTo>
                  <a:pt x="3967497" y="909571"/>
                </a:lnTo>
                <a:lnTo>
                  <a:pt x="5562487" y="286988"/>
                </a:lnTo>
                <a:lnTo>
                  <a:pt x="5562487" y="4212279"/>
                </a:lnTo>
                <a:lnTo>
                  <a:pt x="5563135" y="4212279"/>
                </a:lnTo>
                <a:close/>
                <a:moveTo>
                  <a:pt x="4338706" y="3288459"/>
                </a:moveTo>
                <a:cubicBezTo>
                  <a:pt x="4373691" y="3225622"/>
                  <a:pt x="4457911" y="3204239"/>
                  <a:pt x="4513623" y="3246349"/>
                </a:cubicBezTo>
                <a:lnTo>
                  <a:pt x="4716401" y="3365554"/>
                </a:lnTo>
                <a:lnTo>
                  <a:pt x="4898442" y="3078556"/>
                </a:lnTo>
                <a:cubicBezTo>
                  <a:pt x="4933428" y="3015720"/>
                  <a:pt x="5017648" y="3001461"/>
                  <a:pt x="5080484" y="3036446"/>
                </a:cubicBezTo>
                <a:cubicBezTo>
                  <a:pt x="5143321" y="3071432"/>
                  <a:pt x="5157580" y="3155652"/>
                  <a:pt x="5122594" y="3218488"/>
                </a:cubicBezTo>
                <a:lnTo>
                  <a:pt x="4940552" y="3498361"/>
                </a:lnTo>
                <a:lnTo>
                  <a:pt x="5136205" y="3617566"/>
                </a:lnTo>
                <a:cubicBezTo>
                  <a:pt x="5199042" y="3652552"/>
                  <a:pt x="5220425" y="3736772"/>
                  <a:pt x="5178316" y="3792484"/>
                </a:cubicBezTo>
                <a:cubicBezTo>
                  <a:pt x="5157589" y="3834594"/>
                  <a:pt x="5108345" y="3855320"/>
                  <a:pt x="5066235" y="3855320"/>
                </a:cubicBezTo>
                <a:cubicBezTo>
                  <a:pt x="5045508" y="3855320"/>
                  <a:pt x="5024124" y="3848195"/>
                  <a:pt x="5003398" y="3834594"/>
                </a:cubicBezTo>
                <a:lnTo>
                  <a:pt x="4800621" y="3715388"/>
                </a:lnTo>
                <a:lnTo>
                  <a:pt x="4618579" y="4002386"/>
                </a:lnTo>
                <a:cubicBezTo>
                  <a:pt x="4590718" y="4044496"/>
                  <a:pt x="4548608" y="4065223"/>
                  <a:pt x="4506498" y="4065223"/>
                </a:cubicBezTo>
                <a:cubicBezTo>
                  <a:pt x="4485772" y="4065223"/>
                  <a:pt x="4457263" y="4058098"/>
                  <a:pt x="4436528" y="4044496"/>
                </a:cubicBezTo>
                <a:cubicBezTo>
                  <a:pt x="4373691" y="4009511"/>
                  <a:pt x="4359432" y="3925291"/>
                  <a:pt x="4394417" y="3862454"/>
                </a:cubicBezTo>
                <a:lnTo>
                  <a:pt x="4576459" y="3582581"/>
                </a:lnTo>
                <a:lnTo>
                  <a:pt x="4380806" y="3463376"/>
                </a:lnTo>
                <a:cubicBezTo>
                  <a:pt x="4324456" y="3428390"/>
                  <a:pt x="4303730" y="3351295"/>
                  <a:pt x="4338706" y="328845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3" name="Forma libre 352">
            <a:extLst>
              <a:ext uri="{FF2B5EF4-FFF2-40B4-BE49-F238E27FC236}">
                <a16:creationId xmlns:a16="http://schemas.microsoft.com/office/drawing/2014/main" id="{9CDDA339-AD50-F74E-893C-C41D425C52DB}"/>
              </a:ext>
            </a:extLst>
          </p:cNvPr>
          <p:cNvSpPr/>
          <p:nvPr/>
        </p:nvSpPr>
        <p:spPr>
          <a:xfrm>
            <a:off x="481232" y="4813951"/>
            <a:ext cx="301338" cy="151409"/>
          </a:xfrm>
          <a:custGeom>
            <a:avLst/>
            <a:gdLst>
              <a:gd name="connsiteX0" fmla="*/ 5511470 w 5819775"/>
              <a:gd name="connsiteY0" fmla="*/ 803386 h 2924175"/>
              <a:gd name="connsiteX1" fmla="*/ 5215176 w 5819775"/>
              <a:gd name="connsiteY1" fmla="*/ 803386 h 2924175"/>
              <a:gd name="connsiteX2" fmla="*/ 5215176 w 5819775"/>
              <a:gd name="connsiteY2" fmla="*/ 338061 h 2924175"/>
              <a:gd name="connsiteX3" fmla="*/ 4877115 w 5819775"/>
              <a:gd name="connsiteY3" fmla="*/ 0 h 2924175"/>
              <a:gd name="connsiteX4" fmla="*/ 338061 w 5819775"/>
              <a:gd name="connsiteY4" fmla="*/ 0 h 2924175"/>
              <a:gd name="connsiteX5" fmla="*/ 0 w 5819775"/>
              <a:gd name="connsiteY5" fmla="*/ 338061 h 2924175"/>
              <a:gd name="connsiteX6" fmla="*/ 0 w 5819775"/>
              <a:gd name="connsiteY6" fmla="*/ 2586371 h 2924175"/>
              <a:gd name="connsiteX7" fmla="*/ 338061 w 5819775"/>
              <a:gd name="connsiteY7" fmla="*/ 2924432 h 2924175"/>
              <a:gd name="connsiteX8" fmla="*/ 4884287 w 5819775"/>
              <a:gd name="connsiteY8" fmla="*/ 2924432 h 2924175"/>
              <a:gd name="connsiteX9" fmla="*/ 5222348 w 5819775"/>
              <a:gd name="connsiteY9" fmla="*/ 2586371 h 2924175"/>
              <a:gd name="connsiteX10" fmla="*/ 5222348 w 5819775"/>
              <a:gd name="connsiteY10" fmla="*/ 2036855 h 2924175"/>
              <a:gd name="connsiteX11" fmla="*/ 5518642 w 5819775"/>
              <a:gd name="connsiteY11" fmla="*/ 2036855 h 2924175"/>
              <a:gd name="connsiteX12" fmla="*/ 5828643 w 5819775"/>
              <a:gd name="connsiteY12" fmla="*/ 1726854 h 2924175"/>
              <a:gd name="connsiteX13" fmla="*/ 5828643 w 5819775"/>
              <a:gd name="connsiteY13" fmla="*/ 1113377 h 2924175"/>
              <a:gd name="connsiteX14" fmla="*/ 5511470 w 5819775"/>
              <a:gd name="connsiteY14" fmla="*/ 803386 h 2924175"/>
              <a:gd name="connsiteX15" fmla="*/ 4954772 w 5819775"/>
              <a:gd name="connsiteY15" fmla="*/ 2587028 h 2924175"/>
              <a:gd name="connsiteX16" fmla="*/ 4877105 w 5819775"/>
              <a:gd name="connsiteY16" fmla="*/ 2664695 h 2924175"/>
              <a:gd name="connsiteX17" fmla="*/ 338061 w 5819775"/>
              <a:gd name="connsiteY17" fmla="*/ 2664695 h 2924175"/>
              <a:gd name="connsiteX18" fmla="*/ 260394 w 5819775"/>
              <a:gd name="connsiteY18" fmla="*/ 2587028 h 2924175"/>
              <a:gd name="connsiteX19" fmla="*/ 260394 w 5819775"/>
              <a:gd name="connsiteY19" fmla="*/ 338719 h 2924175"/>
              <a:gd name="connsiteX20" fmla="*/ 338061 w 5819775"/>
              <a:gd name="connsiteY20" fmla="*/ 261052 h 2924175"/>
              <a:gd name="connsiteX21" fmla="*/ 4884287 w 5819775"/>
              <a:gd name="connsiteY21" fmla="*/ 261052 h 2924175"/>
              <a:gd name="connsiteX22" fmla="*/ 4961954 w 5819775"/>
              <a:gd name="connsiteY22" fmla="*/ 338719 h 2924175"/>
              <a:gd name="connsiteX23" fmla="*/ 4961954 w 5819775"/>
              <a:gd name="connsiteY23" fmla="*/ 952195 h 2924175"/>
              <a:gd name="connsiteX24" fmla="*/ 4961954 w 5819775"/>
              <a:gd name="connsiteY24" fmla="*/ 1903733 h 2924175"/>
              <a:gd name="connsiteX25" fmla="*/ 4961954 w 5819775"/>
              <a:gd name="connsiteY25" fmla="*/ 2587695 h 2924175"/>
              <a:gd name="connsiteX26" fmla="*/ 4954772 w 5819775"/>
              <a:gd name="connsiteY26" fmla="*/ 2587695 h 2924175"/>
              <a:gd name="connsiteX27" fmla="*/ 4954772 w 5819775"/>
              <a:gd name="connsiteY27" fmla="*/ 2587028 h 2924175"/>
              <a:gd name="connsiteX28" fmla="*/ 5561067 w 5819775"/>
              <a:gd name="connsiteY28" fmla="*/ 1726864 h 2924175"/>
              <a:gd name="connsiteX29" fmla="*/ 5511470 w 5819775"/>
              <a:gd name="connsiteY29" fmla="*/ 1776460 h 2924175"/>
              <a:gd name="connsiteX30" fmla="*/ 5215176 w 5819775"/>
              <a:gd name="connsiteY30" fmla="*/ 1776460 h 2924175"/>
              <a:gd name="connsiteX31" fmla="*/ 5215176 w 5819775"/>
              <a:gd name="connsiteY31" fmla="*/ 1064438 h 2924175"/>
              <a:gd name="connsiteX32" fmla="*/ 5511470 w 5819775"/>
              <a:gd name="connsiteY32" fmla="*/ 1064438 h 2924175"/>
              <a:gd name="connsiteX33" fmla="*/ 5561067 w 5819775"/>
              <a:gd name="connsiteY33" fmla="*/ 1114035 h 2924175"/>
              <a:gd name="connsiteX34" fmla="*/ 5561067 w 5819775"/>
              <a:gd name="connsiteY34" fmla="*/ 1726864 h 2924175"/>
              <a:gd name="connsiteX35" fmla="*/ 1211932 w 5819775"/>
              <a:gd name="connsiteY35" fmla="*/ 895407 h 2924175"/>
              <a:gd name="connsiteX36" fmla="*/ 1211932 w 5819775"/>
              <a:gd name="connsiteY36" fmla="*/ 2030330 h 2924175"/>
              <a:gd name="connsiteX37" fmla="*/ 1085326 w 5819775"/>
              <a:gd name="connsiteY37" fmla="*/ 2156936 h 2924175"/>
              <a:gd name="connsiteX38" fmla="*/ 958720 w 5819775"/>
              <a:gd name="connsiteY38" fmla="*/ 2030330 h 2924175"/>
              <a:gd name="connsiteX39" fmla="*/ 958720 w 5819775"/>
              <a:gd name="connsiteY39" fmla="*/ 895407 h 2924175"/>
              <a:gd name="connsiteX40" fmla="*/ 1085326 w 5819775"/>
              <a:gd name="connsiteY40" fmla="*/ 768801 h 2924175"/>
              <a:gd name="connsiteX41" fmla="*/ 1211932 w 5819775"/>
              <a:gd name="connsiteY41" fmla="*/ 895407 h 2924175"/>
              <a:gd name="connsiteX42" fmla="*/ 2233955 w 5819775"/>
              <a:gd name="connsiteY42" fmla="*/ 895407 h 2924175"/>
              <a:gd name="connsiteX43" fmla="*/ 2233955 w 5819775"/>
              <a:gd name="connsiteY43" fmla="*/ 2030330 h 2924175"/>
              <a:gd name="connsiteX44" fmla="*/ 2107349 w 5819775"/>
              <a:gd name="connsiteY44" fmla="*/ 2156936 h 2924175"/>
              <a:gd name="connsiteX45" fmla="*/ 1980743 w 5819775"/>
              <a:gd name="connsiteY45" fmla="*/ 2030330 h 2924175"/>
              <a:gd name="connsiteX46" fmla="*/ 1980743 w 5819775"/>
              <a:gd name="connsiteY46" fmla="*/ 895407 h 2924175"/>
              <a:gd name="connsiteX47" fmla="*/ 2107349 w 5819775"/>
              <a:gd name="connsiteY47" fmla="*/ 768801 h 2924175"/>
              <a:gd name="connsiteX48" fmla="*/ 2233955 w 5819775"/>
              <a:gd name="connsiteY48" fmla="*/ 895407 h 2924175"/>
              <a:gd name="connsiteX49" fmla="*/ 3248797 w 5819775"/>
              <a:gd name="connsiteY49" fmla="*/ 895407 h 2924175"/>
              <a:gd name="connsiteX50" fmla="*/ 3248797 w 5819775"/>
              <a:gd name="connsiteY50" fmla="*/ 2030330 h 2924175"/>
              <a:gd name="connsiteX51" fmla="*/ 3122190 w 5819775"/>
              <a:gd name="connsiteY51" fmla="*/ 2156936 h 2924175"/>
              <a:gd name="connsiteX52" fmla="*/ 2995584 w 5819775"/>
              <a:gd name="connsiteY52" fmla="*/ 2030330 h 2924175"/>
              <a:gd name="connsiteX53" fmla="*/ 2995584 w 5819775"/>
              <a:gd name="connsiteY53" fmla="*/ 895407 h 2924175"/>
              <a:gd name="connsiteX54" fmla="*/ 3122190 w 5819775"/>
              <a:gd name="connsiteY54" fmla="*/ 768801 h 2924175"/>
              <a:gd name="connsiteX55" fmla="*/ 3248797 w 5819775"/>
              <a:gd name="connsiteY55" fmla="*/ 895407 h 2924175"/>
              <a:gd name="connsiteX56" fmla="*/ 4270820 w 5819775"/>
              <a:gd name="connsiteY56" fmla="*/ 895407 h 2924175"/>
              <a:gd name="connsiteX57" fmla="*/ 4270820 w 5819775"/>
              <a:gd name="connsiteY57" fmla="*/ 2030330 h 2924175"/>
              <a:gd name="connsiteX58" fmla="*/ 4144213 w 5819775"/>
              <a:gd name="connsiteY58" fmla="*/ 2156936 h 2924175"/>
              <a:gd name="connsiteX59" fmla="*/ 4017607 w 5819775"/>
              <a:gd name="connsiteY59" fmla="*/ 2030330 h 2924175"/>
              <a:gd name="connsiteX60" fmla="*/ 4017607 w 5819775"/>
              <a:gd name="connsiteY60" fmla="*/ 895407 h 2924175"/>
              <a:gd name="connsiteX61" fmla="*/ 4144213 w 5819775"/>
              <a:gd name="connsiteY61" fmla="*/ 768801 h 2924175"/>
              <a:gd name="connsiteX62" fmla="*/ 4270820 w 5819775"/>
              <a:gd name="connsiteY62" fmla="*/ 895407 h 292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5819775" h="2924175">
                <a:moveTo>
                  <a:pt x="5511470" y="803386"/>
                </a:moveTo>
                <a:lnTo>
                  <a:pt x="5215176" y="803386"/>
                </a:lnTo>
                <a:lnTo>
                  <a:pt x="5215176" y="338061"/>
                </a:lnTo>
                <a:cubicBezTo>
                  <a:pt x="5215176" y="154676"/>
                  <a:pt x="5067033" y="0"/>
                  <a:pt x="4877115" y="0"/>
                </a:cubicBezTo>
                <a:lnTo>
                  <a:pt x="338061" y="0"/>
                </a:lnTo>
                <a:cubicBezTo>
                  <a:pt x="154676" y="0"/>
                  <a:pt x="0" y="148142"/>
                  <a:pt x="0" y="338061"/>
                </a:cubicBezTo>
                <a:lnTo>
                  <a:pt x="0" y="2586371"/>
                </a:lnTo>
                <a:cubicBezTo>
                  <a:pt x="0" y="2769756"/>
                  <a:pt x="148152" y="2924432"/>
                  <a:pt x="338061" y="2924432"/>
                </a:cubicBezTo>
                <a:lnTo>
                  <a:pt x="4884287" y="2924432"/>
                </a:lnTo>
                <a:cubicBezTo>
                  <a:pt x="5067672" y="2924432"/>
                  <a:pt x="5222348" y="2776280"/>
                  <a:pt x="5222348" y="2586371"/>
                </a:cubicBezTo>
                <a:lnTo>
                  <a:pt x="5222348" y="2036855"/>
                </a:lnTo>
                <a:lnTo>
                  <a:pt x="5518642" y="2036855"/>
                </a:lnTo>
                <a:cubicBezTo>
                  <a:pt x="5687673" y="2036855"/>
                  <a:pt x="5828643" y="1895885"/>
                  <a:pt x="5828643" y="1726854"/>
                </a:cubicBezTo>
                <a:lnTo>
                  <a:pt x="5828643" y="1113377"/>
                </a:lnTo>
                <a:cubicBezTo>
                  <a:pt x="5821470" y="944356"/>
                  <a:pt x="5680501" y="803386"/>
                  <a:pt x="5511470" y="803386"/>
                </a:cubicBezTo>
                <a:close/>
                <a:moveTo>
                  <a:pt x="4954772" y="2587028"/>
                </a:moveTo>
                <a:cubicBezTo>
                  <a:pt x="4954772" y="2629453"/>
                  <a:pt x="4919530" y="2664695"/>
                  <a:pt x="4877105" y="2664695"/>
                </a:cubicBezTo>
                <a:lnTo>
                  <a:pt x="338061" y="2664695"/>
                </a:lnTo>
                <a:cubicBezTo>
                  <a:pt x="295637" y="2664695"/>
                  <a:pt x="260394" y="2629453"/>
                  <a:pt x="260394" y="2587028"/>
                </a:cubicBezTo>
                <a:lnTo>
                  <a:pt x="260394" y="338719"/>
                </a:lnTo>
                <a:cubicBezTo>
                  <a:pt x="260394" y="296294"/>
                  <a:pt x="295637" y="261052"/>
                  <a:pt x="338061" y="261052"/>
                </a:cubicBezTo>
                <a:lnTo>
                  <a:pt x="4884287" y="261052"/>
                </a:lnTo>
                <a:cubicBezTo>
                  <a:pt x="4926711" y="261052"/>
                  <a:pt x="4961954" y="296294"/>
                  <a:pt x="4961954" y="338719"/>
                </a:cubicBezTo>
                <a:lnTo>
                  <a:pt x="4961954" y="952195"/>
                </a:lnTo>
                <a:lnTo>
                  <a:pt x="4961954" y="1903733"/>
                </a:lnTo>
                <a:lnTo>
                  <a:pt x="4961954" y="2587695"/>
                </a:lnTo>
                <a:lnTo>
                  <a:pt x="4954772" y="2587695"/>
                </a:lnTo>
                <a:lnTo>
                  <a:pt x="4954772" y="2587028"/>
                </a:lnTo>
                <a:close/>
                <a:moveTo>
                  <a:pt x="5561067" y="1726864"/>
                </a:moveTo>
                <a:cubicBezTo>
                  <a:pt x="5561067" y="1754924"/>
                  <a:pt x="5540178" y="1776460"/>
                  <a:pt x="5511470" y="1776460"/>
                </a:cubicBezTo>
                <a:lnTo>
                  <a:pt x="5215176" y="1776460"/>
                </a:lnTo>
                <a:lnTo>
                  <a:pt x="5215176" y="1064438"/>
                </a:lnTo>
                <a:lnTo>
                  <a:pt x="5511470" y="1064438"/>
                </a:lnTo>
                <a:cubicBezTo>
                  <a:pt x="5539531" y="1064438"/>
                  <a:pt x="5561067" y="1085326"/>
                  <a:pt x="5561067" y="1114035"/>
                </a:cubicBezTo>
                <a:lnTo>
                  <a:pt x="5561067" y="1726864"/>
                </a:lnTo>
                <a:close/>
                <a:moveTo>
                  <a:pt x="1211932" y="895407"/>
                </a:moveTo>
                <a:lnTo>
                  <a:pt x="1211932" y="2030330"/>
                </a:lnTo>
                <a:cubicBezTo>
                  <a:pt x="1211932" y="2100815"/>
                  <a:pt x="1155802" y="2156936"/>
                  <a:pt x="1085326" y="2156936"/>
                </a:cubicBezTo>
                <a:cubicBezTo>
                  <a:pt x="1014841" y="2156936"/>
                  <a:pt x="958720" y="2100806"/>
                  <a:pt x="958720" y="2030330"/>
                </a:cubicBezTo>
                <a:lnTo>
                  <a:pt x="958720" y="895407"/>
                </a:lnTo>
                <a:cubicBezTo>
                  <a:pt x="958720" y="824922"/>
                  <a:pt x="1014851" y="768801"/>
                  <a:pt x="1085326" y="768801"/>
                </a:cubicBezTo>
                <a:cubicBezTo>
                  <a:pt x="1155811" y="768801"/>
                  <a:pt x="1211932" y="817750"/>
                  <a:pt x="1211932" y="895407"/>
                </a:cubicBezTo>
                <a:close/>
                <a:moveTo>
                  <a:pt x="2233955" y="895407"/>
                </a:moveTo>
                <a:lnTo>
                  <a:pt x="2233955" y="2030330"/>
                </a:lnTo>
                <a:cubicBezTo>
                  <a:pt x="2233955" y="2100815"/>
                  <a:pt x="2177825" y="2156936"/>
                  <a:pt x="2107349" y="2156936"/>
                </a:cubicBezTo>
                <a:cubicBezTo>
                  <a:pt x="2036864" y="2156936"/>
                  <a:pt x="1980743" y="2100806"/>
                  <a:pt x="1980743" y="2030330"/>
                </a:cubicBezTo>
                <a:lnTo>
                  <a:pt x="1980743" y="895407"/>
                </a:lnTo>
                <a:cubicBezTo>
                  <a:pt x="1980743" y="824922"/>
                  <a:pt x="2036874" y="768801"/>
                  <a:pt x="2107349" y="768801"/>
                </a:cubicBezTo>
                <a:cubicBezTo>
                  <a:pt x="2170652" y="761619"/>
                  <a:pt x="2233955" y="817750"/>
                  <a:pt x="2233955" y="895407"/>
                </a:cubicBezTo>
                <a:close/>
                <a:moveTo>
                  <a:pt x="3248797" y="895407"/>
                </a:moveTo>
                <a:lnTo>
                  <a:pt x="3248797" y="2030330"/>
                </a:lnTo>
                <a:cubicBezTo>
                  <a:pt x="3248797" y="2100815"/>
                  <a:pt x="3192666" y="2156936"/>
                  <a:pt x="3122190" y="2156936"/>
                </a:cubicBezTo>
                <a:cubicBezTo>
                  <a:pt x="3051715" y="2156936"/>
                  <a:pt x="2995584" y="2100806"/>
                  <a:pt x="2995584" y="2030330"/>
                </a:cubicBezTo>
                <a:lnTo>
                  <a:pt x="2995584" y="895407"/>
                </a:lnTo>
                <a:cubicBezTo>
                  <a:pt x="2995584" y="824922"/>
                  <a:pt x="3051705" y="768801"/>
                  <a:pt x="3122190" y="768801"/>
                </a:cubicBezTo>
                <a:cubicBezTo>
                  <a:pt x="3192675" y="761619"/>
                  <a:pt x="3248797" y="817750"/>
                  <a:pt x="3248797" y="895407"/>
                </a:cubicBezTo>
                <a:close/>
                <a:moveTo>
                  <a:pt x="4270820" y="895407"/>
                </a:moveTo>
                <a:lnTo>
                  <a:pt x="4270820" y="2030330"/>
                </a:lnTo>
                <a:cubicBezTo>
                  <a:pt x="4270820" y="2100815"/>
                  <a:pt x="4214689" y="2156936"/>
                  <a:pt x="4144213" y="2156936"/>
                </a:cubicBezTo>
                <a:cubicBezTo>
                  <a:pt x="4073728" y="2156936"/>
                  <a:pt x="4017607" y="2100806"/>
                  <a:pt x="4017607" y="2030330"/>
                </a:cubicBezTo>
                <a:lnTo>
                  <a:pt x="4017607" y="895407"/>
                </a:lnTo>
                <a:cubicBezTo>
                  <a:pt x="4017607" y="824922"/>
                  <a:pt x="4073728" y="768801"/>
                  <a:pt x="4144213" y="768801"/>
                </a:cubicBezTo>
                <a:cubicBezTo>
                  <a:pt x="4214689" y="761619"/>
                  <a:pt x="4270820" y="817750"/>
                  <a:pt x="4270820" y="89540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5" name="Forma libre 354">
            <a:extLst>
              <a:ext uri="{FF2B5EF4-FFF2-40B4-BE49-F238E27FC236}">
                <a16:creationId xmlns:a16="http://schemas.microsoft.com/office/drawing/2014/main" id="{0B97DB57-BEE0-1D41-B25F-497000B5B239}"/>
              </a:ext>
            </a:extLst>
          </p:cNvPr>
          <p:cNvSpPr/>
          <p:nvPr/>
        </p:nvSpPr>
        <p:spPr>
          <a:xfrm>
            <a:off x="4276895" y="3377616"/>
            <a:ext cx="301338" cy="301338"/>
          </a:xfrm>
          <a:custGeom>
            <a:avLst/>
            <a:gdLst>
              <a:gd name="connsiteX0" fmla="*/ 2918403 w 5819775"/>
              <a:gd name="connsiteY0" fmla="*/ 2011566 h 5819775"/>
              <a:gd name="connsiteX1" fmla="*/ 2012242 w 5819775"/>
              <a:gd name="connsiteY1" fmla="*/ 2917727 h 5819775"/>
              <a:gd name="connsiteX2" fmla="*/ 2918403 w 5819775"/>
              <a:gd name="connsiteY2" fmla="*/ 3823888 h 5819775"/>
              <a:gd name="connsiteX3" fmla="*/ 3832069 w 5819775"/>
              <a:gd name="connsiteY3" fmla="*/ 2917727 h 5819775"/>
              <a:gd name="connsiteX4" fmla="*/ 2918403 w 5819775"/>
              <a:gd name="connsiteY4" fmla="*/ 2011566 h 5819775"/>
              <a:gd name="connsiteX5" fmla="*/ 2918403 w 5819775"/>
              <a:gd name="connsiteY5" fmla="*/ 3559131 h 5819775"/>
              <a:gd name="connsiteX6" fmla="*/ 2276999 w 5819775"/>
              <a:gd name="connsiteY6" fmla="*/ 2917727 h 5819775"/>
              <a:gd name="connsiteX7" fmla="*/ 2918403 w 5819775"/>
              <a:gd name="connsiteY7" fmla="*/ 2276323 h 5819775"/>
              <a:gd name="connsiteX8" fmla="*/ 3559807 w 5819775"/>
              <a:gd name="connsiteY8" fmla="*/ 2917727 h 5819775"/>
              <a:gd name="connsiteX9" fmla="*/ 2918403 w 5819775"/>
              <a:gd name="connsiteY9" fmla="*/ 3559131 h 5819775"/>
              <a:gd name="connsiteX10" fmla="*/ 5696246 w 5819775"/>
              <a:gd name="connsiteY10" fmla="*/ 2785348 h 5819775"/>
              <a:gd name="connsiteX11" fmla="*/ 5290928 w 5819775"/>
              <a:gd name="connsiteY11" fmla="*/ 2785348 h 5819775"/>
              <a:gd name="connsiteX12" fmla="*/ 3050781 w 5819775"/>
              <a:gd name="connsiteY12" fmla="*/ 545201 h 5819775"/>
              <a:gd name="connsiteX13" fmla="*/ 3050781 w 5819775"/>
              <a:gd name="connsiteY13" fmla="*/ 132378 h 5819775"/>
              <a:gd name="connsiteX14" fmla="*/ 2918403 w 5819775"/>
              <a:gd name="connsiteY14" fmla="*/ 0 h 5819775"/>
              <a:gd name="connsiteX15" fmla="*/ 2786025 w 5819775"/>
              <a:gd name="connsiteY15" fmla="*/ 132378 h 5819775"/>
              <a:gd name="connsiteX16" fmla="*/ 2786025 w 5819775"/>
              <a:gd name="connsiteY16" fmla="*/ 545201 h 5819775"/>
              <a:gd name="connsiteX17" fmla="*/ 552698 w 5819775"/>
              <a:gd name="connsiteY17" fmla="*/ 2777843 h 5819775"/>
              <a:gd name="connsiteX18" fmla="*/ 132378 w 5819775"/>
              <a:gd name="connsiteY18" fmla="*/ 2777843 h 5819775"/>
              <a:gd name="connsiteX19" fmla="*/ 0 w 5819775"/>
              <a:gd name="connsiteY19" fmla="*/ 2910221 h 5819775"/>
              <a:gd name="connsiteX20" fmla="*/ 132378 w 5819775"/>
              <a:gd name="connsiteY20" fmla="*/ 3042599 h 5819775"/>
              <a:gd name="connsiteX21" fmla="*/ 552707 w 5819775"/>
              <a:gd name="connsiteY21" fmla="*/ 3042599 h 5819775"/>
              <a:gd name="connsiteX22" fmla="*/ 2785348 w 5819775"/>
              <a:gd name="connsiteY22" fmla="*/ 5275241 h 5819775"/>
              <a:gd name="connsiteX23" fmla="*/ 2785348 w 5819775"/>
              <a:gd name="connsiteY23" fmla="*/ 5688064 h 5819775"/>
              <a:gd name="connsiteX24" fmla="*/ 2917727 w 5819775"/>
              <a:gd name="connsiteY24" fmla="*/ 5820442 h 5819775"/>
              <a:gd name="connsiteX25" fmla="*/ 3050105 w 5819775"/>
              <a:gd name="connsiteY25" fmla="*/ 5688064 h 5819775"/>
              <a:gd name="connsiteX26" fmla="*/ 3050105 w 5819775"/>
              <a:gd name="connsiteY26" fmla="*/ 5275241 h 5819775"/>
              <a:gd name="connsiteX27" fmla="*/ 5290252 w 5819775"/>
              <a:gd name="connsiteY27" fmla="*/ 3035094 h 5819775"/>
              <a:gd name="connsiteX28" fmla="*/ 5695569 w 5819775"/>
              <a:gd name="connsiteY28" fmla="*/ 3035094 h 5819775"/>
              <a:gd name="connsiteX29" fmla="*/ 5827947 w 5819775"/>
              <a:gd name="connsiteY29" fmla="*/ 2902715 h 5819775"/>
              <a:gd name="connsiteX30" fmla="*/ 5696246 w 5819775"/>
              <a:gd name="connsiteY30" fmla="*/ 2785348 h 5819775"/>
              <a:gd name="connsiteX31" fmla="*/ 3050781 w 5819775"/>
              <a:gd name="connsiteY31" fmla="*/ 5017989 h 5819775"/>
              <a:gd name="connsiteX32" fmla="*/ 3050781 w 5819775"/>
              <a:gd name="connsiteY32" fmla="*/ 4605166 h 5819775"/>
              <a:gd name="connsiteX33" fmla="*/ 2918403 w 5819775"/>
              <a:gd name="connsiteY33" fmla="*/ 4472788 h 5819775"/>
              <a:gd name="connsiteX34" fmla="*/ 2786025 w 5819775"/>
              <a:gd name="connsiteY34" fmla="*/ 4605166 h 5819775"/>
              <a:gd name="connsiteX35" fmla="*/ 2786025 w 5819775"/>
              <a:gd name="connsiteY35" fmla="*/ 5017989 h 5819775"/>
              <a:gd name="connsiteX36" fmla="*/ 825637 w 5819775"/>
              <a:gd name="connsiteY36" fmla="*/ 3057601 h 5819775"/>
              <a:gd name="connsiteX37" fmla="*/ 1230954 w 5819775"/>
              <a:gd name="connsiteY37" fmla="*/ 3057601 h 5819775"/>
              <a:gd name="connsiteX38" fmla="*/ 1363332 w 5819775"/>
              <a:gd name="connsiteY38" fmla="*/ 2925223 h 5819775"/>
              <a:gd name="connsiteX39" fmla="*/ 1230954 w 5819775"/>
              <a:gd name="connsiteY39" fmla="*/ 2792844 h 5819775"/>
              <a:gd name="connsiteX40" fmla="*/ 825637 w 5819775"/>
              <a:gd name="connsiteY40" fmla="*/ 2792844 h 5819775"/>
              <a:gd name="connsiteX41" fmla="*/ 2786025 w 5819775"/>
              <a:gd name="connsiteY41" fmla="*/ 832466 h 5819775"/>
              <a:gd name="connsiteX42" fmla="*/ 2786025 w 5819775"/>
              <a:gd name="connsiteY42" fmla="*/ 1245289 h 5819775"/>
              <a:gd name="connsiteX43" fmla="*/ 2918403 w 5819775"/>
              <a:gd name="connsiteY43" fmla="*/ 1377667 h 5819775"/>
              <a:gd name="connsiteX44" fmla="*/ 3050781 w 5819775"/>
              <a:gd name="connsiteY44" fmla="*/ 1245289 h 5819775"/>
              <a:gd name="connsiteX45" fmla="*/ 3050781 w 5819775"/>
              <a:gd name="connsiteY45" fmla="*/ 832466 h 5819775"/>
              <a:gd name="connsiteX46" fmla="*/ 5018675 w 5819775"/>
              <a:gd name="connsiteY46" fmla="*/ 2792854 h 5819775"/>
              <a:gd name="connsiteX47" fmla="*/ 4598346 w 5819775"/>
              <a:gd name="connsiteY47" fmla="*/ 2792854 h 5819775"/>
              <a:gd name="connsiteX48" fmla="*/ 4465968 w 5819775"/>
              <a:gd name="connsiteY48" fmla="*/ 2925233 h 5819775"/>
              <a:gd name="connsiteX49" fmla="*/ 4598346 w 5819775"/>
              <a:gd name="connsiteY49" fmla="*/ 3057611 h 5819775"/>
              <a:gd name="connsiteX50" fmla="*/ 5018675 w 5819775"/>
              <a:gd name="connsiteY50" fmla="*/ 3057611 h 5819775"/>
              <a:gd name="connsiteX51" fmla="*/ 3050781 w 5819775"/>
              <a:gd name="connsiteY51" fmla="*/ 5017989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19775" h="5819775">
                <a:moveTo>
                  <a:pt x="2918403" y="2011566"/>
                </a:moveTo>
                <a:cubicBezTo>
                  <a:pt x="2417559" y="2011566"/>
                  <a:pt x="2012242" y="2416883"/>
                  <a:pt x="2012242" y="2917727"/>
                </a:cubicBezTo>
                <a:cubicBezTo>
                  <a:pt x="2012242" y="3418570"/>
                  <a:pt x="2417559" y="3823888"/>
                  <a:pt x="2918403" y="3823888"/>
                </a:cubicBezTo>
                <a:cubicBezTo>
                  <a:pt x="3419247" y="3823888"/>
                  <a:pt x="3832069" y="3418570"/>
                  <a:pt x="3832069" y="2917727"/>
                </a:cubicBezTo>
                <a:cubicBezTo>
                  <a:pt x="3832069" y="2416883"/>
                  <a:pt x="3419247" y="2011566"/>
                  <a:pt x="2918403" y="2011566"/>
                </a:cubicBezTo>
                <a:close/>
                <a:moveTo>
                  <a:pt x="2918403" y="3559131"/>
                </a:moveTo>
                <a:cubicBezTo>
                  <a:pt x="2564949" y="3559131"/>
                  <a:pt x="2276999" y="3271866"/>
                  <a:pt x="2276999" y="2917727"/>
                </a:cubicBezTo>
                <a:cubicBezTo>
                  <a:pt x="2276999" y="2563587"/>
                  <a:pt x="2564263" y="2276323"/>
                  <a:pt x="2918403" y="2276323"/>
                </a:cubicBezTo>
                <a:cubicBezTo>
                  <a:pt x="3271857" y="2276323"/>
                  <a:pt x="3559807" y="2563587"/>
                  <a:pt x="3559807" y="2917727"/>
                </a:cubicBezTo>
                <a:cubicBezTo>
                  <a:pt x="3559807" y="3271866"/>
                  <a:pt x="3271857" y="3559131"/>
                  <a:pt x="2918403" y="3559131"/>
                </a:cubicBezTo>
                <a:close/>
                <a:moveTo>
                  <a:pt x="5696246" y="2785348"/>
                </a:moveTo>
                <a:lnTo>
                  <a:pt x="5290928" y="2785348"/>
                </a:lnTo>
                <a:cubicBezTo>
                  <a:pt x="5224739" y="1584417"/>
                  <a:pt x="4251713" y="611381"/>
                  <a:pt x="3050781" y="545201"/>
                </a:cubicBezTo>
                <a:lnTo>
                  <a:pt x="3050781" y="132378"/>
                </a:lnTo>
                <a:cubicBezTo>
                  <a:pt x="3050781" y="58684"/>
                  <a:pt x="2992098" y="0"/>
                  <a:pt x="2918403" y="0"/>
                </a:cubicBezTo>
                <a:cubicBezTo>
                  <a:pt x="2844708" y="0"/>
                  <a:pt x="2786025" y="58684"/>
                  <a:pt x="2786025" y="132378"/>
                </a:cubicBezTo>
                <a:lnTo>
                  <a:pt x="2786025" y="545201"/>
                </a:lnTo>
                <a:cubicBezTo>
                  <a:pt x="1584417" y="618211"/>
                  <a:pt x="626393" y="1583731"/>
                  <a:pt x="552698" y="2777843"/>
                </a:cubicBezTo>
                <a:lnTo>
                  <a:pt x="132378" y="2777843"/>
                </a:lnTo>
                <a:cubicBezTo>
                  <a:pt x="58684" y="2777843"/>
                  <a:pt x="0" y="2836526"/>
                  <a:pt x="0" y="2910221"/>
                </a:cubicBezTo>
                <a:cubicBezTo>
                  <a:pt x="0" y="2983916"/>
                  <a:pt x="58684" y="3042599"/>
                  <a:pt x="132378" y="3042599"/>
                </a:cubicBezTo>
                <a:lnTo>
                  <a:pt x="552707" y="3042599"/>
                </a:lnTo>
                <a:cubicBezTo>
                  <a:pt x="618896" y="4243531"/>
                  <a:pt x="1584417" y="5209051"/>
                  <a:pt x="2785348" y="5275241"/>
                </a:cubicBezTo>
                <a:lnTo>
                  <a:pt x="2785348" y="5688064"/>
                </a:lnTo>
                <a:cubicBezTo>
                  <a:pt x="2785348" y="5761759"/>
                  <a:pt x="2844032" y="5820442"/>
                  <a:pt x="2917727" y="5820442"/>
                </a:cubicBezTo>
                <a:cubicBezTo>
                  <a:pt x="2991422" y="5820442"/>
                  <a:pt x="3050105" y="5761759"/>
                  <a:pt x="3050105" y="5688064"/>
                </a:cubicBezTo>
                <a:lnTo>
                  <a:pt x="3050105" y="5275241"/>
                </a:lnTo>
                <a:cubicBezTo>
                  <a:pt x="4258542" y="5209051"/>
                  <a:pt x="5224063" y="4243531"/>
                  <a:pt x="5290252" y="3035094"/>
                </a:cubicBezTo>
                <a:lnTo>
                  <a:pt x="5695569" y="3035094"/>
                </a:lnTo>
                <a:cubicBezTo>
                  <a:pt x="5769264" y="3035094"/>
                  <a:pt x="5827947" y="2976410"/>
                  <a:pt x="5827947" y="2902715"/>
                </a:cubicBezTo>
                <a:cubicBezTo>
                  <a:pt x="5829300" y="2829020"/>
                  <a:pt x="5769941" y="2785348"/>
                  <a:pt x="5696246" y="2785348"/>
                </a:cubicBezTo>
                <a:close/>
                <a:moveTo>
                  <a:pt x="3050781" y="5017989"/>
                </a:moveTo>
                <a:lnTo>
                  <a:pt x="3050781" y="4605166"/>
                </a:lnTo>
                <a:cubicBezTo>
                  <a:pt x="3050781" y="4531472"/>
                  <a:pt x="2992098" y="4472788"/>
                  <a:pt x="2918403" y="4472788"/>
                </a:cubicBezTo>
                <a:cubicBezTo>
                  <a:pt x="2844708" y="4472788"/>
                  <a:pt x="2786025" y="4531472"/>
                  <a:pt x="2786025" y="4605166"/>
                </a:cubicBezTo>
                <a:lnTo>
                  <a:pt x="2786025" y="5017989"/>
                </a:lnTo>
                <a:cubicBezTo>
                  <a:pt x="1739303" y="4944295"/>
                  <a:pt x="899331" y="4104323"/>
                  <a:pt x="825637" y="3057601"/>
                </a:cubicBezTo>
                <a:lnTo>
                  <a:pt x="1230954" y="3057601"/>
                </a:lnTo>
                <a:cubicBezTo>
                  <a:pt x="1304649" y="3057601"/>
                  <a:pt x="1363332" y="2998918"/>
                  <a:pt x="1363332" y="2925223"/>
                </a:cubicBezTo>
                <a:cubicBezTo>
                  <a:pt x="1363332" y="2851528"/>
                  <a:pt x="1304649" y="2792844"/>
                  <a:pt x="1230954" y="2792844"/>
                </a:cubicBezTo>
                <a:lnTo>
                  <a:pt x="825637" y="2792844"/>
                </a:lnTo>
                <a:cubicBezTo>
                  <a:pt x="891826" y="1746133"/>
                  <a:pt x="1731797" y="898655"/>
                  <a:pt x="2786025" y="832466"/>
                </a:cubicBezTo>
                <a:lnTo>
                  <a:pt x="2786025" y="1245289"/>
                </a:lnTo>
                <a:cubicBezTo>
                  <a:pt x="2786025" y="1318984"/>
                  <a:pt x="2844708" y="1377667"/>
                  <a:pt x="2918403" y="1377667"/>
                </a:cubicBezTo>
                <a:cubicBezTo>
                  <a:pt x="2992098" y="1377667"/>
                  <a:pt x="3050781" y="1318984"/>
                  <a:pt x="3050781" y="1245289"/>
                </a:cubicBezTo>
                <a:lnTo>
                  <a:pt x="3050781" y="832466"/>
                </a:lnTo>
                <a:cubicBezTo>
                  <a:pt x="4104323" y="898655"/>
                  <a:pt x="4951800" y="1738627"/>
                  <a:pt x="5018675" y="2792854"/>
                </a:cubicBezTo>
                <a:lnTo>
                  <a:pt x="4598346" y="2792854"/>
                </a:lnTo>
                <a:cubicBezTo>
                  <a:pt x="4524651" y="2792854"/>
                  <a:pt x="4465968" y="2851538"/>
                  <a:pt x="4465968" y="2925233"/>
                </a:cubicBezTo>
                <a:cubicBezTo>
                  <a:pt x="4465968" y="2998927"/>
                  <a:pt x="4524651" y="3057611"/>
                  <a:pt x="4598346" y="3057611"/>
                </a:cubicBezTo>
                <a:lnTo>
                  <a:pt x="5018675" y="3057611"/>
                </a:lnTo>
                <a:cubicBezTo>
                  <a:pt x="4952486" y="4111828"/>
                  <a:pt x="4105008" y="4951800"/>
                  <a:pt x="3050781" y="501798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7" name="Forma libre 356">
            <a:extLst>
              <a:ext uri="{FF2B5EF4-FFF2-40B4-BE49-F238E27FC236}">
                <a16:creationId xmlns:a16="http://schemas.microsoft.com/office/drawing/2014/main" id="{287B0EE7-4CE9-8942-A187-710AEFEADD45}"/>
              </a:ext>
            </a:extLst>
          </p:cNvPr>
          <p:cNvSpPr/>
          <p:nvPr/>
        </p:nvSpPr>
        <p:spPr>
          <a:xfrm>
            <a:off x="6449143" y="3394892"/>
            <a:ext cx="301503" cy="301995"/>
          </a:xfrm>
          <a:custGeom>
            <a:avLst/>
            <a:gdLst>
              <a:gd name="connsiteX0" fmla="*/ 5680427 w 5822970"/>
              <a:gd name="connsiteY0" fmla="*/ 921523 h 5832485"/>
              <a:gd name="connsiteX1" fmla="*/ 4902841 w 5822970"/>
              <a:gd name="connsiteY1" fmla="*/ 143938 h 5832485"/>
              <a:gd name="connsiteX2" fmla="*/ 4558572 w 5822970"/>
              <a:gd name="connsiteY2" fmla="*/ 0 h 5832485"/>
              <a:gd name="connsiteX3" fmla="*/ 4214294 w 5822970"/>
              <a:gd name="connsiteY3" fmla="*/ 143938 h 5832485"/>
              <a:gd name="connsiteX4" fmla="*/ 3693433 w 5822970"/>
              <a:gd name="connsiteY4" fmla="*/ 664799 h 5832485"/>
              <a:gd name="connsiteX5" fmla="*/ 3389231 w 5822970"/>
              <a:gd name="connsiteY5" fmla="*/ 728604 h 5832485"/>
              <a:gd name="connsiteX6" fmla="*/ 3165160 w 5822970"/>
              <a:gd name="connsiteY6" fmla="*/ 952674 h 5832485"/>
              <a:gd name="connsiteX7" fmla="*/ 3108767 w 5822970"/>
              <a:gd name="connsiteY7" fmla="*/ 1289531 h 5832485"/>
              <a:gd name="connsiteX8" fmla="*/ 592007 w 5822970"/>
              <a:gd name="connsiteY8" fmla="*/ 3806301 h 5832485"/>
              <a:gd name="connsiteX9" fmla="*/ 575679 w 5822970"/>
              <a:gd name="connsiteY9" fmla="*/ 3830040 h 5832485"/>
              <a:gd name="connsiteX10" fmla="*/ 575679 w 5822970"/>
              <a:gd name="connsiteY10" fmla="*/ 3838204 h 5832485"/>
              <a:gd name="connsiteX11" fmla="*/ 559352 w 5822970"/>
              <a:gd name="connsiteY11" fmla="*/ 3861943 h 5832485"/>
              <a:gd name="connsiteX12" fmla="*/ 559352 w 5822970"/>
              <a:gd name="connsiteY12" fmla="*/ 3861943 h 5832485"/>
              <a:gd name="connsiteX13" fmla="*/ 111212 w 5822970"/>
              <a:gd name="connsiteY13" fmla="*/ 5224946 h 5832485"/>
              <a:gd name="connsiteX14" fmla="*/ 111212 w 5822970"/>
              <a:gd name="connsiteY14" fmla="*/ 5224946 h 5832485"/>
              <a:gd name="connsiteX15" fmla="*/ 62982 w 5822970"/>
              <a:gd name="connsiteY15" fmla="*/ 5368884 h 5832485"/>
              <a:gd name="connsiteX16" fmla="*/ 14752 w 5822970"/>
              <a:gd name="connsiteY16" fmla="*/ 5512822 h 5832485"/>
              <a:gd name="connsiteX17" fmla="*/ 6589 w 5822970"/>
              <a:gd name="connsiteY17" fmla="*/ 5529149 h 5832485"/>
              <a:gd name="connsiteX18" fmla="*/ 30328 w 5822970"/>
              <a:gd name="connsiteY18" fmla="*/ 5713153 h 5832485"/>
              <a:gd name="connsiteX19" fmla="*/ 54067 w 5822970"/>
              <a:gd name="connsiteY19" fmla="*/ 5753219 h 5832485"/>
              <a:gd name="connsiteX20" fmla="*/ 254398 w 5822970"/>
              <a:gd name="connsiteY20" fmla="*/ 5841515 h 5832485"/>
              <a:gd name="connsiteX21" fmla="*/ 254398 w 5822970"/>
              <a:gd name="connsiteY21" fmla="*/ 5841515 h 5832485"/>
              <a:gd name="connsiteX22" fmla="*/ 278137 w 5822970"/>
              <a:gd name="connsiteY22" fmla="*/ 5841515 h 5832485"/>
              <a:gd name="connsiteX23" fmla="*/ 310040 w 5822970"/>
              <a:gd name="connsiteY23" fmla="*/ 5841515 h 5832485"/>
              <a:gd name="connsiteX24" fmla="*/ 310040 w 5822970"/>
              <a:gd name="connsiteY24" fmla="*/ 5841515 h 5832485"/>
              <a:gd name="connsiteX25" fmla="*/ 310040 w 5822970"/>
              <a:gd name="connsiteY25" fmla="*/ 5841515 h 5832485"/>
              <a:gd name="connsiteX26" fmla="*/ 326367 w 5822970"/>
              <a:gd name="connsiteY26" fmla="*/ 5833351 h 5832485"/>
              <a:gd name="connsiteX27" fmla="*/ 526698 w 5822970"/>
              <a:gd name="connsiteY27" fmla="*/ 5769546 h 5832485"/>
              <a:gd name="connsiteX28" fmla="*/ 1969082 w 5822970"/>
              <a:gd name="connsiteY28" fmla="*/ 5296915 h 5832485"/>
              <a:gd name="connsiteX29" fmla="*/ 1969082 w 5822970"/>
              <a:gd name="connsiteY29" fmla="*/ 5296915 h 5832485"/>
              <a:gd name="connsiteX30" fmla="*/ 2025475 w 5822970"/>
              <a:gd name="connsiteY30" fmla="*/ 5265012 h 5832485"/>
              <a:gd name="connsiteX31" fmla="*/ 4549657 w 5822970"/>
              <a:gd name="connsiteY31" fmla="*/ 2740831 h 5832485"/>
              <a:gd name="connsiteX32" fmla="*/ 4653529 w 5822970"/>
              <a:gd name="connsiteY32" fmla="*/ 2757158 h 5832485"/>
              <a:gd name="connsiteX33" fmla="*/ 4862024 w 5822970"/>
              <a:gd name="connsiteY33" fmla="*/ 2668862 h 5832485"/>
              <a:gd name="connsiteX34" fmla="*/ 5086094 w 5822970"/>
              <a:gd name="connsiteY34" fmla="*/ 2444792 h 5832485"/>
              <a:gd name="connsiteX35" fmla="*/ 5149899 w 5822970"/>
              <a:gd name="connsiteY35" fmla="*/ 2132425 h 5832485"/>
              <a:gd name="connsiteX36" fmla="*/ 5670760 w 5822970"/>
              <a:gd name="connsiteY36" fmla="*/ 1611564 h 5832485"/>
              <a:gd name="connsiteX37" fmla="*/ 5680427 w 5822970"/>
              <a:gd name="connsiteY37" fmla="*/ 921523 h 5832485"/>
              <a:gd name="connsiteX38" fmla="*/ 1937941 w 5822970"/>
              <a:gd name="connsiteY38" fmla="*/ 4944482 h 5832485"/>
              <a:gd name="connsiteX39" fmla="*/ 1529857 w 5822970"/>
              <a:gd name="connsiteY39" fmla="*/ 4535657 h 5832485"/>
              <a:gd name="connsiteX40" fmla="*/ 3925676 w 5822970"/>
              <a:gd name="connsiteY40" fmla="*/ 2131674 h 5832485"/>
              <a:gd name="connsiteX41" fmla="*/ 4334502 w 5822970"/>
              <a:gd name="connsiteY41" fmla="*/ 2540499 h 5832485"/>
              <a:gd name="connsiteX42" fmla="*/ 1937941 w 5822970"/>
              <a:gd name="connsiteY42" fmla="*/ 4944482 h 5832485"/>
              <a:gd name="connsiteX43" fmla="*/ 3717182 w 5822970"/>
              <a:gd name="connsiteY43" fmla="*/ 1923179 h 5832485"/>
              <a:gd name="connsiteX44" fmla="*/ 1321362 w 5822970"/>
              <a:gd name="connsiteY44" fmla="*/ 4327162 h 5832485"/>
              <a:gd name="connsiteX45" fmla="*/ 912536 w 5822970"/>
              <a:gd name="connsiteY45" fmla="*/ 3910915 h 5832485"/>
              <a:gd name="connsiteX46" fmla="*/ 3308356 w 5822970"/>
              <a:gd name="connsiteY46" fmla="*/ 1515095 h 5832485"/>
              <a:gd name="connsiteX47" fmla="*/ 3717182 w 5822970"/>
              <a:gd name="connsiteY47" fmla="*/ 1923179 h 5832485"/>
              <a:gd name="connsiteX48" fmla="*/ 623909 w 5822970"/>
              <a:gd name="connsiteY48" fmla="*/ 5425278 h 5832485"/>
              <a:gd name="connsiteX49" fmla="*/ 423578 w 5822970"/>
              <a:gd name="connsiteY49" fmla="*/ 5224946 h 5832485"/>
              <a:gd name="connsiteX50" fmla="*/ 767856 w 5822970"/>
              <a:gd name="connsiteY50" fmla="*/ 4183224 h 5832485"/>
              <a:gd name="connsiteX51" fmla="*/ 1216749 w 5822970"/>
              <a:gd name="connsiteY51" fmla="*/ 4632116 h 5832485"/>
              <a:gd name="connsiteX52" fmla="*/ 1216749 w 5822970"/>
              <a:gd name="connsiteY52" fmla="*/ 4632116 h 5832485"/>
              <a:gd name="connsiteX53" fmla="*/ 1216749 w 5822970"/>
              <a:gd name="connsiteY53" fmla="*/ 4632116 h 5832485"/>
              <a:gd name="connsiteX54" fmla="*/ 1665641 w 5822970"/>
              <a:gd name="connsiteY54" fmla="*/ 5081008 h 5832485"/>
              <a:gd name="connsiteX55" fmla="*/ 623909 w 5822970"/>
              <a:gd name="connsiteY55" fmla="*/ 5425278 h 5832485"/>
              <a:gd name="connsiteX56" fmla="*/ 4710674 w 5822970"/>
              <a:gd name="connsiteY56" fmla="*/ 2420301 h 5832485"/>
              <a:gd name="connsiteX57" fmla="*/ 4694347 w 5822970"/>
              <a:gd name="connsiteY57" fmla="*/ 2403974 h 5832485"/>
              <a:gd name="connsiteX58" fmla="*/ 3452294 w 5822970"/>
              <a:gd name="connsiteY58" fmla="*/ 1153757 h 5832485"/>
              <a:gd name="connsiteX59" fmla="*/ 3412227 w 5822970"/>
              <a:gd name="connsiteY59" fmla="*/ 1121854 h 5832485"/>
              <a:gd name="connsiteX60" fmla="*/ 3588819 w 5822970"/>
              <a:gd name="connsiteY60" fmla="*/ 937850 h 5832485"/>
              <a:gd name="connsiteX61" fmla="*/ 3605147 w 5822970"/>
              <a:gd name="connsiteY61" fmla="*/ 954178 h 5832485"/>
              <a:gd name="connsiteX62" fmla="*/ 3605147 w 5822970"/>
              <a:gd name="connsiteY62" fmla="*/ 954178 h 5832485"/>
              <a:gd name="connsiteX63" fmla="*/ 4863527 w 5822970"/>
              <a:gd name="connsiteY63" fmla="*/ 2212558 h 5832485"/>
              <a:gd name="connsiteX64" fmla="*/ 4887266 w 5822970"/>
              <a:gd name="connsiteY64" fmla="*/ 2228885 h 5832485"/>
              <a:gd name="connsiteX65" fmla="*/ 4710674 w 5822970"/>
              <a:gd name="connsiteY65" fmla="*/ 2420301 h 5832485"/>
              <a:gd name="connsiteX66" fmla="*/ 5471932 w 5822970"/>
              <a:gd name="connsiteY66" fmla="*/ 1410481 h 5832485"/>
              <a:gd name="connsiteX67" fmla="*/ 4967389 w 5822970"/>
              <a:gd name="connsiteY67" fmla="*/ 1915025 h 5832485"/>
              <a:gd name="connsiteX68" fmla="*/ 3917513 w 5822970"/>
              <a:gd name="connsiteY68" fmla="*/ 857718 h 5832485"/>
              <a:gd name="connsiteX69" fmla="*/ 4422056 w 5822970"/>
              <a:gd name="connsiteY69" fmla="*/ 353175 h 5832485"/>
              <a:gd name="connsiteX70" fmla="*/ 4694356 w 5822970"/>
              <a:gd name="connsiteY70" fmla="*/ 353175 h 5832485"/>
              <a:gd name="connsiteX71" fmla="*/ 5471942 w 5822970"/>
              <a:gd name="connsiteY71" fmla="*/ 1130018 h 5832485"/>
              <a:gd name="connsiteX72" fmla="*/ 5471932 w 5822970"/>
              <a:gd name="connsiteY72" fmla="*/ 1410481 h 5832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5822970" h="5832485">
                <a:moveTo>
                  <a:pt x="5680427" y="921523"/>
                </a:moveTo>
                <a:lnTo>
                  <a:pt x="4902841" y="143938"/>
                </a:lnTo>
                <a:cubicBezTo>
                  <a:pt x="4806391" y="47488"/>
                  <a:pt x="4686193" y="0"/>
                  <a:pt x="4558572" y="0"/>
                </a:cubicBezTo>
                <a:cubicBezTo>
                  <a:pt x="4430952" y="0"/>
                  <a:pt x="4301848" y="48230"/>
                  <a:pt x="4214294" y="143938"/>
                </a:cubicBezTo>
                <a:lnTo>
                  <a:pt x="3693433" y="664799"/>
                </a:lnTo>
                <a:cubicBezTo>
                  <a:pt x="3589562" y="632896"/>
                  <a:pt x="3469363" y="656635"/>
                  <a:pt x="3389231" y="728604"/>
                </a:cubicBezTo>
                <a:lnTo>
                  <a:pt x="3165160" y="952674"/>
                </a:lnTo>
                <a:cubicBezTo>
                  <a:pt x="3076864" y="1040970"/>
                  <a:pt x="3061289" y="1176744"/>
                  <a:pt x="3108767" y="1289531"/>
                </a:cubicBezTo>
                <a:lnTo>
                  <a:pt x="592007" y="3806301"/>
                </a:lnTo>
                <a:cubicBezTo>
                  <a:pt x="583843" y="3814464"/>
                  <a:pt x="575679" y="3822628"/>
                  <a:pt x="575679" y="3830040"/>
                </a:cubicBezTo>
                <a:cubicBezTo>
                  <a:pt x="575679" y="3830040"/>
                  <a:pt x="575679" y="3830040"/>
                  <a:pt x="575679" y="3838204"/>
                </a:cubicBezTo>
                <a:cubicBezTo>
                  <a:pt x="567516" y="3846367"/>
                  <a:pt x="567516" y="3854531"/>
                  <a:pt x="559352" y="3861943"/>
                </a:cubicBezTo>
                <a:lnTo>
                  <a:pt x="559352" y="3861943"/>
                </a:lnTo>
                <a:lnTo>
                  <a:pt x="111212" y="5224946"/>
                </a:lnTo>
                <a:lnTo>
                  <a:pt x="111212" y="5224946"/>
                </a:lnTo>
                <a:lnTo>
                  <a:pt x="62982" y="5368884"/>
                </a:lnTo>
                <a:lnTo>
                  <a:pt x="14752" y="5512822"/>
                </a:lnTo>
                <a:cubicBezTo>
                  <a:pt x="14752" y="5520985"/>
                  <a:pt x="14752" y="5529149"/>
                  <a:pt x="6589" y="5529149"/>
                </a:cubicBezTo>
                <a:cubicBezTo>
                  <a:pt x="-9739" y="5609281"/>
                  <a:pt x="6589" y="5673087"/>
                  <a:pt x="30328" y="5713153"/>
                </a:cubicBezTo>
                <a:cubicBezTo>
                  <a:pt x="38491" y="5729480"/>
                  <a:pt x="46655" y="5745055"/>
                  <a:pt x="54067" y="5753219"/>
                </a:cubicBezTo>
                <a:cubicBezTo>
                  <a:pt x="102297" y="5809612"/>
                  <a:pt x="174265" y="5841515"/>
                  <a:pt x="254398" y="5841515"/>
                </a:cubicBezTo>
                <a:lnTo>
                  <a:pt x="254398" y="5841515"/>
                </a:lnTo>
                <a:cubicBezTo>
                  <a:pt x="262562" y="5841515"/>
                  <a:pt x="270725" y="5841515"/>
                  <a:pt x="278137" y="5841515"/>
                </a:cubicBezTo>
                <a:cubicBezTo>
                  <a:pt x="294464" y="5841515"/>
                  <a:pt x="301876" y="5841515"/>
                  <a:pt x="310040" y="5841515"/>
                </a:cubicBezTo>
                <a:lnTo>
                  <a:pt x="310040" y="5841515"/>
                </a:lnTo>
                <a:lnTo>
                  <a:pt x="310040" y="5841515"/>
                </a:lnTo>
                <a:cubicBezTo>
                  <a:pt x="318203" y="5841515"/>
                  <a:pt x="326367" y="5841515"/>
                  <a:pt x="326367" y="5833351"/>
                </a:cubicBezTo>
                <a:lnTo>
                  <a:pt x="526698" y="5769546"/>
                </a:lnTo>
                <a:lnTo>
                  <a:pt x="1969082" y="5296915"/>
                </a:lnTo>
                <a:lnTo>
                  <a:pt x="1969082" y="5296915"/>
                </a:lnTo>
                <a:cubicBezTo>
                  <a:pt x="1992821" y="5288752"/>
                  <a:pt x="2009148" y="5280588"/>
                  <a:pt x="2025475" y="5265012"/>
                </a:cubicBezTo>
                <a:lnTo>
                  <a:pt x="4549657" y="2740831"/>
                </a:lnTo>
                <a:cubicBezTo>
                  <a:pt x="4581560" y="2757158"/>
                  <a:pt x="4613463" y="2757158"/>
                  <a:pt x="4653529" y="2757158"/>
                </a:cubicBezTo>
                <a:cubicBezTo>
                  <a:pt x="4733661" y="2757158"/>
                  <a:pt x="4805630" y="2725255"/>
                  <a:pt x="4862024" y="2668862"/>
                </a:cubicBezTo>
                <a:lnTo>
                  <a:pt x="5086094" y="2444792"/>
                </a:lnTo>
                <a:cubicBezTo>
                  <a:pt x="5174390" y="2356495"/>
                  <a:pt x="5189965" y="2236297"/>
                  <a:pt x="5149899" y="2132425"/>
                </a:cubicBezTo>
                <a:lnTo>
                  <a:pt x="5670760" y="1611564"/>
                </a:lnTo>
                <a:cubicBezTo>
                  <a:pt x="5872594" y="1426809"/>
                  <a:pt x="5872594" y="1113691"/>
                  <a:pt x="5680427" y="921523"/>
                </a:cubicBezTo>
                <a:close/>
                <a:moveTo>
                  <a:pt x="1937941" y="4944482"/>
                </a:moveTo>
                <a:lnTo>
                  <a:pt x="1529857" y="4535657"/>
                </a:lnTo>
                <a:lnTo>
                  <a:pt x="3925676" y="2131674"/>
                </a:lnTo>
                <a:lnTo>
                  <a:pt x="4334502" y="2540499"/>
                </a:lnTo>
                <a:lnTo>
                  <a:pt x="1937941" y="4944482"/>
                </a:lnTo>
                <a:close/>
                <a:moveTo>
                  <a:pt x="3717182" y="1923179"/>
                </a:moveTo>
                <a:lnTo>
                  <a:pt x="1321362" y="4327162"/>
                </a:lnTo>
                <a:lnTo>
                  <a:pt x="912536" y="3910915"/>
                </a:lnTo>
                <a:lnTo>
                  <a:pt x="3308356" y="1515095"/>
                </a:lnTo>
                <a:lnTo>
                  <a:pt x="3717182" y="1923179"/>
                </a:lnTo>
                <a:close/>
                <a:moveTo>
                  <a:pt x="623909" y="5425278"/>
                </a:moveTo>
                <a:lnTo>
                  <a:pt x="423578" y="5224946"/>
                </a:lnTo>
                <a:lnTo>
                  <a:pt x="767856" y="4183224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216749" y="4632116"/>
                </a:lnTo>
                <a:lnTo>
                  <a:pt x="1665641" y="5081008"/>
                </a:lnTo>
                <a:lnTo>
                  <a:pt x="623909" y="5425278"/>
                </a:lnTo>
                <a:close/>
                <a:moveTo>
                  <a:pt x="4710674" y="2420301"/>
                </a:moveTo>
                <a:cubicBezTo>
                  <a:pt x="4702510" y="2412137"/>
                  <a:pt x="4702510" y="2403974"/>
                  <a:pt x="4694347" y="2403974"/>
                </a:cubicBezTo>
                <a:lnTo>
                  <a:pt x="3452294" y="1153757"/>
                </a:lnTo>
                <a:cubicBezTo>
                  <a:pt x="3435966" y="1137430"/>
                  <a:pt x="3428555" y="1130018"/>
                  <a:pt x="3412227" y="1121854"/>
                </a:cubicBezTo>
                <a:lnTo>
                  <a:pt x="3588819" y="937850"/>
                </a:lnTo>
                <a:lnTo>
                  <a:pt x="3605147" y="954178"/>
                </a:lnTo>
                <a:lnTo>
                  <a:pt x="3605147" y="954178"/>
                </a:lnTo>
                <a:lnTo>
                  <a:pt x="4863527" y="2212558"/>
                </a:lnTo>
                <a:cubicBezTo>
                  <a:pt x="4871691" y="2220721"/>
                  <a:pt x="4879854" y="2228885"/>
                  <a:pt x="4887266" y="2228885"/>
                </a:cubicBezTo>
                <a:lnTo>
                  <a:pt x="4710674" y="2420301"/>
                </a:lnTo>
                <a:close/>
                <a:moveTo>
                  <a:pt x="5471932" y="1410481"/>
                </a:moveTo>
                <a:lnTo>
                  <a:pt x="4967389" y="1915025"/>
                </a:lnTo>
                <a:lnTo>
                  <a:pt x="3917513" y="857718"/>
                </a:lnTo>
                <a:lnTo>
                  <a:pt x="4422056" y="353175"/>
                </a:lnTo>
                <a:cubicBezTo>
                  <a:pt x="4494025" y="281206"/>
                  <a:pt x="4622387" y="281206"/>
                  <a:pt x="4694356" y="353175"/>
                </a:cubicBezTo>
                <a:lnTo>
                  <a:pt x="5471942" y="1130018"/>
                </a:lnTo>
                <a:cubicBezTo>
                  <a:pt x="5543901" y="1210150"/>
                  <a:pt x="5543901" y="1330349"/>
                  <a:pt x="5471932" y="1410481"/>
                </a:cubicBezTo>
                <a:close/>
              </a:path>
            </a:pathLst>
          </a:custGeom>
          <a:solidFill>
            <a:schemeClr val="bg1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59" name="Forma libre 358">
            <a:extLst>
              <a:ext uri="{FF2B5EF4-FFF2-40B4-BE49-F238E27FC236}">
                <a16:creationId xmlns:a16="http://schemas.microsoft.com/office/drawing/2014/main" id="{8158D925-0D4C-B94E-B782-14619CB30EF2}"/>
              </a:ext>
            </a:extLst>
          </p:cNvPr>
          <p:cNvSpPr/>
          <p:nvPr/>
        </p:nvSpPr>
        <p:spPr>
          <a:xfrm>
            <a:off x="3541322" y="4017543"/>
            <a:ext cx="301831" cy="299858"/>
          </a:xfrm>
          <a:custGeom>
            <a:avLst/>
            <a:gdLst>
              <a:gd name="connsiteX0" fmla="*/ 5741975 w 5829300"/>
              <a:gd name="connsiteY0" fmla="*/ 1712986 h 5791200"/>
              <a:gd name="connsiteX1" fmla="*/ 4116572 w 5829300"/>
              <a:gd name="connsiteY1" fmla="*/ 87582 h 5791200"/>
              <a:gd name="connsiteX2" fmla="*/ 3686595 w 5829300"/>
              <a:gd name="connsiteY2" fmla="*/ 87582 h 5791200"/>
              <a:gd name="connsiteX3" fmla="*/ 3424019 w 5829300"/>
              <a:gd name="connsiteY3" fmla="*/ 350158 h 5791200"/>
              <a:gd name="connsiteX4" fmla="*/ 3424019 w 5829300"/>
              <a:gd name="connsiteY4" fmla="*/ 780136 h 5791200"/>
              <a:gd name="connsiteX5" fmla="*/ 3460471 w 5829300"/>
              <a:gd name="connsiteY5" fmla="*/ 816588 h 5791200"/>
              <a:gd name="connsiteX6" fmla="*/ 1841821 w 5829300"/>
              <a:gd name="connsiteY6" fmla="*/ 2012013 h 5791200"/>
              <a:gd name="connsiteX7" fmla="*/ 1586675 w 5829300"/>
              <a:gd name="connsiteY7" fmla="*/ 1756867 h 5791200"/>
              <a:gd name="connsiteX8" fmla="*/ 1097976 w 5829300"/>
              <a:gd name="connsiteY8" fmla="*/ 1756867 h 5791200"/>
              <a:gd name="connsiteX9" fmla="*/ 843497 w 5829300"/>
              <a:gd name="connsiteY9" fmla="*/ 2012013 h 5791200"/>
              <a:gd name="connsiteX10" fmla="*/ 741570 w 5829300"/>
              <a:gd name="connsiteY10" fmla="*/ 2252310 h 5791200"/>
              <a:gd name="connsiteX11" fmla="*/ 843497 w 5829300"/>
              <a:gd name="connsiteY11" fmla="*/ 2492607 h 5791200"/>
              <a:gd name="connsiteX12" fmla="*/ 1739894 w 5829300"/>
              <a:gd name="connsiteY12" fmla="*/ 3389005 h 5791200"/>
              <a:gd name="connsiteX13" fmla="*/ 208998 w 5829300"/>
              <a:gd name="connsiteY13" fmla="*/ 4920587 h 5791200"/>
              <a:gd name="connsiteX14" fmla="*/ 172546 w 5829300"/>
              <a:gd name="connsiteY14" fmla="*/ 4978632 h 5791200"/>
              <a:gd name="connsiteX15" fmla="*/ 11897 w 5829300"/>
              <a:gd name="connsiteY15" fmla="*/ 5496364 h 5791200"/>
              <a:gd name="connsiteX16" fmla="*/ 40920 w 5829300"/>
              <a:gd name="connsiteY16" fmla="*/ 5715067 h 5791200"/>
              <a:gd name="connsiteX17" fmla="*/ 208322 w 5829300"/>
              <a:gd name="connsiteY17" fmla="*/ 5795391 h 5791200"/>
              <a:gd name="connsiteX18" fmla="*/ 325098 w 5829300"/>
              <a:gd name="connsiteY18" fmla="*/ 5773789 h 5791200"/>
              <a:gd name="connsiteX19" fmla="*/ 813798 w 5829300"/>
              <a:gd name="connsiteY19" fmla="*/ 5620560 h 5791200"/>
              <a:gd name="connsiteX20" fmla="*/ 871843 w 5829300"/>
              <a:gd name="connsiteY20" fmla="*/ 5584108 h 5791200"/>
              <a:gd name="connsiteX21" fmla="*/ 2402739 w 5829300"/>
              <a:gd name="connsiteY21" fmla="*/ 4053211 h 5791200"/>
              <a:gd name="connsiteX22" fmla="*/ 3336265 w 5829300"/>
              <a:gd name="connsiteY22" fmla="*/ 4986738 h 5791200"/>
              <a:gd name="connsiteX23" fmla="*/ 3576562 w 5829300"/>
              <a:gd name="connsiteY23" fmla="*/ 5088665 h 5791200"/>
              <a:gd name="connsiteX24" fmla="*/ 3816859 w 5829300"/>
              <a:gd name="connsiteY24" fmla="*/ 4986738 h 5791200"/>
              <a:gd name="connsiteX25" fmla="*/ 4072005 w 5829300"/>
              <a:gd name="connsiteY25" fmla="*/ 4731592 h 5791200"/>
              <a:gd name="connsiteX26" fmla="*/ 4173932 w 5829300"/>
              <a:gd name="connsiteY26" fmla="*/ 4491295 h 5791200"/>
              <a:gd name="connsiteX27" fmla="*/ 4072005 w 5829300"/>
              <a:gd name="connsiteY27" fmla="*/ 4250998 h 5791200"/>
              <a:gd name="connsiteX28" fmla="*/ 3816859 w 5829300"/>
              <a:gd name="connsiteY28" fmla="*/ 3995852 h 5791200"/>
              <a:gd name="connsiteX29" fmla="*/ 5012284 w 5829300"/>
              <a:gd name="connsiteY29" fmla="*/ 2377202 h 5791200"/>
              <a:gd name="connsiteX30" fmla="*/ 5041307 w 5829300"/>
              <a:gd name="connsiteY30" fmla="*/ 2406225 h 5791200"/>
              <a:gd name="connsiteX31" fmla="*/ 5260011 w 5829300"/>
              <a:gd name="connsiteY31" fmla="*/ 2493978 h 5791200"/>
              <a:gd name="connsiteX32" fmla="*/ 5478714 w 5829300"/>
              <a:gd name="connsiteY32" fmla="*/ 2406225 h 5791200"/>
              <a:gd name="connsiteX33" fmla="*/ 5741290 w 5829300"/>
              <a:gd name="connsiteY33" fmla="*/ 2143649 h 5791200"/>
              <a:gd name="connsiteX34" fmla="*/ 5741975 w 5829300"/>
              <a:gd name="connsiteY34" fmla="*/ 1712986 h 5791200"/>
              <a:gd name="connsiteX35" fmla="*/ 208998 w 5829300"/>
              <a:gd name="connsiteY35" fmla="*/ 5657012 h 5791200"/>
              <a:gd name="connsiteX36" fmla="*/ 208998 w 5829300"/>
              <a:gd name="connsiteY36" fmla="*/ 5526062 h 5791200"/>
              <a:gd name="connsiteX37" fmla="*/ 208998 w 5829300"/>
              <a:gd name="connsiteY37" fmla="*/ 5526062 h 5791200"/>
              <a:gd name="connsiteX38" fmla="*/ 208998 w 5829300"/>
              <a:gd name="connsiteY38" fmla="*/ 5657012 h 5791200"/>
              <a:gd name="connsiteX39" fmla="*/ 704451 w 5829300"/>
              <a:gd name="connsiteY39" fmla="*/ 5372834 h 5791200"/>
              <a:gd name="connsiteX40" fmla="*/ 296752 w 5829300"/>
              <a:gd name="connsiteY40" fmla="*/ 5503784 h 5791200"/>
              <a:gd name="connsiteX41" fmla="*/ 427702 w 5829300"/>
              <a:gd name="connsiteY41" fmla="*/ 5095408 h 5791200"/>
              <a:gd name="connsiteX42" fmla="*/ 1937005 w 5829300"/>
              <a:gd name="connsiteY42" fmla="*/ 3586782 h 5791200"/>
              <a:gd name="connsiteX43" fmla="*/ 2213754 w 5829300"/>
              <a:gd name="connsiteY43" fmla="*/ 3863531 h 5791200"/>
              <a:gd name="connsiteX44" fmla="*/ 704451 w 5829300"/>
              <a:gd name="connsiteY44" fmla="*/ 5372834 h 5791200"/>
              <a:gd name="connsiteX45" fmla="*/ 3905298 w 5829300"/>
              <a:gd name="connsiteY45" fmla="*/ 4490609 h 5791200"/>
              <a:gd name="connsiteX46" fmla="*/ 3883696 w 5829300"/>
              <a:gd name="connsiteY46" fmla="*/ 4541911 h 5791200"/>
              <a:gd name="connsiteX47" fmla="*/ 3635970 w 5829300"/>
              <a:gd name="connsiteY47" fmla="*/ 4789637 h 5791200"/>
              <a:gd name="connsiteX48" fmla="*/ 3534043 w 5829300"/>
              <a:gd name="connsiteY48" fmla="*/ 4789637 h 5791200"/>
              <a:gd name="connsiteX49" fmla="*/ 1039921 w 5829300"/>
              <a:gd name="connsiteY49" fmla="*/ 2303612 h 5791200"/>
              <a:gd name="connsiteX50" fmla="*/ 1018318 w 5829300"/>
              <a:gd name="connsiteY50" fmla="*/ 2252310 h 5791200"/>
              <a:gd name="connsiteX51" fmla="*/ 1039921 w 5829300"/>
              <a:gd name="connsiteY51" fmla="*/ 2201009 h 5791200"/>
              <a:gd name="connsiteX52" fmla="*/ 1295067 w 5829300"/>
              <a:gd name="connsiteY52" fmla="*/ 1945862 h 5791200"/>
              <a:gd name="connsiteX53" fmla="*/ 1346369 w 5829300"/>
              <a:gd name="connsiteY53" fmla="*/ 1924260 h 5791200"/>
              <a:gd name="connsiteX54" fmla="*/ 1397671 w 5829300"/>
              <a:gd name="connsiteY54" fmla="*/ 1945862 h 5791200"/>
              <a:gd name="connsiteX55" fmla="*/ 3883696 w 5829300"/>
              <a:gd name="connsiteY55" fmla="*/ 4431888 h 5791200"/>
              <a:gd name="connsiteX56" fmla="*/ 3905298 w 5829300"/>
              <a:gd name="connsiteY56" fmla="*/ 4490609 h 5791200"/>
              <a:gd name="connsiteX57" fmla="*/ 3627873 w 5829300"/>
              <a:gd name="connsiteY57" fmla="*/ 3798056 h 5791200"/>
              <a:gd name="connsiteX58" fmla="*/ 2031493 w 5829300"/>
              <a:gd name="connsiteY58" fmla="*/ 2201685 h 5791200"/>
              <a:gd name="connsiteX59" fmla="*/ 3650143 w 5829300"/>
              <a:gd name="connsiteY59" fmla="*/ 1006259 h 5791200"/>
              <a:gd name="connsiteX60" fmla="*/ 4823966 w 5829300"/>
              <a:gd name="connsiteY60" fmla="*/ 2180082 h 5791200"/>
              <a:gd name="connsiteX61" fmla="*/ 3627873 w 5829300"/>
              <a:gd name="connsiteY61" fmla="*/ 3798056 h 5791200"/>
              <a:gd name="connsiteX62" fmla="*/ 5552295 w 5829300"/>
              <a:gd name="connsiteY62" fmla="*/ 1961388 h 5791200"/>
              <a:gd name="connsiteX63" fmla="*/ 5289719 w 5829300"/>
              <a:gd name="connsiteY63" fmla="*/ 2223964 h 5791200"/>
              <a:gd name="connsiteX64" fmla="*/ 5238418 w 5829300"/>
              <a:gd name="connsiteY64" fmla="*/ 2223964 h 5791200"/>
              <a:gd name="connsiteX65" fmla="*/ 5092619 w 5829300"/>
              <a:gd name="connsiteY65" fmla="*/ 2078165 h 5791200"/>
              <a:gd name="connsiteX66" fmla="*/ 5092619 w 5829300"/>
              <a:gd name="connsiteY66" fmla="*/ 2078165 h 5791200"/>
              <a:gd name="connsiteX67" fmla="*/ 3759499 w 5829300"/>
              <a:gd name="connsiteY67" fmla="*/ 736263 h 5791200"/>
              <a:gd name="connsiteX68" fmla="*/ 3759499 w 5829300"/>
              <a:gd name="connsiteY68" fmla="*/ 736263 h 5791200"/>
              <a:gd name="connsiteX69" fmla="*/ 3613700 w 5829300"/>
              <a:gd name="connsiteY69" fmla="*/ 590464 h 5791200"/>
              <a:gd name="connsiteX70" fmla="*/ 3613700 w 5829300"/>
              <a:gd name="connsiteY70" fmla="*/ 539163 h 5791200"/>
              <a:gd name="connsiteX71" fmla="*/ 3868846 w 5829300"/>
              <a:gd name="connsiteY71" fmla="*/ 276587 h 5791200"/>
              <a:gd name="connsiteX72" fmla="*/ 3897869 w 5829300"/>
              <a:gd name="connsiteY72" fmla="*/ 269157 h 5791200"/>
              <a:gd name="connsiteX73" fmla="*/ 3926892 w 5829300"/>
              <a:gd name="connsiteY73" fmla="*/ 276587 h 5791200"/>
              <a:gd name="connsiteX74" fmla="*/ 5552295 w 5829300"/>
              <a:gd name="connsiteY74" fmla="*/ 1901990 h 5791200"/>
              <a:gd name="connsiteX75" fmla="*/ 5552295 w 5829300"/>
              <a:gd name="connsiteY75" fmla="*/ 1961388 h 579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829300" h="5791200">
                <a:moveTo>
                  <a:pt x="5741975" y="1712986"/>
                </a:moveTo>
                <a:lnTo>
                  <a:pt x="4116572" y="87582"/>
                </a:lnTo>
                <a:cubicBezTo>
                  <a:pt x="3999796" y="-29194"/>
                  <a:pt x="3803371" y="-29194"/>
                  <a:pt x="3686595" y="87582"/>
                </a:cubicBezTo>
                <a:lnTo>
                  <a:pt x="3424019" y="350158"/>
                </a:lnTo>
                <a:cubicBezTo>
                  <a:pt x="3307243" y="466935"/>
                  <a:pt x="3307243" y="663359"/>
                  <a:pt x="3424019" y="780136"/>
                </a:cubicBezTo>
                <a:lnTo>
                  <a:pt x="3460471" y="816588"/>
                </a:lnTo>
                <a:lnTo>
                  <a:pt x="1841821" y="2012013"/>
                </a:lnTo>
                <a:lnTo>
                  <a:pt x="1586675" y="1756867"/>
                </a:lnTo>
                <a:cubicBezTo>
                  <a:pt x="1455725" y="1625918"/>
                  <a:pt x="1229602" y="1625918"/>
                  <a:pt x="1097976" y="1756867"/>
                </a:cubicBezTo>
                <a:lnTo>
                  <a:pt x="843497" y="2012013"/>
                </a:lnTo>
                <a:cubicBezTo>
                  <a:pt x="778022" y="2077488"/>
                  <a:pt x="741570" y="2165242"/>
                  <a:pt x="741570" y="2252310"/>
                </a:cubicBezTo>
                <a:cubicBezTo>
                  <a:pt x="741570" y="2346808"/>
                  <a:pt x="778022" y="2427132"/>
                  <a:pt x="843497" y="2492607"/>
                </a:cubicBezTo>
                <a:lnTo>
                  <a:pt x="1739894" y="3389005"/>
                </a:lnTo>
                <a:lnTo>
                  <a:pt x="208998" y="4920587"/>
                </a:lnTo>
                <a:cubicBezTo>
                  <a:pt x="194149" y="4935436"/>
                  <a:pt x="179976" y="4957039"/>
                  <a:pt x="172546" y="4978632"/>
                </a:cubicBezTo>
                <a:lnTo>
                  <a:pt x="11897" y="5496364"/>
                </a:lnTo>
                <a:cubicBezTo>
                  <a:pt x="-9705" y="5584117"/>
                  <a:pt x="-2952" y="5663765"/>
                  <a:pt x="40920" y="5715067"/>
                </a:cubicBezTo>
                <a:cubicBezTo>
                  <a:pt x="62523" y="5744090"/>
                  <a:pt x="113824" y="5795391"/>
                  <a:pt x="208322" y="5795391"/>
                </a:cubicBezTo>
                <a:cubicBezTo>
                  <a:pt x="244774" y="5795391"/>
                  <a:pt x="281226" y="5787962"/>
                  <a:pt x="325098" y="5773789"/>
                </a:cubicBezTo>
                <a:lnTo>
                  <a:pt x="813798" y="5620560"/>
                </a:lnTo>
                <a:cubicBezTo>
                  <a:pt x="835400" y="5613130"/>
                  <a:pt x="850250" y="5605710"/>
                  <a:pt x="871843" y="5584108"/>
                </a:cubicBezTo>
                <a:lnTo>
                  <a:pt x="2402739" y="4053211"/>
                </a:lnTo>
                <a:lnTo>
                  <a:pt x="3336265" y="4986738"/>
                </a:lnTo>
                <a:cubicBezTo>
                  <a:pt x="3401740" y="5052213"/>
                  <a:pt x="3489494" y="5088665"/>
                  <a:pt x="3576562" y="5088665"/>
                </a:cubicBezTo>
                <a:cubicBezTo>
                  <a:pt x="3671060" y="5088665"/>
                  <a:pt x="3751384" y="5052213"/>
                  <a:pt x="3816859" y="4986738"/>
                </a:cubicBezTo>
                <a:lnTo>
                  <a:pt x="4072005" y="4731592"/>
                </a:lnTo>
                <a:cubicBezTo>
                  <a:pt x="4137480" y="4666117"/>
                  <a:pt x="4173932" y="4578363"/>
                  <a:pt x="4173932" y="4491295"/>
                </a:cubicBezTo>
                <a:cubicBezTo>
                  <a:pt x="4173932" y="4396797"/>
                  <a:pt x="4137480" y="4316473"/>
                  <a:pt x="4072005" y="4250998"/>
                </a:cubicBezTo>
                <a:lnTo>
                  <a:pt x="3816859" y="3995852"/>
                </a:lnTo>
                <a:lnTo>
                  <a:pt x="5012284" y="2377202"/>
                </a:lnTo>
                <a:lnTo>
                  <a:pt x="5041307" y="2406225"/>
                </a:lnTo>
                <a:cubicBezTo>
                  <a:pt x="5099352" y="2464270"/>
                  <a:pt x="5172257" y="2493978"/>
                  <a:pt x="5260011" y="2493978"/>
                </a:cubicBezTo>
                <a:cubicBezTo>
                  <a:pt x="5340335" y="2493978"/>
                  <a:pt x="5420660" y="2464956"/>
                  <a:pt x="5478714" y="2406225"/>
                </a:cubicBezTo>
                <a:lnTo>
                  <a:pt x="5741290" y="2143649"/>
                </a:lnTo>
                <a:cubicBezTo>
                  <a:pt x="5858743" y="2026863"/>
                  <a:pt x="5858743" y="1837182"/>
                  <a:pt x="5741975" y="1712986"/>
                </a:cubicBezTo>
                <a:close/>
                <a:moveTo>
                  <a:pt x="208998" y="5657012"/>
                </a:moveTo>
                <a:lnTo>
                  <a:pt x="208998" y="5526062"/>
                </a:lnTo>
                <a:lnTo>
                  <a:pt x="208998" y="5526062"/>
                </a:lnTo>
                <a:lnTo>
                  <a:pt x="208998" y="5657012"/>
                </a:lnTo>
                <a:close/>
                <a:moveTo>
                  <a:pt x="704451" y="5372834"/>
                </a:moveTo>
                <a:lnTo>
                  <a:pt x="296752" y="5503784"/>
                </a:lnTo>
                <a:lnTo>
                  <a:pt x="427702" y="5095408"/>
                </a:lnTo>
                <a:lnTo>
                  <a:pt x="1937005" y="3586782"/>
                </a:lnTo>
                <a:lnTo>
                  <a:pt x="2213754" y="3863531"/>
                </a:lnTo>
                <a:lnTo>
                  <a:pt x="704451" y="5372834"/>
                </a:lnTo>
                <a:close/>
                <a:moveTo>
                  <a:pt x="3905298" y="4490609"/>
                </a:moveTo>
                <a:cubicBezTo>
                  <a:pt x="3905298" y="4512212"/>
                  <a:pt x="3897869" y="4527061"/>
                  <a:pt x="3883696" y="4541911"/>
                </a:cubicBezTo>
                <a:lnTo>
                  <a:pt x="3635970" y="4789637"/>
                </a:lnTo>
                <a:cubicBezTo>
                  <a:pt x="3606947" y="4818660"/>
                  <a:pt x="3555645" y="4818660"/>
                  <a:pt x="3534043" y="4789637"/>
                </a:cubicBezTo>
                <a:lnTo>
                  <a:pt x="1039921" y="2303612"/>
                </a:lnTo>
                <a:cubicBezTo>
                  <a:pt x="1025072" y="2288762"/>
                  <a:pt x="1018318" y="2274589"/>
                  <a:pt x="1018318" y="2252310"/>
                </a:cubicBezTo>
                <a:cubicBezTo>
                  <a:pt x="1018318" y="2230031"/>
                  <a:pt x="1025748" y="2215858"/>
                  <a:pt x="1039921" y="2201009"/>
                </a:cubicBezTo>
                <a:lnTo>
                  <a:pt x="1295067" y="1945862"/>
                </a:lnTo>
                <a:cubicBezTo>
                  <a:pt x="1309917" y="1931013"/>
                  <a:pt x="1324090" y="1924260"/>
                  <a:pt x="1346369" y="1924260"/>
                </a:cubicBezTo>
                <a:cubicBezTo>
                  <a:pt x="1367972" y="1924260"/>
                  <a:pt x="1382821" y="1931689"/>
                  <a:pt x="1397671" y="1945862"/>
                </a:cubicBezTo>
                <a:lnTo>
                  <a:pt x="3883696" y="4431888"/>
                </a:lnTo>
                <a:cubicBezTo>
                  <a:pt x="3897869" y="4446737"/>
                  <a:pt x="3905298" y="4469007"/>
                  <a:pt x="3905298" y="4490609"/>
                </a:cubicBezTo>
                <a:close/>
                <a:moveTo>
                  <a:pt x="3627873" y="3798056"/>
                </a:moveTo>
                <a:lnTo>
                  <a:pt x="2031493" y="2201685"/>
                </a:lnTo>
                <a:lnTo>
                  <a:pt x="3650143" y="1006259"/>
                </a:lnTo>
                <a:lnTo>
                  <a:pt x="4823966" y="2180082"/>
                </a:lnTo>
                <a:lnTo>
                  <a:pt x="3627873" y="3798056"/>
                </a:lnTo>
                <a:close/>
                <a:moveTo>
                  <a:pt x="5552295" y="1961388"/>
                </a:moveTo>
                <a:lnTo>
                  <a:pt x="5289719" y="2223964"/>
                </a:lnTo>
                <a:cubicBezTo>
                  <a:pt x="5274870" y="2238813"/>
                  <a:pt x="5253267" y="2238813"/>
                  <a:pt x="5238418" y="2223964"/>
                </a:cubicBezTo>
                <a:lnTo>
                  <a:pt x="5092619" y="2078165"/>
                </a:lnTo>
                <a:lnTo>
                  <a:pt x="5092619" y="2078165"/>
                </a:lnTo>
                <a:lnTo>
                  <a:pt x="3759499" y="736263"/>
                </a:lnTo>
                <a:lnTo>
                  <a:pt x="3759499" y="736263"/>
                </a:lnTo>
                <a:lnTo>
                  <a:pt x="3613700" y="590464"/>
                </a:lnTo>
                <a:cubicBezTo>
                  <a:pt x="3598851" y="575615"/>
                  <a:pt x="3598851" y="554012"/>
                  <a:pt x="3613700" y="539163"/>
                </a:cubicBezTo>
                <a:lnTo>
                  <a:pt x="3868846" y="276587"/>
                </a:lnTo>
                <a:cubicBezTo>
                  <a:pt x="3883696" y="269157"/>
                  <a:pt x="3890449" y="269157"/>
                  <a:pt x="3897869" y="269157"/>
                </a:cubicBezTo>
                <a:cubicBezTo>
                  <a:pt x="3905289" y="269157"/>
                  <a:pt x="3912718" y="269157"/>
                  <a:pt x="3926892" y="276587"/>
                </a:cubicBezTo>
                <a:lnTo>
                  <a:pt x="5552295" y="1901990"/>
                </a:lnTo>
                <a:cubicBezTo>
                  <a:pt x="5567144" y="1924936"/>
                  <a:pt x="5567144" y="1946539"/>
                  <a:pt x="5552295" y="196138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1" name="Forma libre 360">
            <a:extLst>
              <a:ext uri="{FF2B5EF4-FFF2-40B4-BE49-F238E27FC236}">
                <a16:creationId xmlns:a16="http://schemas.microsoft.com/office/drawing/2014/main" id="{22797F96-FE54-D44A-ACF7-D29EDCD6F9C4}"/>
              </a:ext>
            </a:extLst>
          </p:cNvPr>
          <p:cNvSpPr/>
          <p:nvPr/>
        </p:nvSpPr>
        <p:spPr>
          <a:xfrm>
            <a:off x="8012886" y="4018346"/>
            <a:ext cx="301831" cy="237717"/>
          </a:xfrm>
          <a:custGeom>
            <a:avLst/>
            <a:gdLst>
              <a:gd name="connsiteX0" fmla="*/ 2930333 w 5829300"/>
              <a:gd name="connsiteY0" fmla="*/ 2880646 h 4591050"/>
              <a:gd name="connsiteX1" fmla="*/ 2072274 w 5829300"/>
              <a:gd name="connsiteY1" fmla="*/ 3738706 h 4591050"/>
              <a:gd name="connsiteX2" fmla="*/ 2930333 w 5829300"/>
              <a:gd name="connsiteY2" fmla="*/ 4596766 h 4591050"/>
              <a:gd name="connsiteX3" fmla="*/ 3788393 w 5829300"/>
              <a:gd name="connsiteY3" fmla="*/ 3738706 h 4591050"/>
              <a:gd name="connsiteX4" fmla="*/ 2930333 w 5829300"/>
              <a:gd name="connsiteY4" fmla="*/ 2880646 h 4591050"/>
              <a:gd name="connsiteX5" fmla="*/ 2930333 w 5829300"/>
              <a:gd name="connsiteY5" fmla="*/ 4328037 h 4591050"/>
              <a:gd name="connsiteX6" fmla="*/ 2341003 w 5829300"/>
              <a:gd name="connsiteY6" fmla="*/ 3738706 h 4591050"/>
              <a:gd name="connsiteX7" fmla="*/ 2930333 w 5829300"/>
              <a:gd name="connsiteY7" fmla="*/ 3149375 h 4591050"/>
              <a:gd name="connsiteX8" fmla="*/ 3519664 w 5829300"/>
              <a:gd name="connsiteY8" fmla="*/ 3738706 h 4591050"/>
              <a:gd name="connsiteX9" fmla="*/ 2930333 w 5829300"/>
              <a:gd name="connsiteY9" fmla="*/ 4328037 h 4591050"/>
              <a:gd name="connsiteX10" fmla="*/ 4595942 w 5829300"/>
              <a:gd name="connsiteY10" fmla="*/ 2909602 h 4591050"/>
              <a:gd name="connsiteX11" fmla="*/ 4538020 w 5829300"/>
              <a:gd name="connsiteY11" fmla="*/ 3091453 h 4591050"/>
              <a:gd name="connsiteX12" fmla="*/ 4356169 w 5829300"/>
              <a:gd name="connsiteY12" fmla="*/ 3033532 h 4591050"/>
              <a:gd name="connsiteX13" fmla="*/ 2930333 w 5829300"/>
              <a:gd name="connsiteY13" fmla="*/ 2145830 h 4591050"/>
              <a:gd name="connsiteX14" fmla="*/ 1490353 w 5829300"/>
              <a:gd name="connsiteY14" fmla="*/ 3062488 h 4591050"/>
              <a:gd name="connsiteX15" fmla="*/ 1366424 w 5829300"/>
              <a:gd name="connsiteY15" fmla="*/ 3142640 h 4591050"/>
              <a:gd name="connsiteX16" fmla="*/ 1308502 w 5829300"/>
              <a:gd name="connsiteY16" fmla="*/ 3127820 h 4591050"/>
              <a:gd name="connsiteX17" fmla="*/ 1243170 w 5829300"/>
              <a:gd name="connsiteY17" fmla="*/ 2945968 h 4591050"/>
              <a:gd name="connsiteX18" fmla="*/ 2931010 w 5829300"/>
              <a:gd name="connsiteY18" fmla="*/ 1876425 h 4591050"/>
              <a:gd name="connsiteX19" fmla="*/ 4595942 w 5829300"/>
              <a:gd name="connsiteY19" fmla="*/ 2909602 h 4591050"/>
              <a:gd name="connsiteX20" fmla="*/ 5236460 w 5829300"/>
              <a:gd name="connsiteY20" fmla="*/ 2102053 h 4591050"/>
              <a:gd name="connsiteX21" fmla="*/ 5207495 w 5829300"/>
              <a:gd name="connsiteY21" fmla="*/ 2291315 h 4591050"/>
              <a:gd name="connsiteX22" fmla="*/ 5018233 w 5829300"/>
              <a:gd name="connsiteY22" fmla="*/ 2262349 h 4591050"/>
              <a:gd name="connsiteX23" fmla="*/ 2930324 w 5829300"/>
              <a:gd name="connsiteY23" fmla="*/ 1178662 h 4591050"/>
              <a:gd name="connsiteX24" fmla="*/ 835681 w 5829300"/>
              <a:gd name="connsiteY24" fmla="*/ 2269760 h 4591050"/>
              <a:gd name="connsiteX25" fmla="*/ 726572 w 5829300"/>
              <a:gd name="connsiteY25" fmla="*/ 2327682 h 4591050"/>
              <a:gd name="connsiteX26" fmla="*/ 646419 w 5829300"/>
              <a:gd name="connsiteY26" fmla="*/ 2306126 h 4591050"/>
              <a:gd name="connsiteX27" fmla="*/ 610053 w 5829300"/>
              <a:gd name="connsiteY27" fmla="*/ 2116865 h 4591050"/>
              <a:gd name="connsiteX28" fmla="*/ 2930324 w 5829300"/>
              <a:gd name="connsiteY28" fmla="*/ 909247 h 4591050"/>
              <a:gd name="connsiteX29" fmla="*/ 5236460 w 5829300"/>
              <a:gd name="connsiteY29" fmla="*/ 2102053 h 4591050"/>
              <a:gd name="connsiteX30" fmla="*/ 5782004 w 5829300"/>
              <a:gd name="connsiteY30" fmla="*/ 1534954 h 4591050"/>
              <a:gd name="connsiteX31" fmla="*/ 5592743 w 5829300"/>
              <a:gd name="connsiteY31" fmla="*/ 1520133 h 4591050"/>
              <a:gd name="connsiteX32" fmla="*/ 2922914 w 5829300"/>
              <a:gd name="connsiteY32" fmla="*/ 268738 h 4591050"/>
              <a:gd name="connsiteX33" fmla="*/ 238940 w 5829300"/>
              <a:gd name="connsiteY33" fmla="*/ 1534278 h 4591050"/>
              <a:gd name="connsiteX34" fmla="*/ 137241 w 5829300"/>
              <a:gd name="connsiteY34" fmla="*/ 1585465 h 4591050"/>
              <a:gd name="connsiteX35" fmla="*/ 49688 w 5829300"/>
              <a:gd name="connsiteY35" fmla="*/ 1556499 h 4591050"/>
              <a:gd name="connsiteX36" fmla="*/ 28133 w 5829300"/>
              <a:gd name="connsiteY36" fmla="*/ 1367238 h 4591050"/>
              <a:gd name="connsiteX37" fmla="*/ 2916189 w 5829300"/>
              <a:gd name="connsiteY37" fmla="*/ 0 h 4591050"/>
              <a:gd name="connsiteX38" fmla="*/ 5789415 w 5829300"/>
              <a:gd name="connsiteY38" fmla="*/ 1345692 h 4591050"/>
              <a:gd name="connsiteX39" fmla="*/ 5782004 w 5829300"/>
              <a:gd name="connsiteY39" fmla="*/ 1534954 h 459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829300" h="4591050">
                <a:moveTo>
                  <a:pt x="2930333" y="2880646"/>
                </a:moveTo>
                <a:cubicBezTo>
                  <a:pt x="2457522" y="2880646"/>
                  <a:pt x="2072274" y="3265894"/>
                  <a:pt x="2072274" y="3738706"/>
                </a:cubicBezTo>
                <a:cubicBezTo>
                  <a:pt x="2072274" y="4211517"/>
                  <a:pt x="2457522" y="4596766"/>
                  <a:pt x="2930333" y="4596766"/>
                </a:cubicBezTo>
                <a:cubicBezTo>
                  <a:pt x="3403145" y="4596766"/>
                  <a:pt x="3788393" y="4211517"/>
                  <a:pt x="3788393" y="3738706"/>
                </a:cubicBezTo>
                <a:cubicBezTo>
                  <a:pt x="3788393" y="3265894"/>
                  <a:pt x="3403135" y="2880646"/>
                  <a:pt x="2930333" y="2880646"/>
                </a:cubicBezTo>
                <a:close/>
                <a:moveTo>
                  <a:pt x="2930333" y="4328037"/>
                </a:moveTo>
                <a:cubicBezTo>
                  <a:pt x="2603007" y="4328037"/>
                  <a:pt x="2341003" y="4066042"/>
                  <a:pt x="2341003" y="3738706"/>
                </a:cubicBezTo>
                <a:cubicBezTo>
                  <a:pt x="2341003" y="3411369"/>
                  <a:pt x="2602997" y="3149375"/>
                  <a:pt x="2930333" y="3149375"/>
                </a:cubicBezTo>
                <a:cubicBezTo>
                  <a:pt x="3257670" y="3149375"/>
                  <a:pt x="3519664" y="3411369"/>
                  <a:pt x="3519664" y="3738706"/>
                </a:cubicBezTo>
                <a:cubicBezTo>
                  <a:pt x="3519664" y="4066042"/>
                  <a:pt x="3250250" y="4328037"/>
                  <a:pt x="2930333" y="4328037"/>
                </a:cubicBezTo>
                <a:close/>
                <a:moveTo>
                  <a:pt x="4595942" y="2909602"/>
                </a:moveTo>
                <a:cubicBezTo>
                  <a:pt x="4632308" y="2974934"/>
                  <a:pt x="4603352" y="3055077"/>
                  <a:pt x="4538020" y="3091453"/>
                </a:cubicBezTo>
                <a:cubicBezTo>
                  <a:pt x="4472688" y="3127829"/>
                  <a:pt x="4392545" y="3098864"/>
                  <a:pt x="4356169" y="3033532"/>
                </a:cubicBezTo>
                <a:cubicBezTo>
                  <a:pt x="4086764" y="2487978"/>
                  <a:pt x="3541210" y="2145830"/>
                  <a:pt x="2930333" y="2145830"/>
                </a:cubicBezTo>
                <a:cubicBezTo>
                  <a:pt x="2312047" y="2145830"/>
                  <a:pt x="1744938" y="2502122"/>
                  <a:pt x="1490353" y="3062488"/>
                </a:cubicBezTo>
                <a:cubicBezTo>
                  <a:pt x="1468798" y="3113675"/>
                  <a:pt x="1417611" y="3142640"/>
                  <a:pt x="1366424" y="3142640"/>
                </a:cubicBezTo>
                <a:cubicBezTo>
                  <a:pt x="1344869" y="3142640"/>
                  <a:pt x="1330057" y="3135230"/>
                  <a:pt x="1308502" y="3127820"/>
                </a:cubicBezTo>
                <a:cubicBezTo>
                  <a:pt x="1243170" y="3098854"/>
                  <a:pt x="1214214" y="3018711"/>
                  <a:pt x="1243170" y="2945968"/>
                </a:cubicBezTo>
                <a:cubicBezTo>
                  <a:pt x="1548951" y="2291306"/>
                  <a:pt x="2210339" y="1876425"/>
                  <a:pt x="2931010" y="1876425"/>
                </a:cubicBezTo>
                <a:cubicBezTo>
                  <a:pt x="3643585" y="1876425"/>
                  <a:pt x="4283427" y="2269760"/>
                  <a:pt x="4595942" y="2909602"/>
                </a:cubicBezTo>
                <a:close/>
                <a:moveTo>
                  <a:pt x="5236460" y="2102053"/>
                </a:moveTo>
                <a:cubicBezTo>
                  <a:pt x="5280237" y="2159975"/>
                  <a:pt x="5265425" y="2247529"/>
                  <a:pt x="5207495" y="2291315"/>
                </a:cubicBezTo>
                <a:cubicBezTo>
                  <a:pt x="5149563" y="2335101"/>
                  <a:pt x="5062019" y="2320281"/>
                  <a:pt x="5018233" y="2262349"/>
                </a:cubicBezTo>
                <a:cubicBezTo>
                  <a:pt x="4538011" y="1586141"/>
                  <a:pt x="3760104" y="1178662"/>
                  <a:pt x="2930324" y="1178662"/>
                </a:cubicBezTo>
                <a:cubicBezTo>
                  <a:pt x="2093810" y="1178662"/>
                  <a:pt x="1308493" y="1586141"/>
                  <a:pt x="835681" y="2269760"/>
                </a:cubicBezTo>
                <a:cubicBezTo>
                  <a:pt x="806716" y="2306126"/>
                  <a:pt x="770349" y="2327682"/>
                  <a:pt x="726572" y="2327682"/>
                </a:cubicBezTo>
                <a:cubicBezTo>
                  <a:pt x="697607" y="2327682"/>
                  <a:pt x="675385" y="2320271"/>
                  <a:pt x="646419" y="2306126"/>
                </a:cubicBezTo>
                <a:cubicBezTo>
                  <a:pt x="588498" y="2262349"/>
                  <a:pt x="573677" y="2182197"/>
                  <a:pt x="610053" y="2116865"/>
                </a:cubicBezTo>
                <a:cubicBezTo>
                  <a:pt x="1140786" y="1360503"/>
                  <a:pt x="2006932" y="909247"/>
                  <a:pt x="2930324" y="909247"/>
                </a:cubicBezTo>
                <a:cubicBezTo>
                  <a:pt x="3839581" y="909257"/>
                  <a:pt x="4705051" y="1360513"/>
                  <a:pt x="5236460" y="2102053"/>
                </a:cubicBezTo>
                <a:close/>
                <a:moveTo>
                  <a:pt x="5782004" y="1534954"/>
                </a:moveTo>
                <a:cubicBezTo>
                  <a:pt x="5724083" y="1586141"/>
                  <a:pt x="5636529" y="1571320"/>
                  <a:pt x="5592743" y="1520133"/>
                </a:cubicBezTo>
                <a:cubicBezTo>
                  <a:pt x="4930670" y="727405"/>
                  <a:pt x="3956090" y="268738"/>
                  <a:pt x="2922914" y="268738"/>
                </a:cubicBezTo>
                <a:cubicBezTo>
                  <a:pt x="1883003" y="268738"/>
                  <a:pt x="901013" y="734139"/>
                  <a:pt x="238940" y="1534278"/>
                </a:cubicBezTo>
                <a:cubicBezTo>
                  <a:pt x="209974" y="1563243"/>
                  <a:pt x="173608" y="1585465"/>
                  <a:pt x="137241" y="1585465"/>
                </a:cubicBezTo>
                <a:cubicBezTo>
                  <a:pt x="108276" y="1585465"/>
                  <a:pt x="79320" y="1578055"/>
                  <a:pt x="49688" y="1556499"/>
                </a:cubicBezTo>
                <a:cubicBezTo>
                  <a:pt x="-8234" y="1512722"/>
                  <a:pt x="-15644" y="1425835"/>
                  <a:pt x="28133" y="1367238"/>
                </a:cubicBezTo>
                <a:cubicBezTo>
                  <a:pt x="740726" y="501777"/>
                  <a:pt x="1795449" y="0"/>
                  <a:pt x="2916189" y="0"/>
                </a:cubicBezTo>
                <a:cubicBezTo>
                  <a:pt x="4028842" y="0"/>
                  <a:pt x="5076840" y="487623"/>
                  <a:pt x="5789415" y="1345692"/>
                </a:cubicBezTo>
                <a:cubicBezTo>
                  <a:pt x="5847336" y="1403614"/>
                  <a:pt x="5839926" y="1491177"/>
                  <a:pt x="5782004" y="153495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3" name="Forma libre 362">
            <a:extLst>
              <a:ext uri="{FF2B5EF4-FFF2-40B4-BE49-F238E27FC236}">
                <a16:creationId xmlns:a16="http://schemas.microsoft.com/office/drawing/2014/main" id="{1FFB1E5B-277A-BF4B-990D-872CEE59B244}"/>
              </a:ext>
            </a:extLst>
          </p:cNvPr>
          <p:cNvSpPr/>
          <p:nvPr/>
        </p:nvSpPr>
        <p:spPr>
          <a:xfrm>
            <a:off x="7246906" y="3443451"/>
            <a:ext cx="301338" cy="234757"/>
          </a:xfrm>
          <a:custGeom>
            <a:avLst/>
            <a:gdLst>
              <a:gd name="connsiteX0" fmla="*/ 5812586 w 5819775"/>
              <a:gd name="connsiteY0" fmla="*/ 4347143 h 4533900"/>
              <a:gd name="connsiteX1" fmla="*/ 5426957 w 5819775"/>
              <a:gd name="connsiteY1" fmla="*/ 3723247 h 4533900"/>
              <a:gd name="connsiteX2" fmla="*/ 5419813 w 5819775"/>
              <a:gd name="connsiteY2" fmla="*/ 3716103 h 4533900"/>
              <a:gd name="connsiteX3" fmla="*/ 5447731 w 5819775"/>
              <a:gd name="connsiteY3" fmla="*/ 3590154 h 4533900"/>
              <a:gd name="connsiteX4" fmla="*/ 5447731 w 5819775"/>
              <a:gd name="connsiteY4" fmla="*/ 329803 h 4533900"/>
              <a:gd name="connsiteX5" fmla="*/ 5117928 w 5819775"/>
              <a:gd name="connsiteY5" fmla="*/ 0 h 4533900"/>
              <a:gd name="connsiteX6" fmla="*/ 714949 w 5819775"/>
              <a:gd name="connsiteY6" fmla="*/ 0 h 4533900"/>
              <a:gd name="connsiteX7" fmla="*/ 385146 w 5819775"/>
              <a:gd name="connsiteY7" fmla="*/ 329803 h 4533900"/>
              <a:gd name="connsiteX8" fmla="*/ 385146 w 5819775"/>
              <a:gd name="connsiteY8" fmla="*/ 3590163 h 4533900"/>
              <a:gd name="connsiteX9" fmla="*/ 413064 w 5819775"/>
              <a:gd name="connsiteY9" fmla="*/ 3716112 h 4533900"/>
              <a:gd name="connsiteX10" fmla="*/ 405920 w 5819775"/>
              <a:gd name="connsiteY10" fmla="*/ 3723256 h 4533900"/>
              <a:gd name="connsiteX11" fmla="*/ 20938 w 5819775"/>
              <a:gd name="connsiteY11" fmla="*/ 4347143 h 4533900"/>
              <a:gd name="connsiteX12" fmla="*/ 20938 w 5819775"/>
              <a:gd name="connsiteY12" fmla="*/ 4480237 h 4533900"/>
              <a:gd name="connsiteX13" fmla="*/ 133257 w 5819775"/>
              <a:gd name="connsiteY13" fmla="*/ 4543206 h 4533900"/>
              <a:gd name="connsiteX14" fmla="*/ 5707411 w 5819775"/>
              <a:gd name="connsiteY14" fmla="*/ 4543206 h 4533900"/>
              <a:gd name="connsiteX15" fmla="*/ 5819730 w 5819775"/>
              <a:gd name="connsiteY15" fmla="*/ 4480237 h 4533900"/>
              <a:gd name="connsiteX16" fmla="*/ 5812586 w 5819775"/>
              <a:gd name="connsiteY16" fmla="*/ 4347143 h 4533900"/>
              <a:gd name="connsiteX17" fmla="*/ 644835 w 5819775"/>
              <a:gd name="connsiteY17" fmla="*/ 3590163 h 4533900"/>
              <a:gd name="connsiteX18" fmla="*/ 644835 w 5819775"/>
              <a:gd name="connsiteY18" fmla="*/ 3351905 h 4533900"/>
              <a:gd name="connsiteX19" fmla="*/ 5188042 w 5819775"/>
              <a:gd name="connsiteY19" fmla="*/ 3351905 h 4533900"/>
              <a:gd name="connsiteX20" fmla="*/ 5188042 w 5819775"/>
              <a:gd name="connsiteY20" fmla="*/ 3590163 h 4533900"/>
              <a:gd name="connsiteX21" fmla="*/ 5117928 w 5819775"/>
              <a:gd name="connsiteY21" fmla="*/ 3660277 h 4533900"/>
              <a:gd name="connsiteX22" fmla="*/ 714949 w 5819775"/>
              <a:gd name="connsiteY22" fmla="*/ 3660277 h 4533900"/>
              <a:gd name="connsiteX23" fmla="*/ 644835 w 5819775"/>
              <a:gd name="connsiteY23" fmla="*/ 3590163 h 4533900"/>
              <a:gd name="connsiteX24" fmla="*/ 651979 w 5819775"/>
              <a:gd name="connsiteY24" fmla="*/ 3092215 h 4533900"/>
              <a:gd name="connsiteX25" fmla="*/ 651979 w 5819775"/>
              <a:gd name="connsiteY25" fmla="*/ 813464 h 4533900"/>
              <a:gd name="connsiteX26" fmla="*/ 5181555 w 5819775"/>
              <a:gd name="connsiteY26" fmla="*/ 813464 h 4533900"/>
              <a:gd name="connsiteX27" fmla="*/ 5181555 w 5819775"/>
              <a:gd name="connsiteY27" fmla="*/ 3092206 h 4533900"/>
              <a:gd name="connsiteX28" fmla="*/ 651979 w 5819775"/>
              <a:gd name="connsiteY28" fmla="*/ 3092206 h 4533900"/>
              <a:gd name="connsiteX29" fmla="*/ 714949 w 5819775"/>
              <a:gd name="connsiteY29" fmla="*/ 259690 h 4533900"/>
              <a:gd name="connsiteX30" fmla="*/ 5117928 w 5819775"/>
              <a:gd name="connsiteY30" fmla="*/ 259690 h 4533900"/>
              <a:gd name="connsiteX31" fmla="*/ 5188042 w 5819775"/>
              <a:gd name="connsiteY31" fmla="*/ 329803 h 4533900"/>
              <a:gd name="connsiteX32" fmla="*/ 5188042 w 5819775"/>
              <a:gd name="connsiteY32" fmla="*/ 554431 h 4533900"/>
              <a:gd name="connsiteX33" fmla="*/ 644835 w 5819775"/>
              <a:gd name="connsiteY33" fmla="*/ 554431 h 4533900"/>
              <a:gd name="connsiteX34" fmla="*/ 644835 w 5819775"/>
              <a:gd name="connsiteY34" fmla="*/ 329803 h 4533900"/>
              <a:gd name="connsiteX35" fmla="*/ 714949 w 5819775"/>
              <a:gd name="connsiteY35" fmla="*/ 259690 h 4533900"/>
              <a:gd name="connsiteX36" fmla="*/ 357885 w 5819775"/>
              <a:gd name="connsiteY36" fmla="*/ 4284174 h 4533900"/>
              <a:gd name="connsiteX37" fmla="*/ 582513 w 5819775"/>
              <a:gd name="connsiteY37" fmla="*/ 3919319 h 4533900"/>
              <a:gd name="connsiteX38" fmla="*/ 708462 w 5819775"/>
              <a:gd name="connsiteY38" fmla="*/ 3919319 h 4533900"/>
              <a:gd name="connsiteX39" fmla="*/ 5111441 w 5819775"/>
              <a:gd name="connsiteY39" fmla="*/ 3919319 h 4533900"/>
              <a:gd name="connsiteX40" fmla="*/ 5237391 w 5819775"/>
              <a:gd name="connsiteY40" fmla="*/ 3919319 h 4533900"/>
              <a:gd name="connsiteX41" fmla="*/ 5462019 w 5819775"/>
              <a:gd name="connsiteY41" fmla="*/ 4284174 h 4533900"/>
              <a:gd name="connsiteX42" fmla="*/ 357885 w 5819775"/>
              <a:gd name="connsiteY42" fmla="*/ 4284174 h 453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5819775" h="4533900">
                <a:moveTo>
                  <a:pt x="5812586" y="4347143"/>
                </a:moveTo>
                <a:lnTo>
                  <a:pt x="5426957" y="3723247"/>
                </a:lnTo>
                <a:lnTo>
                  <a:pt x="5419813" y="3716103"/>
                </a:lnTo>
                <a:cubicBezTo>
                  <a:pt x="5434091" y="3681041"/>
                  <a:pt x="5447731" y="3638845"/>
                  <a:pt x="5447731" y="3590154"/>
                </a:cubicBezTo>
                <a:lnTo>
                  <a:pt x="5447731" y="329803"/>
                </a:lnTo>
                <a:cubicBezTo>
                  <a:pt x="5447731" y="147371"/>
                  <a:pt x="5300360" y="0"/>
                  <a:pt x="5117928" y="0"/>
                </a:cubicBezTo>
                <a:lnTo>
                  <a:pt x="714949" y="0"/>
                </a:lnTo>
                <a:cubicBezTo>
                  <a:pt x="532517" y="0"/>
                  <a:pt x="385146" y="147371"/>
                  <a:pt x="385146" y="329803"/>
                </a:cubicBezTo>
                <a:lnTo>
                  <a:pt x="385146" y="3590163"/>
                </a:lnTo>
                <a:cubicBezTo>
                  <a:pt x="385146" y="3632359"/>
                  <a:pt x="392290" y="3674564"/>
                  <a:pt x="413064" y="3716112"/>
                </a:cubicBezTo>
                <a:lnTo>
                  <a:pt x="405920" y="3723256"/>
                </a:lnTo>
                <a:lnTo>
                  <a:pt x="20938" y="4347143"/>
                </a:lnTo>
                <a:cubicBezTo>
                  <a:pt x="-6979" y="4389339"/>
                  <a:pt x="-6979" y="4438031"/>
                  <a:pt x="20938" y="4480237"/>
                </a:cubicBezTo>
                <a:cubicBezTo>
                  <a:pt x="41712" y="4522432"/>
                  <a:pt x="83908" y="4543206"/>
                  <a:pt x="133257" y="4543206"/>
                </a:cubicBezTo>
                <a:lnTo>
                  <a:pt x="5707411" y="4543206"/>
                </a:lnTo>
                <a:cubicBezTo>
                  <a:pt x="5756751" y="4543206"/>
                  <a:pt x="5798299" y="4515288"/>
                  <a:pt x="5819730" y="4480237"/>
                </a:cubicBezTo>
                <a:cubicBezTo>
                  <a:pt x="5833361" y="4438679"/>
                  <a:pt x="5833361" y="4389339"/>
                  <a:pt x="5812586" y="4347143"/>
                </a:cubicBezTo>
                <a:close/>
                <a:moveTo>
                  <a:pt x="644835" y="3590163"/>
                </a:moveTo>
                <a:lnTo>
                  <a:pt x="644835" y="3351905"/>
                </a:lnTo>
                <a:lnTo>
                  <a:pt x="5188042" y="3351905"/>
                </a:lnTo>
                <a:lnTo>
                  <a:pt x="5188042" y="3590163"/>
                </a:lnTo>
                <a:cubicBezTo>
                  <a:pt x="5188042" y="3625225"/>
                  <a:pt x="5160124" y="3660277"/>
                  <a:pt x="5117928" y="3660277"/>
                </a:cubicBezTo>
                <a:lnTo>
                  <a:pt x="714949" y="3660277"/>
                </a:lnTo>
                <a:cubicBezTo>
                  <a:pt x="673401" y="3660277"/>
                  <a:pt x="644835" y="3632359"/>
                  <a:pt x="644835" y="3590163"/>
                </a:cubicBezTo>
                <a:close/>
                <a:moveTo>
                  <a:pt x="651979" y="3092215"/>
                </a:moveTo>
                <a:lnTo>
                  <a:pt x="651979" y="813464"/>
                </a:lnTo>
                <a:lnTo>
                  <a:pt x="5181555" y="813464"/>
                </a:lnTo>
                <a:lnTo>
                  <a:pt x="5181555" y="3092206"/>
                </a:lnTo>
                <a:lnTo>
                  <a:pt x="651979" y="3092206"/>
                </a:lnTo>
                <a:close/>
                <a:moveTo>
                  <a:pt x="714949" y="259690"/>
                </a:moveTo>
                <a:lnTo>
                  <a:pt x="5117928" y="259690"/>
                </a:lnTo>
                <a:cubicBezTo>
                  <a:pt x="5152989" y="259690"/>
                  <a:pt x="5188042" y="287607"/>
                  <a:pt x="5188042" y="329803"/>
                </a:cubicBezTo>
                <a:lnTo>
                  <a:pt x="5188042" y="554431"/>
                </a:lnTo>
                <a:lnTo>
                  <a:pt x="644835" y="554431"/>
                </a:lnTo>
                <a:lnTo>
                  <a:pt x="644835" y="329803"/>
                </a:lnTo>
                <a:cubicBezTo>
                  <a:pt x="644835" y="294742"/>
                  <a:pt x="673401" y="259690"/>
                  <a:pt x="714949" y="259690"/>
                </a:cubicBezTo>
                <a:close/>
                <a:moveTo>
                  <a:pt x="357885" y="4284174"/>
                </a:moveTo>
                <a:lnTo>
                  <a:pt x="582513" y="3919319"/>
                </a:lnTo>
                <a:lnTo>
                  <a:pt x="708462" y="3919319"/>
                </a:lnTo>
                <a:lnTo>
                  <a:pt x="5111441" y="3919319"/>
                </a:lnTo>
                <a:lnTo>
                  <a:pt x="5237391" y="3919319"/>
                </a:lnTo>
                <a:lnTo>
                  <a:pt x="5462019" y="4284174"/>
                </a:lnTo>
                <a:lnTo>
                  <a:pt x="357885" y="428417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5" name="Forma libre 364">
            <a:extLst>
              <a:ext uri="{FF2B5EF4-FFF2-40B4-BE49-F238E27FC236}">
                <a16:creationId xmlns:a16="http://schemas.microsoft.com/office/drawing/2014/main" id="{4241E8FC-CECF-A841-8D45-317D7C133220}"/>
              </a:ext>
            </a:extLst>
          </p:cNvPr>
          <p:cNvSpPr/>
          <p:nvPr/>
        </p:nvSpPr>
        <p:spPr>
          <a:xfrm>
            <a:off x="2762870" y="4688912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12 h 5829300"/>
              <a:gd name="connsiteX2" fmla="*/ 2915002 w 5829300"/>
              <a:gd name="connsiteY2" fmla="*/ 5830015 h 5829300"/>
              <a:gd name="connsiteX3" fmla="*/ 5830005 w 5829300"/>
              <a:gd name="connsiteY3" fmla="*/ 2915012 h 5829300"/>
              <a:gd name="connsiteX4" fmla="*/ 2915002 w 5829300"/>
              <a:gd name="connsiteY4" fmla="*/ 0 h 5829300"/>
              <a:gd name="connsiteX5" fmla="*/ 2915002 w 5829300"/>
              <a:gd name="connsiteY5" fmla="*/ 5546703 h 5829300"/>
              <a:gd name="connsiteX6" fmla="*/ 282597 w 5829300"/>
              <a:gd name="connsiteY6" fmla="*/ 2914298 h 5829300"/>
              <a:gd name="connsiteX7" fmla="*/ 2915002 w 5829300"/>
              <a:gd name="connsiteY7" fmla="*/ 281892 h 5829300"/>
              <a:gd name="connsiteX8" fmla="*/ 5547408 w 5829300"/>
              <a:gd name="connsiteY8" fmla="*/ 2914298 h 5829300"/>
              <a:gd name="connsiteX9" fmla="*/ 2915002 w 5829300"/>
              <a:gd name="connsiteY9" fmla="*/ 5546703 h 5829300"/>
              <a:gd name="connsiteX10" fmla="*/ 4402884 w 5829300"/>
              <a:gd name="connsiteY10" fmla="*/ 2914298 h 5829300"/>
              <a:gd name="connsiteX11" fmla="*/ 4265819 w 5829300"/>
              <a:gd name="connsiteY11" fmla="*/ 3051362 h 5829300"/>
              <a:gd name="connsiteX12" fmla="*/ 2029768 w 5829300"/>
              <a:gd name="connsiteY12" fmla="*/ 3051362 h 5829300"/>
              <a:gd name="connsiteX13" fmla="*/ 2823162 w 5829300"/>
              <a:gd name="connsiteY13" fmla="*/ 3844757 h 5829300"/>
              <a:gd name="connsiteX14" fmla="*/ 2823162 w 5829300"/>
              <a:gd name="connsiteY14" fmla="*/ 4043287 h 5829300"/>
              <a:gd name="connsiteX15" fmla="*/ 2724255 w 5829300"/>
              <a:gd name="connsiteY15" fmla="*/ 4081434 h 5829300"/>
              <a:gd name="connsiteX16" fmla="*/ 2625347 w 5829300"/>
              <a:gd name="connsiteY16" fmla="*/ 4043287 h 5829300"/>
              <a:gd name="connsiteX17" fmla="*/ 1587503 w 5829300"/>
              <a:gd name="connsiteY17" fmla="*/ 3013920 h 5829300"/>
              <a:gd name="connsiteX18" fmla="*/ 1571958 w 5829300"/>
              <a:gd name="connsiteY18" fmla="*/ 2991307 h 5829300"/>
              <a:gd name="connsiteX19" fmla="*/ 1564186 w 5829300"/>
              <a:gd name="connsiteY19" fmla="*/ 2983535 h 5829300"/>
              <a:gd name="connsiteX20" fmla="*/ 1556414 w 5829300"/>
              <a:gd name="connsiteY20" fmla="*/ 2967990 h 5829300"/>
              <a:gd name="connsiteX21" fmla="*/ 1548641 w 5829300"/>
              <a:gd name="connsiteY21" fmla="*/ 2952445 h 5829300"/>
              <a:gd name="connsiteX22" fmla="*/ 1548641 w 5829300"/>
              <a:gd name="connsiteY22" fmla="*/ 2936901 h 5829300"/>
              <a:gd name="connsiteX23" fmla="*/ 1548641 w 5829300"/>
              <a:gd name="connsiteY23" fmla="*/ 2883208 h 5829300"/>
              <a:gd name="connsiteX24" fmla="*/ 1548641 w 5829300"/>
              <a:gd name="connsiteY24" fmla="*/ 2867663 h 5829300"/>
              <a:gd name="connsiteX25" fmla="*/ 1556414 w 5829300"/>
              <a:gd name="connsiteY25" fmla="*/ 2852119 h 5829300"/>
              <a:gd name="connsiteX26" fmla="*/ 1564186 w 5829300"/>
              <a:gd name="connsiteY26" fmla="*/ 2836574 h 5829300"/>
              <a:gd name="connsiteX27" fmla="*/ 1571958 w 5829300"/>
              <a:gd name="connsiteY27" fmla="*/ 2828801 h 5829300"/>
              <a:gd name="connsiteX28" fmla="*/ 1587503 w 5829300"/>
              <a:gd name="connsiteY28" fmla="*/ 2806189 h 5829300"/>
              <a:gd name="connsiteX29" fmla="*/ 2633110 w 5829300"/>
              <a:gd name="connsiteY29" fmla="*/ 1760592 h 5829300"/>
              <a:gd name="connsiteX30" fmla="*/ 2831640 w 5829300"/>
              <a:gd name="connsiteY30" fmla="*/ 1760592 h 5829300"/>
              <a:gd name="connsiteX31" fmla="*/ 2831640 w 5829300"/>
              <a:gd name="connsiteY31" fmla="*/ 1959121 h 5829300"/>
              <a:gd name="connsiteX32" fmla="*/ 2029768 w 5829300"/>
              <a:gd name="connsiteY32" fmla="*/ 2769470 h 5829300"/>
              <a:gd name="connsiteX33" fmla="*/ 4265124 w 5829300"/>
              <a:gd name="connsiteY33" fmla="*/ 2769470 h 5829300"/>
              <a:gd name="connsiteX34" fmla="*/ 4402884 w 5829300"/>
              <a:gd name="connsiteY34" fmla="*/ 2914298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12669" y="5830015"/>
                  <a:pt x="2915002" y="5830015"/>
                </a:cubicBezTo>
                <a:cubicBezTo>
                  <a:pt x="4517336" y="5830015"/>
                  <a:pt x="5830005" y="4525118"/>
                  <a:pt x="5830005" y="2915012"/>
                </a:cubicBezTo>
                <a:cubicBezTo>
                  <a:pt x="5837072" y="1304906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402884" y="2914298"/>
                </a:moveTo>
                <a:cubicBezTo>
                  <a:pt x="4402884" y="2990603"/>
                  <a:pt x="4342124" y="3051362"/>
                  <a:pt x="4265819" y="3051362"/>
                </a:cubicBezTo>
                <a:lnTo>
                  <a:pt x="2029768" y="3051362"/>
                </a:lnTo>
                <a:lnTo>
                  <a:pt x="2823162" y="3844757"/>
                </a:lnTo>
                <a:cubicBezTo>
                  <a:pt x="2876855" y="3898449"/>
                  <a:pt x="2876855" y="3989585"/>
                  <a:pt x="2823162" y="4043287"/>
                </a:cubicBezTo>
                <a:cubicBezTo>
                  <a:pt x="2792787" y="4073662"/>
                  <a:pt x="2762402" y="4081434"/>
                  <a:pt x="2724255" y="4081434"/>
                </a:cubicBezTo>
                <a:cubicBezTo>
                  <a:pt x="2686107" y="4081434"/>
                  <a:pt x="2655723" y="4065889"/>
                  <a:pt x="2625347" y="4043287"/>
                </a:cubicBezTo>
                <a:lnTo>
                  <a:pt x="1587503" y="3013920"/>
                </a:lnTo>
                <a:cubicBezTo>
                  <a:pt x="1579731" y="3006147"/>
                  <a:pt x="1571958" y="2998375"/>
                  <a:pt x="1571958" y="2991307"/>
                </a:cubicBezTo>
                <a:lnTo>
                  <a:pt x="1564186" y="2983535"/>
                </a:lnTo>
                <a:cubicBezTo>
                  <a:pt x="1564186" y="2975762"/>
                  <a:pt x="1556414" y="2975762"/>
                  <a:pt x="1556414" y="2967990"/>
                </a:cubicBezTo>
                <a:cubicBezTo>
                  <a:pt x="1556414" y="2960218"/>
                  <a:pt x="1556414" y="2960218"/>
                  <a:pt x="1548641" y="2952445"/>
                </a:cubicBezTo>
                <a:cubicBezTo>
                  <a:pt x="1548641" y="2944673"/>
                  <a:pt x="1548641" y="2944673"/>
                  <a:pt x="1548641" y="2936901"/>
                </a:cubicBezTo>
                <a:cubicBezTo>
                  <a:pt x="1548641" y="2921356"/>
                  <a:pt x="1548641" y="2898753"/>
                  <a:pt x="1548641" y="2883208"/>
                </a:cubicBezTo>
                <a:cubicBezTo>
                  <a:pt x="1548641" y="2875436"/>
                  <a:pt x="1548641" y="2875436"/>
                  <a:pt x="1548641" y="2867663"/>
                </a:cubicBezTo>
                <a:cubicBezTo>
                  <a:pt x="1548641" y="2859891"/>
                  <a:pt x="1548641" y="2859891"/>
                  <a:pt x="1556414" y="2852119"/>
                </a:cubicBezTo>
                <a:cubicBezTo>
                  <a:pt x="1556414" y="2844346"/>
                  <a:pt x="1564186" y="2844346"/>
                  <a:pt x="1564186" y="2836574"/>
                </a:cubicBezTo>
                <a:cubicBezTo>
                  <a:pt x="1564186" y="2836574"/>
                  <a:pt x="1564186" y="2828801"/>
                  <a:pt x="1571958" y="2828801"/>
                </a:cubicBezTo>
                <a:cubicBezTo>
                  <a:pt x="1579731" y="2821029"/>
                  <a:pt x="1579731" y="2813256"/>
                  <a:pt x="1587503" y="2806189"/>
                </a:cubicBezTo>
                <a:lnTo>
                  <a:pt x="2633110" y="1760592"/>
                </a:lnTo>
                <a:cubicBezTo>
                  <a:pt x="2686803" y="1706899"/>
                  <a:pt x="2777938" y="1706899"/>
                  <a:pt x="2831640" y="1760592"/>
                </a:cubicBezTo>
                <a:cubicBezTo>
                  <a:pt x="2885332" y="1814284"/>
                  <a:pt x="2885332" y="1905419"/>
                  <a:pt x="2831640" y="1959121"/>
                </a:cubicBezTo>
                <a:lnTo>
                  <a:pt x="2029768" y="2769470"/>
                </a:lnTo>
                <a:lnTo>
                  <a:pt x="4265124" y="2769470"/>
                </a:lnTo>
                <a:cubicBezTo>
                  <a:pt x="4341419" y="2769470"/>
                  <a:pt x="4402884" y="2838003"/>
                  <a:pt x="4402884" y="291429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7" name="Forma libre 366">
            <a:extLst>
              <a:ext uri="{FF2B5EF4-FFF2-40B4-BE49-F238E27FC236}">
                <a16:creationId xmlns:a16="http://schemas.microsoft.com/office/drawing/2014/main" id="{71786818-962A-AD40-AB41-FF0C891E9C54}"/>
              </a:ext>
            </a:extLst>
          </p:cNvPr>
          <p:cNvSpPr/>
          <p:nvPr/>
        </p:nvSpPr>
        <p:spPr>
          <a:xfrm>
            <a:off x="1274423" y="2767969"/>
            <a:ext cx="301831" cy="211578"/>
          </a:xfrm>
          <a:custGeom>
            <a:avLst/>
            <a:gdLst>
              <a:gd name="connsiteX0" fmla="*/ 2169795 w 5829300"/>
              <a:gd name="connsiteY0" fmla="*/ 0 h 4086225"/>
              <a:gd name="connsiteX1" fmla="*/ 1043492 w 5829300"/>
              <a:gd name="connsiteY1" fmla="*/ 0 h 4086225"/>
              <a:gd name="connsiteX2" fmla="*/ 662435 w 5829300"/>
              <a:gd name="connsiteY2" fmla="*/ 148742 h 4086225"/>
              <a:gd name="connsiteX3" fmla="*/ 148742 w 5829300"/>
              <a:gd name="connsiteY3" fmla="*/ 662435 h 4086225"/>
              <a:gd name="connsiteX4" fmla="*/ 0 w 5829300"/>
              <a:gd name="connsiteY4" fmla="*/ 1010526 h 4086225"/>
              <a:gd name="connsiteX5" fmla="*/ 0 w 5829300"/>
              <a:gd name="connsiteY5" fmla="*/ 2169785 h 4086225"/>
              <a:gd name="connsiteX6" fmla="*/ 24536 w 5829300"/>
              <a:gd name="connsiteY6" fmla="*/ 2302431 h 4086225"/>
              <a:gd name="connsiteX7" fmla="*/ 41405 w 5829300"/>
              <a:gd name="connsiteY7" fmla="*/ 2352266 h 4086225"/>
              <a:gd name="connsiteX8" fmla="*/ 49835 w 5829300"/>
              <a:gd name="connsiteY8" fmla="*/ 2360695 h 4086225"/>
              <a:gd name="connsiteX9" fmla="*/ 74371 w 5829300"/>
              <a:gd name="connsiteY9" fmla="*/ 2402100 h 4086225"/>
              <a:gd name="connsiteX10" fmla="*/ 852583 w 5829300"/>
              <a:gd name="connsiteY10" fmla="*/ 3884152 h 4086225"/>
              <a:gd name="connsiteX11" fmla="*/ 1225201 w 5829300"/>
              <a:gd name="connsiteY11" fmla="*/ 4091159 h 4086225"/>
              <a:gd name="connsiteX12" fmla="*/ 2243395 w 5829300"/>
              <a:gd name="connsiteY12" fmla="*/ 4091159 h 4086225"/>
              <a:gd name="connsiteX13" fmla="*/ 2251824 w 5829300"/>
              <a:gd name="connsiteY13" fmla="*/ 4091159 h 4086225"/>
              <a:gd name="connsiteX14" fmla="*/ 2475700 w 5829300"/>
              <a:gd name="connsiteY14" fmla="*/ 3975383 h 4086225"/>
              <a:gd name="connsiteX15" fmla="*/ 2458831 w 5829300"/>
              <a:gd name="connsiteY15" fmla="*/ 3726971 h 4086225"/>
              <a:gd name="connsiteX16" fmla="*/ 1804835 w 5829300"/>
              <a:gd name="connsiteY16" fmla="*/ 2633653 h 4086225"/>
              <a:gd name="connsiteX17" fmla="*/ 2169024 w 5829300"/>
              <a:gd name="connsiteY17" fmla="*/ 2633653 h 4086225"/>
              <a:gd name="connsiteX18" fmla="*/ 2624452 w 5829300"/>
              <a:gd name="connsiteY18" fmla="*/ 2178225 h 4086225"/>
              <a:gd name="connsiteX19" fmla="*/ 2624452 w 5829300"/>
              <a:gd name="connsiteY19" fmla="*/ 455428 h 4086225"/>
              <a:gd name="connsiteX20" fmla="*/ 2169795 w 5829300"/>
              <a:gd name="connsiteY20" fmla="*/ 0 h 4086225"/>
              <a:gd name="connsiteX21" fmla="*/ 2318538 w 5829300"/>
              <a:gd name="connsiteY21" fmla="*/ 2169785 h 4086225"/>
              <a:gd name="connsiteX22" fmla="*/ 2169795 w 5829300"/>
              <a:gd name="connsiteY22" fmla="*/ 2318528 h 4086225"/>
              <a:gd name="connsiteX23" fmla="*/ 1507360 w 5829300"/>
              <a:gd name="connsiteY23" fmla="*/ 2318528 h 4086225"/>
              <a:gd name="connsiteX24" fmla="*/ 1374715 w 5829300"/>
              <a:gd name="connsiteY24" fmla="*/ 2392899 h 4086225"/>
              <a:gd name="connsiteX25" fmla="*/ 1374715 w 5829300"/>
              <a:gd name="connsiteY25" fmla="*/ 2550071 h 4086225"/>
              <a:gd name="connsiteX26" fmla="*/ 2103092 w 5829300"/>
              <a:gd name="connsiteY26" fmla="*/ 3775272 h 4086225"/>
              <a:gd name="connsiteX27" fmla="*/ 1209104 w 5829300"/>
              <a:gd name="connsiteY27" fmla="*/ 3775272 h 4086225"/>
              <a:gd name="connsiteX28" fmla="*/ 1109434 w 5829300"/>
              <a:gd name="connsiteY28" fmla="*/ 3733867 h 4086225"/>
              <a:gd name="connsiteX29" fmla="*/ 323555 w 5829300"/>
              <a:gd name="connsiteY29" fmla="*/ 2244157 h 4086225"/>
              <a:gd name="connsiteX30" fmla="*/ 315125 w 5829300"/>
              <a:gd name="connsiteY30" fmla="*/ 2227288 h 4086225"/>
              <a:gd name="connsiteX31" fmla="*/ 315125 w 5829300"/>
              <a:gd name="connsiteY31" fmla="*/ 2227288 h 4086225"/>
              <a:gd name="connsiteX32" fmla="*/ 315125 w 5829300"/>
              <a:gd name="connsiteY32" fmla="*/ 2218858 h 4086225"/>
              <a:gd name="connsiteX33" fmla="*/ 306696 w 5829300"/>
              <a:gd name="connsiteY33" fmla="*/ 2169024 h 4086225"/>
              <a:gd name="connsiteX34" fmla="*/ 306696 w 5829300"/>
              <a:gd name="connsiteY34" fmla="*/ 1018956 h 4086225"/>
              <a:gd name="connsiteX35" fmla="*/ 364969 w 5829300"/>
              <a:gd name="connsiteY35" fmla="*/ 886311 h 4086225"/>
              <a:gd name="connsiteX36" fmla="*/ 878662 w 5829300"/>
              <a:gd name="connsiteY36" fmla="*/ 372618 h 4086225"/>
              <a:gd name="connsiteX37" fmla="*/ 1044273 w 5829300"/>
              <a:gd name="connsiteY37" fmla="*/ 306676 h 4086225"/>
              <a:gd name="connsiteX38" fmla="*/ 2170557 w 5829300"/>
              <a:gd name="connsiteY38" fmla="*/ 306676 h 4086225"/>
              <a:gd name="connsiteX39" fmla="*/ 2319300 w 5829300"/>
              <a:gd name="connsiteY39" fmla="*/ 455419 h 4086225"/>
              <a:gd name="connsiteX40" fmla="*/ 2319300 w 5829300"/>
              <a:gd name="connsiteY40" fmla="*/ 2169785 h 4086225"/>
              <a:gd name="connsiteX41" fmla="*/ 2318538 w 5829300"/>
              <a:gd name="connsiteY41" fmla="*/ 2169785 h 4086225"/>
              <a:gd name="connsiteX42" fmla="*/ 5374644 w 5829300"/>
              <a:gd name="connsiteY42" fmla="*/ 0 h 4086225"/>
              <a:gd name="connsiteX43" fmla="*/ 4248341 w 5829300"/>
              <a:gd name="connsiteY43" fmla="*/ 0 h 4086225"/>
              <a:gd name="connsiteX44" fmla="*/ 3867284 w 5829300"/>
              <a:gd name="connsiteY44" fmla="*/ 148742 h 4086225"/>
              <a:gd name="connsiteX45" fmla="*/ 3353591 w 5829300"/>
              <a:gd name="connsiteY45" fmla="*/ 662435 h 4086225"/>
              <a:gd name="connsiteX46" fmla="*/ 3204848 w 5829300"/>
              <a:gd name="connsiteY46" fmla="*/ 1010526 h 4086225"/>
              <a:gd name="connsiteX47" fmla="*/ 3204848 w 5829300"/>
              <a:gd name="connsiteY47" fmla="*/ 2169785 h 4086225"/>
              <a:gd name="connsiteX48" fmla="*/ 3229385 w 5829300"/>
              <a:gd name="connsiteY48" fmla="*/ 2302431 h 4086225"/>
              <a:gd name="connsiteX49" fmla="*/ 3246253 w 5829300"/>
              <a:gd name="connsiteY49" fmla="*/ 2343836 h 4086225"/>
              <a:gd name="connsiteX50" fmla="*/ 3254683 w 5829300"/>
              <a:gd name="connsiteY50" fmla="*/ 2352266 h 4086225"/>
              <a:gd name="connsiteX51" fmla="*/ 3279219 w 5829300"/>
              <a:gd name="connsiteY51" fmla="*/ 2393671 h 4086225"/>
              <a:gd name="connsiteX52" fmla="*/ 4057431 w 5829300"/>
              <a:gd name="connsiteY52" fmla="*/ 3875723 h 4086225"/>
              <a:gd name="connsiteX53" fmla="*/ 4430049 w 5829300"/>
              <a:gd name="connsiteY53" fmla="*/ 4082739 h 4086225"/>
              <a:gd name="connsiteX54" fmla="*/ 5448243 w 5829300"/>
              <a:gd name="connsiteY54" fmla="*/ 4082739 h 4086225"/>
              <a:gd name="connsiteX55" fmla="*/ 5456673 w 5829300"/>
              <a:gd name="connsiteY55" fmla="*/ 4082739 h 4086225"/>
              <a:gd name="connsiteX56" fmla="*/ 5680548 w 5829300"/>
              <a:gd name="connsiteY56" fmla="*/ 3966963 h 4086225"/>
              <a:gd name="connsiteX57" fmla="*/ 5663680 w 5829300"/>
              <a:gd name="connsiteY57" fmla="*/ 3718551 h 4086225"/>
              <a:gd name="connsiteX58" fmla="*/ 4985138 w 5829300"/>
              <a:gd name="connsiteY58" fmla="*/ 2625223 h 4086225"/>
              <a:gd name="connsiteX59" fmla="*/ 5374625 w 5829300"/>
              <a:gd name="connsiteY59" fmla="*/ 2625223 h 4086225"/>
              <a:gd name="connsiteX60" fmla="*/ 5830053 w 5829300"/>
              <a:gd name="connsiteY60" fmla="*/ 2169795 h 4086225"/>
              <a:gd name="connsiteX61" fmla="*/ 5830053 w 5829300"/>
              <a:gd name="connsiteY61" fmla="*/ 455428 h 4086225"/>
              <a:gd name="connsiteX62" fmla="*/ 5374644 w 5829300"/>
              <a:gd name="connsiteY62" fmla="*/ 0 h 4086225"/>
              <a:gd name="connsiteX63" fmla="*/ 5523386 w 5829300"/>
              <a:gd name="connsiteY63" fmla="*/ 2169785 h 4086225"/>
              <a:gd name="connsiteX64" fmla="*/ 5374644 w 5829300"/>
              <a:gd name="connsiteY64" fmla="*/ 2318528 h 4086225"/>
              <a:gd name="connsiteX65" fmla="*/ 4720638 w 5829300"/>
              <a:gd name="connsiteY65" fmla="*/ 2318528 h 4086225"/>
              <a:gd name="connsiteX66" fmla="*/ 4587993 w 5829300"/>
              <a:gd name="connsiteY66" fmla="*/ 2392899 h 4086225"/>
              <a:gd name="connsiteX67" fmla="*/ 4587993 w 5829300"/>
              <a:gd name="connsiteY67" fmla="*/ 2550071 h 4086225"/>
              <a:gd name="connsiteX68" fmla="*/ 5316369 w 5829300"/>
              <a:gd name="connsiteY68" fmla="*/ 3775272 h 4086225"/>
              <a:gd name="connsiteX69" fmla="*/ 4413952 w 5829300"/>
              <a:gd name="connsiteY69" fmla="*/ 3775272 h 4086225"/>
              <a:gd name="connsiteX70" fmla="*/ 4314282 w 5829300"/>
              <a:gd name="connsiteY70" fmla="*/ 3733867 h 4086225"/>
              <a:gd name="connsiteX71" fmla="*/ 3527641 w 5829300"/>
              <a:gd name="connsiteY71" fmla="*/ 2243385 h 4086225"/>
              <a:gd name="connsiteX72" fmla="*/ 3519211 w 5829300"/>
              <a:gd name="connsiteY72" fmla="*/ 2226517 h 4086225"/>
              <a:gd name="connsiteX73" fmla="*/ 3519211 w 5829300"/>
              <a:gd name="connsiteY73" fmla="*/ 2218087 h 4086225"/>
              <a:gd name="connsiteX74" fmla="*/ 3510782 w 5829300"/>
              <a:gd name="connsiteY74" fmla="*/ 2168252 h 4086225"/>
              <a:gd name="connsiteX75" fmla="*/ 3510782 w 5829300"/>
              <a:gd name="connsiteY75" fmla="*/ 1018956 h 4086225"/>
              <a:gd name="connsiteX76" fmla="*/ 3569056 w 5829300"/>
              <a:gd name="connsiteY76" fmla="*/ 886311 h 4086225"/>
              <a:gd name="connsiteX77" fmla="*/ 4082749 w 5829300"/>
              <a:gd name="connsiteY77" fmla="*/ 372618 h 4086225"/>
              <a:gd name="connsiteX78" fmla="*/ 4248360 w 5829300"/>
              <a:gd name="connsiteY78" fmla="*/ 306676 h 4086225"/>
              <a:gd name="connsiteX79" fmla="*/ 5374653 w 5829300"/>
              <a:gd name="connsiteY79" fmla="*/ 306676 h 4086225"/>
              <a:gd name="connsiteX80" fmla="*/ 5523395 w 5829300"/>
              <a:gd name="connsiteY80" fmla="*/ 455419 h 4086225"/>
              <a:gd name="connsiteX81" fmla="*/ 5523395 w 5829300"/>
              <a:gd name="connsiteY81" fmla="*/ 2169785 h 4086225"/>
              <a:gd name="connsiteX82" fmla="*/ 5523386 w 5829300"/>
              <a:gd name="connsiteY82" fmla="*/ 2169785 h 408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829300" h="4086225">
                <a:moveTo>
                  <a:pt x="2169795" y="0"/>
                </a:moveTo>
                <a:lnTo>
                  <a:pt x="1043492" y="0"/>
                </a:lnTo>
                <a:cubicBezTo>
                  <a:pt x="844915" y="0"/>
                  <a:pt x="712270" y="99670"/>
                  <a:pt x="662435" y="148742"/>
                </a:cubicBezTo>
                <a:lnTo>
                  <a:pt x="148742" y="662435"/>
                </a:lnTo>
                <a:cubicBezTo>
                  <a:pt x="24536" y="786641"/>
                  <a:pt x="0" y="927716"/>
                  <a:pt x="0" y="1010526"/>
                </a:cubicBezTo>
                <a:lnTo>
                  <a:pt x="0" y="2169785"/>
                </a:lnTo>
                <a:cubicBezTo>
                  <a:pt x="0" y="2211191"/>
                  <a:pt x="8430" y="2252587"/>
                  <a:pt x="24536" y="2302431"/>
                </a:cubicBezTo>
                <a:cubicBezTo>
                  <a:pt x="24536" y="2319300"/>
                  <a:pt x="32966" y="2335397"/>
                  <a:pt x="41405" y="2352266"/>
                </a:cubicBezTo>
                <a:lnTo>
                  <a:pt x="49835" y="2360695"/>
                </a:lnTo>
                <a:cubicBezTo>
                  <a:pt x="58264" y="2377564"/>
                  <a:pt x="66704" y="2393661"/>
                  <a:pt x="74371" y="2402100"/>
                </a:cubicBezTo>
                <a:lnTo>
                  <a:pt x="852583" y="3884152"/>
                </a:lnTo>
                <a:cubicBezTo>
                  <a:pt x="893988" y="3958523"/>
                  <a:pt x="1009755" y="4091159"/>
                  <a:pt x="1225201" y="4091159"/>
                </a:cubicBezTo>
                <a:lnTo>
                  <a:pt x="2243395" y="4091159"/>
                </a:lnTo>
                <a:lnTo>
                  <a:pt x="2251824" y="4091159"/>
                </a:lnTo>
                <a:cubicBezTo>
                  <a:pt x="2351494" y="4091159"/>
                  <a:pt x="2434304" y="4049754"/>
                  <a:pt x="2475700" y="3975383"/>
                </a:cubicBezTo>
                <a:cubicBezTo>
                  <a:pt x="2500236" y="3933978"/>
                  <a:pt x="2525535" y="3842737"/>
                  <a:pt x="2458831" y="3726971"/>
                </a:cubicBezTo>
                <a:lnTo>
                  <a:pt x="1804835" y="2633653"/>
                </a:lnTo>
                <a:lnTo>
                  <a:pt x="2169024" y="2633653"/>
                </a:lnTo>
                <a:cubicBezTo>
                  <a:pt x="2417436" y="2633653"/>
                  <a:pt x="2624452" y="2426637"/>
                  <a:pt x="2624452" y="2178225"/>
                </a:cubicBezTo>
                <a:lnTo>
                  <a:pt x="2624452" y="455428"/>
                </a:lnTo>
                <a:cubicBezTo>
                  <a:pt x="2625214" y="207007"/>
                  <a:pt x="2418207" y="0"/>
                  <a:pt x="2169795" y="0"/>
                </a:cubicBezTo>
                <a:close/>
                <a:moveTo>
                  <a:pt x="2318538" y="2169785"/>
                </a:moveTo>
                <a:cubicBezTo>
                  <a:pt x="2318538" y="2252587"/>
                  <a:pt x="2252596" y="2318528"/>
                  <a:pt x="2169795" y="2318528"/>
                </a:cubicBezTo>
                <a:lnTo>
                  <a:pt x="1507360" y="2318528"/>
                </a:lnTo>
                <a:cubicBezTo>
                  <a:pt x="1449086" y="2318528"/>
                  <a:pt x="1400023" y="2351494"/>
                  <a:pt x="1374715" y="2392899"/>
                </a:cubicBezTo>
                <a:cubicBezTo>
                  <a:pt x="1350178" y="2442734"/>
                  <a:pt x="1350178" y="2500237"/>
                  <a:pt x="1374715" y="2550071"/>
                </a:cubicBezTo>
                <a:lnTo>
                  <a:pt x="2103092" y="3775272"/>
                </a:lnTo>
                <a:lnTo>
                  <a:pt x="1209104" y="3775272"/>
                </a:lnTo>
                <a:cubicBezTo>
                  <a:pt x="1134732" y="3775272"/>
                  <a:pt x="1109434" y="3742306"/>
                  <a:pt x="1109434" y="3733867"/>
                </a:cubicBezTo>
                <a:lnTo>
                  <a:pt x="323555" y="2244157"/>
                </a:lnTo>
                <a:cubicBezTo>
                  <a:pt x="323555" y="2235727"/>
                  <a:pt x="315125" y="2235727"/>
                  <a:pt x="315125" y="2227288"/>
                </a:cubicBezTo>
                <a:lnTo>
                  <a:pt x="315125" y="2227288"/>
                </a:lnTo>
                <a:lnTo>
                  <a:pt x="315125" y="2218858"/>
                </a:lnTo>
                <a:cubicBezTo>
                  <a:pt x="306696" y="2201990"/>
                  <a:pt x="306696" y="2185892"/>
                  <a:pt x="306696" y="2169024"/>
                </a:cubicBezTo>
                <a:lnTo>
                  <a:pt x="306696" y="1018956"/>
                </a:lnTo>
                <a:cubicBezTo>
                  <a:pt x="306696" y="985990"/>
                  <a:pt x="315125" y="936155"/>
                  <a:pt x="364969" y="886311"/>
                </a:cubicBezTo>
                <a:lnTo>
                  <a:pt x="878662" y="372618"/>
                </a:lnTo>
                <a:cubicBezTo>
                  <a:pt x="895531" y="355749"/>
                  <a:pt x="953033" y="306676"/>
                  <a:pt x="1044273" y="306676"/>
                </a:cubicBezTo>
                <a:lnTo>
                  <a:pt x="2170557" y="306676"/>
                </a:lnTo>
                <a:cubicBezTo>
                  <a:pt x="2253358" y="306676"/>
                  <a:pt x="2319300" y="372618"/>
                  <a:pt x="2319300" y="455419"/>
                </a:cubicBezTo>
                <a:lnTo>
                  <a:pt x="2319300" y="2169785"/>
                </a:lnTo>
                <a:lnTo>
                  <a:pt x="2318538" y="2169785"/>
                </a:lnTo>
                <a:close/>
                <a:moveTo>
                  <a:pt x="5374644" y="0"/>
                </a:moveTo>
                <a:lnTo>
                  <a:pt x="4248341" y="0"/>
                </a:lnTo>
                <a:cubicBezTo>
                  <a:pt x="4049763" y="0"/>
                  <a:pt x="3917118" y="99670"/>
                  <a:pt x="3867284" y="148742"/>
                </a:cubicBezTo>
                <a:lnTo>
                  <a:pt x="3353591" y="662435"/>
                </a:lnTo>
                <a:cubicBezTo>
                  <a:pt x="3229385" y="786641"/>
                  <a:pt x="3204848" y="927716"/>
                  <a:pt x="3204848" y="1010526"/>
                </a:cubicBezTo>
                <a:lnTo>
                  <a:pt x="3204848" y="2169785"/>
                </a:lnTo>
                <a:cubicBezTo>
                  <a:pt x="3204848" y="2211191"/>
                  <a:pt x="3213278" y="2252587"/>
                  <a:pt x="3229385" y="2302431"/>
                </a:cubicBezTo>
                <a:cubicBezTo>
                  <a:pt x="3229385" y="2319300"/>
                  <a:pt x="3237814" y="2335397"/>
                  <a:pt x="3246253" y="2343836"/>
                </a:cubicBezTo>
                <a:lnTo>
                  <a:pt x="3254683" y="2352266"/>
                </a:lnTo>
                <a:cubicBezTo>
                  <a:pt x="3263113" y="2369134"/>
                  <a:pt x="3271552" y="2385232"/>
                  <a:pt x="3279219" y="2393671"/>
                </a:cubicBezTo>
                <a:lnTo>
                  <a:pt x="4057431" y="3875723"/>
                </a:lnTo>
                <a:cubicBezTo>
                  <a:pt x="4098836" y="3950094"/>
                  <a:pt x="4214603" y="4082739"/>
                  <a:pt x="4430049" y="4082739"/>
                </a:cubicBezTo>
                <a:lnTo>
                  <a:pt x="5448243" y="4082739"/>
                </a:lnTo>
                <a:lnTo>
                  <a:pt x="5456673" y="4082739"/>
                </a:lnTo>
                <a:cubicBezTo>
                  <a:pt x="5556342" y="4082739"/>
                  <a:pt x="5639153" y="4041334"/>
                  <a:pt x="5680548" y="3966963"/>
                </a:cubicBezTo>
                <a:cubicBezTo>
                  <a:pt x="5705085" y="3925557"/>
                  <a:pt x="5730383" y="3834318"/>
                  <a:pt x="5663680" y="3718551"/>
                </a:cubicBezTo>
                <a:lnTo>
                  <a:pt x="4985138" y="2625223"/>
                </a:lnTo>
                <a:lnTo>
                  <a:pt x="5374625" y="2625223"/>
                </a:lnTo>
                <a:cubicBezTo>
                  <a:pt x="5623036" y="2625223"/>
                  <a:pt x="5830053" y="2418207"/>
                  <a:pt x="5830053" y="2169795"/>
                </a:cubicBezTo>
                <a:lnTo>
                  <a:pt x="5830053" y="455428"/>
                </a:lnTo>
                <a:cubicBezTo>
                  <a:pt x="5830062" y="207007"/>
                  <a:pt x="5623055" y="0"/>
                  <a:pt x="5374644" y="0"/>
                </a:cubicBezTo>
                <a:close/>
                <a:moveTo>
                  <a:pt x="5523386" y="2169785"/>
                </a:moveTo>
                <a:cubicBezTo>
                  <a:pt x="5523386" y="2252587"/>
                  <a:pt x="5457454" y="2318528"/>
                  <a:pt x="5374644" y="2318528"/>
                </a:cubicBezTo>
                <a:lnTo>
                  <a:pt x="4720638" y="2318528"/>
                </a:lnTo>
                <a:cubicBezTo>
                  <a:pt x="4662364" y="2318528"/>
                  <a:pt x="4613301" y="2351494"/>
                  <a:pt x="4587993" y="2392899"/>
                </a:cubicBezTo>
                <a:cubicBezTo>
                  <a:pt x="4563456" y="2442734"/>
                  <a:pt x="4563456" y="2500237"/>
                  <a:pt x="4587993" y="2550071"/>
                </a:cubicBezTo>
                <a:lnTo>
                  <a:pt x="5316369" y="3775272"/>
                </a:lnTo>
                <a:lnTo>
                  <a:pt x="4413952" y="3775272"/>
                </a:lnTo>
                <a:cubicBezTo>
                  <a:pt x="4339581" y="3775272"/>
                  <a:pt x="4314282" y="3742306"/>
                  <a:pt x="4314282" y="3733867"/>
                </a:cubicBezTo>
                <a:lnTo>
                  <a:pt x="3527641" y="2243385"/>
                </a:lnTo>
                <a:cubicBezTo>
                  <a:pt x="3527641" y="2234956"/>
                  <a:pt x="3519211" y="2234956"/>
                  <a:pt x="3519211" y="2226517"/>
                </a:cubicBezTo>
                <a:lnTo>
                  <a:pt x="3519211" y="2218087"/>
                </a:lnTo>
                <a:cubicBezTo>
                  <a:pt x="3510782" y="2201218"/>
                  <a:pt x="3510782" y="2185121"/>
                  <a:pt x="3510782" y="2168252"/>
                </a:cubicBezTo>
                <a:lnTo>
                  <a:pt x="3510782" y="1018956"/>
                </a:lnTo>
                <a:cubicBezTo>
                  <a:pt x="3510782" y="985990"/>
                  <a:pt x="3519211" y="936155"/>
                  <a:pt x="3569056" y="886311"/>
                </a:cubicBezTo>
                <a:lnTo>
                  <a:pt x="4082749" y="372618"/>
                </a:lnTo>
                <a:cubicBezTo>
                  <a:pt x="4099617" y="355749"/>
                  <a:pt x="4157120" y="306676"/>
                  <a:pt x="4248360" y="306676"/>
                </a:cubicBezTo>
                <a:lnTo>
                  <a:pt x="5374653" y="306676"/>
                </a:lnTo>
                <a:cubicBezTo>
                  <a:pt x="5457454" y="306676"/>
                  <a:pt x="5523395" y="372618"/>
                  <a:pt x="5523395" y="455419"/>
                </a:cubicBezTo>
                <a:lnTo>
                  <a:pt x="5523395" y="2169785"/>
                </a:lnTo>
                <a:lnTo>
                  <a:pt x="5523386" y="216978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69" name="Forma libre 368">
            <a:extLst>
              <a:ext uri="{FF2B5EF4-FFF2-40B4-BE49-F238E27FC236}">
                <a16:creationId xmlns:a16="http://schemas.microsoft.com/office/drawing/2014/main" id="{E7E9855D-8957-C24E-99C7-93DC0ED6B97D}"/>
              </a:ext>
            </a:extLst>
          </p:cNvPr>
          <p:cNvSpPr/>
          <p:nvPr/>
        </p:nvSpPr>
        <p:spPr>
          <a:xfrm>
            <a:off x="8834539" y="4650488"/>
            <a:ext cx="266321" cy="354647"/>
          </a:xfrm>
          <a:custGeom>
            <a:avLst/>
            <a:gdLst>
              <a:gd name="connsiteX0" fmla="*/ 3759691 w 5143500"/>
              <a:gd name="connsiteY0" fmla="*/ 2796696 h 6849340"/>
              <a:gd name="connsiteX1" fmla="*/ 3609274 w 5143500"/>
              <a:gd name="connsiteY1" fmla="*/ 2947113 h 6849340"/>
              <a:gd name="connsiteX2" fmla="*/ 1055257 w 5143500"/>
              <a:gd name="connsiteY2" fmla="*/ 2947113 h 6849340"/>
              <a:gd name="connsiteX3" fmla="*/ 904840 w 5143500"/>
              <a:gd name="connsiteY3" fmla="*/ 2796696 h 6849340"/>
              <a:gd name="connsiteX4" fmla="*/ 1055257 w 5143500"/>
              <a:gd name="connsiteY4" fmla="*/ 2646279 h 6849340"/>
              <a:gd name="connsiteX5" fmla="*/ 3600744 w 5143500"/>
              <a:gd name="connsiteY5" fmla="*/ 2646279 h 6849340"/>
              <a:gd name="connsiteX6" fmla="*/ 3759691 w 5143500"/>
              <a:gd name="connsiteY6" fmla="*/ 2796696 h 6849340"/>
              <a:gd name="connsiteX7" fmla="*/ 854436 w 5143500"/>
              <a:gd name="connsiteY7" fmla="*/ 1859297 h 6849340"/>
              <a:gd name="connsiteX8" fmla="*/ 854436 w 5143500"/>
              <a:gd name="connsiteY8" fmla="*/ 1180866 h 6849340"/>
              <a:gd name="connsiteX9" fmla="*/ 1105653 w 5143500"/>
              <a:gd name="connsiteY9" fmla="*/ 929649 h 6849340"/>
              <a:gd name="connsiteX10" fmla="*/ 3525532 w 5143500"/>
              <a:gd name="connsiteY10" fmla="*/ 929649 h 6849340"/>
              <a:gd name="connsiteX11" fmla="*/ 3776749 w 5143500"/>
              <a:gd name="connsiteY11" fmla="*/ 1180866 h 6849340"/>
              <a:gd name="connsiteX12" fmla="*/ 3776749 w 5143500"/>
              <a:gd name="connsiteY12" fmla="*/ 1859297 h 6849340"/>
              <a:gd name="connsiteX13" fmla="*/ 3525532 w 5143500"/>
              <a:gd name="connsiteY13" fmla="*/ 2110515 h 6849340"/>
              <a:gd name="connsiteX14" fmla="*/ 1105653 w 5143500"/>
              <a:gd name="connsiteY14" fmla="*/ 2110515 h 6849340"/>
              <a:gd name="connsiteX15" fmla="*/ 854436 w 5143500"/>
              <a:gd name="connsiteY15" fmla="*/ 1859297 h 6849340"/>
              <a:gd name="connsiteX16" fmla="*/ 1163808 w 5143500"/>
              <a:gd name="connsiteY16" fmla="*/ 1800372 h 6849340"/>
              <a:gd name="connsiteX17" fmla="*/ 3466607 w 5143500"/>
              <a:gd name="connsiteY17" fmla="*/ 1800372 h 6849340"/>
              <a:gd name="connsiteX18" fmla="*/ 3466607 w 5143500"/>
              <a:gd name="connsiteY18" fmla="*/ 1239021 h 6849340"/>
              <a:gd name="connsiteX19" fmla="*/ 1163808 w 5143500"/>
              <a:gd name="connsiteY19" fmla="*/ 1239021 h 6849340"/>
              <a:gd name="connsiteX20" fmla="*/ 1163808 w 5143500"/>
              <a:gd name="connsiteY20" fmla="*/ 1800372 h 6849340"/>
              <a:gd name="connsiteX21" fmla="*/ 1163808 w 5143500"/>
              <a:gd name="connsiteY21" fmla="*/ 1800372 h 6849340"/>
              <a:gd name="connsiteX22" fmla="*/ 4790131 w 5143500"/>
              <a:gd name="connsiteY22" fmla="*/ 5300316 h 6849340"/>
              <a:gd name="connsiteX23" fmla="*/ 4781602 w 5143500"/>
              <a:gd name="connsiteY23" fmla="*/ 6573445 h 6849340"/>
              <a:gd name="connsiteX24" fmla="*/ 4572260 w 5143500"/>
              <a:gd name="connsiteY24" fmla="*/ 6849471 h 6849340"/>
              <a:gd name="connsiteX25" fmla="*/ 4413314 w 5143500"/>
              <a:gd name="connsiteY25" fmla="*/ 6790546 h 6849340"/>
              <a:gd name="connsiteX26" fmla="*/ 3994620 w 5143500"/>
              <a:gd name="connsiteY26" fmla="*/ 6438536 h 6849340"/>
              <a:gd name="connsiteX27" fmla="*/ 3592986 w 5143500"/>
              <a:gd name="connsiteY27" fmla="*/ 6773487 h 6849340"/>
              <a:gd name="connsiteX28" fmla="*/ 3408452 w 5143500"/>
              <a:gd name="connsiteY28" fmla="*/ 6857230 h 6849340"/>
              <a:gd name="connsiteX29" fmla="*/ 3207639 w 5143500"/>
              <a:gd name="connsiteY29" fmla="*/ 6656416 h 6849340"/>
              <a:gd name="connsiteX30" fmla="*/ 3207639 w 5143500"/>
              <a:gd name="connsiteY30" fmla="*/ 6639358 h 6849340"/>
              <a:gd name="connsiteX31" fmla="*/ 3207639 w 5143500"/>
              <a:gd name="connsiteY31" fmla="*/ 6388920 h 6849340"/>
              <a:gd name="connsiteX32" fmla="*/ 410164 w 5143500"/>
              <a:gd name="connsiteY32" fmla="*/ 6388920 h 6849340"/>
              <a:gd name="connsiteX33" fmla="*/ 0 w 5143500"/>
              <a:gd name="connsiteY33" fmla="*/ 5978756 h 6849340"/>
              <a:gd name="connsiteX34" fmla="*/ 0 w 5143500"/>
              <a:gd name="connsiteY34" fmla="*/ 410164 h 6849340"/>
              <a:gd name="connsiteX35" fmla="*/ 410164 w 5143500"/>
              <a:gd name="connsiteY35" fmla="*/ 0 h 6849340"/>
              <a:gd name="connsiteX36" fmla="*/ 4303993 w 5143500"/>
              <a:gd name="connsiteY36" fmla="*/ 0 h 6849340"/>
              <a:gd name="connsiteX37" fmla="*/ 4714156 w 5143500"/>
              <a:gd name="connsiteY37" fmla="*/ 410164 h 6849340"/>
              <a:gd name="connsiteX38" fmla="*/ 4714156 w 5143500"/>
              <a:gd name="connsiteY38" fmla="*/ 3550349 h 6849340"/>
              <a:gd name="connsiteX39" fmla="*/ 5015770 w 5143500"/>
              <a:gd name="connsiteY39" fmla="*/ 3910117 h 6849340"/>
              <a:gd name="connsiteX40" fmla="*/ 4790131 w 5143500"/>
              <a:gd name="connsiteY40" fmla="*/ 5300316 h 6849340"/>
              <a:gd name="connsiteX41" fmla="*/ 4739736 w 5143500"/>
              <a:gd name="connsiteY41" fmla="*/ 4061304 h 6849340"/>
              <a:gd name="connsiteX42" fmla="*/ 4455181 w 5143500"/>
              <a:gd name="connsiteY42" fmla="*/ 3751161 h 6849340"/>
              <a:gd name="connsiteX43" fmla="*/ 4388497 w 5143500"/>
              <a:gd name="connsiteY43" fmla="*/ 3709295 h 6849340"/>
              <a:gd name="connsiteX44" fmla="*/ 4363688 w 5143500"/>
              <a:gd name="connsiteY44" fmla="*/ 3700766 h 6849340"/>
              <a:gd name="connsiteX45" fmla="*/ 4271417 w 5143500"/>
              <a:gd name="connsiteY45" fmla="*/ 3658899 h 6849340"/>
              <a:gd name="connsiteX46" fmla="*/ 4262888 w 5143500"/>
              <a:gd name="connsiteY46" fmla="*/ 3658899 h 6849340"/>
              <a:gd name="connsiteX47" fmla="*/ 3710057 w 5143500"/>
              <a:gd name="connsiteY47" fmla="*/ 3667428 h 6849340"/>
              <a:gd name="connsiteX48" fmla="*/ 3701528 w 5143500"/>
              <a:gd name="connsiteY48" fmla="*/ 3667428 h 6849340"/>
              <a:gd name="connsiteX49" fmla="*/ 3600736 w 5143500"/>
              <a:gd name="connsiteY49" fmla="*/ 3717824 h 6849340"/>
              <a:gd name="connsiteX50" fmla="*/ 3157235 w 5143500"/>
              <a:gd name="connsiteY50" fmla="*/ 4462939 h 6849340"/>
              <a:gd name="connsiteX51" fmla="*/ 3157235 w 5143500"/>
              <a:gd name="connsiteY51" fmla="*/ 4462939 h 6849340"/>
              <a:gd name="connsiteX52" fmla="*/ 3157235 w 5143500"/>
              <a:gd name="connsiteY52" fmla="*/ 4462939 h 6849340"/>
              <a:gd name="connsiteX53" fmla="*/ 3258026 w 5143500"/>
              <a:gd name="connsiteY53" fmla="*/ 4864574 h 6849340"/>
              <a:gd name="connsiteX54" fmla="*/ 3316951 w 5143500"/>
              <a:gd name="connsiteY54" fmla="*/ 4956845 h 6849340"/>
              <a:gd name="connsiteX55" fmla="*/ 3334010 w 5143500"/>
              <a:gd name="connsiteY55" fmla="*/ 4981653 h 6849340"/>
              <a:gd name="connsiteX56" fmla="*/ 3384406 w 5143500"/>
              <a:gd name="connsiteY56" fmla="*/ 5040578 h 6849340"/>
              <a:gd name="connsiteX57" fmla="*/ 3401464 w 5143500"/>
              <a:gd name="connsiteY57" fmla="*/ 5057637 h 6849340"/>
              <a:gd name="connsiteX58" fmla="*/ 3476677 w 5143500"/>
              <a:gd name="connsiteY58" fmla="*/ 5124320 h 6849340"/>
              <a:gd name="connsiteX59" fmla="*/ 3485206 w 5143500"/>
              <a:gd name="connsiteY59" fmla="*/ 5132850 h 6849340"/>
              <a:gd name="connsiteX60" fmla="*/ 3551890 w 5143500"/>
              <a:gd name="connsiteY60" fmla="*/ 5183246 h 6849340"/>
              <a:gd name="connsiteX61" fmla="*/ 3560419 w 5143500"/>
              <a:gd name="connsiteY61" fmla="*/ 5191775 h 6849340"/>
              <a:gd name="connsiteX62" fmla="*/ 3577478 w 5143500"/>
              <a:gd name="connsiteY62" fmla="*/ 5200304 h 6849340"/>
              <a:gd name="connsiteX63" fmla="*/ 3602286 w 5143500"/>
              <a:gd name="connsiteY63" fmla="*/ 5208833 h 6849340"/>
              <a:gd name="connsiteX64" fmla="*/ 3635623 w 5143500"/>
              <a:gd name="connsiteY64" fmla="*/ 5225892 h 6849340"/>
              <a:gd name="connsiteX65" fmla="*/ 4255129 w 5143500"/>
              <a:gd name="connsiteY65" fmla="*/ 5276288 h 6849340"/>
              <a:gd name="connsiteX66" fmla="*/ 4288467 w 5143500"/>
              <a:gd name="connsiteY66" fmla="*/ 5267758 h 6849340"/>
              <a:gd name="connsiteX67" fmla="*/ 4305525 w 5143500"/>
              <a:gd name="connsiteY67" fmla="*/ 5259229 h 6849340"/>
              <a:gd name="connsiteX68" fmla="*/ 4330334 w 5143500"/>
              <a:gd name="connsiteY68" fmla="*/ 5250700 h 6849340"/>
              <a:gd name="connsiteX69" fmla="*/ 4405546 w 5143500"/>
              <a:gd name="connsiteY69" fmla="*/ 5217363 h 6849340"/>
              <a:gd name="connsiteX70" fmla="*/ 4472230 w 5143500"/>
              <a:gd name="connsiteY70" fmla="*/ 5175496 h 6849340"/>
              <a:gd name="connsiteX71" fmla="*/ 4538914 w 5143500"/>
              <a:gd name="connsiteY71" fmla="*/ 5125100 h 6849340"/>
              <a:gd name="connsiteX72" fmla="*/ 4739736 w 5143500"/>
              <a:gd name="connsiteY72" fmla="*/ 4061304 h 6849340"/>
              <a:gd name="connsiteX73" fmla="*/ 3207639 w 5143500"/>
              <a:gd name="connsiteY73" fmla="*/ 6062490 h 6849340"/>
              <a:gd name="connsiteX74" fmla="*/ 3207639 w 5143500"/>
              <a:gd name="connsiteY74" fmla="*/ 5467792 h 6849340"/>
              <a:gd name="connsiteX75" fmla="*/ 1055257 w 5143500"/>
              <a:gd name="connsiteY75" fmla="*/ 5467792 h 6849340"/>
              <a:gd name="connsiteX76" fmla="*/ 904840 w 5143500"/>
              <a:gd name="connsiteY76" fmla="*/ 5317375 h 6849340"/>
              <a:gd name="connsiteX77" fmla="*/ 1055257 w 5143500"/>
              <a:gd name="connsiteY77" fmla="*/ 5166958 h 6849340"/>
              <a:gd name="connsiteX78" fmla="*/ 3073501 w 5143500"/>
              <a:gd name="connsiteY78" fmla="*/ 5166958 h 6849340"/>
              <a:gd name="connsiteX79" fmla="*/ 3073501 w 5143500"/>
              <a:gd name="connsiteY79" fmla="*/ 5166958 h 6849340"/>
              <a:gd name="connsiteX80" fmla="*/ 3040164 w 5143500"/>
              <a:gd name="connsiteY80" fmla="*/ 5125091 h 6849340"/>
              <a:gd name="connsiteX81" fmla="*/ 3023105 w 5143500"/>
              <a:gd name="connsiteY81" fmla="*/ 5100282 h 6849340"/>
              <a:gd name="connsiteX82" fmla="*/ 2981239 w 5143500"/>
              <a:gd name="connsiteY82" fmla="*/ 5033599 h 6849340"/>
              <a:gd name="connsiteX83" fmla="*/ 2972709 w 5143500"/>
              <a:gd name="connsiteY83" fmla="*/ 5025070 h 6849340"/>
              <a:gd name="connsiteX84" fmla="*/ 2922313 w 5143500"/>
              <a:gd name="connsiteY84" fmla="*/ 4916519 h 6849340"/>
              <a:gd name="connsiteX85" fmla="*/ 2922313 w 5143500"/>
              <a:gd name="connsiteY85" fmla="*/ 4916519 h 6849340"/>
              <a:gd name="connsiteX86" fmla="*/ 2847101 w 5143500"/>
              <a:gd name="connsiteY86" fmla="*/ 4640493 h 6849340"/>
              <a:gd name="connsiteX87" fmla="*/ 1055257 w 5143500"/>
              <a:gd name="connsiteY87" fmla="*/ 4640493 h 6849340"/>
              <a:gd name="connsiteX88" fmla="*/ 904840 w 5143500"/>
              <a:gd name="connsiteY88" fmla="*/ 4490077 h 6849340"/>
              <a:gd name="connsiteX89" fmla="*/ 1055257 w 5143500"/>
              <a:gd name="connsiteY89" fmla="*/ 4339660 h 6849340"/>
              <a:gd name="connsiteX90" fmla="*/ 2847101 w 5143500"/>
              <a:gd name="connsiteY90" fmla="*/ 4339660 h 6849340"/>
              <a:gd name="connsiteX91" fmla="*/ 2880438 w 5143500"/>
              <a:gd name="connsiteY91" fmla="*/ 4163655 h 6849340"/>
              <a:gd name="connsiteX92" fmla="*/ 3056443 w 5143500"/>
              <a:gd name="connsiteY92" fmla="*/ 3820174 h 6849340"/>
              <a:gd name="connsiteX93" fmla="*/ 1055257 w 5143500"/>
              <a:gd name="connsiteY93" fmla="*/ 3820174 h 6849340"/>
              <a:gd name="connsiteX94" fmla="*/ 904840 w 5143500"/>
              <a:gd name="connsiteY94" fmla="*/ 3669757 h 6849340"/>
              <a:gd name="connsiteX95" fmla="*/ 1055257 w 5143500"/>
              <a:gd name="connsiteY95" fmla="*/ 3519341 h 6849340"/>
              <a:gd name="connsiteX96" fmla="*/ 3391394 w 5143500"/>
              <a:gd name="connsiteY96" fmla="*/ 3519341 h 6849340"/>
              <a:gd name="connsiteX97" fmla="*/ 3441790 w 5143500"/>
              <a:gd name="connsiteY97" fmla="*/ 3486003 h 6849340"/>
              <a:gd name="connsiteX98" fmla="*/ 3550340 w 5143500"/>
              <a:gd name="connsiteY98" fmla="*/ 3435607 h 6849340"/>
              <a:gd name="connsiteX99" fmla="*/ 3558869 w 5143500"/>
              <a:gd name="connsiteY99" fmla="*/ 3435607 h 6849340"/>
              <a:gd name="connsiteX100" fmla="*/ 3994620 w 5143500"/>
              <a:gd name="connsiteY100" fmla="*/ 3351865 h 6849340"/>
              <a:gd name="connsiteX101" fmla="*/ 4396255 w 5143500"/>
              <a:gd name="connsiteY101" fmla="*/ 3427078 h 6849340"/>
              <a:gd name="connsiteX102" fmla="*/ 4396255 w 5143500"/>
              <a:gd name="connsiteY102" fmla="*/ 3427078 h 6849340"/>
              <a:gd name="connsiteX103" fmla="*/ 4396255 w 5143500"/>
              <a:gd name="connsiteY103" fmla="*/ 410164 h 6849340"/>
              <a:gd name="connsiteX104" fmla="*/ 4295464 w 5143500"/>
              <a:gd name="connsiteY104" fmla="*/ 309372 h 6849340"/>
              <a:gd name="connsiteX105" fmla="*/ 410164 w 5143500"/>
              <a:gd name="connsiteY105" fmla="*/ 309372 h 6849340"/>
              <a:gd name="connsiteX106" fmla="*/ 309372 w 5143500"/>
              <a:gd name="connsiteY106" fmla="*/ 410164 h 6849340"/>
              <a:gd name="connsiteX107" fmla="*/ 309372 w 5143500"/>
              <a:gd name="connsiteY107" fmla="*/ 5953939 h 6849340"/>
              <a:gd name="connsiteX108" fmla="*/ 410164 w 5143500"/>
              <a:gd name="connsiteY108" fmla="*/ 6054731 h 6849340"/>
              <a:gd name="connsiteX109" fmla="*/ 3206860 w 5143500"/>
              <a:gd name="connsiteY109" fmla="*/ 6054731 h 6849340"/>
              <a:gd name="connsiteX110" fmla="*/ 3206860 w 5143500"/>
              <a:gd name="connsiteY110" fmla="*/ 6062481 h 6849340"/>
              <a:gd name="connsiteX111" fmla="*/ 3207639 w 5143500"/>
              <a:gd name="connsiteY111" fmla="*/ 6062481 h 6849340"/>
              <a:gd name="connsiteX112" fmla="*/ 4479989 w 5143500"/>
              <a:gd name="connsiteY112" fmla="*/ 5518188 h 6849340"/>
              <a:gd name="connsiteX113" fmla="*/ 4462930 w 5143500"/>
              <a:gd name="connsiteY113" fmla="*/ 5526717 h 6849340"/>
              <a:gd name="connsiteX114" fmla="*/ 4454401 w 5143500"/>
              <a:gd name="connsiteY114" fmla="*/ 5535246 h 6849340"/>
              <a:gd name="connsiteX115" fmla="*/ 4445872 w 5143500"/>
              <a:gd name="connsiteY115" fmla="*/ 5535246 h 6849340"/>
              <a:gd name="connsiteX116" fmla="*/ 4395476 w 5143500"/>
              <a:gd name="connsiteY116" fmla="*/ 5552305 h 6849340"/>
              <a:gd name="connsiteX117" fmla="*/ 4378417 w 5143500"/>
              <a:gd name="connsiteY117" fmla="*/ 5560834 h 6849340"/>
              <a:gd name="connsiteX118" fmla="*/ 4353609 w 5143500"/>
              <a:gd name="connsiteY118" fmla="*/ 5569363 h 6849340"/>
              <a:gd name="connsiteX119" fmla="*/ 4345080 w 5143500"/>
              <a:gd name="connsiteY119" fmla="*/ 5569363 h 6849340"/>
              <a:gd name="connsiteX120" fmla="*/ 4336551 w 5143500"/>
              <a:gd name="connsiteY120" fmla="*/ 5569363 h 6849340"/>
              <a:gd name="connsiteX121" fmla="*/ 4319492 w 5143500"/>
              <a:gd name="connsiteY121" fmla="*/ 5577892 h 6849340"/>
              <a:gd name="connsiteX122" fmla="*/ 4310963 w 5143500"/>
              <a:gd name="connsiteY122" fmla="*/ 5577892 h 6849340"/>
              <a:gd name="connsiteX123" fmla="*/ 4286155 w 5143500"/>
              <a:gd name="connsiteY123" fmla="*/ 5586421 h 6849340"/>
              <a:gd name="connsiteX124" fmla="*/ 4244288 w 5143500"/>
              <a:gd name="connsiteY124" fmla="*/ 5594950 h 6849340"/>
              <a:gd name="connsiteX125" fmla="*/ 4210951 w 5143500"/>
              <a:gd name="connsiteY125" fmla="*/ 5603480 h 6849340"/>
              <a:gd name="connsiteX126" fmla="*/ 4210951 w 5143500"/>
              <a:gd name="connsiteY126" fmla="*/ 5603480 h 6849340"/>
              <a:gd name="connsiteX127" fmla="*/ 4210951 w 5143500"/>
              <a:gd name="connsiteY127" fmla="*/ 5603480 h 6849340"/>
              <a:gd name="connsiteX128" fmla="*/ 4152026 w 5143500"/>
              <a:gd name="connsiteY128" fmla="*/ 5612009 h 6849340"/>
              <a:gd name="connsiteX129" fmla="*/ 4118688 w 5143500"/>
              <a:gd name="connsiteY129" fmla="*/ 5620538 h 6849340"/>
              <a:gd name="connsiteX130" fmla="*/ 4110159 w 5143500"/>
              <a:gd name="connsiteY130" fmla="*/ 5620538 h 6849340"/>
              <a:gd name="connsiteX131" fmla="*/ 4093101 w 5143500"/>
              <a:gd name="connsiteY131" fmla="*/ 5620538 h 6849340"/>
              <a:gd name="connsiteX132" fmla="*/ 4093101 w 5143500"/>
              <a:gd name="connsiteY132" fmla="*/ 5620538 h 6849340"/>
              <a:gd name="connsiteX133" fmla="*/ 4076042 w 5143500"/>
              <a:gd name="connsiteY133" fmla="*/ 5620538 h 6849340"/>
              <a:gd name="connsiteX134" fmla="*/ 4009358 w 5143500"/>
              <a:gd name="connsiteY134" fmla="*/ 5620538 h 6849340"/>
              <a:gd name="connsiteX135" fmla="*/ 4009358 w 5143500"/>
              <a:gd name="connsiteY135" fmla="*/ 5620538 h 6849340"/>
              <a:gd name="connsiteX136" fmla="*/ 4009358 w 5143500"/>
              <a:gd name="connsiteY136" fmla="*/ 5620538 h 6849340"/>
              <a:gd name="connsiteX137" fmla="*/ 3992300 w 5143500"/>
              <a:gd name="connsiteY137" fmla="*/ 5620538 h 6849340"/>
              <a:gd name="connsiteX138" fmla="*/ 3975242 w 5143500"/>
              <a:gd name="connsiteY138" fmla="*/ 5620538 h 6849340"/>
              <a:gd name="connsiteX139" fmla="*/ 3975242 w 5143500"/>
              <a:gd name="connsiteY139" fmla="*/ 5620538 h 6849340"/>
              <a:gd name="connsiteX140" fmla="*/ 3975242 w 5143500"/>
              <a:gd name="connsiteY140" fmla="*/ 5620538 h 6849340"/>
              <a:gd name="connsiteX141" fmla="*/ 3891499 w 5143500"/>
              <a:gd name="connsiteY141" fmla="*/ 5612009 h 6849340"/>
              <a:gd name="connsiteX142" fmla="*/ 3891499 w 5143500"/>
              <a:gd name="connsiteY142" fmla="*/ 5612009 h 6849340"/>
              <a:gd name="connsiteX143" fmla="*/ 3891499 w 5143500"/>
              <a:gd name="connsiteY143" fmla="*/ 5612009 h 6849340"/>
              <a:gd name="connsiteX144" fmla="*/ 3891499 w 5143500"/>
              <a:gd name="connsiteY144" fmla="*/ 5612009 h 6849340"/>
              <a:gd name="connsiteX145" fmla="*/ 3882970 w 5143500"/>
              <a:gd name="connsiteY145" fmla="*/ 5612009 h 6849340"/>
              <a:gd name="connsiteX146" fmla="*/ 3874441 w 5143500"/>
              <a:gd name="connsiteY146" fmla="*/ 5612009 h 6849340"/>
              <a:gd name="connsiteX147" fmla="*/ 3564298 w 5143500"/>
              <a:gd name="connsiteY147" fmla="*/ 5528267 h 6849340"/>
              <a:gd name="connsiteX148" fmla="*/ 3564298 w 5143500"/>
              <a:gd name="connsiteY148" fmla="*/ 5528267 h 6849340"/>
              <a:gd name="connsiteX149" fmla="*/ 3564298 w 5143500"/>
              <a:gd name="connsiteY149" fmla="*/ 5528267 h 6849340"/>
              <a:gd name="connsiteX150" fmla="*/ 3530961 w 5143500"/>
              <a:gd name="connsiteY150" fmla="*/ 5511209 h 6849340"/>
              <a:gd name="connsiteX151" fmla="*/ 3530961 w 5143500"/>
              <a:gd name="connsiteY151" fmla="*/ 5511209 h 6849340"/>
              <a:gd name="connsiteX152" fmla="*/ 3522432 w 5143500"/>
              <a:gd name="connsiteY152" fmla="*/ 6423799 h 6849340"/>
              <a:gd name="connsiteX153" fmla="*/ 3899249 w 5143500"/>
              <a:gd name="connsiteY153" fmla="*/ 6105906 h 6849340"/>
              <a:gd name="connsiteX154" fmla="*/ 4000050 w 5143500"/>
              <a:gd name="connsiteY154" fmla="*/ 6072569 h 6849340"/>
              <a:gd name="connsiteX155" fmla="*/ 4100850 w 5143500"/>
              <a:gd name="connsiteY155" fmla="*/ 6105906 h 6849340"/>
              <a:gd name="connsiteX156" fmla="*/ 4477668 w 5143500"/>
              <a:gd name="connsiteY156" fmla="*/ 6423799 h 6849340"/>
              <a:gd name="connsiteX157" fmla="*/ 4479989 w 5143500"/>
              <a:gd name="connsiteY157" fmla="*/ 551818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</a:cxnLst>
            <a:rect l="l" t="t" r="r" b="b"/>
            <a:pathLst>
              <a:path w="5143500" h="6849340">
                <a:moveTo>
                  <a:pt x="3759691" y="2796696"/>
                </a:moveTo>
                <a:cubicBezTo>
                  <a:pt x="3759691" y="2880438"/>
                  <a:pt x="3693007" y="2947113"/>
                  <a:pt x="3609274" y="2947113"/>
                </a:cubicBezTo>
                <a:lnTo>
                  <a:pt x="1055257" y="2947113"/>
                </a:lnTo>
                <a:cubicBezTo>
                  <a:pt x="971515" y="2947113"/>
                  <a:pt x="904840" y="2880429"/>
                  <a:pt x="904840" y="2796696"/>
                </a:cubicBezTo>
                <a:cubicBezTo>
                  <a:pt x="904840" y="2712963"/>
                  <a:pt x="971524" y="2646279"/>
                  <a:pt x="1055257" y="2646279"/>
                </a:cubicBezTo>
                <a:lnTo>
                  <a:pt x="3600744" y="2646279"/>
                </a:lnTo>
                <a:cubicBezTo>
                  <a:pt x="3684478" y="2637750"/>
                  <a:pt x="3759691" y="2704433"/>
                  <a:pt x="3759691" y="2796696"/>
                </a:cubicBezTo>
                <a:close/>
                <a:moveTo>
                  <a:pt x="854436" y="1859297"/>
                </a:moveTo>
                <a:lnTo>
                  <a:pt x="854436" y="1180866"/>
                </a:lnTo>
                <a:cubicBezTo>
                  <a:pt x="854436" y="1046728"/>
                  <a:pt x="962986" y="929649"/>
                  <a:pt x="1105653" y="929649"/>
                </a:cubicBezTo>
                <a:lnTo>
                  <a:pt x="3525532" y="929649"/>
                </a:lnTo>
                <a:cubicBezTo>
                  <a:pt x="3659669" y="929649"/>
                  <a:pt x="3776749" y="1038199"/>
                  <a:pt x="3776749" y="1180866"/>
                </a:cubicBezTo>
                <a:lnTo>
                  <a:pt x="3776749" y="1859297"/>
                </a:lnTo>
                <a:cubicBezTo>
                  <a:pt x="3776749" y="1993435"/>
                  <a:pt x="3668199" y="2110515"/>
                  <a:pt x="3525532" y="2110515"/>
                </a:cubicBezTo>
                <a:lnTo>
                  <a:pt x="1105653" y="2110515"/>
                </a:lnTo>
                <a:cubicBezTo>
                  <a:pt x="962986" y="2110515"/>
                  <a:pt x="854436" y="2001185"/>
                  <a:pt x="854436" y="1859297"/>
                </a:cubicBezTo>
                <a:close/>
                <a:moveTo>
                  <a:pt x="1163808" y="1800372"/>
                </a:moveTo>
                <a:lnTo>
                  <a:pt x="3466607" y="1800372"/>
                </a:lnTo>
                <a:lnTo>
                  <a:pt x="3466607" y="1239021"/>
                </a:lnTo>
                <a:lnTo>
                  <a:pt x="1163808" y="1239021"/>
                </a:lnTo>
                <a:lnTo>
                  <a:pt x="1163808" y="1800372"/>
                </a:lnTo>
                <a:lnTo>
                  <a:pt x="1163808" y="1800372"/>
                </a:lnTo>
                <a:close/>
                <a:moveTo>
                  <a:pt x="4790131" y="5300316"/>
                </a:moveTo>
                <a:lnTo>
                  <a:pt x="4781602" y="6573445"/>
                </a:lnTo>
                <a:cubicBezTo>
                  <a:pt x="4781602" y="6833192"/>
                  <a:pt x="4605597" y="6849471"/>
                  <a:pt x="4572260" y="6849471"/>
                </a:cubicBezTo>
                <a:cubicBezTo>
                  <a:pt x="4521864" y="6849471"/>
                  <a:pt x="4463710" y="6832412"/>
                  <a:pt x="4413314" y="6790546"/>
                </a:cubicBezTo>
                <a:lnTo>
                  <a:pt x="3994620" y="6438536"/>
                </a:lnTo>
                <a:lnTo>
                  <a:pt x="3592986" y="6773487"/>
                </a:lnTo>
                <a:cubicBezTo>
                  <a:pt x="3551119" y="6806825"/>
                  <a:pt x="3484436" y="6857230"/>
                  <a:pt x="3408452" y="6857230"/>
                </a:cubicBezTo>
                <a:cubicBezTo>
                  <a:pt x="3316181" y="6857230"/>
                  <a:pt x="3223918" y="6790546"/>
                  <a:pt x="3207639" y="6656416"/>
                </a:cubicBezTo>
                <a:cubicBezTo>
                  <a:pt x="3207639" y="6647887"/>
                  <a:pt x="3207639" y="6647887"/>
                  <a:pt x="3207639" y="6639358"/>
                </a:cubicBezTo>
                <a:lnTo>
                  <a:pt x="3207639" y="6388920"/>
                </a:lnTo>
                <a:lnTo>
                  <a:pt x="410164" y="6388920"/>
                </a:lnTo>
                <a:cubicBezTo>
                  <a:pt x="183763" y="6388920"/>
                  <a:pt x="0" y="6204386"/>
                  <a:pt x="0" y="5978756"/>
                </a:cubicBezTo>
                <a:lnTo>
                  <a:pt x="0" y="410164"/>
                </a:lnTo>
                <a:cubicBezTo>
                  <a:pt x="0" y="183755"/>
                  <a:pt x="184534" y="0"/>
                  <a:pt x="410164" y="0"/>
                </a:cubicBezTo>
                <a:lnTo>
                  <a:pt x="4303993" y="0"/>
                </a:lnTo>
                <a:cubicBezTo>
                  <a:pt x="4530393" y="0"/>
                  <a:pt x="4714156" y="184534"/>
                  <a:pt x="4714156" y="410164"/>
                </a:cubicBezTo>
                <a:lnTo>
                  <a:pt x="4714156" y="3550349"/>
                </a:lnTo>
                <a:cubicBezTo>
                  <a:pt x="4839766" y="3642620"/>
                  <a:pt x="4940557" y="3768220"/>
                  <a:pt x="5015770" y="3910117"/>
                </a:cubicBezTo>
                <a:cubicBezTo>
                  <a:pt x="5266970" y="4379197"/>
                  <a:pt x="5158428" y="4957607"/>
                  <a:pt x="4790131" y="5300316"/>
                </a:cubicBezTo>
                <a:close/>
                <a:moveTo>
                  <a:pt x="4739736" y="4061304"/>
                </a:moveTo>
                <a:cubicBezTo>
                  <a:pt x="4673052" y="3935695"/>
                  <a:pt x="4572260" y="3827145"/>
                  <a:pt x="4455181" y="3751161"/>
                </a:cubicBezTo>
                <a:cubicBezTo>
                  <a:pt x="4430372" y="3734103"/>
                  <a:pt x="4404785" y="3726353"/>
                  <a:pt x="4388497" y="3709295"/>
                </a:cubicBezTo>
                <a:cubicBezTo>
                  <a:pt x="4379968" y="3709295"/>
                  <a:pt x="4371438" y="3700766"/>
                  <a:pt x="4363688" y="3700766"/>
                </a:cubicBezTo>
                <a:cubicBezTo>
                  <a:pt x="4330351" y="3683707"/>
                  <a:pt x="4304763" y="3675957"/>
                  <a:pt x="4271417" y="3658899"/>
                </a:cubicBezTo>
                <a:cubicBezTo>
                  <a:pt x="4271417" y="3658899"/>
                  <a:pt x="4271417" y="3658899"/>
                  <a:pt x="4262888" y="3658899"/>
                </a:cubicBezTo>
                <a:cubicBezTo>
                  <a:pt x="4086883" y="3599974"/>
                  <a:pt x="3886070" y="3599974"/>
                  <a:pt x="3710057" y="3667428"/>
                </a:cubicBezTo>
                <a:lnTo>
                  <a:pt x="3701528" y="3667428"/>
                </a:lnTo>
                <a:cubicBezTo>
                  <a:pt x="3668190" y="3684487"/>
                  <a:pt x="3634844" y="3692236"/>
                  <a:pt x="3600736" y="3717824"/>
                </a:cubicBezTo>
                <a:cubicBezTo>
                  <a:pt x="3316181" y="3868241"/>
                  <a:pt x="3157235" y="4161325"/>
                  <a:pt x="3157235" y="4462939"/>
                </a:cubicBezTo>
                <a:lnTo>
                  <a:pt x="3157235" y="4462939"/>
                </a:lnTo>
                <a:lnTo>
                  <a:pt x="3157235" y="4462939"/>
                </a:lnTo>
                <a:cubicBezTo>
                  <a:pt x="3157235" y="4597077"/>
                  <a:pt x="3190572" y="4731215"/>
                  <a:pt x="3258026" y="4864574"/>
                </a:cubicBezTo>
                <a:cubicBezTo>
                  <a:pt x="3275085" y="4897911"/>
                  <a:pt x="3291364" y="4923499"/>
                  <a:pt x="3316951" y="4956845"/>
                </a:cubicBezTo>
                <a:cubicBezTo>
                  <a:pt x="3325481" y="4965374"/>
                  <a:pt x="3325481" y="4973903"/>
                  <a:pt x="3334010" y="4981653"/>
                </a:cubicBezTo>
                <a:cubicBezTo>
                  <a:pt x="3351068" y="5006462"/>
                  <a:pt x="3367347" y="5023520"/>
                  <a:pt x="3384406" y="5040578"/>
                </a:cubicBezTo>
                <a:cubicBezTo>
                  <a:pt x="3392935" y="5049107"/>
                  <a:pt x="3392935" y="5049107"/>
                  <a:pt x="3401464" y="5057637"/>
                </a:cubicBezTo>
                <a:cubicBezTo>
                  <a:pt x="3426272" y="5082445"/>
                  <a:pt x="3451860" y="5108033"/>
                  <a:pt x="3476677" y="5124320"/>
                </a:cubicBezTo>
                <a:lnTo>
                  <a:pt x="3485206" y="5132850"/>
                </a:lnTo>
                <a:cubicBezTo>
                  <a:pt x="3510015" y="5149908"/>
                  <a:pt x="3527073" y="5166187"/>
                  <a:pt x="3551890" y="5183246"/>
                </a:cubicBezTo>
                <a:lnTo>
                  <a:pt x="3560419" y="5191775"/>
                </a:lnTo>
                <a:cubicBezTo>
                  <a:pt x="3568948" y="5191775"/>
                  <a:pt x="3568948" y="5200304"/>
                  <a:pt x="3577478" y="5200304"/>
                </a:cubicBezTo>
                <a:cubicBezTo>
                  <a:pt x="3586007" y="5200304"/>
                  <a:pt x="3594536" y="5208833"/>
                  <a:pt x="3602286" y="5208833"/>
                </a:cubicBezTo>
                <a:cubicBezTo>
                  <a:pt x="3610815" y="5217363"/>
                  <a:pt x="3627094" y="5217363"/>
                  <a:pt x="3635623" y="5225892"/>
                </a:cubicBezTo>
                <a:cubicBezTo>
                  <a:pt x="3827907" y="5318163"/>
                  <a:pt x="4045787" y="5334442"/>
                  <a:pt x="4255129" y="5276288"/>
                </a:cubicBezTo>
                <a:cubicBezTo>
                  <a:pt x="4263659" y="5276288"/>
                  <a:pt x="4279938" y="5267758"/>
                  <a:pt x="4288467" y="5267758"/>
                </a:cubicBezTo>
                <a:cubicBezTo>
                  <a:pt x="4296996" y="5267758"/>
                  <a:pt x="4296996" y="5267758"/>
                  <a:pt x="4305525" y="5259229"/>
                </a:cubicBezTo>
                <a:cubicBezTo>
                  <a:pt x="4314055" y="5259229"/>
                  <a:pt x="4322584" y="5250700"/>
                  <a:pt x="4330334" y="5250700"/>
                </a:cubicBezTo>
                <a:cubicBezTo>
                  <a:pt x="4355142" y="5242171"/>
                  <a:pt x="4380730" y="5225892"/>
                  <a:pt x="4405546" y="5217363"/>
                </a:cubicBezTo>
                <a:cubicBezTo>
                  <a:pt x="4430355" y="5200304"/>
                  <a:pt x="4455942" y="5192554"/>
                  <a:pt x="4472230" y="5175496"/>
                </a:cubicBezTo>
                <a:cubicBezTo>
                  <a:pt x="4497039" y="5158437"/>
                  <a:pt x="4514097" y="5142158"/>
                  <a:pt x="4538914" y="5125100"/>
                </a:cubicBezTo>
                <a:cubicBezTo>
                  <a:pt x="4840527" y="4865344"/>
                  <a:pt x="4940549" y="4421064"/>
                  <a:pt x="4739736" y="4061304"/>
                </a:cubicBezTo>
                <a:close/>
                <a:moveTo>
                  <a:pt x="3207639" y="6062490"/>
                </a:moveTo>
                <a:lnTo>
                  <a:pt x="3207639" y="5467792"/>
                </a:lnTo>
                <a:lnTo>
                  <a:pt x="1055257" y="5467792"/>
                </a:lnTo>
                <a:cubicBezTo>
                  <a:pt x="971515" y="5467792"/>
                  <a:pt x="904840" y="5401108"/>
                  <a:pt x="904840" y="5317375"/>
                </a:cubicBezTo>
                <a:cubicBezTo>
                  <a:pt x="904840" y="5233633"/>
                  <a:pt x="971524" y="5166958"/>
                  <a:pt x="1055257" y="5166958"/>
                </a:cubicBezTo>
                <a:lnTo>
                  <a:pt x="3073501" y="5166958"/>
                </a:lnTo>
                <a:lnTo>
                  <a:pt x="3073501" y="5166958"/>
                </a:lnTo>
                <a:cubicBezTo>
                  <a:pt x="3064972" y="5149899"/>
                  <a:pt x="3056443" y="5142149"/>
                  <a:pt x="3040164" y="5125091"/>
                </a:cubicBezTo>
                <a:cubicBezTo>
                  <a:pt x="3031635" y="5116562"/>
                  <a:pt x="3023105" y="5108033"/>
                  <a:pt x="3023105" y="5100282"/>
                </a:cubicBezTo>
                <a:cubicBezTo>
                  <a:pt x="3006047" y="5083224"/>
                  <a:pt x="2998297" y="5058416"/>
                  <a:pt x="2981239" y="5033599"/>
                </a:cubicBezTo>
                <a:lnTo>
                  <a:pt x="2972709" y="5025070"/>
                </a:lnTo>
                <a:cubicBezTo>
                  <a:pt x="2955651" y="4991733"/>
                  <a:pt x="2939372" y="4958386"/>
                  <a:pt x="2922313" y="4916519"/>
                </a:cubicBezTo>
                <a:lnTo>
                  <a:pt x="2922313" y="4916519"/>
                </a:lnTo>
                <a:cubicBezTo>
                  <a:pt x="2888976" y="4824248"/>
                  <a:pt x="2863388" y="4731986"/>
                  <a:pt x="2847101" y="4640493"/>
                </a:cubicBezTo>
                <a:lnTo>
                  <a:pt x="1055257" y="4640493"/>
                </a:lnTo>
                <a:cubicBezTo>
                  <a:pt x="971515" y="4640493"/>
                  <a:pt x="904840" y="4573810"/>
                  <a:pt x="904840" y="4490077"/>
                </a:cubicBezTo>
                <a:cubicBezTo>
                  <a:pt x="904840" y="4406335"/>
                  <a:pt x="971524" y="4339660"/>
                  <a:pt x="1055257" y="4339660"/>
                </a:cubicBezTo>
                <a:lnTo>
                  <a:pt x="2847101" y="4339660"/>
                </a:lnTo>
                <a:cubicBezTo>
                  <a:pt x="2855630" y="4280734"/>
                  <a:pt x="2864159" y="4222580"/>
                  <a:pt x="2880438" y="4163655"/>
                </a:cubicBezTo>
                <a:cubicBezTo>
                  <a:pt x="2922305" y="4038046"/>
                  <a:pt x="2981230" y="3920966"/>
                  <a:pt x="3056443" y="3820174"/>
                </a:cubicBezTo>
                <a:lnTo>
                  <a:pt x="1055257" y="3820174"/>
                </a:lnTo>
                <a:cubicBezTo>
                  <a:pt x="971515" y="3820174"/>
                  <a:pt x="904840" y="3753491"/>
                  <a:pt x="904840" y="3669757"/>
                </a:cubicBezTo>
                <a:cubicBezTo>
                  <a:pt x="904840" y="3586024"/>
                  <a:pt x="971524" y="3519341"/>
                  <a:pt x="1055257" y="3519341"/>
                </a:cubicBezTo>
                <a:lnTo>
                  <a:pt x="3391394" y="3519341"/>
                </a:lnTo>
                <a:cubicBezTo>
                  <a:pt x="3408452" y="3510811"/>
                  <a:pt x="3424731" y="3502282"/>
                  <a:pt x="3441790" y="3486003"/>
                </a:cubicBezTo>
                <a:cubicBezTo>
                  <a:pt x="3475127" y="3468945"/>
                  <a:pt x="3508473" y="3452665"/>
                  <a:pt x="3550340" y="3435607"/>
                </a:cubicBezTo>
                <a:lnTo>
                  <a:pt x="3558869" y="3435607"/>
                </a:lnTo>
                <a:cubicBezTo>
                  <a:pt x="3693007" y="3376682"/>
                  <a:pt x="3843424" y="3351865"/>
                  <a:pt x="3994620" y="3351865"/>
                </a:cubicBezTo>
                <a:cubicBezTo>
                  <a:pt x="4137288" y="3351865"/>
                  <a:pt x="4270646" y="3376673"/>
                  <a:pt x="4396255" y="3427078"/>
                </a:cubicBezTo>
                <a:lnTo>
                  <a:pt x="4396255" y="3427078"/>
                </a:lnTo>
                <a:lnTo>
                  <a:pt x="4396255" y="410164"/>
                </a:lnTo>
                <a:cubicBezTo>
                  <a:pt x="4396255" y="351239"/>
                  <a:pt x="4354389" y="309372"/>
                  <a:pt x="4295464" y="309372"/>
                </a:cubicBezTo>
                <a:lnTo>
                  <a:pt x="410164" y="309372"/>
                </a:lnTo>
                <a:cubicBezTo>
                  <a:pt x="351239" y="309372"/>
                  <a:pt x="309372" y="351239"/>
                  <a:pt x="309372" y="410164"/>
                </a:cubicBezTo>
                <a:lnTo>
                  <a:pt x="309372" y="5953939"/>
                </a:lnTo>
                <a:cubicBezTo>
                  <a:pt x="309372" y="6012864"/>
                  <a:pt x="351239" y="6054731"/>
                  <a:pt x="410164" y="6054731"/>
                </a:cubicBezTo>
                <a:lnTo>
                  <a:pt x="3206860" y="6054731"/>
                </a:lnTo>
                <a:lnTo>
                  <a:pt x="3206860" y="6062481"/>
                </a:lnTo>
                <a:lnTo>
                  <a:pt x="3207639" y="6062481"/>
                </a:lnTo>
                <a:close/>
                <a:moveTo>
                  <a:pt x="4479989" y="5518188"/>
                </a:moveTo>
                <a:cubicBezTo>
                  <a:pt x="4471459" y="5518188"/>
                  <a:pt x="4471459" y="5518188"/>
                  <a:pt x="4462930" y="5526717"/>
                </a:cubicBezTo>
                <a:cubicBezTo>
                  <a:pt x="4462930" y="5526717"/>
                  <a:pt x="4454401" y="5526717"/>
                  <a:pt x="4454401" y="5535246"/>
                </a:cubicBezTo>
                <a:lnTo>
                  <a:pt x="4445872" y="5535246"/>
                </a:lnTo>
                <a:cubicBezTo>
                  <a:pt x="4428813" y="5543776"/>
                  <a:pt x="4412534" y="5543776"/>
                  <a:pt x="4395476" y="5552305"/>
                </a:cubicBezTo>
                <a:cubicBezTo>
                  <a:pt x="4386947" y="5552305"/>
                  <a:pt x="4386947" y="5552305"/>
                  <a:pt x="4378417" y="5560834"/>
                </a:cubicBezTo>
                <a:cubicBezTo>
                  <a:pt x="4369888" y="5560834"/>
                  <a:pt x="4361359" y="5569363"/>
                  <a:pt x="4353609" y="5569363"/>
                </a:cubicBezTo>
                <a:cubicBezTo>
                  <a:pt x="4353609" y="5569363"/>
                  <a:pt x="4353609" y="5569363"/>
                  <a:pt x="4345080" y="5569363"/>
                </a:cubicBezTo>
                <a:cubicBezTo>
                  <a:pt x="4345080" y="5569363"/>
                  <a:pt x="4345080" y="5569363"/>
                  <a:pt x="4336551" y="5569363"/>
                </a:cubicBezTo>
                <a:cubicBezTo>
                  <a:pt x="4328022" y="5569363"/>
                  <a:pt x="4328022" y="5569363"/>
                  <a:pt x="4319492" y="5577892"/>
                </a:cubicBezTo>
                <a:lnTo>
                  <a:pt x="4310963" y="5577892"/>
                </a:lnTo>
                <a:cubicBezTo>
                  <a:pt x="4302434" y="5577892"/>
                  <a:pt x="4293905" y="5577892"/>
                  <a:pt x="4286155" y="5586421"/>
                </a:cubicBezTo>
                <a:cubicBezTo>
                  <a:pt x="4277626" y="5586421"/>
                  <a:pt x="4261347" y="5594950"/>
                  <a:pt x="4244288" y="5594950"/>
                </a:cubicBezTo>
                <a:cubicBezTo>
                  <a:pt x="4235759" y="5594950"/>
                  <a:pt x="4219480" y="5603480"/>
                  <a:pt x="4210951" y="5603480"/>
                </a:cubicBezTo>
                <a:lnTo>
                  <a:pt x="4210951" y="5603480"/>
                </a:lnTo>
                <a:lnTo>
                  <a:pt x="4210951" y="5603480"/>
                </a:lnTo>
                <a:cubicBezTo>
                  <a:pt x="4193892" y="5603480"/>
                  <a:pt x="4177613" y="5612009"/>
                  <a:pt x="4152026" y="5612009"/>
                </a:cubicBezTo>
                <a:cubicBezTo>
                  <a:pt x="4143496" y="5612009"/>
                  <a:pt x="4127217" y="5612009"/>
                  <a:pt x="4118688" y="5620538"/>
                </a:cubicBezTo>
                <a:lnTo>
                  <a:pt x="4110159" y="5620538"/>
                </a:lnTo>
                <a:cubicBezTo>
                  <a:pt x="4101630" y="5620538"/>
                  <a:pt x="4101630" y="5620538"/>
                  <a:pt x="4093101" y="5620538"/>
                </a:cubicBezTo>
                <a:lnTo>
                  <a:pt x="4093101" y="5620538"/>
                </a:lnTo>
                <a:cubicBezTo>
                  <a:pt x="4084571" y="5620538"/>
                  <a:pt x="4084571" y="5620538"/>
                  <a:pt x="4076042" y="5620538"/>
                </a:cubicBezTo>
                <a:cubicBezTo>
                  <a:pt x="4051234" y="5620538"/>
                  <a:pt x="4025646" y="5620538"/>
                  <a:pt x="4009358" y="5620538"/>
                </a:cubicBezTo>
                <a:lnTo>
                  <a:pt x="4009358" y="5620538"/>
                </a:lnTo>
                <a:lnTo>
                  <a:pt x="4009358" y="5620538"/>
                </a:lnTo>
                <a:cubicBezTo>
                  <a:pt x="4000829" y="5620538"/>
                  <a:pt x="4000829" y="5620538"/>
                  <a:pt x="3992300" y="5620538"/>
                </a:cubicBezTo>
                <a:cubicBezTo>
                  <a:pt x="3983771" y="5620538"/>
                  <a:pt x="3983771" y="5620538"/>
                  <a:pt x="3975242" y="5620538"/>
                </a:cubicBezTo>
                <a:lnTo>
                  <a:pt x="3975242" y="5620538"/>
                </a:lnTo>
                <a:lnTo>
                  <a:pt x="3975242" y="5620538"/>
                </a:lnTo>
                <a:cubicBezTo>
                  <a:pt x="3950433" y="5620538"/>
                  <a:pt x="3916317" y="5620538"/>
                  <a:pt x="3891499" y="5612009"/>
                </a:cubicBezTo>
                <a:lnTo>
                  <a:pt x="3891499" y="5612009"/>
                </a:lnTo>
                <a:lnTo>
                  <a:pt x="3891499" y="5612009"/>
                </a:lnTo>
                <a:lnTo>
                  <a:pt x="3891499" y="5612009"/>
                </a:lnTo>
                <a:lnTo>
                  <a:pt x="3882970" y="5612009"/>
                </a:lnTo>
                <a:lnTo>
                  <a:pt x="3874441" y="5612009"/>
                </a:lnTo>
                <a:cubicBezTo>
                  <a:pt x="3765891" y="5603480"/>
                  <a:pt x="3656570" y="5570142"/>
                  <a:pt x="3564298" y="5528267"/>
                </a:cubicBezTo>
                <a:lnTo>
                  <a:pt x="3564298" y="5528267"/>
                </a:lnTo>
                <a:lnTo>
                  <a:pt x="3564298" y="5528267"/>
                </a:lnTo>
                <a:cubicBezTo>
                  <a:pt x="3555769" y="5519738"/>
                  <a:pt x="3539490" y="5519738"/>
                  <a:pt x="3530961" y="5511209"/>
                </a:cubicBezTo>
                <a:lnTo>
                  <a:pt x="3530961" y="5511209"/>
                </a:lnTo>
                <a:lnTo>
                  <a:pt x="3522432" y="6423799"/>
                </a:lnTo>
                <a:lnTo>
                  <a:pt x="3899249" y="6105906"/>
                </a:lnTo>
                <a:cubicBezTo>
                  <a:pt x="3924058" y="6081098"/>
                  <a:pt x="3965933" y="6072569"/>
                  <a:pt x="4000050" y="6072569"/>
                </a:cubicBezTo>
                <a:cubicBezTo>
                  <a:pt x="4034167" y="6072569"/>
                  <a:pt x="4075263" y="6081098"/>
                  <a:pt x="4100850" y="6105906"/>
                </a:cubicBezTo>
                <a:lnTo>
                  <a:pt x="4477668" y="6423799"/>
                </a:lnTo>
                <a:lnTo>
                  <a:pt x="4479989" y="551818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1" name="Forma libre 370">
            <a:extLst>
              <a:ext uri="{FF2B5EF4-FFF2-40B4-BE49-F238E27FC236}">
                <a16:creationId xmlns:a16="http://schemas.microsoft.com/office/drawing/2014/main" id="{CD494928-9588-A449-9570-B896E5B31D17}"/>
              </a:ext>
            </a:extLst>
          </p:cNvPr>
          <p:cNvSpPr/>
          <p:nvPr/>
        </p:nvSpPr>
        <p:spPr>
          <a:xfrm>
            <a:off x="5719647" y="4641866"/>
            <a:ext cx="301185" cy="322381"/>
          </a:xfrm>
          <a:custGeom>
            <a:avLst/>
            <a:gdLst>
              <a:gd name="connsiteX0" fmla="*/ 4017333 w 5816813"/>
              <a:gd name="connsiteY0" fmla="*/ 717429 h 6226179"/>
              <a:gd name="connsiteX1" fmla="*/ 4184079 w 5816813"/>
              <a:gd name="connsiteY1" fmla="*/ 437184 h 6226179"/>
              <a:gd name="connsiteX2" fmla="*/ 4373244 w 5816813"/>
              <a:gd name="connsiteY2" fmla="*/ 383938 h 6226179"/>
              <a:gd name="connsiteX3" fmla="*/ 4426491 w 5816813"/>
              <a:gd name="connsiteY3" fmla="*/ 573104 h 6226179"/>
              <a:gd name="connsiteX4" fmla="*/ 4259745 w 5816813"/>
              <a:gd name="connsiteY4" fmla="*/ 853348 h 6226179"/>
              <a:gd name="connsiteX5" fmla="*/ 4138534 w 5816813"/>
              <a:gd name="connsiteY5" fmla="*/ 921313 h 6226179"/>
              <a:gd name="connsiteX6" fmla="*/ 4070579 w 5816813"/>
              <a:gd name="connsiteY6" fmla="*/ 905900 h 6226179"/>
              <a:gd name="connsiteX7" fmla="*/ 4017333 w 5816813"/>
              <a:gd name="connsiteY7" fmla="*/ 717429 h 6226179"/>
              <a:gd name="connsiteX8" fmla="*/ 1565875 w 5816813"/>
              <a:gd name="connsiteY8" fmla="*/ 854053 h 6226179"/>
              <a:gd name="connsiteX9" fmla="*/ 1687085 w 5816813"/>
              <a:gd name="connsiteY9" fmla="*/ 922017 h 6226179"/>
              <a:gd name="connsiteX10" fmla="*/ 1755050 w 5816813"/>
              <a:gd name="connsiteY10" fmla="*/ 906604 h 6226179"/>
              <a:gd name="connsiteX11" fmla="*/ 1808296 w 5816813"/>
              <a:gd name="connsiteY11" fmla="*/ 717439 h 6226179"/>
              <a:gd name="connsiteX12" fmla="*/ 1641550 w 5816813"/>
              <a:gd name="connsiteY12" fmla="*/ 437194 h 6226179"/>
              <a:gd name="connsiteX13" fmla="*/ 1452385 w 5816813"/>
              <a:gd name="connsiteY13" fmla="*/ 383948 h 6226179"/>
              <a:gd name="connsiteX14" fmla="*/ 1399139 w 5816813"/>
              <a:gd name="connsiteY14" fmla="*/ 573113 h 6226179"/>
              <a:gd name="connsiteX15" fmla="*/ 1565875 w 5816813"/>
              <a:gd name="connsiteY15" fmla="*/ 854053 h 6226179"/>
              <a:gd name="connsiteX16" fmla="*/ 2912462 w 5816813"/>
              <a:gd name="connsiteY16" fmla="*/ 596923 h 6226179"/>
              <a:gd name="connsiteX17" fmla="*/ 3048381 w 5816813"/>
              <a:gd name="connsiteY17" fmla="*/ 461004 h 6226179"/>
              <a:gd name="connsiteX18" fmla="*/ 3048381 w 5816813"/>
              <a:gd name="connsiteY18" fmla="*/ 135919 h 6226179"/>
              <a:gd name="connsiteX19" fmla="*/ 2912462 w 5816813"/>
              <a:gd name="connsiteY19" fmla="*/ 0 h 6226179"/>
              <a:gd name="connsiteX20" fmla="*/ 2776543 w 5816813"/>
              <a:gd name="connsiteY20" fmla="*/ 135919 h 6226179"/>
              <a:gd name="connsiteX21" fmla="*/ 2776543 w 5816813"/>
              <a:gd name="connsiteY21" fmla="*/ 461004 h 6226179"/>
              <a:gd name="connsiteX22" fmla="*/ 2912462 w 5816813"/>
              <a:gd name="connsiteY22" fmla="*/ 596923 h 6226179"/>
              <a:gd name="connsiteX23" fmla="*/ 461004 w 5816813"/>
              <a:gd name="connsiteY23" fmla="*/ 2768137 h 6226179"/>
              <a:gd name="connsiteX24" fmla="*/ 135919 w 5816813"/>
              <a:gd name="connsiteY24" fmla="*/ 2768137 h 6226179"/>
              <a:gd name="connsiteX25" fmla="*/ 0 w 5816813"/>
              <a:gd name="connsiteY25" fmla="*/ 2904056 h 6226179"/>
              <a:gd name="connsiteX26" fmla="*/ 135919 w 5816813"/>
              <a:gd name="connsiteY26" fmla="*/ 3039975 h 6226179"/>
              <a:gd name="connsiteX27" fmla="*/ 461004 w 5816813"/>
              <a:gd name="connsiteY27" fmla="*/ 3039975 h 6226179"/>
              <a:gd name="connsiteX28" fmla="*/ 596923 w 5816813"/>
              <a:gd name="connsiteY28" fmla="*/ 2904056 h 6226179"/>
              <a:gd name="connsiteX29" fmla="*/ 461004 w 5816813"/>
              <a:gd name="connsiteY29" fmla="*/ 2768137 h 6226179"/>
              <a:gd name="connsiteX30" fmla="*/ 5689710 w 5816813"/>
              <a:gd name="connsiteY30" fmla="*/ 2768137 h 6226179"/>
              <a:gd name="connsiteX31" fmla="*/ 5364626 w 5816813"/>
              <a:gd name="connsiteY31" fmla="*/ 2768137 h 6226179"/>
              <a:gd name="connsiteX32" fmla="*/ 5228706 w 5816813"/>
              <a:gd name="connsiteY32" fmla="*/ 2904056 h 6226179"/>
              <a:gd name="connsiteX33" fmla="*/ 5364626 w 5816813"/>
              <a:gd name="connsiteY33" fmla="*/ 3039975 h 6226179"/>
              <a:gd name="connsiteX34" fmla="*/ 5689710 w 5816813"/>
              <a:gd name="connsiteY34" fmla="*/ 3039975 h 6226179"/>
              <a:gd name="connsiteX35" fmla="*/ 5825629 w 5816813"/>
              <a:gd name="connsiteY35" fmla="*/ 2904056 h 6226179"/>
              <a:gd name="connsiteX36" fmla="*/ 5689710 w 5816813"/>
              <a:gd name="connsiteY36" fmla="*/ 2768137 h 6226179"/>
              <a:gd name="connsiteX37" fmla="*/ 5439587 w 5816813"/>
              <a:gd name="connsiteY37" fmla="*/ 1451681 h 6226179"/>
              <a:gd name="connsiteX38" fmla="*/ 5250422 w 5816813"/>
              <a:gd name="connsiteY38" fmla="*/ 1398434 h 6226179"/>
              <a:gd name="connsiteX39" fmla="*/ 4970177 w 5816813"/>
              <a:gd name="connsiteY39" fmla="*/ 1565180 h 6226179"/>
              <a:gd name="connsiteX40" fmla="*/ 4916931 w 5816813"/>
              <a:gd name="connsiteY40" fmla="*/ 1754345 h 6226179"/>
              <a:gd name="connsiteX41" fmla="*/ 5038141 w 5816813"/>
              <a:gd name="connsiteY41" fmla="*/ 1822310 h 6226179"/>
              <a:gd name="connsiteX42" fmla="*/ 5106096 w 5816813"/>
              <a:gd name="connsiteY42" fmla="*/ 1806896 h 6226179"/>
              <a:gd name="connsiteX43" fmla="*/ 5386341 w 5816813"/>
              <a:gd name="connsiteY43" fmla="*/ 1640151 h 6226179"/>
              <a:gd name="connsiteX44" fmla="*/ 5439587 w 5816813"/>
              <a:gd name="connsiteY44" fmla="*/ 1451681 h 6226179"/>
              <a:gd name="connsiteX45" fmla="*/ 4698339 w 5816813"/>
              <a:gd name="connsiteY45" fmla="*/ 2889347 h 6226179"/>
              <a:gd name="connsiteX46" fmla="*/ 4463629 w 5816813"/>
              <a:gd name="connsiteY46" fmla="*/ 3774931 h 6226179"/>
              <a:gd name="connsiteX47" fmla="*/ 4433497 w 5816813"/>
              <a:gd name="connsiteY47" fmla="*/ 3828177 h 6226179"/>
              <a:gd name="connsiteX48" fmla="*/ 4418084 w 5816813"/>
              <a:gd name="connsiteY48" fmla="*/ 3850597 h 6226179"/>
              <a:gd name="connsiteX49" fmla="*/ 4221207 w 5816813"/>
              <a:gd name="connsiteY49" fmla="*/ 4107727 h 6226179"/>
              <a:gd name="connsiteX50" fmla="*/ 3827463 w 5816813"/>
              <a:gd name="connsiteY50" fmla="*/ 5000317 h 6226179"/>
              <a:gd name="connsiteX51" fmla="*/ 3827463 w 5816813"/>
              <a:gd name="connsiteY51" fmla="*/ 5008029 h 6226179"/>
              <a:gd name="connsiteX52" fmla="*/ 3835175 w 5816813"/>
              <a:gd name="connsiteY52" fmla="*/ 5068282 h 6226179"/>
              <a:gd name="connsiteX53" fmla="*/ 3835175 w 5816813"/>
              <a:gd name="connsiteY53" fmla="*/ 5719156 h 6226179"/>
              <a:gd name="connsiteX54" fmla="*/ 3320925 w 5816813"/>
              <a:gd name="connsiteY54" fmla="*/ 6233406 h 6226179"/>
              <a:gd name="connsiteX55" fmla="*/ 2481590 w 5816813"/>
              <a:gd name="connsiteY55" fmla="*/ 6233406 h 6226179"/>
              <a:gd name="connsiteX56" fmla="*/ 1967340 w 5816813"/>
              <a:gd name="connsiteY56" fmla="*/ 5719156 h 6226179"/>
              <a:gd name="connsiteX57" fmla="*/ 1967340 w 5816813"/>
              <a:gd name="connsiteY57" fmla="*/ 5068282 h 6226179"/>
              <a:gd name="connsiteX58" fmla="*/ 1967340 w 5816813"/>
              <a:gd name="connsiteY58" fmla="*/ 5030449 h 6226179"/>
              <a:gd name="connsiteX59" fmla="*/ 1967340 w 5816813"/>
              <a:gd name="connsiteY59" fmla="*/ 5000327 h 6226179"/>
              <a:gd name="connsiteX60" fmla="*/ 1589009 w 5816813"/>
              <a:gd name="connsiteY60" fmla="*/ 4130157 h 6226179"/>
              <a:gd name="connsiteX61" fmla="*/ 1362010 w 5816813"/>
              <a:gd name="connsiteY61" fmla="*/ 3827492 h 6226179"/>
              <a:gd name="connsiteX62" fmla="*/ 1339590 w 5816813"/>
              <a:gd name="connsiteY62" fmla="*/ 3789659 h 6226179"/>
              <a:gd name="connsiteX63" fmla="*/ 1097179 w 5816813"/>
              <a:gd name="connsiteY63" fmla="*/ 2897068 h 6226179"/>
              <a:gd name="connsiteX64" fmla="*/ 2897763 w 5816813"/>
              <a:gd name="connsiteY64" fmla="*/ 1096484 h 6226179"/>
              <a:gd name="connsiteX65" fmla="*/ 4698339 w 5816813"/>
              <a:gd name="connsiteY65" fmla="*/ 2889347 h 6226179"/>
              <a:gd name="connsiteX66" fmla="*/ 3555625 w 5816813"/>
              <a:gd name="connsiteY66" fmla="*/ 5143929 h 6226179"/>
              <a:gd name="connsiteX67" fmla="*/ 2246880 w 5816813"/>
              <a:gd name="connsiteY67" fmla="*/ 5143929 h 6226179"/>
              <a:gd name="connsiteX68" fmla="*/ 2246880 w 5816813"/>
              <a:gd name="connsiteY68" fmla="*/ 5401059 h 6226179"/>
              <a:gd name="connsiteX69" fmla="*/ 3555625 w 5816813"/>
              <a:gd name="connsiteY69" fmla="*/ 5401059 h 6226179"/>
              <a:gd name="connsiteX70" fmla="*/ 3555625 w 5816813"/>
              <a:gd name="connsiteY70" fmla="*/ 5143929 h 6226179"/>
              <a:gd name="connsiteX71" fmla="*/ 3555625 w 5816813"/>
              <a:gd name="connsiteY71" fmla="*/ 5143929 h 6226179"/>
              <a:gd name="connsiteX72" fmla="*/ 3555625 w 5816813"/>
              <a:gd name="connsiteY72" fmla="*/ 5734550 h 6226179"/>
              <a:gd name="connsiteX73" fmla="*/ 3555625 w 5816813"/>
              <a:gd name="connsiteY73" fmla="*/ 5681304 h 6226179"/>
              <a:gd name="connsiteX74" fmla="*/ 2246880 w 5816813"/>
              <a:gd name="connsiteY74" fmla="*/ 5681304 h 6226179"/>
              <a:gd name="connsiteX75" fmla="*/ 2246880 w 5816813"/>
              <a:gd name="connsiteY75" fmla="*/ 5734550 h 6226179"/>
              <a:gd name="connsiteX76" fmla="*/ 2481590 w 5816813"/>
              <a:gd name="connsiteY76" fmla="*/ 5946135 h 6226179"/>
              <a:gd name="connsiteX77" fmla="*/ 3321629 w 5816813"/>
              <a:gd name="connsiteY77" fmla="*/ 5946135 h 6226179"/>
              <a:gd name="connsiteX78" fmla="*/ 3555625 w 5816813"/>
              <a:gd name="connsiteY78" fmla="*/ 5734550 h 6226179"/>
              <a:gd name="connsiteX79" fmla="*/ 4418084 w 5816813"/>
              <a:gd name="connsiteY79" fmla="*/ 2889347 h 6226179"/>
              <a:gd name="connsiteX80" fmla="*/ 2897040 w 5816813"/>
              <a:gd name="connsiteY80" fmla="*/ 1368303 h 6226179"/>
              <a:gd name="connsiteX81" fmla="*/ 1376005 w 5816813"/>
              <a:gd name="connsiteY81" fmla="*/ 2889347 h 6226179"/>
              <a:gd name="connsiteX82" fmla="*/ 1587590 w 5816813"/>
              <a:gd name="connsiteY82" fmla="*/ 3661432 h 6226179"/>
              <a:gd name="connsiteX83" fmla="*/ 1587590 w 5816813"/>
              <a:gd name="connsiteY83" fmla="*/ 3661432 h 6226179"/>
              <a:gd name="connsiteX84" fmla="*/ 1587590 w 5816813"/>
              <a:gd name="connsiteY84" fmla="*/ 3669134 h 6226179"/>
              <a:gd name="connsiteX85" fmla="*/ 1792169 w 5816813"/>
              <a:gd name="connsiteY85" fmla="*/ 3941677 h 6226179"/>
              <a:gd name="connsiteX86" fmla="*/ 1807582 w 5816813"/>
              <a:gd name="connsiteY86" fmla="*/ 3957090 h 6226179"/>
              <a:gd name="connsiteX87" fmla="*/ 2239159 w 5816813"/>
              <a:gd name="connsiteY87" fmla="*/ 4865093 h 6226179"/>
              <a:gd name="connsiteX88" fmla="*/ 3563336 w 5816813"/>
              <a:gd name="connsiteY88" fmla="*/ 4865093 h 6226179"/>
              <a:gd name="connsiteX89" fmla="*/ 4009631 w 5816813"/>
              <a:gd name="connsiteY89" fmla="*/ 3934670 h 6226179"/>
              <a:gd name="connsiteX90" fmla="*/ 4025045 w 5816813"/>
              <a:gd name="connsiteY90" fmla="*/ 3919257 h 6226179"/>
              <a:gd name="connsiteX91" fmla="*/ 4198797 w 5816813"/>
              <a:gd name="connsiteY91" fmla="*/ 3684547 h 6226179"/>
              <a:gd name="connsiteX92" fmla="*/ 4206508 w 5816813"/>
              <a:gd name="connsiteY92" fmla="*/ 3669134 h 6226179"/>
              <a:gd name="connsiteX93" fmla="*/ 4214220 w 5816813"/>
              <a:gd name="connsiteY93" fmla="*/ 3653720 h 6226179"/>
              <a:gd name="connsiteX94" fmla="*/ 4418084 w 5816813"/>
              <a:gd name="connsiteY94" fmla="*/ 2889347 h 6226179"/>
              <a:gd name="connsiteX95" fmla="*/ 854748 w 5816813"/>
              <a:gd name="connsiteY95" fmla="*/ 1565180 h 6226179"/>
              <a:gd name="connsiteX96" fmla="*/ 574503 w 5816813"/>
              <a:gd name="connsiteY96" fmla="*/ 1398434 h 6226179"/>
              <a:gd name="connsiteX97" fmla="*/ 385338 w 5816813"/>
              <a:gd name="connsiteY97" fmla="*/ 1451681 h 6226179"/>
              <a:gd name="connsiteX98" fmla="*/ 438584 w 5816813"/>
              <a:gd name="connsiteY98" fmla="*/ 1640846 h 6226179"/>
              <a:gd name="connsiteX99" fmla="*/ 718829 w 5816813"/>
              <a:gd name="connsiteY99" fmla="*/ 1807591 h 6226179"/>
              <a:gd name="connsiteX100" fmla="*/ 786793 w 5816813"/>
              <a:gd name="connsiteY100" fmla="*/ 1823005 h 6226179"/>
              <a:gd name="connsiteX101" fmla="*/ 908004 w 5816813"/>
              <a:gd name="connsiteY101" fmla="*/ 1755040 h 6226179"/>
              <a:gd name="connsiteX102" fmla="*/ 854748 w 5816813"/>
              <a:gd name="connsiteY102" fmla="*/ 1565180 h 6226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5816813" h="6226179">
                <a:moveTo>
                  <a:pt x="4017333" y="717429"/>
                </a:moveTo>
                <a:lnTo>
                  <a:pt x="4184079" y="437184"/>
                </a:lnTo>
                <a:cubicBezTo>
                  <a:pt x="4221912" y="369220"/>
                  <a:pt x="4305289" y="346105"/>
                  <a:pt x="4373244" y="383938"/>
                </a:cubicBezTo>
                <a:cubicBezTo>
                  <a:pt x="4441199" y="421771"/>
                  <a:pt x="4464324" y="505149"/>
                  <a:pt x="4426491" y="573104"/>
                </a:cubicBezTo>
                <a:lnTo>
                  <a:pt x="4259745" y="853348"/>
                </a:lnTo>
                <a:cubicBezTo>
                  <a:pt x="4237325" y="898893"/>
                  <a:pt x="4184079" y="921313"/>
                  <a:pt x="4138534" y="921313"/>
                </a:cubicBezTo>
                <a:cubicBezTo>
                  <a:pt x="4116114" y="921313"/>
                  <a:pt x="4092990" y="913601"/>
                  <a:pt x="4070579" y="905900"/>
                </a:cubicBezTo>
                <a:cubicBezTo>
                  <a:pt x="4001920" y="868762"/>
                  <a:pt x="3979500" y="786089"/>
                  <a:pt x="4017333" y="717429"/>
                </a:cubicBezTo>
                <a:close/>
                <a:moveTo>
                  <a:pt x="1565875" y="854053"/>
                </a:moveTo>
                <a:cubicBezTo>
                  <a:pt x="1588295" y="899597"/>
                  <a:pt x="1641541" y="922017"/>
                  <a:pt x="1687085" y="922017"/>
                </a:cubicBezTo>
                <a:cubicBezTo>
                  <a:pt x="1709505" y="922017"/>
                  <a:pt x="1732630" y="914306"/>
                  <a:pt x="1755050" y="906604"/>
                </a:cubicBezTo>
                <a:cubicBezTo>
                  <a:pt x="1823014" y="868771"/>
                  <a:pt x="1846129" y="785394"/>
                  <a:pt x="1808296" y="717439"/>
                </a:cubicBezTo>
                <a:lnTo>
                  <a:pt x="1641550" y="437194"/>
                </a:lnTo>
                <a:cubicBezTo>
                  <a:pt x="1603717" y="369230"/>
                  <a:pt x="1520340" y="346115"/>
                  <a:pt x="1452385" y="383948"/>
                </a:cubicBezTo>
                <a:cubicBezTo>
                  <a:pt x="1384430" y="421781"/>
                  <a:pt x="1361306" y="505158"/>
                  <a:pt x="1399139" y="573113"/>
                </a:cubicBezTo>
                <a:lnTo>
                  <a:pt x="1565875" y="854053"/>
                </a:lnTo>
                <a:close/>
                <a:moveTo>
                  <a:pt x="2912462" y="596923"/>
                </a:moveTo>
                <a:cubicBezTo>
                  <a:pt x="2988129" y="596923"/>
                  <a:pt x="3048381" y="536670"/>
                  <a:pt x="3048381" y="461004"/>
                </a:cubicBezTo>
                <a:lnTo>
                  <a:pt x="3048381" y="135919"/>
                </a:lnTo>
                <a:cubicBezTo>
                  <a:pt x="3048381" y="60253"/>
                  <a:pt x="2988129" y="0"/>
                  <a:pt x="2912462" y="0"/>
                </a:cubicBezTo>
                <a:cubicBezTo>
                  <a:pt x="2836796" y="0"/>
                  <a:pt x="2776543" y="60253"/>
                  <a:pt x="2776543" y="135919"/>
                </a:cubicBezTo>
                <a:lnTo>
                  <a:pt x="2776543" y="461004"/>
                </a:lnTo>
                <a:cubicBezTo>
                  <a:pt x="2768832" y="535975"/>
                  <a:pt x="2829085" y="596923"/>
                  <a:pt x="2912462" y="596923"/>
                </a:cubicBezTo>
                <a:close/>
                <a:moveTo>
                  <a:pt x="461004" y="2768137"/>
                </a:moveTo>
                <a:lnTo>
                  <a:pt x="135919" y="2768137"/>
                </a:lnTo>
                <a:cubicBezTo>
                  <a:pt x="60253" y="2768137"/>
                  <a:pt x="0" y="2828390"/>
                  <a:pt x="0" y="2904056"/>
                </a:cubicBezTo>
                <a:cubicBezTo>
                  <a:pt x="0" y="2979722"/>
                  <a:pt x="60253" y="3039975"/>
                  <a:pt x="135919" y="3039975"/>
                </a:cubicBezTo>
                <a:lnTo>
                  <a:pt x="461004" y="3039975"/>
                </a:lnTo>
                <a:cubicBezTo>
                  <a:pt x="536670" y="3039975"/>
                  <a:pt x="596923" y="2979722"/>
                  <a:pt x="596923" y="2904056"/>
                </a:cubicBezTo>
                <a:cubicBezTo>
                  <a:pt x="596923" y="2828390"/>
                  <a:pt x="536670" y="2768137"/>
                  <a:pt x="461004" y="2768137"/>
                </a:cubicBezTo>
                <a:close/>
                <a:moveTo>
                  <a:pt x="5689710" y="2768137"/>
                </a:moveTo>
                <a:lnTo>
                  <a:pt x="5364626" y="2768137"/>
                </a:lnTo>
                <a:cubicBezTo>
                  <a:pt x="5288959" y="2768137"/>
                  <a:pt x="5228706" y="2828390"/>
                  <a:pt x="5228706" y="2904056"/>
                </a:cubicBezTo>
                <a:cubicBezTo>
                  <a:pt x="5228706" y="2979722"/>
                  <a:pt x="5288959" y="3039975"/>
                  <a:pt x="5364626" y="3039975"/>
                </a:cubicBezTo>
                <a:lnTo>
                  <a:pt x="5689710" y="3039975"/>
                </a:lnTo>
                <a:cubicBezTo>
                  <a:pt x="5765376" y="3039975"/>
                  <a:pt x="5825629" y="2979722"/>
                  <a:pt x="5825629" y="2904056"/>
                </a:cubicBezTo>
                <a:cubicBezTo>
                  <a:pt x="5825629" y="2828390"/>
                  <a:pt x="5765376" y="2768137"/>
                  <a:pt x="5689710" y="2768137"/>
                </a:cubicBezTo>
                <a:close/>
                <a:moveTo>
                  <a:pt x="5439587" y="1451681"/>
                </a:moveTo>
                <a:cubicBezTo>
                  <a:pt x="5401754" y="1383716"/>
                  <a:pt x="5318376" y="1360601"/>
                  <a:pt x="5250422" y="1398434"/>
                </a:cubicBezTo>
                <a:lnTo>
                  <a:pt x="4970177" y="1565180"/>
                </a:lnTo>
                <a:cubicBezTo>
                  <a:pt x="4902222" y="1603013"/>
                  <a:pt x="4879098" y="1686390"/>
                  <a:pt x="4916931" y="1754345"/>
                </a:cubicBezTo>
                <a:cubicBezTo>
                  <a:pt x="4939351" y="1799890"/>
                  <a:pt x="4992597" y="1822310"/>
                  <a:pt x="5038141" y="1822310"/>
                </a:cubicBezTo>
                <a:cubicBezTo>
                  <a:pt x="5060561" y="1822310"/>
                  <a:pt x="5083686" y="1814598"/>
                  <a:pt x="5106096" y="1806896"/>
                </a:cubicBezTo>
                <a:lnTo>
                  <a:pt x="5386341" y="1640151"/>
                </a:lnTo>
                <a:cubicBezTo>
                  <a:pt x="5455000" y="1603013"/>
                  <a:pt x="5477420" y="1519635"/>
                  <a:pt x="5439587" y="1451681"/>
                </a:cubicBezTo>
                <a:close/>
                <a:moveTo>
                  <a:pt x="4698339" y="2889347"/>
                </a:moveTo>
                <a:cubicBezTo>
                  <a:pt x="4698339" y="3199723"/>
                  <a:pt x="4614961" y="3502388"/>
                  <a:pt x="4463629" y="3774931"/>
                </a:cubicBezTo>
                <a:cubicBezTo>
                  <a:pt x="4455927" y="3797351"/>
                  <a:pt x="4448215" y="3812764"/>
                  <a:pt x="4433497" y="3828177"/>
                </a:cubicBezTo>
                <a:lnTo>
                  <a:pt x="4418084" y="3850597"/>
                </a:lnTo>
                <a:cubicBezTo>
                  <a:pt x="4357831" y="3941677"/>
                  <a:pt x="4296873" y="4032061"/>
                  <a:pt x="4221207" y="4107727"/>
                </a:cubicBezTo>
                <a:cubicBezTo>
                  <a:pt x="3956376" y="4478356"/>
                  <a:pt x="3820456" y="4796434"/>
                  <a:pt x="3827463" y="5000317"/>
                </a:cubicBezTo>
                <a:lnTo>
                  <a:pt x="3827463" y="5008029"/>
                </a:lnTo>
                <a:cubicBezTo>
                  <a:pt x="3827463" y="5023442"/>
                  <a:pt x="3835175" y="5045862"/>
                  <a:pt x="3835175" y="5068282"/>
                </a:cubicBezTo>
                <a:lnTo>
                  <a:pt x="3835175" y="5719156"/>
                </a:lnTo>
                <a:cubicBezTo>
                  <a:pt x="3835175" y="6006407"/>
                  <a:pt x="3600465" y="6233406"/>
                  <a:pt x="3320925" y="6233406"/>
                </a:cubicBezTo>
                <a:lnTo>
                  <a:pt x="2481590" y="6233406"/>
                </a:lnTo>
                <a:cubicBezTo>
                  <a:pt x="2194338" y="6233406"/>
                  <a:pt x="1967340" y="5998696"/>
                  <a:pt x="1967340" y="5719156"/>
                </a:cubicBezTo>
                <a:lnTo>
                  <a:pt x="1967340" y="5068282"/>
                </a:lnTo>
                <a:cubicBezTo>
                  <a:pt x="1967340" y="5052869"/>
                  <a:pt x="1967340" y="5045862"/>
                  <a:pt x="1967340" y="5030449"/>
                </a:cubicBezTo>
                <a:cubicBezTo>
                  <a:pt x="1967340" y="5022738"/>
                  <a:pt x="1967340" y="5008029"/>
                  <a:pt x="1967340" y="5000327"/>
                </a:cubicBezTo>
                <a:cubicBezTo>
                  <a:pt x="1975051" y="4803450"/>
                  <a:pt x="1838427" y="4493084"/>
                  <a:pt x="1589009" y="4130157"/>
                </a:cubicBezTo>
                <a:cubicBezTo>
                  <a:pt x="1505631" y="4039077"/>
                  <a:pt x="1422263" y="3940991"/>
                  <a:pt x="1362010" y="3827492"/>
                </a:cubicBezTo>
                <a:cubicBezTo>
                  <a:pt x="1354308" y="3812079"/>
                  <a:pt x="1346597" y="3805072"/>
                  <a:pt x="1339590" y="3789659"/>
                </a:cubicBezTo>
                <a:cubicBezTo>
                  <a:pt x="1180547" y="3517116"/>
                  <a:pt x="1097179" y="3206749"/>
                  <a:pt x="1097179" y="2897068"/>
                </a:cubicBezTo>
                <a:cubicBezTo>
                  <a:pt x="1097179" y="1905697"/>
                  <a:pt x="1907096" y="1096484"/>
                  <a:pt x="2897763" y="1096484"/>
                </a:cubicBezTo>
                <a:cubicBezTo>
                  <a:pt x="3888421" y="1088763"/>
                  <a:pt x="4698339" y="1897976"/>
                  <a:pt x="4698339" y="2889347"/>
                </a:cubicBezTo>
                <a:close/>
                <a:moveTo>
                  <a:pt x="3555625" y="5143929"/>
                </a:moveTo>
                <a:lnTo>
                  <a:pt x="2246880" y="5143929"/>
                </a:lnTo>
                <a:lnTo>
                  <a:pt x="2246880" y="5401059"/>
                </a:lnTo>
                <a:lnTo>
                  <a:pt x="3555625" y="5401059"/>
                </a:lnTo>
                <a:lnTo>
                  <a:pt x="3555625" y="5143929"/>
                </a:lnTo>
                <a:lnTo>
                  <a:pt x="3555625" y="5143929"/>
                </a:lnTo>
                <a:close/>
                <a:moveTo>
                  <a:pt x="3555625" y="5734550"/>
                </a:moveTo>
                <a:lnTo>
                  <a:pt x="3555625" y="5681304"/>
                </a:lnTo>
                <a:lnTo>
                  <a:pt x="2246880" y="5681304"/>
                </a:lnTo>
                <a:lnTo>
                  <a:pt x="2246880" y="5734550"/>
                </a:lnTo>
                <a:cubicBezTo>
                  <a:pt x="2262293" y="5855761"/>
                  <a:pt x="2360379" y="5946135"/>
                  <a:pt x="2481590" y="5946135"/>
                </a:cubicBezTo>
                <a:lnTo>
                  <a:pt x="3321629" y="5946135"/>
                </a:lnTo>
                <a:cubicBezTo>
                  <a:pt x="3442126" y="5946135"/>
                  <a:pt x="3540916" y="5855761"/>
                  <a:pt x="3555625" y="5734550"/>
                </a:cubicBezTo>
                <a:close/>
                <a:moveTo>
                  <a:pt x="4418084" y="2889347"/>
                </a:moveTo>
                <a:cubicBezTo>
                  <a:pt x="4418084" y="2049308"/>
                  <a:pt x="3737088" y="1368303"/>
                  <a:pt x="2897040" y="1368303"/>
                </a:cubicBezTo>
                <a:cubicBezTo>
                  <a:pt x="2056991" y="1368303"/>
                  <a:pt x="1376005" y="2049308"/>
                  <a:pt x="1376005" y="2889347"/>
                </a:cubicBezTo>
                <a:cubicBezTo>
                  <a:pt x="1376005" y="3161890"/>
                  <a:pt x="1451671" y="3426722"/>
                  <a:pt x="1587590" y="3661432"/>
                </a:cubicBezTo>
                <a:lnTo>
                  <a:pt x="1587590" y="3661432"/>
                </a:lnTo>
                <a:cubicBezTo>
                  <a:pt x="1587590" y="3661432"/>
                  <a:pt x="1587590" y="3661432"/>
                  <a:pt x="1587590" y="3669134"/>
                </a:cubicBezTo>
                <a:cubicBezTo>
                  <a:pt x="1647843" y="3767220"/>
                  <a:pt x="1716503" y="3858299"/>
                  <a:pt x="1792169" y="3941677"/>
                </a:cubicBezTo>
                <a:cubicBezTo>
                  <a:pt x="1799880" y="3949388"/>
                  <a:pt x="1799880" y="3949388"/>
                  <a:pt x="1807582" y="3957090"/>
                </a:cubicBezTo>
                <a:cubicBezTo>
                  <a:pt x="2057000" y="4313001"/>
                  <a:pt x="2201326" y="4615665"/>
                  <a:pt x="2239159" y="4865093"/>
                </a:cubicBezTo>
                <a:lnTo>
                  <a:pt x="3563336" y="4865093"/>
                </a:lnTo>
                <a:cubicBezTo>
                  <a:pt x="3608880" y="4554717"/>
                  <a:pt x="3820466" y="4199511"/>
                  <a:pt x="4009631" y="3934670"/>
                </a:cubicBezTo>
                <a:cubicBezTo>
                  <a:pt x="4009631" y="3926959"/>
                  <a:pt x="4017343" y="3926959"/>
                  <a:pt x="4025045" y="3919257"/>
                </a:cubicBezTo>
                <a:cubicBezTo>
                  <a:pt x="4093009" y="3851292"/>
                  <a:pt x="4153957" y="3767924"/>
                  <a:pt x="4198797" y="3684547"/>
                </a:cubicBezTo>
                <a:cubicBezTo>
                  <a:pt x="4198797" y="3676835"/>
                  <a:pt x="4206508" y="3676835"/>
                  <a:pt x="4206508" y="3669134"/>
                </a:cubicBezTo>
                <a:cubicBezTo>
                  <a:pt x="4206508" y="3661422"/>
                  <a:pt x="4214220" y="3661432"/>
                  <a:pt x="4214220" y="3653720"/>
                </a:cubicBezTo>
                <a:cubicBezTo>
                  <a:pt x="4350129" y="3426722"/>
                  <a:pt x="4418084" y="3161890"/>
                  <a:pt x="4418084" y="2889347"/>
                </a:cubicBezTo>
                <a:close/>
                <a:moveTo>
                  <a:pt x="854748" y="1565180"/>
                </a:moveTo>
                <a:lnTo>
                  <a:pt x="574503" y="1398434"/>
                </a:lnTo>
                <a:cubicBezTo>
                  <a:pt x="506539" y="1360601"/>
                  <a:pt x="423171" y="1383021"/>
                  <a:pt x="385338" y="1451681"/>
                </a:cubicBezTo>
                <a:cubicBezTo>
                  <a:pt x="347505" y="1519645"/>
                  <a:pt x="369925" y="1603013"/>
                  <a:pt x="438584" y="1640846"/>
                </a:cubicBezTo>
                <a:lnTo>
                  <a:pt x="718829" y="1807591"/>
                </a:lnTo>
                <a:cubicBezTo>
                  <a:pt x="741249" y="1823005"/>
                  <a:pt x="764373" y="1823005"/>
                  <a:pt x="786793" y="1823005"/>
                </a:cubicBezTo>
                <a:cubicBezTo>
                  <a:pt x="832337" y="1823005"/>
                  <a:pt x="884879" y="1800585"/>
                  <a:pt x="908004" y="1755040"/>
                </a:cubicBezTo>
                <a:cubicBezTo>
                  <a:pt x="945132" y="1686390"/>
                  <a:pt x="922712" y="1603013"/>
                  <a:pt x="854748" y="1565180"/>
                </a:cubicBezTo>
                <a:close/>
              </a:path>
            </a:pathLst>
          </a:custGeom>
          <a:solidFill>
            <a:schemeClr val="bg1"/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3" name="Forma libre 372">
            <a:extLst>
              <a:ext uri="{FF2B5EF4-FFF2-40B4-BE49-F238E27FC236}">
                <a16:creationId xmlns:a16="http://schemas.microsoft.com/office/drawing/2014/main" id="{7CCBC924-E161-5640-8449-431956697D76}"/>
              </a:ext>
            </a:extLst>
          </p:cNvPr>
          <p:cNvSpPr/>
          <p:nvPr/>
        </p:nvSpPr>
        <p:spPr>
          <a:xfrm>
            <a:off x="480591" y="5340958"/>
            <a:ext cx="301338" cy="261390"/>
          </a:xfrm>
          <a:custGeom>
            <a:avLst/>
            <a:gdLst>
              <a:gd name="connsiteX0" fmla="*/ 1744866 w 5819775"/>
              <a:gd name="connsiteY0" fmla="*/ 4060879 h 5048250"/>
              <a:gd name="connsiteX1" fmla="*/ 2324529 w 5819775"/>
              <a:gd name="connsiteY1" fmla="*/ 3481216 h 5048250"/>
              <a:gd name="connsiteX2" fmla="*/ 2190407 w 5819775"/>
              <a:gd name="connsiteY2" fmla="*/ 3106988 h 5048250"/>
              <a:gd name="connsiteX3" fmla="*/ 3250283 w 5819775"/>
              <a:gd name="connsiteY3" fmla="*/ 1686630 h 5048250"/>
              <a:gd name="connsiteX4" fmla="*/ 3483197 w 5819775"/>
              <a:gd name="connsiteY4" fmla="*/ 1736350 h 5048250"/>
              <a:gd name="connsiteX5" fmla="*/ 3850881 w 5819775"/>
              <a:gd name="connsiteY5" fmla="*/ 1602229 h 5048250"/>
              <a:gd name="connsiteX6" fmla="*/ 4684386 w 5819775"/>
              <a:gd name="connsiteY6" fmla="*/ 2238156 h 5048250"/>
              <a:gd name="connsiteX7" fmla="*/ 4634665 w 5819775"/>
              <a:gd name="connsiteY7" fmla="*/ 2478262 h 5048250"/>
              <a:gd name="connsiteX8" fmla="*/ 5214328 w 5819775"/>
              <a:gd name="connsiteY8" fmla="*/ 3057925 h 5048250"/>
              <a:gd name="connsiteX9" fmla="*/ 5793991 w 5819775"/>
              <a:gd name="connsiteY9" fmla="*/ 2478262 h 5048250"/>
              <a:gd name="connsiteX10" fmla="*/ 5214328 w 5819775"/>
              <a:gd name="connsiteY10" fmla="*/ 1898599 h 5048250"/>
              <a:gd name="connsiteX11" fmla="*/ 4846644 w 5819775"/>
              <a:gd name="connsiteY11" fmla="*/ 2032721 h 5048250"/>
              <a:gd name="connsiteX12" fmla="*/ 4013140 w 5819775"/>
              <a:gd name="connsiteY12" fmla="*/ 1396794 h 5048250"/>
              <a:gd name="connsiteX13" fmla="*/ 4062860 w 5819775"/>
              <a:gd name="connsiteY13" fmla="*/ 1156687 h 5048250"/>
              <a:gd name="connsiteX14" fmla="*/ 3483197 w 5819775"/>
              <a:gd name="connsiteY14" fmla="*/ 577025 h 5048250"/>
              <a:gd name="connsiteX15" fmla="*/ 2903535 w 5819775"/>
              <a:gd name="connsiteY15" fmla="*/ 1156687 h 5048250"/>
              <a:gd name="connsiteX16" fmla="*/ 3037656 w 5819775"/>
              <a:gd name="connsiteY16" fmla="*/ 1530915 h 5048250"/>
              <a:gd name="connsiteX17" fmla="*/ 1977771 w 5819775"/>
              <a:gd name="connsiteY17" fmla="*/ 2958484 h 5048250"/>
              <a:gd name="connsiteX18" fmla="*/ 1744866 w 5819775"/>
              <a:gd name="connsiteY18" fmla="*/ 2908764 h 5048250"/>
              <a:gd name="connsiteX19" fmla="*/ 1165203 w 5819775"/>
              <a:gd name="connsiteY19" fmla="*/ 3488427 h 5048250"/>
              <a:gd name="connsiteX20" fmla="*/ 1744866 w 5819775"/>
              <a:gd name="connsiteY20" fmla="*/ 4060879 h 5048250"/>
              <a:gd name="connsiteX21" fmla="*/ 5517880 w 5819775"/>
              <a:gd name="connsiteY21" fmla="*/ 2485463 h 5048250"/>
              <a:gd name="connsiteX22" fmla="*/ 5199917 w 5819775"/>
              <a:gd name="connsiteY22" fmla="*/ 2803427 h 5048250"/>
              <a:gd name="connsiteX23" fmla="*/ 4881953 w 5819775"/>
              <a:gd name="connsiteY23" fmla="*/ 2485463 h 5048250"/>
              <a:gd name="connsiteX24" fmla="*/ 5199917 w 5819775"/>
              <a:gd name="connsiteY24" fmla="*/ 2167499 h 5048250"/>
              <a:gd name="connsiteX25" fmla="*/ 5517880 w 5819775"/>
              <a:gd name="connsiteY25" fmla="*/ 2485463 h 5048250"/>
              <a:gd name="connsiteX26" fmla="*/ 3482531 w 5819775"/>
              <a:gd name="connsiteY26" fmla="*/ 845934 h 5048250"/>
              <a:gd name="connsiteX27" fmla="*/ 3800494 w 5819775"/>
              <a:gd name="connsiteY27" fmla="*/ 1163898 h 5048250"/>
              <a:gd name="connsiteX28" fmla="*/ 3482531 w 5819775"/>
              <a:gd name="connsiteY28" fmla="*/ 1481861 h 5048250"/>
              <a:gd name="connsiteX29" fmla="*/ 3164567 w 5819775"/>
              <a:gd name="connsiteY29" fmla="*/ 1163898 h 5048250"/>
              <a:gd name="connsiteX30" fmla="*/ 3482531 w 5819775"/>
              <a:gd name="connsiteY30" fmla="*/ 845934 h 5048250"/>
              <a:gd name="connsiteX31" fmla="*/ 1744866 w 5819775"/>
              <a:gd name="connsiteY31" fmla="*/ 3170453 h 5048250"/>
              <a:gd name="connsiteX32" fmla="*/ 2062829 w 5819775"/>
              <a:gd name="connsiteY32" fmla="*/ 3488417 h 5048250"/>
              <a:gd name="connsiteX33" fmla="*/ 1744866 w 5819775"/>
              <a:gd name="connsiteY33" fmla="*/ 3806381 h 5048250"/>
              <a:gd name="connsiteX34" fmla="*/ 1426902 w 5819775"/>
              <a:gd name="connsiteY34" fmla="*/ 3488417 h 5048250"/>
              <a:gd name="connsiteX35" fmla="*/ 1744866 w 5819775"/>
              <a:gd name="connsiteY35" fmla="*/ 3170453 h 5048250"/>
              <a:gd name="connsiteX36" fmla="*/ 5828643 w 5819775"/>
              <a:gd name="connsiteY36" fmla="*/ 4930369 h 5048250"/>
              <a:gd name="connsiteX37" fmla="*/ 5701723 w 5819775"/>
              <a:gd name="connsiteY37" fmla="*/ 5057289 h 5048250"/>
              <a:gd name="connsiteX38" fmla="*/ 797519 w 5819775"/>
              <a:gd name="connsiteY38" fmla="*/ 5057289 h 5048250"/>
              <a:gd name="connsiteX39" fmla="*/ 776583 w 5819775"/>
              <a:gd name="connsiteY39" fmla="*/ 5057289 h 5048250"/>
              <a:gd name="connsiteX40" fmla="*/ 529276 w 5819775"/>
              <a:gd name="connsiteY40" fmla="*/ 4965697 h 5048250"/>
              <a:gd name="connsiteX41" fmla="*/ 402355 w 5819775"/>
              <a:gd name="connsiteY41" fmla="*/ 4626798 h 5048250"/>
              <a:gd name="connsiteX42" fmla="*/ 402355 w 5819775"/>
              <a:gd name="connsiteY42" fmla="*/ 4429221 h 5048250"/>
              <a:gd name="connsiteX43" fmla="*/ 126921 w 5819775"/>
              <a:gd name="connsiteY43" fmla="*/ 4429221 h 5048250"/>
              <a:gd name="connsiteX44" fmla="*/ 0 w 5819775"/>
              <a:gd name="connsiteY44" fmla="*/ 4302300 h 5048250"/>
              <a:gd name="connsiteX45" fmla="*/ 126921 w 5819775"/>
              <a:gd name="connsiteY45" fmla="*/ 4175379 h 5048250"/>
              <a:gd name="connsiteX46" fmla="*/ 402355 w 5819775"/>
              <a:gd name="connsiteY46" fmla="*/ 4175379 h 5048250"/>
              <a:gd name="connsiteX47" fmla="*/ 402355 w 5819775"/>
              <a:gd name="connsiteY47" fmla="*/ 3602917 h 5048250"/>
              <a:gd name="connsiteX48" fmla="*/ 126921 w 5819775"/>
              <a:gd name="connsiteY48" fmla="*/ 3602917 h 5048250"/>
              <a:gd name="connsiteX49" fmla="*/ 0 w 5819775"/>
              <a:gd name="connsiteY49" fmla="*/ 3475987 h 5048250"/>
              <a:gd name="connsiteX50" fmla="*/ 126921 w 5819775"/>
              <a:gd name="connsiteY50" fmla="*/ 3349066 h 5048250"/>
              <a:gd name="connsiteX51" fmla="*/ 402355 w 5819775"/>
              <a:gd name="connsiteY51" fmla="*/ 3349066 h 5048250"/>
              <a:gd name="connsiteX52" fmla="*/ 402355 w 5819775"/>
              <a:gd name="connsiteY52" fmla="*/ 2775299 h 5048250"/>
              <a:gd name="connsiteX53" fmla="*/ 126921 w 5819775"/>
              <a:gd name="connsiteY53" fmla="*/ 2775299 h 5048250"/>
              <a:gd name="connsiteX54" fmla="*/ 0 w 5819775"/>
              <a:gd name="connsiteY54" fmla="*/ 2648369 h 5048250"/>
              <a:gd name="connsiteX55" fmla="*/ 126921 w 5819775"/>
              <a:gd name="connsiteY55" fmla="*/ 2521449 h 5048250"/>
              <a:gd name="connsiteX56" fmla="*/ 402355 w 5819775"/>
              <a:gd name="connsiteY56" fmla="*/ 2521449 h 5048250"/>
              <a:gd name="connsiteX57" fmla="*/ 402355 w 5819775"/>
              <a:gd name="connsiteY57" fmla="*/ 1948986 h 5048250"/>
              <a:gd name="connsiteX58" fmla="*/ 126921 w 5819775"/>
              <a:gd name="connsiteY58" fmla="*/ 1948986 h 5048250"/>
              <a:gd name="connsiteX59" fmla="*/ 0 w 5819775"/>
              <a:gd name="connsiteY59" fmla="*/ 1822066 h 5048250"/>
              <a:gd name="connsiteX60" fmla="*/ 126921 w 5819775"/>
              <a:gd name="connsiteY60" fmla="*/ 1695145 h 5048250"/>
              <a:gd name="connsiteX61" fmla="*/ 402355 w 5819775"/>
              <a:gd name="connsiteY61" fmla="*/ 1695145 h 5048250"/>
              <a:gd name="connsiteX62" fmla="*/ 402355 w 5819775"/>
              <a:gd name="connsiteY62" fmla="*/ 1122683 h 5048250"/>
              <a:gd name="connsiteX63" fmla="*/ 126921 w 5819775"/>
              <a:gd name="connsiteY63" fmla="*/ 1122683 h 5048250"/>
              <a:gd name="connsiteX64" fmla="*/ 0 w 5819775"/>
              <a:gd name="connsiteY64" fmla="*/ 995753 h 5048250"/>
              <a:gd name="connsiteX65" fmla="*/ 126921 w 5819775"/>
              <a:gd name="connsiteY65" fmla="*/ 868832 h 5048250"/>
              <a:gd name="connsiteX66" fmla="*/ 402355 w 5819775"/>
              <a:gd name="connsiteY66" fmla="*/ 868832 h 5048250"/>
              <a:gd name="connsiteX67" fmla="*/ 402355 w 5819775"/>
              <a:gd name="connsiteY67" fmla="*/ 253841 h 5048250"/>
              <a:gd name="connsiteX68" fmla="*/ 126921 w 5819775"/>
              <a:gd name="connsiteY68" fmla="*/ 253841 h 5048250"/>
              <a:gd name="connsiteX69" fmla="*/ 0 w 5819775"/>
              <a:gd name="connsiteY69" fmla="*/ 126921 h 5048250"/>
              <a:gd name="connsiteX70" fmla="*/ 126921 w 5819775"/>
              <a:gd name="connsiteY70" fmla="*/ 0 h 5048250"/>
              <a:gd name="connsiteX71" fmla="*/ 529933 w 5819775"/>
              <a:gd name="connsiteY71" fmla="*/ 0 h 5048250"/>
              <a:gd name="connsiteX72" fmla="*/ 656854 w 5819775"/>
              <a:gd name="connsiteY72" fmla="*/ 126921 h 5048250"/>
              <a:gd name="connsiteX73" fmla="*/ 656854 w 5819775"/>
              <a:gd name="connsiteY73" fmla="*/ 4634646 h 5048250"/>
              <a:gd name="connsiteX74" fmla="*/ 699383 w 5819775"/>
              <a:gd name="connsiteY74" fmla="*/ 4775959 h 5048250"/>
              <a:gd name="connsiteX75" fmla="*/ 784431 w 5819775"/>
              <a:gd name="connsiteY75" fmla="*/ 4804096 h 5048250"/>
              <a:gd name="connsiteX76" fmla="*/ 798824 w 5819775"/>
              <a:gd name="connsiteY76" fmla="*/ 4804096 h 5048250"/>
              <a:gd name="connsiteX77" fmla="*/ 5701713 w 5819775"/>
              <a:gd name="connsiteY77" fmla="*/ 4804096 h 5048250"/>
              <a:gd name="connsiteX78" fmla="*/ 5828643 w 5819775"/>
              <a:gd name="connsiteY78" fmla="*/ 4930369 h 504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5819775" h="5048250">
                <a:moveTo>
                  <a:pt x="1744866" y="4060879"/>
                </a:moveTo>
                <a:cubicBezTo>
                  <a:pt x="2062829" y="4060879"/>
                  <a:pt x="2324529" y="3799180"/>
                  <a:pt x="2324529" y="3481216"/>
                </a:cubicBezTo>
                <a:cubicBezTo>
                  <a:pt x="2324529" y="3339903"/>
                  <a:pt x="2274808" y="3212973"/>
                  <a:pt x="2190407" y="3106988"/>
                </a:cubicBezTo>
                <a:lnTo>
                  <a:pt x="3250283" y="1686630"/>
                </a:lnTo>
                <a:cubicBezTo>
                  <a:pt x="3320939" y="1714767"/>
                  <a:pt x="3398796" y="1736350"/>
                  <a:pt x="3483197" y="1736350"/>
                </a:cubicBezTo>
                <a:cubicBezTo>
                  <a:pt x="3624510" y="1736350"/>
                  <a:pt x="3751440" y="1686630"/>
                  <a:pt x="3850881" y="1602229"/>
                </a:cubicBezTo>
                <a:lnTo>
                  <a:pt x="4684386" y="2238156"/>
                </a:lnTo>
                <a:cubicBezTo>
                  <a:pt x="4649057" y="2308812"/>
                  <a:pt x="4634665" y="2393861"/>
                  <a:pt x="4634665" y="2478262"/>
                </a:cubicBezTo>
                <a:cubicBezTo>
                  <a:pt x="4634665" y="2796226"/>
                  <a:pt x="4896365" y="3057925"/>
                  <a:pt x="5214328" y="3057925"/>
                </a:cubicBezTo>
                <a:cubicBezTo>
                  <a:pt x="5532292" y="3057925"/>
                  <a:pt x="5793991" y="2796226"/>
                  <a:pt x="5793991" y="2478262"/>
                </a:cubicBezTo>
                <a:cubicBezTo>
                  <a:pt x="5793991" y="2160299"/>
                  <a:pt x="5532292" y="1898599"/>
                  <a:pt x="5214328" y="1898599"/>
                </a:cubicBezTo>
                <a:cubicBezTo>
                  <a:pt x="5073015" y="1898599"/>
                  <a:pt x="4946085" y="1948320"/>
                  <a:pt x="4846644" y="2032721"/>
                </a:cubicBezTo>
                <a:lnTo>
                  <a:pt x="4013140" y="1396794"/>
                </a:lnTo>
                <a:cubicBezTo>
                  <a:pt x="4048468" y="1326137"/>
                  <a:pt x="4062860" y="1241089"/>
                  <a:pt x="4062860" y="1156687"/>
                </a:cubicBezTo>
                <a:cubicBezTo>
                  <a:pt x="4062860" y="838724"/>
                  <a:pt x="3801161" y="577025"/>
                  <a:pt x="3483197" y="577025"/>
                </a:cubicBezTo>
                <a:cubicBezTo>
                  <a:pt x="3165234" y="577025"/>
                  <a:pt x="2903535" y="838724"/>
                  <a:pt x="2903535" y="1156687"/>
                </a:cubicBezTo>
                <a:cubicBezTo>
                  <a:pt x="2903535" y="1298000"/>
                  <a:pt x="2953255" y="1424930"/>
                  <a:pt x="3037656" y="1530915"/>
                </a:cubicBezTo>
                <a:lnTo>
                  <a:pt x="1977771" y="2958484"/>
                </a:lnTo>
                <a:cubicBezTo>
                  <a:pt x="1907115" y="2930347"/>
                  <a:pt x="1829257" y="2908764"/>
                  <a:pt x="1744866" y="2908764"/>
                </a:cubicBezTo>
                <a:cubicBezTo>
                  <a:pt x="1426902" y="2908764"/>
                  <a:pt x="1165203" y="3170463"/>
                  <a:pt x="1165203" y="3488427"/>
                </a:cubicBezTo>
                <a:cubicBezTo>
                  <a:pt x="1165203" y="3799837"/>
                  <a:pt x="1426902" y="4060879"/>
                  <a:pt x="1744866" y="4060879"/>
                </a:cubicBezTo>
                <a:close/>
                <a:moveTo>
                  <a:pt x="5517880" y="2485463"/>
                </a:moveTo>
                <a:cubicBezTo>
                  <a:pt x="5517880" y="2662104"/>
                  <a:pt x="5376567" y="2803427"/>
                  <a:pt x="5199917" y="2803427"/>
                </a:cubicBezTo>
                <a:cubicBezTo>
                  <a:pt x="5023266" y="2803427"/>
                  <a:pt x="4881953" y="2662114"/>
                  <a:pt x="4881953" y="2485463"/>
                </a:cubicBezTo>
                <a:cubicBezTo>
                  <a:pt x="4881953" y="2308822"/>
                  <a:pt x="5023266" y="2167499"/>
                  <a:pt x="5199917" y="2167499"/>
                </a:cubicBezTo>
                <a:cubicBezTo>
                  <a:pt x="5376567" y="2167499"/>
                  <a:pt x="5517880" y="2308822"/>
                  <a:pt x="5517880" y="2485463"/>
                </a:cubicBezTo>
                <a:close/>
                <a:moveTo>
                  <a:pt x="3482531" y="845934"/>
                </a:moveTo>
                <a:cubicBezTo>
                  <a:pt x="3659172" y="845934"/>
                  <a:pt x="3800494" y="987247"/>
                  <a:pt x="3800494" y="1163898"/>
                </a:cubicBezTo>
                <a:cubicBezTo>
                  <a:pt x="3800494" y="1340549"/>
                  <a:pt x="3659181" y="1481861"/>
                  <a:pt x="3482531" y="1481861"/>
                </a:cubicBezTo>
                <a:cubicBezTo>
                  <a:pt x="3305890" y="1481861"/>
                  <a:pt x="3164567" y="1340549"/>
                  <a:pt x="3164567" y="1163898"/>
                </a:cubicBezTo>
                <a:cubicBezTo>
                  <a:pt x="3164567" y="987247"/>
                  <a:pt x="3305890" y="845934"/>
                  <a:pt x="3482531" y="845934"/>
                </a:cubicBezTo>
                <a:close/>
                <a:moveTo>
                  <a:pt x="1744866" y="3170453"/>
                </a:moveTo>
                <a:cubicBezTo>
                  <a:pt x="1921507" y="3170453"/>
                  <a:pt x="2062829" y="3311767"/>
                  <a:pt x="2062829" y="3488417"/>
                </a:cubicBezTo>
                <a:cubicBezTo>
                  <a:pt x="2062829" y="3665058"/>
                  <a:pt x="1921516" y="3806381"/>
                  <a:pt x="1744866" y="3806381"/>
                </a:cubicBezTo>
                <a:cubicBezTo>
                  <a:pt x="1568215" y="3806381"/>
                  <a:pt x="1426902" y="3665068"/>
                  <a:pt x="1426902" y="3488417"/>
                </a:cubicBezTo>
                <a:cubicBezTo>
                  <a:pt x="1426902" y="3311776"/>
                  <a:pt x="1568215" y="3170453"/>
                  <a:pt x="1744866" y="3170453"/>
                </a:cubicBezTo>
                <a:close/>
                <a:moveTo>
                  <a:pt x="5828643" y="4930369"/>
                </a:moveTo>
                <a:cubicBezTo>
                  <a:pt x="5828643" y="5001025"/>
                  <a:pt x="5772379" y="5057289"/>
                  <a:pt x="5701723" y="5057289"/>
                </a:cubicBezTo>
                <a:lnTo>
                  <a:pt x="797519" y="5057289"/>
                </a:lnTo>
                <a:cubicBezTo>
                  <a:pt x="790318" y="5057289"/>
                  <a:pt x="783127" y="5057289"/>
                  <a:pt x="776583" y="5057289"/>
                </a:cubicBezTo>
                <a:cubicBezTo>
                  <a:pt x="720319" y="5057289"/>
                  <a:pt x="614334" y="5042897"/>
                  <a:pt x="529276" y="4965697"/>
                </a:cubicBezTo>
                <a:cubicBezTo>
                  <a:pt x="444227" y="4887840"/>
                  <a:pt x="402355" y="4774654"/>
                  <a:pt x="402355" y="4626798"/>
                </a:cubicBezTo>
                <a:lnTo>
                  <a:pt x="402355" y="4429221"/>
                </a:lnTo>
                <a:lnTo>
                  <a:pt x="126921" y="4429221"/>
                </a:lnTo>
                <a:cubicBezTo>
                  <a:pt x="56264" y="4429221"/>
                  <a:pt x="0" y="4372956"/>
                  <a:pt x="0" y="4302300"/>
                </a:cubicBezTo>
                <a:cubicBezTo>
                  <a:pt x="0" y="4231643"/>
                  <a:pt x="56264" y="4175379"/>
                  <a:pt x="126921" y="4175379"/>
                </a:cubicBezTo>
                <a:lnTo>
                  <a:pt x="402355" y="4175379"/>
                </a:lnTo>
                <a:lnTo>
                  <a:pt x="402355" y="3602917"/>
                </a:lnTo>
                <a:lnTo>
                  <a:pt x="126921" y="3602917"/>
                </a:lnTo>
                <a:cubicBezTo>
                  <a:pt x="56264" y="3602907"/>
                  <a:pt x="0" y="3546643"/>
                  <a:pt x="0" y="3475987"/>
                </a:cubicBezTo>
                <a:cubicBezTo>
                  <a:pt x="0" y="3405331"/>
                  <a:pt x="56264" y="3349066"/>
                  <a:pt x="126921" y="3349066"/>
                </a:cubicBezTo>
                <a:lnTo>
                  <a:pt x="402355" y="3349066"/>
                </a:lnTo>
                <a:lnTo>
                  <a:pt x="402355" y="2775299"/>
                </a:lnTo>
                <a:lnTo>
                  <a:pt x="126921" y="2775299"/>
                </a:lnTo>
                <a:cubicBezTo>
                  <a:pt x="56264" y="2775299"/>
                  <a:pt x="0" y="2719035"/>
                  <a:pt x="0" y="2648369"/>
                </a:cubicBezTo>
                <a:cubicBezTo>
                  <a:pt x="0" y="2577703"/>
                  <a:pt x="56264" y="2521449"/>
                  <a:pt x="126921" y="2521449"/>
                </a:cubicBezTo>
                <a:lnTo>
                  <a:pt x="402355" y="2521449"/>
                </a:lnTo>
                <a:lnTo>
                  <a:pt x="402355" y="1948986"/>
                </a:lnTo>
                <a:lnTo>
                  <a:pt x="126921" y="1948986"/>
                </a:lnTo>
                <a:cubicBezTo>
                  <a:pt x="56264" y="1948986"/>
                  <a:pt x="0" y="1892722"/>
                  <a:pt x="0" y="1822066"/>
                </a:cubicBezTo>
                <a:cubicBezTo>
                  <a:pt x="0" y="1751409"/>
                  <a:pt x="56264" y="1695145"/>
                  <a:pt x="126921" y="1695145"/>
                </a:cubicBezTo>
                <a:lnTo>
                  <a:pt x="402355" y="1695145"/>
                </a:lnTo>
                <a:lnTo>
                  <a:pt x="402355" y="1122683"/>
                </a:lnTo>
                <a:lnTo>
                  <a:pt x="126921" y="1122683"/>
                </a:lnTo>
                <a:cubicBezTo>
                  <a:pt x="56264" y="1122683"/>
                  <a:pt x="0" y="1066409"/>
                  <a:pt x="0" y="995753"/>
                </a:cubicBezTo>
                <a:cubicBezTo>
                  <a:pt x="0" y="925097"/>
                  <a:pt x="56264" y="868832"/>
                  <a:pt x="126921" y="868832"/>
                </a:cubicBezTo>
                <a:lnTo>
                  <a:pt x="402355" y="868832"/>
                </a:lnTo>
                <a:lnTo>
                  <a:pt x="402355" y="253841"/>
                </a:lnTo>
                <a:lnTo>
                  <a:pt x="126921" y="253841"/>
                </a:lnTo>
                <a:cubicBezTo>
                  <a:pt x="56264" y="253841"/>
                  <a:pt x="0" y="197577"/>
                  <a:pt x="0" y="126921"/>
                </a:cubicBezTo>
                <a:cubicBezTo>
                  <a:pt x="0" y="56264"/>
                  <a:pt x="56264" y="0"/>
                  <a:pt x="126921" y="0"/>
                </a:cubicBezTo>
                <a:lnTo>
                  <a:pt x="529933" y="0"/>
                </a:lnTo>
                <a:cubicBezTo>
                  <a:pt x="600589" y="0"/>
                  <a:pt x="656854" y="56264"/>
                  <a:pt x="656854" y="126921"/>
                </a:cubicBezTo>
                <a:lnTo>
                  <a:pt x="656854" y="4634646"/>
                </a:lnTo>
                <a:cubicBezTo>
                  <a:pt x="656854" y="4684367"/>
                  <a:pt x="664054" y="4747832"/>
                  <a:pt x="699383" y="4775959"/>
                </a:cubicBezTo>
                <a:cubicBezTo>
                  <a:pt x="734711" y="4804086"/>
                  <a:pt x="784431" y="4804096"/>
                  <a:pt x="784431" y="4804096"/>
                </a:cubicBezTo>
                <a:cubicBezTo>
                  <a:pt x="784431" y="4804096"/>
                  <a:pt x="791632" y="4804096"/>
                  <a:pt x="798824" y="4804096"/>
                </a:cubicBezTo>
                <a:lnTo>
                  <a:pt x="5701713" y="4804096"/>
                </a:lnTo>
                <a:cubicBezTo>
                  <a:pt x="5772379" y="4802791"/>
                  <a:pt x="5828643" y="4859713"/>
                  <a:pt x="5828643" y="493036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5" name="Forma libre 374">
            <a:extLst>
              <a:ext uri="{FF2B5EF4-FFF2-40B4-BE49-F238E27FC236}">
                <a16:creationId xmlns:a16="http://schemas.microsoft.com/office/drawing/2014/main" id="{6B2C0B81-236A-F143-92ED-A7E7E2B8BD94}"/>
              </a:ext>
            </a:extLst>
          </p:cNvPr>
          <p:cNvSpPr/>
          <p:nvPr/>
        </p:nvSpPr>
        <p:spPr>
          <a:xfrm>
            <a:off x="7236684" y="3986379"/>
            <a:ext cx="301831" cy="301338"/>
          </a:xfrm>
          <a:custGeom>
            <a:avLst/>
            <a:gdLst>
              <a:gd name="connsiteX0" fmla="*/ 5361518 w 5829300"/>
              <a:gd name="connsiteY0" fmla="*/ 0 h 5819775"/>
              <a:gd name="connsiteX1" fmla="*/ 2389556 w 5829300"/>
              <a:gd name="connsiteY1" fmla="*/ 0 h 5819775"/>
              <a:gd name="connsiteX2" fmla="*/ 1921774 w 5829300"/>
              <a:gd name="connsiteY2" fmla="*/ 467782 h 5819775"/>
              <a:gd name="connsiteX3" fmla="*/ 1921774 w 5829300"/>
              <a:gd name="connsiteY3" fmla="*/ 1914449 h 5819775"/>
              <a:gd name="connsiteX4" fmla="*/ 467782 w 5829300"/>
              <a:gd name="connsiteY4" fmla="*/ 1914449 h 5819775"/>
              <a:gd name="connsiteX5" fmla="*/ 0 w 5829300"/>
              <a:gd name="connsiteY5" fmla="*/ 2382231 h 5819775"/>
              <a:gd name="connsiteX6" fmla="*/ 0 w 5829300"/>
              <a:gd name="connsiteY6" fmla="*/ 5354184 h 5819775"/>
              <a:gd name="connsiteX7" fmla="*/ 467782 w 5829300"/>
              <a:gd name="connsiteY7" fmla="*/ 5821966 h 5819775"/>
              <a:gd name="connsiteX8" fmla="*/ 3447069 w 5829300"/>
              <a:gd name="connsiteY8" fmla="*/ 5821966 h 5819775"/>
              <a:gd name="connsiteX9" fmla="*/ 3914851 w 5829300"/>
              <a:gd name="connsiteY9" fmla="*/ 5354184 h 5819775"/>
              <a:gd name="connsiteX10" fmla="*/ 3914851 w 5829300"/>
              <a:gd name="connsiteY10" fmla="*/ 3907517 h 5819775"/>
              <a:gd name="connsiteX11" fmla="*/ 5361518 w 5829300"/>
              <a:gd name="connsiteY11" fmla="*/ 3907517 h 5819775"/>
              <a:gd name="connsiteX12" fmla="*/ 5829300 w 5829300"/>
              <a:gd name="connsiteY12" fmla="*/ 3439735 h 5819775"/>
              <a:gd name="connsiteX13" fmla="*/ 5829300 w 5829300"/>
              <a:gd name="connsiteY13" fmla="*/ 467782 h 5819775"/>
              <a:gd name="connsiteX14" fmla="*/ 5361518 w 5829300"/>
              <a:gd name="connsiteY14" fmla="*/ 0 h 5819775"/>
              <a:gd name="connsiteX15" fmla="*/ 3439744 w 5829300"/>
              <a:gd name="connsiteY15" fmla="*/ 1914449 h 5819775"/>
              <a:gd name="connsiteX16" fmla="*/ 3036599 w 5829300"/>
              <a:gd name="connsiteY16" fmla="*/ 1914449 h 5819775"/>
              <a:gd name="connsiteX17" fmla="*/ 3036599 w 5829300"/>
              <a:gd name="connsiteY17" fmla="*/ 1122817 h 5819775"/>
              <a:gd name="connsiteX18" fmla="*/ 4706493 w 5829300"/>
              <a:gd name="connsiteY18" fmla="*/ 1122817 h 5819775"/>
              <a:gd name="connsiteX19" fmla="*/ 4706493 w 5829300"/>
              <a:gd name="connsiteY19" fmla="*/ 2792711 h 5819775"/>
              <a:gd name="connsiteX20" fmla="*/ 3907527 w 5829300"/>
              <a:gd name="connsiteY20" fmla="*/ 2792711 h 5819775"/>
              <a:gd name="connsiteX21" fmla="*/ 3907527 w 5829300"/>
              <a:gd name="connsiteY21" fmla="*/ 2382231 h 5819775"/>
              <a:gd name="connsiteX22" fmla="*/ 3439744 w 5829300"/>
              <a:gd name="connsiteY22" fmla="*/ 1914449 h 5819775"/>
              <a:gd name="connsiteX23" fmla="*/ 2389556 w 5829300"/>
              <a:gd name="connsiteY23" fmla="*/ 3907517 h 5819775"/>
              <a:gd name="connsiteX24" fmla="*/ 2792701 w 5829300"/>
              <a:gd name="connsiteY24" fmla="*/ 3907517 h 5819775"/>
              <a:gd name="connsiteX25" fmla="*/ 2792701 w 5829300"/>
              <a:gd name="connsiteY25" fmla="*/ 4699150 h 5819775"/>
              <a:gd name="connsiteX26" fmla="*/ 1122817 w 5829300"/>
              <a:gd name="connsiteY26" fmla="*/ 4699150 h 5819775"/>
              <a:gd name="connsiteX27" fmla="*/ 1122817 w 5829300"/>
              <a:gd name="connsiteY27" fmla="*/ 3029931 h 5819775"/>
              <a:gd name="connsiteX28" fmla="*/ 1929108 w 5829300"/>
              <a:gd name="connsiteY28" fmla="*/ 3029931 h 5819775"/>
              <a:gd name="connsiteX29" fmla="*/ 1929108 w 5829300"/>
              <a:gd name="connsiteY29" fmla="*/ 3440411 h 5819775"/>
              <a:gd name="connsiteX30" fmla="*/ 2389556 w 5829300"/>
              <a:gd name="connsiteY30" fmla="*/ 3907517 h 5819775"/>
              <a:gd name="connsiteX31" fmla="*/ 3641646 w 5829300"/>
              <a:gd name="connsiteY31" fmla="*/ 5354184 h 5819775"/>
              <a:gd name="connsiteX32" fmla="*/ 3440401 w 5829300"/>
              <a:gd name="connsiteY32" fmla="*/ 5555428 h 5819775"/>
              <a:gd name="connsiteX33" fmla="*/ 468449 w 5829300"/>
              <a:gd name="connsiteY33" fmla="*/ 5555428 h 5819775"/>
              <a:gd name="connsiteX34" fmla="*/ 267205 w 5829300"/>
              <a:gd name="connsiteY34" fmla="*/ 5354184 h 5819775"/>
              <a:gd name="connsiteX35" fmla="*/ 267205 w 5829300"/>
              <a:gd name="connsiteY35" fmla="*/ 2374897 h 5819775"/>
              <a:gd name="connsiteX36" fmla="*/ 468449 w 5829300"/>
              <a:gd name="connsiteY36" fmla="*/ 2173653 h 5819775"/>
              <a:gd name="connsiteX37" fmla="*/ 1928441 w 5829300"/>
              <a:gd name="connsiteY37" fmla="*/ 2173653 h 5819775"/>
              <a:gd name="connsiteX38" fmla="*/ 1928441 w 5829300"/>
              <a:gd name="connsiteY38" fmla="*/ 2764050 h 5819775"/>
              <a:gd name="connsiteX39" fmla="*/ 1108158 w 5829300"/>
              <a:gd name="connsiteY39" fmla="*/ 2764050 h 5819775"/>
              <a:gd name="connsiteX40" fmla="*/ 856279 w 5829300"/>
              <a:gd name="connsiteY40" fmla="*/ 3015930 h 5819775"/>
              <a:gd name="connsiteX41" fmla="*/ 856279 w 5829300"/>
              <a:gd name="connsiteY41" fmla="*/ 4706484 h 5819775"/>
              <a:gd name="connsiteX42" fmla="*/ 1108158 w 5829300"/>
              <a:gd name="connsiteY42" fmla="*/ 4958363 h 5819775"/>
              <a:gd name="connsiteX43" fmla="*/ 2799379 w 5829300"/>
              <a:gd name="connsiteY43" fmla="*/ 4958363 h 5819775"/>
              <a:gd name="connsiteX44" fmla="*/ 3051258 w 5829300"/>
              <a:gd name="connsiteY44" fmla="*/ 4706484 h 5819775"/>
              <a:gd name="connsiteX45" fmla="*/ 3051258 w 5829300"/>
              <a:gd name="connsiteY45" fmla="*/ 3770919 h 5819775"/>
              <a:gd name="connsiteX46" fmla="*/ 3051258 w 5829300"/>
              <a:gd name="connsiteY46" fmla="*/ 2850013 h 5819775"/>
              <a:gd name="connsiteX47" fmla="*/ 3051258 w 5829300"/>
              <a:gd name="connsiteY47" fmla="*/ 2172995 h 5819775"/>
              <a:gd name="connsiteX48" fmla="*/ 3439744 w 5829300"/>
              <a:gd name="connsiteY48" fmla="*/ 2172995 h 5819775"/>
              <a:gd name="connsiteX49" fmla="*/ 3640989 w 5829300"/>
              <a:gd name="connsiteY49" fmla="*/ 2374240 h 5819775"/>
              <a:gd name="connsiteX50" fmla="*/ 3640989 w 5829300"/>
              <a:gd name="connsiteY50" fmla="*/ 2921318 h 5819775"/>
              <a:gd name="connsiteX51" fmla="*/ 3640989 w 5829300"/>
              <a:gd name="connsiteY51" fmla="*/ 3770262 h 5819775"/>
              <a:gd name="connsiteX52" fmla="*/ 3640989 w 5829300"/>
              <a:gd name="connsiteY52" fmla="*/ 5354193 h 5819775"/>
              <a:gd name="connsiteX53" fmla="*/ 3641646 w 5829300"/>
              <a:gd name="connsiteY53" fmla="*/ 5354193 h 5819775"/>
              <a:gd name="connsiteX54" fmla="*/ 5562753 w 5829300"/>
              <a:gd name="connsiteY54" fmla="*/ 3439735 h 5819775"/>
              <a:gd name="connsiteX55" fmla="*/ 5361508 w 5829300"/>
              <a:gd name="connsiteY55" fmla="*/ 3640979 h 5819775"/>
              <a:gd name="connsiteX56" fmla="*/ 3907517 w 5829300"/>
              <a:gd name="connsiteY56" fmla="*/ 3640979 h 5819775"/>
              <a:gd name="connsiteX57" fmla="*/ 3907517 w 5829300"/>
              <a:gd name="connsiteY57" fmla="*/ 3050581 h 5819775"/>
              <a:gd name="connsiteX58" fmla="*/ 4720476 w 5829300"/>
              <a:gd name="connsiteY58" fmla="*/ 3050581 h 5819775"/>
              <a:gd name="connsiteX59" fmla="*/ 4972355 w 5829300"/>
              <a:gd name="connsiteY59" fmla="*/ 2798702 h 5819775"/>
              <a:gd name="connsiteX60" fmla="*/ 4972355 w 5829300"/>
              <a:gd name="connsiteY60" fmla="*/ 1108148 h 5819775"/>
              <a:gd name="connsiteX61" fmla="*/ 4720476 w 5829300"/>
              <a:gd name="connsiteY61" fmla="*/ 856269 h 5819775"/>
              <a:gd name="connsiteX62" fmla="*/ 3029931 w 5829300"/>
              <a:gd name="connsiteY62" fmla="*/ 856269 h 5819775"/>
              <a:gd name="connsiteX63" fmla="*/ 2778052 w 5829300"/>
              <a:gd name="connsiteY63" fmla="*/ 1108148 h 5819775"/>
              <a:gd name="connsiteX64" fmla="*/ 2778052 w 5829300"/>
              <a:gd name="connsiteY64" fmla="*/ 2799369 h 5819775"/>
              <a:gd name="connsiteX65" fmla="*/ 2792711 w 5829300"/>
              <a:gd name="connsiteY65" fmla="*/ 2878665 h 5819775"/>
              <a:gd name="connsiteX66" fmla="*/ 2792711 w 5829300"/>
              <a:gd name="connsiteY66" fmla="*/ 3641646 h 5819775"/>
              <a:gd name="connsiteX67" fmla="*/ 2389565 w 5829300"/>
              <a:gd name="connsiteY67" fmla="*/ 3641646 h 5819775"/>
              <a:gd name="connsiteX68" fmla="*/ 2188321 w 5829300"/>
              <a:gd name="connsiteY68" fmla="*/ 3440402 h 5819775"/>
              <a:gd name="connsiteX69" fmla="*/ 2188321 w 5829300"/>
              <a:gd name="connsiteY69" fmla="*/ 2893324 h 5819775"/>
              <a:gd name="connsiteX70" fmla="*/ 2188321 w 5829300"/>
              <a:gd name="connsiteY70" fmla="*/ 2043713 h 5819775"/>
              <a:gd name="connsiteX71" fmla="*/ 2188321 w 5829300"/>
              <a:gd name="connsiteY71" fmla="*/ 467782 h 5819775"/>
              <a:gd name="connsiteX72" fmla="*/ 2389565 w 5829300"/>
              <a:gd name="connsiteY72" fmla="*/ 266538 h 5819775"/>
              <a:gd name="connsiteX73" fmla="*/ 5361518 w 5829300"/>
              <a:gd name="connsiteY73" fmla="*/ 266538 h 5819775"/>
              <a:gd name="connsiteX74" fmla="*/ 5562762 w 5829300"/>
              <a:gd name="connsiteY74" fmla="*/ 467782 h 5819775"/>
              <a:gd name="connsiteX75" fmla="*/ 5562753 w 5829300"/>
              <a:gd name="connsiteY75" fmla="*/ 3439735 h 5819775"/>
              <a:gd name="connsiteX76" fmla="*/ 5562753 w 5829300"/>
              <a:gd name="connsiteY76" fmla="*/ 3439735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5829300" h="5819775">
                <a:moveTo>
                  <a:pt x="5361518" y="0"/>
                </a:moveTo>
                <a:lnTo>
                  <a:pt x="2389556" y="0"/>
                </a:lnTo>
                <a:cubicBezTo>
                  <a:pt x="2130343" y="0"/>
                  <a:pt x="1921774" y="208569"/>
                  <a:pt x="1921774" y="467782"/>
                </a:cubicBezTo>
                <a:lnTo>
                  <a:pt x="1921774" y="1914449"/>
                </a:lnTo>
                <a:lnTo>
                  <a:pt x="467782" y="1914449"/>
                </a:lnTo>
                <a:cubicBezTo>
                  <a:pt x="208569" y="1914449"/>
                  <a:pt x="0" y="2123018"/>
                  <a:pt x="0" y="2382231"/>
                </a:cubicBezTo>
                <a:lnTo>
                  <a:pt x="0" y="5354184"/>
                </a:lnTo>
                <a:cubicBezTo>
                  <a:pt x="0" y="5613397"/>
                  <a:pt x="208569" y="5821966"/>
                  <a:pt x="467782" y="5821966"/>
                </a:cubicBezTo>
                <a:lnTo>
                  <a:pt x="3447069" y="5821966"/>
                </a:lnTo>
                <a:cubicBezTo>
                  <a:pt x="3706282" y="5821966"/>
                  <a:pt x="3914851" y="5613397"/>
                  <a:pt x="3914851" y="5354184"/>
                </a:cubicBezTo>
                <a:lnTo>
                  <a:pt x="3914851" y="3907517"/>
                </a:lnTo>
                <a:lnTo>
                  <a:pt x="5361518" y="3907517"/>
                </a:lnTo>
                <a:cubicBezTo>
                  <a:pt x="5620732" y="3907517"/>
                  <a:pt x="5829300" y="3698948"/>
                  <a:pt x="5829300" y="3439735"/>
                </a:cubicBezTo>
                <a:lnTo>
                  <a:pt x="5829300" y="467782"/>
                </a:lnTo>
                <a:cubicBezTo>
                  <a:pt x="5829300" y="208569"/>
                  <a:pt x="5620732" y="0"/>
                  <a:pt x="5361518" y="0"/>
                </a:cubicBezTo>
                <a:close/>
                <a:moveTo>
                  <a:pt x="3439744" y="1914449"/>
                </a:moveTo>
                <a:lnTo>
                  <a:pt x="3036599" y="1914449"/>
                </a:lnTo>
                <a:lnTo>
                  <a:pt x="3036599" y="1122817"/>
                </a:lnTo>
                <a:lnTo>
                  <a:pt x="4706493" y="1122817"/>
                </a:lnTo>
                <a:lnTo>
                  <a:pt x="4706493" y="2792711"/>
                </a:lnTo>
                <a:lnTo>
                  <a:pt x="3907527" y="2792711"/>
                </a:lnTo>
                <a:lnTo>
                  <a:pt x="3907527" y="2382231"/>
                </a:lnTo>
                <a:cubicBezTo>
                  <a:pt x="3907527" y="2123018"/>
                  <a:pt x="3698958" y="1914449"/>
                  <a:pt x="3439744" y="1914449"/>
                </a:cubicBezTo>
                <a:close/>
                <a:moveTo>
                  <a:pt x="2389556" y="3907517"/>
                </a:moveTo>
                <a:lnTo>
                  <a:pt x="2792701" y="3907517"/>
                </a:lnTo>
                <a:lnTo>
                  <a:pt x="2792701" y="4699150"/>
                </a:lnTo>
                <a:lnTo>
                  <a:pt x="1122817" y="4699150"/>
                </a:lnTo>
                <a:lnTo>
                  <a:pt x="1122817" y="3029931"/>
                </a:lnTo>
                <a:lnTo>
                  <a:pt x="1929108" y="3029931"/>
                </a:lnTo>
                <a:lnTo>
                  <a:pt x="1929108" y="3440411"/>
                </a:lnTo>
                <a:cubicBezTo>
                  <a:pt x="1921774" y="3698948"/>
                  <a:pt x="2130343" y="3907517"/>
                  <a:pt x="2389556" y="3907517"/>
                </a:cubicBezTo>
                <a:close/>
                <a:moveTo>
                  <a:pt x="3641646" y="5354184"/>
                </a:moveTo>
                <a:cubicBezTo>
                  <a:pt x="3641646" y="5462130"/>
                  <a:pt x="3555016" y="5555428"/>
                  <a:pt x="3440401" y="5555428"/>
                </a:cubicBezTo>
                <a:lnTo>
                  <a:pt x="468449" y="5555428"/>
                </a:lnTo>
                <a:cubicBezTo>
                  <a:pt x="360502" y="5555428"/>
                  <a:pt x="267205" y="5468798"/>
                  <a:pt x="267205" y="5354184"/>
                </a:cubicBezTo>
                <a:lnTo>
                  <a:pt x="267205" y="2374897"/>
                </a:lnTo>
                <a:cubicBezTo>
                  <a:pt x="267205" y="2266950"/>
                  <a:pt x="353835" y="2173653"/>
                  <a:pt x="468449" y="2173653"/>
                </a:cubicBezTo>
                <a:lnTo>
                  <a:pt x="1928441" y="2173653"/>
                </a:lnTo>
                <a:lnTo>
                  <a:pt x="1928441" y="2764050"/>
                </a:lnTo>
                <a:lnTo>
                  <a:pt x="1108158" y="2764050"/>
                </a:lnTo>
                <a:cubicBezTo>
                  <a:pt x="964225" y="2764050"/>
                  <a:pt x="856279" y="2879331"/>
                  <a:pt x="856279" y="3015930"/>
                </a:cubicBezTo>
                <a:lnTo>
                  <a:pt x="856279" y="4706484"/>
                </a:lnTo>
                <a:cubicBezTo>
                  <a:pt x="856279" y="4850416"/>
                  <a:pt x="971560" y="4958363"/>
                  <a:pt x="1108158" y="4958363"/>
                </a:cubicBezTo>
                <a:lnTo>
                  <a:pt x="2799379" y="4958363"/>
                </a:lnTo>
                <a:cubicBezTo>
                  <a:pt x="2943311" y="4958363"/>
                  <a:pt x="3051258" y="4843082"/>
                  <a:pt x="3051258" y="4706484"/>
                </a:cubicBezTo>
                <a:lnTo>
                  <a:pt x="3051258" y="3770919"/>
                </a:lnTo>
                <a:lnTo>
                  <a:pt x="3051258" y="2850013"/>
                </a:lnTo>
                <a:lnTo>
                  <a:pt x="3051258" y="2172995"/>
                </a:lnTo>
                <a:lnTo>
                  <a:pt x="3439744" y="2172995"/>
                </a:lnTo>
                <a:cubicBezTo>
                  <a:pt x="3547691" y="2172995"/>
                  <a:pt x="3640989" y="2259625"/>
                  <a:pt x="3640989" y="2374240"/>
                </a:cubicBezTo>
                <a:lnTo>
                  <a:pt x="3640989" y="2921318"/>
                </a:lnTo>
                <a:lnTo>
                  <a:pt x="3640989" y="3770262"/>
                </a:lnTo>
                <a:lnTo>
                  <a:pt x="3640989" y="5354193"/>
                </a:lnTo>
                <a:lnTo>
                  <a:pt x="3641646" y="5354193"/>
                </a:lnTo>
                <a:close/>
                <a:moveTo>
                  <a:pt x="5562753" y="3439735"/>
                </a:moveTo>
                <a:cubicBezTo>
                  <a:pt x="5562753" y="3547682"/>
                  <a:pt x="5476123" y="3640979"/>
                  <a:pt x="5361508" y="3640979"/>
                </a:cubicBezTo>
                <a:lnTo>
                  <a:pt x="3907517" y="3640979"/>
                </a:lnTo>
                <a:lnTo>
                  <a:pt x="3907517" y="3050581"/>
                </a:lnTo>
                <a:lnTo>
                  <a:pt x="4720476" y="3050581"/>
                </a:lnTo>
                <a:cubicBezTo>
                  <a:pt x="4864408" y="3050581"/>
                  <a:pt x="4972355" y="2935300"/>
                  <a:pt x="4972355" y="2798702"/>
                </a:cubicBezTo>
                <a:lnTo>
                  <a:pt x="4972355" y="1108148"/>
                </a:lnTo>
                <a:cubicBezTo>
                  <a:pt x="4972355" y="964216"/>
                  <a:pt x="4857074" y="856269"/>
                  <a:pt x="4720476" y="856269"/>
                </a:cubicBezTo>
                <a:lnTo>
                  <a:pt x="3029931" y="856269"/>
                </a:lnTo>
                <a:cubicBezTo>
                  <a:pt x="2885999" y="856269"/>
                  <a:pt x="2778052" y="971550"/>
                  <a:pt x="2778052" y="1108148"/>
                </a:cubicBezTo>
                <a:lnTo>
                  <a:pt x="2778052" y="2799369"/>
                </a:lnTo>
                <a:cubicBezTo>
                  <a:pt x="2778052" y="2828020"/>
                  <a:pt x="2785386" y="2850013"/>
                  <a:pt x="2792711" y="2878665"/>
                </a:cubicBezTo>
                <a:lnTo>
                  <a:pt x="2792711" y="3641646"/>
                </a:lnTo>
                <a:lnTo>
                  <a:pt x="2389565" y="3641646"/>
                </a:lnTo>
                <a:cubicBezTo>
                  <a:pt x="2281619" y="3641646"/>
                  <a:pt x="2188321" y="3555016"/>
                  <a:pt x="2188321" y="3440402"/>
                </a:cubicBezTo>
                <a:lnTo>
                  <a:pt x="2188321" y="2893324"/>
                </a:lnTo>
                <a:lnTo>
                  <a:pt x="2188321" y="2043713"/>
                </a:lnTo>
                <a:lnTo>
                  <a:pt x="2188321" y="467782"/>
                </a:lnTo>
                <a:cubicBezTo>
                  <a:pt x="2188321" y="359835"/>
                  <a:pt x="2274951" y="266538"/>
                  <a:pt x="2389565" y="266538"/>
                </a:cubicBezTo>
                <a:lnTo>
                  <a:pt x="5361518" y="266538"/>
                </a:lnTo>
                <a:cubicBezTo>
                  <a:pt x="5469465" y="266538"/>
                  <a:pt x="5562762" y="353168"/>
                  <a:pt x="5562762" y="467782"/>
                </a:cubicBezTo>
                <a:lnTo>
                  <a:pt x="5562753" y="3439735"/>
                </a:lnTo>
                <a:lnTo>
                  <a:pt x="5562753" y="343973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7" name="Forma libre 376">
            <a:extLst>
              <a:ext uri="{FF2B5EF4-FFF2-40B4-BE49-F238E27FC236}">
                <a16:creationId xmlns:a16="http://schemas.microsoft.com/office/drawing/2014/main" id="{0583F117-C987-A141-923F-25BF237FCEF6}"/>
              </a:ext>
            </a:extLst>
          </p:cNvPr>
          <p:cNvSpPr/>
          <p:nvPr/>
        </p:nvSpPr>
        <p:spPr>
          <a:xfrm>
            <a:off x="2782649" y="5934139"/>
            <a:ext cx="261838" cy="354647"/>
          </a:xfrm>
          <a:custGeom>
            <a:avLst/>
            <a:gdLst>
              <a:gd name="connsiteX0" fmla="*/ 4657838 w 5056909"/>
              <a:gd name="connsiteY0" fmla="*/ 0 h 6849340"/>
              <a:gd name="connsiteX1" fmla="*/ 406666 w 5056909"/>
              <a:gd name="connsiteY1" fmla="*/ 0 h 6849340"/>
              <a:gd name="connsiteX2" fmla="*/ 0 w 5056909"/>
              <a:gd name="connsiteY2" fmla="*/ 406666 h 6849340"/>
              <a:gd name="connsiteX3" fmla="*/ 0 w 5056909"/>
              <a:gd name="connsiteY3" fmla="*/ 6450564 h 6849340"/>
              <a:gd name="connsiteX4" fmla="*/ 406666 w 5056909"/>
              <a:gd name="connsiteY4" fmla="*/ 6857230 h 6849340"/>
              <a:gd name="connsiteX5" fmla="*/ 4657838 w 5056909"/>
              <a:gd name="connsiteY5" fmla="*/ 6857230 h 6849340"/>
              <a:gd name="connsiteX6" fmla="*/ 5064503 w 5056909"/>
              <a:gd name="connsiteY6" fmla="*/ 6450564 h 6849340"/>
              <a:gd name="connsiteX7" fmla="*/ 5064503 w 5056909"/>
              <a:gd name="connsiteY7" fmla="*/ 406666 h 6849340"/>
              <a:gd name="connsiteX8" fmla="*/ 4657838 w 5056909"/>
              <a:gd name="connsiteY8" fmla="*/ 0 h 6849340"/>
              <a:gd name="connsiteX9" fmla="*/ 4757781 w 5056909"/>
              <a:gd name="connsiteY9" fmla="*/ 6451335 h 6849340"/>
              <a:gd name="connsiteX10" fmla="*/ 4657847 w 5056909"/>
              <a:gd name="connsiteY10" fmla="*/ 6551270 h 6849340"/>
              <a:gd name="connsiteX11" fmla="*/ 406666 w 5056909"/>
              <a:gd name="connsiteY11" fmla="*/ 6551270 h 6849340"/>
              <a:gd name="connsiteX12" fmla="*/ 306731 w 5056909"/>
              <a:gd name="connsiteY12" fmla="*/ 6451335 h 6849340"/>
              <a:gd name="connsiteX13" fmla="*/ 306731 w 5056909"/>
              <a:gd name="connsiteY13" fmla="*/ 406666 h 6849340"/>
              <a:gd name="connsiteX14" fmla="*/ 406666 w 5056909"/>
              <a:gd name="connsiteY14" fmla="*/ 306731 h 6849340"/>
              <a:gd name="connsiteX15" fmla="*/ 4657838 w 5056909"/>
              <a:gd name="connsiteY15" fmla="*/ 306731 h 6849340"/>
              <a:gd name="connsiteX16" fmla="*/ 4757772 w 5056909"/>
              <a:gd name="connsiteY16" fmla="*/ 406666 h 6849340"/>
              <a:gd name="connsiteX17" fmla="*/ 4757772 w 5056909"/>
              <a:gd name="connsiteY17" fmla="*/ 6451335 h 6849340"/>
              <a:gd name="connsiteX18" fmla="*/ 4052065 w 5056909"/>
              <a:gd name="connsiteY18" fmla="*/ 4815433 h 6849340"/>
              <a:gd name="connsiteX19" fmla="*/ 3902930 w 5056909"/>
              <a:gd name="connsiteY19" fmla="*/ 4964569 h 6849340"/>
              <a:gd name="connsiteX20" fmla="*/ 1992595 w 5056909"/>
              <a:gd name="connsiteY20" fmla="*/ 4964569 h 6849340"/>
              <a:gd name="connsiteX21" fmla="*/ 1843460 w 5056909"/>
              <a:gd name="connsiteY21" fmla="*/ 4815433 h 6849340"/>
              <a:gd name="connsiteX22" fmla="*/ 1992595 w 5056909"/>
              <a:gd name="connsiteY22" fmla="*/ 4666298 h 6849340"/>
              <a:gd name="connsiteX23" fmla="*/ 3902159 w 5056909"/>
              <a:gd name="connsiteY23" fmla="*/ 4666298 h 6849340"/>
              <a:gd name="connsiteX24" fmla="*/ 4052065 w 5056909"/>
              <a:gd name="connsiteY24" fmla="*/ 4815433 h 6849340"/>
              <a:gd name="connsiteX25" fmla="*/ 4052065 w 5056909"/>
              <a:gd name="connsiteY25" fmla="*/ 5737168 h 6849340"/>
              <a:gd name="connsiteX26" fmla="*/ 3902930 w 5056909"/>
              <a:gd name="connsiteY26" fmla="*/ 5886303 h 6849340"/>
              <a:gd name="connsiteX27" fmla="*/ 1992595 w 5056909"/>
              <a:gd name="connsiteY27" fmla="*/ 5886303 h 6849340"/>
              <a:gd name="connsiteX28" fmla="*/ 1843460 w 5056909"/>
              <a:gd name="connsiteY28" fmla="*/ 5737168 h 6849340"/>
              <a:gd name="connsiteX29" fmla="*/ 1992595 w 5056909"/>
              <a:gd name="connsiteY29" fmla="*/ 5588032 h 6849340"/>
              <a:gd name="connsiteX30" fmla="*/ 3902159 w 5056909"/>
              <a:gd name="connsiteY30" fmla="*/ 5588032 h 6849340"/>
              <a:gd name="connsiteX31" fmla="*/ 4052065 w 5056909"/>
              <a:gd name="connsiteY31" fmla="*/ 5737168 h 6849340"/>
              <a:gd name="connsiteX32" fmla="*/ 4052065 w 5056909"/>
              <a:gd name="connsiteY32" fmla="*/ 3902168 h 6849340"/>
              <a:gd name="connsiteX33" fmla="*/ 3902930 w 5056909"/>
              <a:gd name="connsiteY33" fmla="*/ 4051303 h 6849340"/>
              <a:gd name="connsiteX34" fmla="*/ 1992595 w 5056909"/>
              <a:gd name="connsiteY34" fmla="*/ 4051303 h 6849340"/>
              <a:gd name="connsiteX35" fmla="*/ 1843460 w 5056909"/>
              <a:gd name="connsiteY35" fmla="*/ 3902168 h 6849340"/>
              <a:gd name="connsiteX36" fmla="*/ 1992595 w 5056909"/>
              <a:gd name="connsiteY36" fmla="*/ 3753032 h 6849340"/>
              <a:gd name="connsiteX37" fmla="*/ 3902159 w 5056909"/>
              <a:gd name="connsiteY37" fmla="*/ 3753032 h 6849340"/>
              <a:gd name="connsiteX38" fmla="*/ 4052065 w 5056909"/>
              <a:gd name="connsiteY38" fmla="*/ 3902168 h 6849340"/>
              <a:gd name="connsiteX39" fmla="*/ 4052065 w 5056909"/>
              <a:gd name="connsiteY39" fmla="*/ 2997344 h 6849340"/>
              <a:gd name="connsiteX40" fmla="*/ 3902930 w 5056909"/>
              <a:gd name="connsiteY40" fmla="*/ 3146480 h 6849340"/>
              <a:gd name="connsiteX41" fmla="*/ 1992595 w 5056909"/>
              <a:gd name="connsiteY41" fmla="*/ 3146480 h 6849340"/>
              <a:gd name="connsiteX42" fmla="*/ 1843460 w 5056909"/>
              <a:gd name="connsiteY42" fmla="*/ 2997344 h 6849340"/>
              <a:gd name="connsiteX43" fmla="*/ 1992595 w 5056909"/>
              <a:gd name="connsiteY43" fmla="*/ 2848209 h 6849340"/>
              <a:gd name="connsiteX44" fmla="*/ 3902159 w 5056909"/>
              <a:gd name="connsiteY44" fmla="*/ 2848209 h 6849340"/>
              <a:gd name="connsiteX45" fmla="*/ 4052065 w 5056909"/>
              <a:gd name="connsiteY45" fmla="*/ 2997344 h 6849340"/>
              <a:gd name="connsiteX46" fmla="*/ 1835000 w 5056909"/>
              <a:gd name="connsiteY46" fmla="*/ 2092530 h 6849340"/>
              <a:gd name="connsiteX47" fmla="*/ 1984136 w 5056909"/>
              <a:gd name="connsiteY47" fmla="*/ 1943395 h 6849340"/>
              <a:gd name="connsiteX48" fmla="*/ 3876797 w 5056909"/>
              <a:gd name="connsiteY48" fmla="*/ 1943395 h 6849340"/>
              <a:gd name="connsiteX49" fmla="*/ 4025932 w 5056909"/>
              <a:gd name="connsiteY49" fmla="*/ 2092530 h 6849340"/>
              <a:gd name="connsiteX50" fmla="*/ 3876797 w 5056909"/>
              <a:gd name="connsiteY50" fmla="*/ 2241666 h 6849340"/>
              <a:gd name="connsiteX51" fmla="*/ 1984906 w 5056909"/>
              <a:gd name="connsiteY51" fmla="*/ 2241666 h 6849340"/>
              <a:gd name="connsiteX52" fmla="*/ 1835000 w 5056909"/>
              <a:gd name="connsiteY52" fmla="*/ 2092530 h 6849340"/>
              <a:gd name="connsiteX53" fmla="*/ 1835000 w 5056909"/>
              <a:gd name="connsiteY53" fmla="*/ 1179256 h 6849340"/>
              <a:gd name="connsiteX54" fmla="*/ 1984136 w 5056909"/>
              <a:gd name="connsiteY54" fmla="*/ 1030120 h 6849340"/>
              <a:gd name="connsiteX55" fmla="*/ 3876797 w 5056909"/>
              <a:gd name="connsiteY55" fmla="*/ 1030120 h 6849340"/>
              <a:gd name="connsiteX56" fmla="*/ 4025932 w 5056909"/>
              <a:gd name="connsiteY56" fmla="*/ 1179256 h 6849340"/>
              <a:gd name="connsiteX57" fmla="*/ 3876797 w 5056909"/>
              <a:gd name="connsiteY57" fmla="*/ 1328391 h 6849340"/>
              <a:gd name="connsiteX58" fmla="*/ 1984906 w 5056909"/>
              <a:gd name="connsiteY58" fmla="*/ 1328391 h 6849340"/>
              <a:gd name="connsiteX59" fmla="*/ 1835000 w 5056909"/>
              <a:gd name="connsiteY59" fmla="*/ 1179256 h 6849340"/>
              <a:gd name="connsiteX60" fmla="*/ 1286879 w 5056909"/>
              <a:gd name="connsiteY60" fmla="*/ 1179256 h 6849340"/>
              <a:gd name="connsiteX61" fmla="*/ 1120833 w 5056909"/>
              <a:gd name="connsiteY61" fmla="*/ 1345302 h 6849340"/>
              <a:gd name="connsiteX62" fmla="*/ 954786 w 5056909"/>
              <a:gd name="connsiteY62" fmla="*/ 1179256 h 6849340"/>
              <a:gd name="connsiteX63" fmla="*/ 1120833 w 5056909"/>
              <a:gd name="connsiteY63" fmla="*/ 1013209 h 6849340"/>
              <a:gd name="connsiteX64" fmla="*/ 1286879 w 5056909"/>
              <a:gd name="connsiteY64" fmla="*/ 1179256 h 6849340"/>
              <a:gd name="connsiteX65" fmla="*/ 1286879 w 5056909"/>
              <a:gd name="connsiteY65" fmla="*/ 2092530 h 6849340"/>
              <a:gd name="connsiteX66" fmla="*/ 1120833 w 5056909"/>
              <a:gd name="connsiteY66" fmla="*/ 2258577 h 6849340"/>
              <a:gd name="connsiteX67" fmla="*/ 954786 w 5056909"/>
              <a:gd name="connsiteY67" fmla="*/ 2092530 h 6849340"/>
              <a:gd name="connsiteX68" fmla="*/ 1120833 w 5056909"/>
              <a:gd name="connsiteY68" fmla="*/ 1926483 h 6849340"/>
              <a:gd name="connsiteX69" fmla="*/ 1286879 w 5056909"/>
              <a:gd name="connsiteY69" fmla="*/ 2092530 h 6849340"/>
              <a:gd name="connsiteX70" fmla="*/ 1286879 w 5056909"/>
              <a:gd name="connsiteY70" fmla="*/ 2980433 h 6849340"/>
              <a:gd name="connsiteX71" fmla="*/ 1120833 w 5056909"/>
              <a:gd name="connsiteY71" fmla="*/ 3146480 h 6849340"/>
              <a:gd name="connsiteX72" fmla="*/ 954786 w 5056909"/>
              <a:gd name="connsiteY72" fmla="*/ 2980433 h 6849340"/>
              <a:gd name="connsiteX73" fmla="*/ 1120833 w 5056909"/>
              <a:gd name="connsiteY73" fmla="*/ 2814386 h 6849340"/>
              <a:gd name="connsiteX74" fmla="*/ 1286879 w 5056909"/>
              <a:gd name="connsiteY74" fmla="*/ 2980433 h 6849340"/>
              <a:gd name="connsiteX75" fmla="*/ 1286879 w 5056909"/>
              <a:gd name="connsiteY75" fmla="*/ 3886018 h 6849340"/>
              <a:gd name="connsiteX76" fmla="*/ 1120833 w 5056909"/>
              <a:gd name="connsiteY76" fmla="*/ 4052065 h 6849340"/>
              <a:gd name="connsiteX77" fmla="*/ 954786 w 5056909"/>
              <a:gd name="connsiteY77" fmla="*/ 3886018 h 6849340"/>
              <a:gd name="connsiteX78" fmla="*/ 1120833 w 5056909"/>
              <a:gd name="connsiteY78" fmla="*/ 3719972 h 6849340"/>
              <a:gd name="connsiteX79" fmla="*/ 1286879 w 5056909"/>
              <a:gd name="connsiteY79" fmla="*/ 3886018 h 6849340"/>
              <a:gd name="connsiteX80" fmla="*/ 1286879 w 5056909"/>
              <a:gd name="connsiteY80" fmla="*/ 4823893 h 6849340"/>
              <a:gd name="connsiteX81" fmla="*/ 1120833 w 5056909"/>
              <a:gd name="connsiteY81" fmla="*/ 4989940 h 6849340"/>
              <a:gd name="connsiteX82" fmla="*/ 954786 w 5056909"/>
              <a:gd name="connsiteY82" fmla="*/ 4823893 h 6849340"/>
              <a:gd name="connsiteX83" fmla="*/ 1120833 w 5056909"/>
              <a:gd name="connsiteY83" fmla="*/ 4657846 h 6849340"/>
              <a:gd name="connsiteX84" fmla="*/ 1286879 w 5056909"/>
              <a:gd name="connsiteY84" fmla="*/ 4823893 h 6849340"/>
              <a:gd name="connsiteX85" fmla="*/ 1286879 w 5056909"/>
              <a:gd name="connsiteY85" fmla="*/ 5737168 h 6849340"/>
              <a:gd name="connsiteX86" fmla="*/ 1120833 w 5056909"/>
              <a:gd name="connsiteY86" fmla="*/ 5903214 h 6849340"/>
              <a:gd name="connsiteX87" fmla="*/ 954786 w 5056909"/>
              <a:gd name="connsiteY87" fmla="*/ 5737168 h 6849340"/>
              <a:gd name="connsiteX88" fmla="*/ 1120833 w 5056909"/>
              <a:gd name="connsiteY88" fmla="*/ 5571121 h 6849340"/>
              <a:gd name="connsiteX89" fmla="*/ 1286879 w 5056909"/>
              <a:gd name="connsiteY89" fmla="*/ 573716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056909" h="6849340">
                <a:moveTo>
                  <a:pt x="4657838" y="0"/>
                </a:moveTo>
                <a:lnTo>
                  <a:pt x="406666" y="0"/>
                </a:lnTo>
                <a:cubicBezTo>
                  <a:pt x="182187" y="0"/>
                  <a:pt x="0" y="182958"/>
                  <a:pt x="0" y="406666"/>
                </a:cubicBezTo>
                <a:lnTo>
                  <a:pt x="0" y="6450564"/>
                </a:lnTo>
                <a:cubicBezTo>
                  <a:pt x="0" y="6675042"/>
                  <a:pt x="182958" y="6857230"/>
                  <a:pt x="406666" y="6857230"/>
                </a:cubicBezTo>
                <a:lnTo>
                  <a:pt x="4657838" y="6857230"/>
                </a:lnTo>
                <a:cubicBezTo>
                  <a:pt x="4882316" y="6857230"/>
                  <a:pt x="5064503" y="6674263"/>
                  <a:pt x="5064503" y="6450564"/>
                </a:cubicBezTo>
                <a:lnTo>
                  <a:pt x="5064503" y="406666"/>
                </a:lnTo>
                <a:cubicBezTo>
                  <a:pt x="5064512" y="182958"/>
                  <a:pt x="4882316" y="0"/>
                  <a:pt x="4657838" y="0"/>
                </a:cubicBezTo>
                <a:close/>
                <a:moveTo>
                  <a:pt x="4757781" y="6451335"/>
                </a:moveTo>
                <a:cubicBezTo>
                  <a:pt x="4757781" y="6509758"/>
                  <a:pt x="4716269" y="6551270"/>
                  <a:pt x="4657847" y="6551270"/>
                </a:cubicBezTo>
                <a:lnTo>
                  <a:pt x="406666" y="6551270"/>
                </a:lnTo>
                <a:cubicBezTo>
                  <a:pt x="348243" y="6551270"/>
                  <a:pt x="306731" y="6509758"/>
                  <a:pt x="306731" y="6451335"/>
                </a:cubicBezTo>
                <a:lnTo>
                  <a:pt x="306731" y="406666"/>
                </a:lnTo>
                <a:cubicBezTo>
                  <a:pt x="306731" y="348243"/>
                  <a:pt x="348243" y="306731"/>
                  <a:pt x="406666" y="306731"/>
                </a:cubicBezTo>
                <a:lnTo>
                  <a:pt x="4657838" y="306731"/>
                </a:lnTo>
                <a:cubicBezTo>
                  <a:pt x="4716261" y="306731"/>
                  <a:pt x="4757772" y="348243"/>
                  <a:pt x="4757772" y="406666"/>
                </a:cubicBezTo>
                <a:lnTo>
                  <a:pt x="4757772" y="6451335"/>
                </a:lnTo>
                <a:close/>
                <a:moveTo>
                  <a:pt x="4052065" y="4815433"/>
                </a:moveTo>
                <a:cubicBezTo>
                  <a:pt x="4052065" y="4898457"/>
                  <a:pt x="3985953" y="4964569"/>
                  <a:pt x="3902930" y="4964569"/>
                </a:cubicBezTo>
                <a:lnTo>
                  <a:pt x="1992595" y="4964569"/>
                </a:lnTo>
                <a:cubicBezTo>
                  <a:pt x="1909572" y="4964569"/>
                  <a:pt x="1843460" y="4898457"/>
                  <a:pt x="1843460" y="4815433"/>
                </a:cubicBezTo>
                <a:cubicBezTo>
                  <a:pt x="1843460" y="4732410"/>
                  <a:pt x="1909572" y="4666298"/>
                  <a:pt x="1992595" y="4666298"/>
                </a:cubicBezTo>
                <a:lnTo>
                  <a:pt x="3902159" y="4666298"/>
                </a:lnTo>
                <a:cubicBezTo>
                  <a:pt x="3977502" y="4657846"/>
                  <a:pt x="4052065" y="4732410"/>
                  <a:pt x="4052065" y="4815433"/>
                </a:cubicBezTo>
                <a:close/>
                <a:moveTo>
                  <a:pt x="4052065" y="5737168"/>
                </a:moveTo>
                <a:cubicBezTo>
                  <a:pt x="4052065" y="5820191"/>
                  <a:pt x="3985953" y="5886303"/>
                  <a:pt x="3902930" y="5886303"/>
                </a:cubicBezTo>
                <a:lnTo>
                  <a:pt x="1992595" y="5886303"/>
                </a:lnTo>
                <a:cubicBezTo>
                  <a:pt x="1909572" y="5886303"/>
                  <a:pt x="1843460" y="5820191"/>
                  <a:pt x="1843460" y="5737168"/>
                </a:cubicBezTo>
                <a:cubicBezTo>
                  <a:pt x="1843460" y="5654144"/>
                  <a:pt x="1909572" y="5588032"/>
                  <a:pt x="1992595" y="5588032"/>
                </a:cubicBezTo>
                <a:lnTo>
                  <a:pt x="3902159" y="5588032"/>
                </a:lnTo>
                <a:cubicBezTo>
                  <a:pt x="3977502" y="5579572"/>
                  <a:pt x="4052065" y="5654144"/>
                  <a:pt x="4052065" y="5737168"/>
                </a:cubicBezTo>
                <a:close/>
                <a:moveTo>
                  <a:pt x="4052065" y="3902168"/>
                </a:moveTo>
                <a:cubicBezTo>
                  <a:pt x="4052065" y="3985191"/>
                  <a:pt x="3985953" y="4051303"/>
                  <a:pt x="3902930" y="4051303"/>
                </a:cubicBezTo>
                <a:lnTo>
                  <a:pt x="1992595" y="4051303"/>
                </a:lnTo>
                <a:cubicBezTo>
                  <a:pt x="1909572" y="4051303"/>
                  <a:pt x="1843460" y="3985191"/>
                  <a:pt x="1843460" y="3902168"/>
                </a:cubicBezTo>
                <a:cubicBezTo>
                  <a:pt x="1843460" y="3819144"/>
                  <a:pt x="1909572" y="3753032"/>
                  <a:pt x="1992595" y="3753032"/>
                </a:cubicBezTo>
                <a:lnTo>
                  <a:pt x="3902159" y="3753032"/>
                </a:lnTo>
                <a:cubicBezTo>
                  <a:pt x="3977502" y="3753023"/>
                  <a:pt x="4052065" y="3819144"/>
                  <a:pt x="4052065" y="3902168"/>
                </a:cubicBezTo>
                <a:close/>
                <a:moveTo>
                  <a:pt x="4052065" y="2997344"/>
                </a:moveTo>
                <a:cubicBezTo>
                  <a:pt x="4052065" y="3080368"/>
                  <a:pt x="3985953" y="3146480"/>
                  <a:pt x="3902930" y="3146480"/>
                </a:cubicBezTo>
                <a:lnTo>
                  <a:pt x="1992595" y="3146480"/>
                </a:lnTo>
                <a:cubicBezTo>
                  <a:pt x="1909572" y="3146480"/>
                  <a:pt x="1843460" y="3080368"/>
                  <a:pt x="1843460" y="2997344"/>
                </a:cubicBezTo>
                <a:cubicBezTo>
                  <a:pt x="1843460" y="2914321"/>
                  <a:pt x="1909572" y="2848209"/>
                  <a:pt x="1992595" y="2848209"/>
                </a:cubicBezTo>
                <a:lnTo>
                  <a:pt x="3902159" y="2848209"/>
                </a:lnTo>
                <a:cubicBezTo>
                  <a:pt x="3977502" y="2848209"/>
                  <a:pt x="4052065" y="2914321"/>
                  <a:pt x="4052065" y="2997344"/>
                </a:cubicBezTo>
                <a:close/>
                <a:moveTo>
                  <a:pt x="1835000" y="2092530"/>
                </a:moveTo>
                <a:cubicBezTo>
                  <a:pt x="1835000" y="2009507"/>
                  <a:pt x="1901112" y="1943395"/>
                  <a:pt x="1984136" y="1943395"/>
                </a:cubicBezTo>
                <a:lnTo>
                  <a:pt x="3876797" y="1943395"/>
                </a:lnTo>
                <a:cubicBezTo>
                  <a:pt x="3959819" y="1943395"/>
                  <a:pt x="4025932" y="2009507"/>
                  <a:pt x="4025932" y="2092530"/>
                </a:cubicBezTo>
                <a:cubicBezTo>
                  <a:pt x="4025932" y="2175553"/>
                  <a:pt x="3959819" y="2241666"/>
                  <a:pt x="3876797" y="2241666"/>
                </a:cubicBezTo>
                <a:lnTo>
                  <a:pt x="1984906" y="2241666"/>
                </a:lnTo>
                <a:cubicBezTo>
                  <a:pt x="1901883" y="2241666"/>
                  <a:pt x="1835000" y="2175553"/>
                  <a:pt x="1835000" y="2092530"/>
                </a:cubicBezTo>
                <a:close/>
                <a:moveTo>
                  <a:pt x="1835000" y="1179256"/>
                </a:moveTo>
                <a:cubicBezTo>
                  <a:pt x="1835000" y="1096232"/>
                  <a:pt x="1901112" y="1030120"/>
                  <a:pt x="1984136" y="1030120"/>
                </a:cubicBezTo>
                <a:lnTo>
                  <a:pt x="3876797" y="1030120"/>
                </a:lnTo>
                <a:cubicBezTo>
                  <a:pt x="3959819" y="1030120"/>
                  <a:pt x="4025932" y="1096232"/>
                  <a:pt x="4025932" y="1179256"/>
                </a:cubicBezTo>
                <a:cubicBezTo>
                  <a:pt x="4025932" y="1262279"/>
                  <a:pt x="3959819" y="1328391"/>
                  <a:pt x="3876797" y="1328391"/>
                </a:cubicBezTo>
                <a:lnTo>
                  <a:pt x="1984906" y="1328391"/>
                </a:lnTo>
                <a:cubicBezTo>
                  <a:pt x="1901883" y="1336851"/>
                  <a:pt x="1835000" y="1262288"/>
                  <a:pt x="1835000" y="1179256"/>
                </a:cubicBezTo>
                <a:close/>
                <a:moveTo>
                  <a:pt x="1286879" y="1179256"/>
                </a:moveTo>
                <a:cubicBezTo>
                  <a:pt x="1286879" y="1270739"/>
                  <a:pt x="1212307" y="1345302"/>
                  <a:pt x="1120833" y="1345302"/>
                </a:cubicBezTo>
                <a:cubicBezTo>
                  <a:pt x="1029349" y="1345302"/>
                  <a:pt x="954786" y="1270730"/>
                  <a:pt x="954786" y="1179256"/>
                </a:cubicBezTo>
                <a:cubicBezTo>
                  <a:pt x="954786" y="1087772"/>
                  <a:pt x="1029358" y="1013209"/>
                  <a:pt x="1120833" y="1013209"/>
                </a:cubicBezTo>
                <a:cubicBezTo>
                  <a:pt x="1212316" y="1013209"/>
                  <a:pt x="1286879" y="1087781"/>
                  <a:pt x="1286879" y="1179256"/>
                </a:cubicBezTo>
                <a:close/>
                <a:moveTo>
                  <a:pt x="1286879" y="2092530"/>
                </a:moveTo>
                <a:cubicBezTo>
                  <a:pt x="1286879" y="2184013"/>
                  <a:pt x="1212307" y="2258577"/>
                  <a:pt x="1120833" y="2258577"/>
                </a:cubicBezTo>
                <a:cubicBezTo>
                  <a:pt x="1029349" y="2258577"/>
                  <a:pt x="954786" y="2184005"/>
                  <a:pt x="954786" y="2092530"/>
                </a:cubicBezTo>
                <a:cubicBezTo>
                  <a:pt x="954786" y="2001055"/>
                  <a:pt x="1029358" y="1926483"/>
                  <a:pt x="1120833" y="1926483"/>
                </a:cubicBezTo>
                <a:cubicBezTo>
                  <a:pt x="1212316" y="1918023"/>
                  <a:pt x="1286879" y="1992595"/>
                  <a:pt x="1286879" y="2092530"/>
                </a:cubicBezTo>
                <a:close/>
                <a:moveTo>
                  <a:pt x="1286879" y="2980433"/>
                </a:moveTo>
                <a:cubicBezTo>
                  <a:pt x="1286879" y="3071916"/>
                  <a:pt x="1212307" y="3146480"/>
                  <a:pt x="1120833" y="3146480"/>
                </a:cubicBezTo>
                <a:cubicBezTo>
                  <a:pt x="1029349" y="3146480"/>
                  <a:pt x="954786" y="3071908"/>
                  <a:pt x="954786" y="2980433"/>
                </a:cubicBezTo>
                <a:cubicBezTo>
                  <a:pt x="954786" y="2888959"/>
                  <a:pt x="1029358" y="2814386"/>
                  <a:pt x="1120833" y="2814386"/>
                </a:cubicBezTo>
                <a:cubicBezTo>
                  <a:pt x="1212316" y="2806697"/>
                  <a:pt x="1286879" y="2881269"/>
                  <a:pt x="1286879" y="2980433"/>
                </a:cubicBezTo>
                <a:close/>
                <a:moveTo>
                  <a:pt x="1286879" y="3886018"/>
                </a:moveTo>
                <a:cubicBezTo>
                  <a:pt x="1286879" y="3977502"/>
                  <a:pt x="1212307" y="4052065"/>
                  <a:pt x="1120833" y="4052065"/>
                </a:cubicBezTo>
                <a:cubicBezTo>
                  <a:pt x="1029349" y="4052065"/>
                  <a:pt x="954786" y="3977493"/>
                  <a:pt x="954786" y="3886018"/>
                </a:cubicBezTo>
                <a:cubicBezTo>
                  <a:pt x="954786" y="3794535"/>
                  <a:pt x="1029358" y="3719972"/>
                  <a:pt x="1120833" y="3719972"/>
                </a:cubicBezTo>
                <a:cubicBezTo>
                  <a:pt x="1212316" y="3719972"/>
                  <a:pt x="1286879" y="3794544"/>
                  <a:pt x="1286879" y="3886018"/>
                </a:cubicBezTo>
                <a:close/>
                <a:moveTo>
                  <a:pt x="1286879" y="4823893"/>
                </a:moveTo>
                <a:cubicBezTo>
                  <a:pt x="1286879" y="4915377"/>
                  <a:pt x="1212307" y="4989940"/>
                  <a:pt x="1120833" y="4989940"/>
                </a:cubicBezTo>
                <a:cubicBezTo>
                  <a:pt x="1029349" y="4989940"/>
                  <a:pt x="954786" y="4915368"/>
                  <a:pt x="954786" y="4823893"/>
                </a:cubicBezTo>
                <a:cubicBezTo>
                  <a:pt x="954786" y="4732410"/>
                  <a:pt x="1029358" y="4657846"/>
                  <a:pt x="1120833" y="4657846"/>
                </a:cubicBezTo>
                <a:cubicBezTo>
                  <a:pt x="1212316" y="4657846"/>
                  <a:pt x="1286879" y="4732410"/>
                  <a:pt x="1286879" y="4823893"/>
                </a:cubicBezTo>
                <a:close/>
                <a:moveTo>
                  <a:pt x="1286879" y="5737168"/>
                </a:moveTo>
                <a:cubicBezTo>
                  <a:pt x="1286879" y="5828651"/>
                  <a:pt x="1212307" y="5903214"/>
                  <a:pt x="1120833" y="5903214"/>
                </a:cubicBezTo>
                <a:cubicBezTo>
                  <a:pt x="1029349" y="5903214"/>
                  <a:pt x="954786" y="5828642"/>
                  <a:pt x="954786" y="5737168"/>
                </a:cubicBezTo>
                <a:cubicBezTo>
                  <a:pt x="954786" y="5645684"/>
                  <a:pt x="1029358" y="5571121"/>
                  <a:pt x="1120833" y="5571121"/>
                </a:cubicBezTo>
                <a:cubicBezTo>
                  <a:pt x="1212316" y="5562661"/>
                  <a:pt x="1286879" y="5645684"/>
                  <a:pt x="1286879" y="5737168"/>
                </a:cubicBez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79" name="Forma libre 378">
            <a:extLst>
              <a:ext uri="{FF2B5EF4-FFF2-40B4-BE49-F238E27FC236}">
                <a16:creationId xmlns:a16="http://schemas.microsoft.com/office/drawing/2014/main" id="{2E5FD926-5357-184A-B2E1-94388DB348FA}"/>
              </a:ext>
            </a:extLst>
          </p:cNvPr>
          <p:cNvSpPr/>
          <p:nvPr/>
        </p:nvSpPr>
        <p:spPr>
          <a:xfrm>
            <a:off x="8805216" y="3919484"/>
            <a:ext cx="263631" cy="355095"/>
          </a:xfrm>
          <a:custGeom>
            <a:avLst/>
            <a:gdLst>
              <a:gd name="connsiteX0" fmla="*/ 4801362 w 5091545"/>
              <a:gd name="connsiteY0" fmla="*/ 2449614 h 6858000"/>
              <a:gd name="connsiteX1" fmla="*/ 4801362 w 5091545"/>
              <a:gd name="connsiteY1" fmla="*/ 2253130 h 6858000"/>
              <a:gd name="connsiteX2" fmla="*/ 2548232 w 5091545"/>
              <a:gd name="connsiteY2" fmla="*/ 0 h 6858000"/>
              <a:gd name="connsiteX3" fmla="*/ 303449 w 5091545"/>
              <a:gd name="connsiteY3" fmla="*/ 2253130 h 6858000"/>
              <a:gd name="connsiteX4" fmla="*/ 303449 w 5091545"/>
              <a:gd name="connsiteY4" fmla="*/ 2449614 h 6858000"/>
              <a:gd name="connsiteX5" fmla="*/ 0 w 5091545"/>
              <a:gd name="connsiteY5" fmla="*/ 2826648 h 6858000"/>
              <a:gd name="connsiteX6" fmla="*/ 0 w 5091545"/>
              <a:gd name="connsiteY6" fmla="*/ 5784541 h 6858000"/>
              <a:gd name="connsiteX7" fmla="*/ 1073459 w 5091545"/>
              <a:gd name="connsiteY7" fmla="*/ 6858000 h 6858000"/>
              <a:gd name="connsiteX8" fmla="*/ 4023005 w 5091545"/>
              <a:gd name="connsiteY8" fmla="*/ 6858000 h 6858000"/>
              <a:gd name="connsiteX9" fmla="*/ 5096464 w 5091545"/>
              <a:gd name="connsiteY9" fmla="*/ 5784541 h 6858000"/>
              <a:gd name="connsiteX10" fmla="*/ 5096464 w 5091545"/>
              <a:gd name="connsiteY10" fmla="*/ 2826648 h 6858000"/>
              <a:gd name="connsiteX11" fmla="*/ 4801362 w 5091545"/>
              <a:gd name="connsiteY11" fmla="*/ 2449614 h 6858000"/>
              <a:gd name="connsiteX12" fmla="*/ 606145 w 5091545"/>
              <a:gd name="connsiteY12" fmla="*/ 2253130 h 6858000"/>
              <a:gd name="connsiteX13" fmla="*/ 2548232 w 5091545"/>
              <a:gd name="connsiteY13" fmla="*/ 303458 h 6858000"/>
              <a:gd name="connsiteX14" fmla="*/ 4497904 w 5091545"/>
              <a:gd name="connsiteY14" fmla="*/ 2253130 h 6858000"/>
              <a:gd name="connsiteX15" fmla="*/ 4497904 w 5091545"/>
              <a:gd name="connsiteY15" fmla="*/ 2441266 h 6858000"/>
              <a:gd name="connsiteX16" fmla="*/ 3949411 w 5091545"/>
              <a:gd name="connsiteY16" fmla="*/ 2441266 h 6858000"/>
              <a:gd name="connsiteX17" fmla="*/ 3949411 w 5091545"/>
              <a:gd name="connsiteY17" fmla="*/ 2236435 h 6858000"/>
              <a:gd name="connsiteX18" fmla="*/ 2564918 w 5091545"/>
              <a:gd name="connsiteY18" fmla="*/ 851942 h 6858000"/>
              <a:gd name="connsiteX19" fmla="*/ 1180425 w 5091545"/>
              <a:gd name="connsiteY19" fmla="*/ 2236435 h 6858000"/>
              <a:gd name="connsiteX20" fmla="*/ 1180425 w 5091545"/>
              <a:gd name="connsiteY20" fmla="*/ 2441266 h 6858000"/>
              <a:gd name="connsiteX21" fmla="*/ 606898 w 5091545"/>
              <a:gd name="connsiteY21" fmla="*/ 2441266 h 6858000"/>
              <a:gd name="connsiteX22" fmla="*/ 606145 w 5091545"/>
              <a:gd name="connsiteY22" fmla="*/ 2253130 h 6858000"/>
              <a:gd name="connsiteX23" fmla="*/ 606145 w 5091545"/>
              <a:gd name="connsiteY23" fmla="*/ 2253130 h 6858000"/>
              <a:gd name="connsiteX24" fmla="*/ 3645971 w 5091545"/>
              <a:gd name="connsiteY24" fmla="*/ 2228088 h 6858000"/>
              <a:gd name="connsiteX25" fmla="*/ 3645971 w 5091545"/>
              <a:gd name="connsiteY25" fmla="*/ 2432919 h 6858000"/>
              <a:gd name="connsiteX26" fmla="*/ 1483120 w 5091545"/>
              <a:gd name="connsiteY26" fmla="*/ 2432919 h 6858000"/>
              <a:gd name="connsiteX27" fmla="*/ 1483120 w 5091545"/>
              <a:gd name="connsiteY27" fmla="*/ 2228088 h 6858000"/>
              <a:gd name="connsiteX28" fmla="*/ 2564927 w 5091545"/>
              <a:gd name="connsiteY28" fmla="*/ 1146282 h 6858000"/>
              <a:gd name="connsiteX29" fmla="*/ 3645971 w 5091545"/>
              <a:gd name="connsiteY29" fmla="*/ 2228088 h 6858000"/>
              <a:gd name="connsiteX30" fmla="*/ 4793015 w 5091545"/>
              <a:gd name="connsiteY30" fmla="*/ 5792127 h 6858000"/>
              <a:gd name="connsiteX31" fmla="*/ 4023005 w 5091545"/>
              <a:gd name="connsiteY31" fmla="*/ 6562136 h 6858000"/>
              <a:gd name="connsiteX32" fmla="*/ 1073459 w 5091545"/>
              <a:gd name="connsiteY32" fmla="*/ 6562136 h 6858000"/>
              <a:gd name="connsiteX33" fmla="*/ 303449 w 5091545"/>
              <a:gd name="connsiteY33" fmla="*/ 5792127 h 6858000"/>
              <a:gd name="connsiteX34" fmla="*/ 303449 w 5091545"/>
              <a:gd name="connsiteY34" fmla="*/ 2825894 h 6858000"/>
              <a:gd name="connsiteX35" fmla="*/ 393729 w 5091545"/>
              <a:gd name="connsiteY35" fmla="*/ 2735615 h 6858000"/>
              <a:gd name="connsiteX36" fmla="*/ 451381 w 5091545"/>
              <a:gd name="connsiteY36" fmla="*/ 2735615 h 6858000"/>
              <a:gd name="connsiteX37" fmla="*/ 1328356 w 5091545"/>
              <a:gd name="connsiteY37" fmla="*/ 2735615 h 6858000"/>
              <a:gd name="connsiteX38" fmla="*/ 3794656 w 5091545"/>
              <a:gd name="connsiteY38" fmla="*/ 2735615 h 6858000"/>
              <a:gd name="connsiteX39" fmla="*/ 4646598 w 5091545"/>
              <a:gd name="connsiteY39" fmla="*/ 2735615 h 6858000"/>
              <a:gd name="connsiteX40" fmla="*/ 4695912 w 5091545"/>
              <a:gd name="connsiteY40" fmla="*/ 2735615 h 6858000"/>
              <a:gd name="connsiteX41" fmla="*/ 4786192 w 5091545"/>
              <a:gd name="connsiteY41" fmla="*/ 2825894 h 6858000"/>
              <a:gd name="connsiteX42" fmla="*/ 4786192 w 5091545"/>
              <a:gd name="connsiteY42" fmla="*/ 5792136 h 6858000"/>
              <a:gd name="connsiteX43" fmla="*/ 4793015 w 5091545"/>
              <a:gd name="connsiteY43" fmla="*/ 5792136 h 6858000"/>
              <a:gd name="connsiteX44" fmla="*/ 2523199 w 5091545"/>
              <a:gd name="connsiteY44" fmla="*/ 3400174 h 6858000"/>
              <a:gd name="connsiteX45" fmla="*/ 1810088 w 5091545"/>
              <a:gd name="connsiteY45" fmla="*/ 4113285 h 6858000"/>
              <a:gd name="connsiteX46" fmla="*/ 1998224 w 5091545"/>
              <a:gd name="connsiteY46" fmla="*/ 4596532 h 6858000"/>
              <a:gd name="connsiteX47" fmla="*/ 1998224 w 5091545"/>
              <a:gd name="connsiteY47" fmla="*/ 5563024 h 6858000"/>
              <a:gd name="connsiteX48" fmla="*/ 2350225 w 5091545"/>
              <a:gd name="connsiteY48" fmla="*/ 5915025 h 6858000"/>
              <a:gd name="connsiteX49" fmla="*/ 2686293 w 5091545"/>
              <a:gd name="connsiteY49" fmla="*/ 5915025 h 6858000"/>
              <a:gd name="connsiteX50" fmla="*/ 3038293 w 5091545"/>
              <a:gd name="connsiteY50" fmla="*/ 5563024 h 6858000"/>
              <a:gd name="connsiteX51" fmla="*/ 3038293 w 5091545"/>
              <a:gd name="connsiteY51" fmla="*/ 4588184 h 6858000"/>
              <a:gd name="connsiteX52" fmla="*/ 3226429 w 5091545"/>
              <a:gd name="connsiteY52" fmla="*/ 4104937 h 6858000"/>
              <a:gd name="connsiteX53" fmla="*/ 2523199 w 5091545"/>
              <a:gd name="connsiteY53" fmla="*/ 3400174 h 6858000"/>
              <a:gd name="connsiteX54" fmla="*/ 2785682 w 5091545"/>
              <a:gd name="connsiteY54" fmla="*/ 4407633 h 6858000"/>
              <a:gd name="connsiteX55" fmla="*/ 2736368 w 5091545"/>
              <a:gd name="connsiteY55" fmla="*/ 4522185 h 6858000"/>
              <a:gd name="connsiteX56" fmla="*/ 2736368 w 5091545"/>
              <a:gd name="connsiteY56" fmla="*/ 5546330 h 6858000"/>
              <a:gd name="connsiteX57" fmla="*/ 2687055 w 5091545"/>
              <a:gd name="connsiteY57" fmla="*/ 5595643 h 6858000"/>
              <a:gd name="connsiteX58" fmla="*/ 2350987 w 5091545"/>
              <a:gd name="connsiteY58" fmla="*/ 5595643 h 6858000"/>
              <a:gd name="connsiteX59" fmla="*/ 2301673 w 5091545"/>
              <a:gd name="connsiteY59" fmla="*/ 5546330 h 6858000"/>
              <a:gd name="connsiteX60" fmla="*/ 2301673 w 5091545"/>
              <a:gd name="connsiteY60" fmla="*/ 4522185 h 6858000"/>
              <a:gd name="connsiteX61" fmla="*/ 2252359 w 5091545"/>
              <a:gd name="connsiteY61" fmla="*/ 4407633 h 6858000"/>
              <a:gd name="connsiteX62" fmla="*/ 2112775 w 5091545"/>
              <a:gd name="connsiteY62" fmla="*/ 4104184 h 6858000"/>
              <a:gd name="connsiteX63" fmla="*/ 2522437 w 5091545"/>
              <a:gd name="connsiteY63" fmla="*/ 3694523 h 6858000"/>
              <a:gd name="connsiteX64" fmla="*/ 2932098 w 5091545"/>
              <a:gd name="connsiteY64" fmla="*/ 4104184 h 6858000"/>
              <a:gd name="connsiteX65" fmla="*/ 2785682 w 5091545"/>
              <a:gd name="connsiteY65" fmla="*/ 44076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5091545" h="6858000">
                <a:moveTo>
                  <a:pt x="4801362" y="2449614"/>
                </a:moveTo>
                <a:lnTo>
                  <a:pt x="4801362" y="2253130"/>
                </a:lnTo>
                <a:cubicBezTo>
                  <a:pt x="4801362" y="1007459"/>
                  <a:pt x="3793903" y="0"/>
                  <a:pt x="2548232" y="0"/>
                </a:cubicBezTo>
                <a:cubicBezTo>
                  <a:pt x="1302561" y="0"/>
                  <a:pt x="303449" y="1007459"/>
                  <a:pt x="303449" y="2253130"/>
                </a:cubicBezTo>
                <a:lnTo>
                  <a:pt x="303449" y="2449614"/>
                </a:lnTo>
                <a:cubicBezTo>
                  <a:pt x="131237" y="2490580"/>
                  <a:pt x="0" y="2646097"/>
                  <a:pt x="0" y="2826648"/>
                </a:cubicBezTo>
                <a:lnTo>
                  <a:pt x="0" y="5784541"/>
                </a:lnTo>
                <a:cubicBezTo>
                  <a:pt x="0" y="6374754"/>
                  <a:pt x="483247" y="6858000"/>
                  <a:pt x="1073459" y="6858000"/>
                </a:cubicBezTo>
                <a:lnTo>
                  <a:pt x="4023005" y="6858000"/>
                </a:lnTo>
                <a:cubicBezTo>
                  <a:pt x="4613218" y="6858000"/>
                  <a:pt x="5096464" y="6374754"/>
                  <a:pt x="5096464" y="5784541"/>
                </a:cubicBezTo>
                <a:lnTo>
                  <a:pt x="5096464" y="2826648"/>
                </a:lnTo>
                <a:cubicBezTo>
                  <a:pt x="5096464" y="2646097"/>
                  <a:pt x="4973566" y="2490580"/>
                  <a:pt x="4801362" y="2449614"/>
                </a:cubicBezTo>
                <a:close/>
                <a:moveTo>
                  <a:pt x="606145" y="2253130"/>
                </a:moveTo>
                <a:cubicBezTo>
                  <a:pt x="606145" y="1171324"/>
                  <a:pt x="1474773" y="303458"/>
                  <a:pt x="2548232" y="303458"/>
                </a:cubicBezTo>
                <a:cubicBezTo>
                  <a:pt x="3621691" y="303458"/>
                  <a:pt x="4497904" y="1180433"/>
                  <a:pt x="4497904" y="2253130"/>
                </a:cubicBezTo>
                <a:lnTo>
                  <a:pt x="4497904" y="2441266"/>
                </a:lnTo>
                <a:lnTo>
                  <a:pt x="3949411" y="2441266"/>
                </a:lnTo>
                <a:lnTo>
                  <a:pt x="3949411" y="2236435"/>
                </a:lnTo>
                <a:cubicBezTo>
                  <a:pt x="3949411" y="1474773"/>
                  <a:pt x="3326580" y="851942"/>
                  <a:pt x="2564918" y="851942"/>
                </a:cubicBezTo>
                <a:cubicBezTo>
                  <a:pt x="1803256" y="851942"/>
                  <a:pt x="1180425" y="1474773"/>
                  <a:pt x="1180425" y="2236435"/>
                </a:cubicBezTo>
                <a:lnTo>
                  <a:pt x="1180425" y="2441266"/>
                </a:lnTo>
                <a:lnTo>
                  <a:pt x="606898" y="2441266"/>
                </a:lnTo>
                <a:lnTo>
                  <a:pt x="606145" y="2253130"/>
                </a:lnTo>
                <a:lnTo>
                  <a:pt x="606145" y="2253130"/>
                </a:lnTo>
                <a:close/>
                <a:moveTo>
                  <a:pt x="3645971" y="2228088"/>
                </a:moveTo>
                <a:lnTo>
                  <a:pt x="3645971" y="2432919"/>
                </a:lnTo>
                <a:lnTo>
                  <a:pt x="1483120" y="2432919"/>
                </a:lnTo>
                <a:lnTo>
                  <a:pt x="1483120" y="2228088"/>
                </a:lnTo>
                <a:cubicBezTo>
                  <a:pt x="1483120" y="1630290"/>
                  <a:pt x="1966367" y="1146282"/>
                  <a:pt x="2564927" y="1146282"/>
                </a:cubicBezTo>
                <a:cubicBezTo>
                  <a:pt x="3163486" y="1146282"/>
                  <a:pt x="3645971" y="1630290"/>
                  <a:pt x="3645971" y="2228088"/>
                </a:cubicBezTo>
                <a:close/>
                <a:moveTo>
                  <a:pt x="4793015" y="5792127"/>
                </a:moveTo>
                <a:cubicBezTo>
                  <a:pt x="4793015" y="6218474"/>
                  <a:pt x="4448600" y="6562136"/>
                  <a:pt x="4023005" y="6562136"/>
                </a:cubicBezTo>
                <a:lnTo>
                  <a:pt x="1073459" y="6562136"/>
                </a:lnTo>
                <a:cubicBezTo>
                  <a:pt x="647111" y="6562136"/>
                  <a:pt x="303449" y="6217721"/>
                  <a:pt x="303449" y="5792127"/>
                </a:cubicBezTo>
                <a:lnTo>
                  <a:pt x="303449" y="2825894"/>
                </a:lnTo>
                <a:cubicBezTo>
                  <a:pt x="303449" y="2776581"/>
                  <a:pt x="344415" y="2735615"/>
                  <a:pt x="393729" y="2735615"/>
                </a:cubicBezTo>
                <a:lnTo>
                  <a:pt x="451381" y="2735615"/>
                </a:lnTo>
                <a:lnTo>
                  <a:pt x="1328356" y="2735615"/>
                </a:lnTo>
                <a:lnTo>
                  <a:pt x="3794656" y="2735615"/>
                </a:lnTo>
                <a:lnTo>
                  <a:pt x="4646598" y="2735615"/>
                </a:lnTo>
                <a:lnTo>
                  <a:pt x="4695912" y="2735615"/>
                </a:lnTo>
                <a:cubicBezTo>
                  <a:pt x="4745225" y="2735615"/>
                  <a:pt x="4786192" y="2776581"/>
                  <a:pt x="4786192" y="2825894"/>
                </a:cubicBezTo>
                <a:lnTo>
                  <a:pt x="4786192" y="5792136"/>
                </a:lnTo>
                <a:lnTo>
                  <a:pt x="4793015" y="5792136"/>
                </a:lnTo>
                <a:close/>
                <a:moveTo>
                  <a:pt x="2523199" y="3400174"/>
                </a:moveTo>
                <a:cubicBezTo>
                  <a:pt x="2130232" y="3400174"/>
                  <a:pt x="1810088" y="3719556"/>
                  <a:pt x="1810088" y="4113285"/>
                </a:cubicBezTo>
                <a:cubicBezTo>
                  <a:pt x="1810088" y="4293836"/>
                  <a:pt x="1875325" y="4465286"/>
                  <a:pt x="1998224" y="4596532"/>
                </a:cubicBezTo>
                <a:lnTo>
                  <a:pt x="1998224" y="5563024"/>
                </a:lnTo>
                <a:cubicBezTo>
                  <a:pt x="1998224" y="5759508"/>
                  <a:pt x="2153741" y="5915025"/>
                  <a:pt x="2350225" y="5915025"/>
                </a:cubicBezTo>
                <a:lnTo>
                  <a:pt x="2686293" y="5915025"/>
                </a:lnTo>
                <a:cubicBezTo>
                  <a:pt x="2882776" y="5915025"/>
                  <a:pt x="3038293" y="5759508"/>
                  <a:pt x="3038293" y="5563024"/>
                </a:cubicBezTo>
                <a:lnTo>
                  <a:pt x="3038293" y="4588184"/>
                </a:lnTo>
                <a:cubicBezTo>
                  <a:pt x="3161192" y="4456938"/>
                  <a:pt x="3226429" y="4284735"/>
                  <a:pt x="3226429" y="4104937"/>
                </a:cubicBezTo>
                <a:cubicBezTo>
                  <a:pt x="3236309" y="3711209"/>
                  <a:pt x="2916928" y="3400174"/>
                  <a:pt x="2523199" y="3400174"/>
                </a:cubicBezTo>
                <a:close/>
                <a:moveTo>
                  <a:pt x="2785682" y="4407633"/>
                </a:moveTo>
                <a:cubicBezTo>
                  <a:pt x="2753063" y="4440252"/>
                  <a:pt x="2736368" y="4481218"/>
                  <a:pt x="2736368" y="4522185"/>
                </a:cubicBezTo>
                <a:lnTo>
                  <a:pt x="2736368" y="5546330"/>
                </a:lnTo>
                <a:cubicBezTo>
                  <a:pt x="2736368" y="5570610"/>
                  <a:pt x="2712088" y="5595643"/>
                  <a:pt x="2687055" y="5595643"/>
                </a:cubicBezTo>
                <a:lnTo>
                  <a:pt x="2350987" y="5595643"/>
                </a:lnTo>
                <a:cubicBezTo>
                  <a:pt x="2326706" y="5595643"/>
                  <a:pt x="2301673" y="5571363"/>
                  <a:pt x="2301673" y="5546330"/>
                </a:cubicBezTo>
                <a:lnTo>
                  <a:pt x="2301673" y="4522185"/>
                </a:lnTo>
                <a:cubicBezTo>
                  <a:pt x="2301673" y="4481218"/>
                  <a:pt x="2284987" y="4440252"/>
                  <a:pt x="2252359" y="4407633"/>
                </a:cubicBezTo>
                <a:cubicBezTo>
                  <a:pt x="2162080" y="4334048"/>
                  <a:pt x="2112775" y="4219497"/>
                  <a:pt x="2112775" y="4104184"/>
                </a:cubicBezTo>
                <a:cubicBezTo>
                  <a:pt x="2112775" y="3882667"/>
                  <a:pt x="2293326" y="3694523"/>
                  <a:pt x="2522437" y="3694523"/>
                </a:cubicBezTo>
                <a:cubicBezTo>
                  <a:pt x="2751539" y="3694523"/>
                  <a:pt x="2932098" y="3875073"/>
                  <a:pt x="2932098" y="4104184"/>
                </a:cubicBezTo>
                <a:cubicBezTo>
                  <a:pt x="2932860" y="4219489"/>
                  <a:pt x="2875961" y="4334040"/>
                  <a:pt x="2785682" y="4407633"/>
                </a:cubicBez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1" name="Forma libre 380">
            <a:extLst>
              <a:ext uri="{FF2B5EF4-FFF2-40B4-BE49-F238E27FC236}">
                <a16:creationId xmlns:a16="http://schemas.microsoft.com/office/drawing/2014/main" id="{433DCE2B-0102-E94A-994F-6C9C6F040337}"/>
              </a:ext>
            </a:extLst>
          </p:cNvPr>
          <p:cNvSpPr/>
          <p:nvPr/>
        </p:nvSpPr>
        <p:spPr>
          <a:xfrm>
            <a:off x="7284968" y="2727959"/>
            <a:ext cx="261838" cy="355095"/>
          </a:xfrm>
          <a:custGeom>
            <a:avLst/>
            <a:gdLst>
              <a:gd name="connsiteX0" fmla="*/ 4657846 w 5056909"/>
              <a:gd name="connsiteY0" fmla="*/ 6858000 h 6858000"/>
              <a:gd name="connsiteX1" fmla="*/ 406666 w 5056909"/>
              <a:gd name="connsiteY1" fmla="*/ 6858000 h 6858000"/>
              <a:gd name="connsiteX2" fmla="*/ 0 w 5056909"/>
              <a:gd name="connsiteY2" fmla="*/ 6451335 h 6858000"/>
              <a:gd name="connsiteX3" fmla="*/ 0 w 5056909"/>
              <a:gd name="connsiteY3" fmla="*/ 406666 h 6858000"/>
              <a:gd name="connsiteX4" fmla="*/ 406666 w 5056909"/>
              <a:gd name="connsiteY4" fmla="*/ 0 h 6858000"/>
              <a:gd name="connsiteX5" fmla="*/ 4657838 w 5056909"/>
              <a:gd name="connsiteY5" fmla="*/ 0 h 6858000"/>
              <a:gd name="connsiteX6" fmla="*/ 5064503 w 5056909"/>
              <a:gd name="connsiteY6" fmla="*/ 406666 h 6858000"/>
              <a:gd name="connsiteX7" fmla="*/ 5064503 w 5056909"/>
              <a:gd name="connsiteY7" fmla="*/ 6450564 h 6858000"/>
              <a:gd name="connsiteX8" fmla="*/ 4657846 w 5056909"/>
              <a:gd name="connsiteY8" fmla="*/ 6858000 h 6858000"/>
              <a:gd name="connsiteX9" fmla="*/ 406666 w 5056909"/>
              <a:gd name="connsiteY9" fmla="*/ 307502 h 6858000"/>
              <a:gd name="connsiteX10" fmla="*/ 306731 w 5056909"/>
              <a:gd name="connsiteY10" fmla="*/ 407436 h 6858000"/>
              <a:gd name="connsiteX11" fmla="*/ 306731 w 5056909"/>
              <a:gd name="connsiteY11" fmla="*/ 6451335 h 6858000"/>
              <a:gd name="connsiteX12" fmla="*/ 406666 w 5056909"/>
              <a:gd name="connsiteY12" fmla="*/ 6551270 h 6858000"/>
              <a:gd name="connsiteX13" fmla="*/ 4657838 w 5056909"/>
              <a:gd name="connsiteY13" fmla="*/ 6551270 h 6858000"/>
              <a:gd name="connsiteX14" fmla="*/ 4757773 w 5056909"/>
              <a:gd name="connsiteY14" fmla="*/ 6451335 h 6858000"/>
              <a:gd name="connsiteX15" fmla="*/ 4757773 w 5056909"/>
              <a:gd name="connsiteY15" fmla="*/ 406666 h 6858000"/>
              <a:gd name="connsiteX16" fmla="*/ 4657838 w 5056909"/>
              <a:gd name="connsiteY16" fmla="*/ 306731 h 6858000"/>
              <a:gd name="connsiteX17" fmla="*/ 406666 w 5056909"/>
              <a:gd name="connsiteY17" fmla="*/ 306731 h 6858000"/>
              <a:gd name="connsiteX18" fmla="*/ 406666 w 5056909"/>
              <a:gd name="connsiteY18" fmla="*/ 307502 h 6858000"/>
              <a:gd name="connsiteX19" fmla="*/ 4052074 w 5056909"/>
              <a:gd name="connsiteY19" fmla="*/ 4815433 h 6858000"/>
              <a:gd name="connsiteX20" fmla="*/ 3902938 w 5056909"/>
              <a:gd name="connsiteY20" fmla="*/ 4666298 h 6858000"/>
              <a:gd name="connsiteX21" fmla="*/ 2117130 w 5056909"/>
              <a:gd name="connsiteY21" fmla="*/ 4666298 h 6858000"/>
              <a:gd name="connsiteX22" fmla="*/ 1967995 w 5056909"/>
              <a:gd name="connsiteY22" fmla="*/ 4815433 h 6858000"/>
              <a:gd name="connsiteX23" fmla="*/ 2117130 w 5056909"/>
              <a:gd name="connsiteY23" fmla="*/ 4964569 h 6858000"/>
              <a:gd name="connsiteX24" fmla="*/ 3893708 w 5056909"/>
              <a:gd name="connsiteY24" fmla="*/ 4964569 h 6858000"/>
              <a:gd name="connsiteX25" fmla="*/ 4052074 w 5056909"/>
              <a:gd name="connsiteY25" fmla="*/ 4815433 h 6858000"/>
              <a:gd name="connsiteX26" fmla="*/ 4052074 w 5056909"/>
              <a:gd name="connsiteY26" fmla="*/ 5737168 h 6858000"/>
              <a:gd name="connsiteX27" fmla="*/ 3902938 w 5056909"/>
              <a:gd name="connsiteY27" fmla="*/ 5588032 h 6858000"/>
              <a:gd name="connsiteX28" fmla="*/ 2117130 w 5056909"/>
              <a:gd name="connsiteY28" fmla="*/ 5588032 h 6858000"/>
              <a:gd name="connsiteX29" fmla="*/ 1967995 w 5056909"/>
              <a:gd name="connsiteY29" fmla="*/ 5737168 h 6858000"/>
              <a:gd name="connsiteX30" fmla="*/ 2117130 w 5056909"/>
              <a:gd name="connsiteY30" fmla="*/ 5886303 h 6858000"/>
              <a:gd name="connsiteX31" fmla="*/ 3893708 w 5056909"/>
              <a:gd name="connsiteY31" fmla="*/ 5886303 h 6858000"/>
              <a:gd name="connsiteX32" fmla="*/ 4052074 w 5056909"/>
              <a:gd name="connsiteY32" fmla="*/ 5737168 h 6858000"/>
              <a:gd name="connsiteX33" fmla="*/ 4052074 w 5056909"/>
              <a:gd name="connsiteY33" fmla="*/ 3902168 h 6858000"/>
              <a:gd name="connsiteX34" fmla="*/ 3902938 w 5056909"/>
              <a:gd name="connsiteY34" fmla="*/ 3753032 h 6858000"/>
              <a:gd name="connsiteX35" fmla="*/ 2117130 w 5056909"/>
              <a:gd name="connsiteY35" fmla="*/ 3753032 h 6858000"/>
              <a:gd name="connsiteX36" fmla="*/ 1967995 w 5056909"/>
              <a:gd name="connsiteY36" fmla="*/ 3902168 h 6858000"/>
              <a:gd name="connsiteX37" fmla="*/ 2117130 w 5056909"/>
              <a:gd name="connsiteY37" fmla="*/ 4051303 h 6858000"/>
              <a:gd name="connsiteX38" fmla="*/ 3893708 w 5056909"/>
              <a:gd name="connsiteY38" fmla="*/ 4051303 h 6858000"/>
              <a:gd name="connsiteX39" fmla="*/ 4052074 w 5056909"/>
              <a:gd name="connsiteY39" fmla="*/ 3902168 h 6858000"/>
              <a:gd name="connsiteX40" fmla="*/ 4052074 w 5056909"/>
              <a:gd name="connsiteY40" fmla="*/ 2997344 h 6858000"/>
              <a:gd name="connsiteX41" fmla="*/ 3902938 w 5056909"/>
              <a:gd name="connsiteY41" fmla="*/ 2848209 h 6858000"/>
              <a:gd name="connsiteX42" fmla="*/ 2117130 w 5056909"/>
              <a:gd name="connsiteY42" fmla="*/ 2848209 h 6858000"/>
              <a:gd name="connsiteX43" fmla="*/ 1967995 w 5056909"/>
              <a:gd name="connsiteY43" fmla="*/ 2997344 h 6858000"/>
              <a:gd name="connsiteX44" fmla="*/ 2117130 w 5056909"/>
              <a:gd name="connsiteY44" fmla="*/ 3146480 h 6858000"/>
              <a:gd name="connsiteX45" fmla="*/ 3893708 w 5056909"/>
              <a:gd name="connsiteY45" fmla="*/ 3146480 h 6858000"/>
              <a:gd name="connsiteX46" fmla="*/ 4052074 w 5056909"/>
              <a:gd name="connsiteY46" fmla="*/ 2997344 h 6858000"/>
              <a:gd name="connsiteX47" fmla="*/ 4035163 w 5056909"/>
              <a:gd name="connsiteY47" fmla="*/ 2092530 h 6858000"/>
              <a:gd name="connsiteX48" fmla="*/ 3886027 w 5056909"/>
              <a:gd name="connsiteY48" fmla="*/ 1943395 h 6858000"/>
              <a:gd name="connsiteX49" fmla="*/ 2117901 w 5056909"/>
              <a:gd name="connsiteY49" fmla="*/ 1943395 h 6858000"/>
              <a:gd name="connsiteX50" fmla="*/ 1968766 w 5056909"/>
              <a:gd name="connsiteY50" fmla="*/ 2092530 h 6858000"/>
              <a:gd name="connsiteX51" fmla="*/ 2117901 w 5056909"/>
              <a:gd name="connsiteY51" fmla="*/ 2241666 h 6858000"/>
              <a:gd name="connsiteX52" fmla="*/ 3886019 w 5056909"/>
              <a:gd name="connsiteY52" fmla="*/ 2241666 h 6858000"/>
              <a:gd name="connsiteX53" fmla="*/ 4035163 w 5056909"/>
              <a:gd name="connsiteY53" fmla="*/ 2092530 h 6858000"/>
              <a:gd name="connsiteX54" fmla="*/ 4035163 w 5056909"/>
              <a:gd name="connsiteY54" fmla="*/ 1179256 h 6858000"/>
              <a:gd name="connsiteX55" fmla="*/ 3886027 w 5056909"/>
              <a:gd name="connsiteY55" fmla="*/ 1030120 h 6858000"/>
              <a:gd name="connsiteX56" fmla="*/ 2117901 w 5056909"/>
              <a:gd name="connsiteY56" fmla="*/ 1030120 h 6858000"/>
              <a:gd name="connsiteX57" fmla="*/ 1968766 w 5056909"/>
              <a:gd name="connsiteY57" fmla="*/ 1179256 h 6858000"/>
              <a:gd name="connsiteX58" fmla="*/ 2117901 w 5056909"/>
              <a:gd name="connsiteY58" fmla="*/ 1328391 h 6858000"/>
              <a:gd name="connsiteX59" fmla="*/ 3886019 w 5056909"/>
              <a:gd name="connsiteY59" fmla="*/ 1328391 h 6858000"/>
              <a:gd name="connsiteX60" fmla="*/ 4035163 w 5056909"/>
              <a:gd name="connsiteY60" fmla="*/ 1179256 h 6858000"/>
              <a:gd name="connsiteX61" fmla="*/ 1170804 w 5056909"/>
              <a:gd name="connsiteY61" fmla="*/ 1452935 h 6858000"/>
              <a:gd name="connsiteX62" fmla="*/ 1552869 w 5056909"/>
              <a:gd name="connsiteY62" fmla="*/ 1070870 h 6858000"/>
              <a:gd name="connsiteX63" fmla="*/ 1552869 w 5056909"/>
              <a:gd name="connsiteY63" fmla="*/ 854851 h 6858000"/>
              <a:gd name="connsiteX64" fmla="*/ 1336851 w 5056909"/>
              <a:gd name="connsiteY64" fmla="*/ 854851 h 6858000"/>
              <a:gd name="connsiteX65" fmla="*/ 1063181 w 5056909"/>
              <a:gd name="connsiteY65" fmla="*/ 1129293 h 6858000"/>
              <a:gd name="connsiteX66" fmla="*/ 1013209 w 5056909"/>
              <a:gd name="connsiteY66" fmla="*/ 1079321 h 6858000"/>
              <a:gd name="connsiteX67" fmla="*/ 797191 w 5056909"/>
              <a:gd name="connsiteY67" fmla="*/ 1079321 h 6858000"/>
              <a:gd name="connsiteX68" fmla="*/ 797191 w 5056909"/>
              <a:gd name="connsiteY68" fmla="*/ 1295339 h 6858000"/>
              <a:gd name="connsiteX69" fmla="*/ 954786 w 5056909"/>
              <a:gd name="connsiteY69" fmla="*/ 1452935 h 6858000"/>
              <a:gd name="connsiteX70" fmla="*/ 1062410 w 5056909"/>
              <a:gd name="connsiteY70" fmla="*/ 1494447 h 6858000"/>
              <a:gd name="connsiteX71" fmla="*/ 1170804 w 5056909"/>
              <a:gd name="connsiteY71" fmla="*/ 1452935 h 6858000"/>
              <a:gd name="connsiteX72" fmla="*/ 1170804 w 5056909"/>
              <a:gd name="connsiteY72" fmla="*/ 2391572 h 6858000"/>
              <a:gd name="connsiteX73" fmla="*/ 1552869 w 5056909"/>
              <a:gd name="connsiteY73" fmla="*/ 2009507 h 6858000"/>
              <a:gd name="connsiteX74" fmla="*/ 1552869 w 5056909"/>
              <a:gd name="connsiteY74" fmla="*/ 1793488 h 6858000"/>
              <a:gd name="connsiteX75" fmla="*/ 1336851 w 5056909"/>
              <a:gd name="connsiteY75" fmla="*/ 1793488 h 6858000"/>
              <a:gd name="connsiteX76" fmla="*/ 1063181 w 5056909"/>
              <a:gd name="connsiteY76" fmla="*/ 2067159 h 6858000"/>
              <a:gd name="connsiteX77" fmla="*/ 1013209 w 5056909"/>
              <a:gd name="connsiteY77" fmla="*/ 2017187 h 6858000"/>
              <a:gd name="connsiteX78" fmla="*/ 797191 w 5056909"/>
              <a:gd name="connsiteY78" fmla="*/ 2017187 h 6858000"/>
              <a:gd name="connsiteX79" fmla="*/ 797191 w 5056909"/>
              <a:gd name="connsiteY79" fmla="*/ 2233206 h 6858000"/>
              <a:gd name="connsiteX80" fmla="*/ 954786 w 5056909"/>
              <a:gd name="connsiteY80" fmla="*/ 2390801 h 6858000"/>
              <a:gd name="connsiteX81" fmla="*/ 1062410 w 5056909"/>
              <a:gd name="connsiteY81" fmla="*/ 2432313 h 6858000"/>
              <a:gd name="connsiteX82" fmla="*/ 1062410 w 5056909"/>
              <a:gd name="connsiteY82" fmla="*/ 2432313 h 6858000"/>
              <a:gd name="connsiteX83" fmla="*/ 1170804 w 5056909"/>
              <a:gd name="connsiteY83" fmla="*/ 2391572 h 6858000"/>
              <a:gd name="connsiteX84" fmla="*/ 1170804 w 5056909"/>
              <a:gd name="connsiteY84" fmla="*/ 3296395 h 6858000"/>
              <a:gd name="connsiteX85" fmla="*/ 1552869 w 5056909"/>
              <a:gd name="connsiteY85" fmla="*/ 2914330 h 6858000"/>
              <a:gd name="connsiteX86" fmla="*/ 1552869 w 5056909"/>
              <a:gd name="connsiteY86" fmla="*/ 2698311 h 6858000"/>
              <a:gd name="connsiteX87" fmla="*/ 1336851 w 5056909"/>
              <a:gd name="connsiteY87" fmla="*/ 2698311 h 6858000"/>
              <a:gd name="connsiteX88" fmla="*/ 1063181 w 5056909"/>
              <a:gd name="connsiteY88" fmla="*/ 2971982 h 6858000"/>
              <a:gd name="connsiteX89" fmla="*/ 1013209 w 5056909"/>
              <a:gd name="connsiteY89" fmla="*/ 2922010 h 6858000"/>
              <a:gd name="connsiteX90" fmla="*/ 797191 w 5056909"/>
              <a:gd name="connsiteY90" fmla="*/ 2922010 h 6858000"/>
              <a:gd name="connsiteX91" fmla="*/ 797191 w 5056909"/>
              <a:gd name="connsiteY91" fmla="*/ 3138029 h 6858000"/>
              <a:gd name="connsiteX92" fmla="*/ 954786 w 5056909"/>
              <a:gd name="connsiteY92" fmla="*/ 3295624 h 6858000"/>
              <a:gd name="connsiteX93" fmla="*/ 1062410 w 5056909"/>
              <a:gd name="connsiteY93" fmla="*/ 3337136 h 6858000"/>
              <a:gd name="connsiteX94" fmla="*/ 1062410 w 5056909"/>
              <a:gd name="connsiteY94" fmla="*/ 3337136 h 6858000"/>
              <a:gd name="connsiteX95" fmla="*/ 1170804 w 5056909"/>
              <a:gd name="connsiteY95" fmla="*/ 3296395 h 6858000"/>
              <a:gd name="connsiteX96" fmla="*/ 1170804 w 5056909"/>
              <a:gd name="connsiteY96" fmla="*/ 4201209 h 6858000"/>
              <a:gd name="connsiteX97" fmla="*/ 1552869 w 5056909"/>
              <a:gd name="connsiteY97" fmla="*/ 3819144 h 6858000"/>
              <a:gd name="connsiteX98" fmla="*/ 1552869 w 5056909"/>
              <a:gd name="connsiteY98" fmla="*/ 3603126 h 6858000"/>
              <a:gd name="connsiteX99" fmla="*/ 1336851 w 5056909"/>
              <a:gd name="connsiteY99" fmla="*/ 3603126 h 6858000"/>
              <a:gd name="connsiteX100" fmla="*/ 1063181 w 5056909"/>
              <a:gd name="connsiteY100" fmla="*/ 3876796 h 6858000"/>
              <a:gd name="connsiteX101" fmla="*/ 1004758 w 5056909"/>
              <a:gd name="connsiteY101" fmla="*/ 3826825 h 6858000"/>
              <a:gd name="connsiteX102" fmla="*/ 788739 w 5056909"/>
              <a:gd name="connsiteY102" fmla="*/ 3826825 h 6858000"/>
              <a:gd name="connsiteX103" fmla="*/ 788739 w 5056909"/>
              <a:gd name="connsiteY103" fmla="*/ 4042843 h 6858000"/>
              <a:gd name="connsiteX104" fmla="*/ 946335 w 5056909"/>
              <a:gd name="connsiteY104" fmla="*/ 4200439 h 6858000"/>
              <a:gd name="connsiteX105" fmla="*/ 1053959 w 5056909"/>
              <a:gd name="connsiteY105" fmla="*/ 4241950 h 6858000"/>
              <a:gd name="connsiteX106" fmla="*/ 1053959 w 5056909"/>
              <a:gd name="connsiteY106" fmla="*/ 4241950 h 6858000"/>
              <a:gd name="connsiteX107" fmla="*/ 1170804 w 5056909"/>
              <a:gd name="connsiteY107" fmla="*/ 4201209 h 6858000"/>
              <a:gd name="connsiteX108" fmla="*/ 1170804 w 5056909"/>
              <a:gd name="connsiteY108" fmla="*/ 5114484 h 6858000"/>
              <a:gd name="connsiteX109" fmla="*/ 1552869 w 5056909"/>
              <a:gd name="connsiteY109" fmla="*/ 4732419 h 6858000"/>
              <a:gd name="connsiteX110" fmla="*/ 1552869 w 5056909"/>
              <a:gd name="connsiteY110" fmla="*/ 4516400 h 6858000"/>
              <a:gd name="connsiteX111" fmla="*/ 1336851 w 5056909"/>
              <a:gd name="connsiteY111" fmla="*/ 4516400 h 6858000"/>
              <a:gd name="connsiteX112" fmla="*/ 1063181 w 5056909"/>
              <a:gd name="connsiteY112" fmla="*/ 4790071 h 6858000"/>
              <a:gd name="connsiteX113" fmla="*/ 1013209 w 5056909"/>
              <a:gd name="connsiteY113" fmla="*/ 4740099 h 6858000"/>
              <a:gd name="connsiteX114" fmla="*/ 797191 w 5056909"/>
              <a:gd name="connsiteY114" fmla="*/ 4740099 h 6858000"/>
              <a:gd name="connsiteX115" fmla="*/ 797191 w 5056909"/>
              <a:gd name="connsiteY115" fmla="*/ 4956117 h 6858000"/>
              <a:gd name="connsiteX116" fmla="*/ 954786 w 5056909"/>
              <a:gd name="connsiteY116" fmla="*/ 5113713 h 6858000"/>
              <a:gd name="connsiteX117" fmla="*/ 1062410 w 5056909"/>
              <a:gd name="connsiteY117" fmla="*/ 5155225 h 6858000"/>
              <a:gd name="connsiteX118" fmla="*/ 1062410 w 5056909"/>
              <a:gd name="connsiteY118" fmla="*/ 5155225 h 6858000"/>
              <a:gd name="connsiteX119" fmla="*/ 1170804 w 5056909"/>
              <a:gd name="connsiteY119" fmla="*/ 5114484 h 6858000"/>
              <a:gd name="connsiteX120" fmla="*/ 1170804 w 5056909"/>
              <a:gd name="connsiteY120" fmla="*/ 6027749 h 6858000"/>
              <a:gd name="connsiteX121" fmla="*/ 1552869 w 5056909"/>
              <a:gd name="connsiteY121" fmla="*/ 5645684 h 6858000"/>
              <a:gd name="connsiteX122" fmla="*/ 1552869 w 5056909"/>
              <a:gd name="connsiteY122" fmla="*/ 5429666 h 6858000"/>
              <a:gd name="connsiteX123" fmla="*/ 1336851 w 5056909"/>
              <a:gd name="connsiteY123" fmla="*/ 5429666 h 6858000"/>
              <a:gd name="connsiteX124" fmla="*/ 1063181 w 5056909"/>
              <a:gd name="connsiteY124" fmla="*/ 5703337 h 6858000"/>
              <a:gd name="connsiteX125" fmla="*/ 1004758 w 5056909"/>
              <a:gd name="connsiteY125" fmla="*/ 5653365 h 6858000"/>
              <a:gd name="connsiteX126" fmla="*/ 788739 w 5056909"/>
              <a:gd name="connsiteY126" fmla="*/ 5653365 h 6858000"/>
              <a:gd name="connsiteX127" fmla="*/ 788739 w 5056909"/>
              <a:gd name="connsiteY127" fmla="*/ 5869383 h 6858000"/>
              <a:gd name="connsiteX128" fmla="*/ 946335 w 5056909"/>
              <a:gd name="connsiteY128" fmla="*/ 6026979 h 6858000"/>
              <a:gd name="connsiteX129" fmla="*/ 1053959 w 5056909"/>
              <a:gd name="connsiteY129" fmla="*/ 6068490 h 6858000"/>
              <a:gd name="connsiteX130" fmla="*/ 1170804 w 5056909"/>
              <a:gd name="connsiteY130" fmla="*/ 602774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5056909" h="6858000">
                <a:moveTo>
                  <a:pt x="4657846" y="6858000"/>
                </a:moveTo>
                <a:lnTo>
                  <a:pt x="406666" y="6858000"/>
                </a:lnTo>
                <a:cubicBezTo>
                  <a:pt x="182187" y="6858000"/>
                  <a:pt x="0" y="6675042"/>
                  <a:pt x="0" y="6451335"/>
                </a:cubicBezTo>
                <a:lnTo>
                  <a:pt x="0" y="406666"/>
                </a:lnTo>
                <a:cubicBezTo>
                  <a:pt x="0" y="182196"/>
                  <a:pt x="182958" y="0"/>
                  <a:pt x="406666" y="0"/>
                </a:cubicBezTo>
                <a:lnTo>
                  <a:pt x="4657838" y="0"/>
                </a:lnTo>
                <a:cubicBezTo>
                  <a:pt x="4882316" y="0"/>
                  <a:pt x="5064503" y="182958"/>
                  <a:pt x="5064503" y="406666"/>
                </a:cubicBezTo>
                <a:lnTo>
                  <a:pt x="5064503" y="6450564"/>
                </a:lnTo>
                <a:cubicBezTo>
                  <a:pt x="5064512" y="6675042"/>
                  <a:pt x="4882316" y="6858000"/>
                  <a:pt x="4657846" y="6858000"/>
                </a:cubicBezTo>
                <a:close/>
                <a:moveTo>
                  <a:pt x="406666" y="307502"/>
                </a:moveTo>
                <a:cubicBezTo>
                  <a:pt x="348243" y="307502"/>
                  <a:pt x="306731" y="349013"/>
                  <a:pt x="306731" y="407436"/>
                </a:cubicBezTo>
                <a:lnTo>
                  <a:pt x="306731" y="6451335"/>
                </a:lnTo>
                <a:cubicBezTo>
                  <a:pt x="306731" y="6509758"/>
                  <a:pt x="348243" y="6551270"/>
                  <a:pt x="406666" y="6551270"/>
                </a:cubicBezTo>
                <a:lnTo>
                  <a:pt x="4657838" y="6551270"/>
                </a:lnTo>
                <a:cubicBezTo>
                  <a:pt x="4716261" y="6551270"/>
                  <a:pt x="4757773" y="6509758"/>
                  <a:pt x="4757773" y="6451335"/>
                </a:cubicBezTo>
                <a:lnTo>
                  <a:pt x="4757773" y="406666"/>
                </a:lnTo>
                <a:cubicBezTo>
                  <a:pt x="4757773" y="348243"/>
                  <a:pt x="4716261" y="306731"/>
                  <a:pt x="4657838" y="306731"/>
                </a:cubicBezTo>
                <a:lnTo>
                  <a:pt x="406666" y="306731"/>
                </a:lnTo>
                <a:lnTo>
                  <a:pt x="406666" y="307502"/>
                </a:lnTo>
                <a:close/>
                <a:moveTo>
                  <a:pt x="4052074" y="4815433"/>
                </a:moveTo>
                <a:cubicBezTo>
                  <a:pt x="4052074" y="4732410"/>
                  <a:pt x="3985962" y="4666298"/>
                  <a:pt x="3902938" y="4666298"/>
                </a:cubicBezTo>
                <a:lnTo>
                  <a:pt x="2117130" y="4666298"/>
                </a:lnTo>
                <a:cubicBezTo>
                  <a:pt x="2034107" y="4666298"/>
                  <a:pt x="1967995" y="4732410"/>
                  <a:pt x="1967995" y="4815433"/>
                </a:cubicBezTo>
                <a:cubicBezTo>
                  <a:pt x="1967995" y="4898457"/>
                  <a:pt x="2034107" y="4964569"/>
                  <a:pt x="2117130" y="4964569"/>
                </a:cubicBezTo>
                <a:lnTo>
                  <a:pt x="3893708" y="4964569"/>
                </a:lnTo>
                <a:cubicBezTo>
                  <a:pt x="3976731" y="4965339"/>
                  <a:pt x="4052074" y="4898466"/>
                  <a:pt x="4052074" y="4815433"/>
                </a:cubicBezTo>
                <a:close/>
                <a:moveTo>
                  <a:pt x="4052074" y="5737168"/>
                </a:moveTo>
                <a:cubicBezTo>
                  <a:pt x="4052074" y="5654144"/>
                  <a:pt x="3985962" y="5588032"/>
                  <a:pt x="3902938" y="5588032"/>
                </a:cubicBezTo>
                <a:lnTo>
                  <a:pt x="2117130" y="5588032"/>
                </a:lnTo>
                <a:cubicBezTo>
                  <a:pt x="2034107" y="5588032"/>
                  <a:pt x="1967995" y="5654144"/>
                  <a:pt x="1967995" y="5737168"/>
                </a:cubicBezTo>
                <a:cubicBezTo>
                  <a:pt x="1967995" y="5820191"/>
                  <a:pt x="2034107" y="5886303"/>
                  <a:pt x="2117130" y="5886303"/>
                </a:cubicBezTo>
                <a:lnTo>
                  <a:pt x="3893708" y="5886303"/>
                </a:lnTo>
                <a:cubicBezTo>
                  <a:pt x="3976731" y="5886303"/>
                  <a:pt x="4052074" y="5820191"/>
                  <a:pt x="4052074" y="5737168"/>
                </a:cubicBezTo>
                <a:close/>
                <a:moveTo>
                  <a:pt x="4052074" y="3902168"/>
                </a:moveTo>
                <a:cubicBezTo>
                  <a:pt x="4052074" y="3819144"/>
                  <a:pt x="3985962" y="3753032"/>
                  <a:pt x="3902938" y="3753032"/>
                </a:cubicBezTo>
                <a:lnTo>
                  <a:pt x="2117130" y="3753032"/>
                </a:lnTo>
                <a:cubicBezTo>
                  <a:pt x="2034107" y="3753032"/>
                  <a:pt x="1967995" y="3819144"/>
                  <a:pt x="1967995" y="3902168"/>
                </a:cubicBezTo>
                <a:cubicBezTo>
                  <a:pt x="1967995" y="3985191"/>
                  <a:pt x="2034107" y="4051303"/>
                  <a:pt x="2117130" y="4051303"/>
                </a:cubicBezTo>
                <a:lnTo>
                  <a:pt x="3893708" y="4051303"/>
                </a:lnTo>
                <a:cubicBezTo>
                  <a:pt x="3976731" y="4059754"/>
                  <a:pt x="4052074" y="3993642"/>
                  <a:pt x="4052074" y="3902168"/>
                </a:cubicBezTo>
                <a:close/>
                <a:moveTo>
                  <a:pt x="4052074" y="2997344"/>
                </a:moveTo>
                <a:cubicBezTo>
                  <a:pt x="4052074" y="2914321"/>
                  <a:pt x="3985962" y="2848209"/>
                  <a:pt x="3902938" y="2848209"/>
                </a:cubicBezTo>
                <a:lnTo>
                  <a:pt x="2117130" y="2848209"/>
                </a:lnTo>
                <a:cubicBezTo>
                  <a:pt x="2034107" y="2848209"/>
                  <a:pt x="1967995" y="2914321"/>
                  <a:pt x="1967995" y="2997344"/>
                </a:cubicBezTo>
                <a:cubicBezTo>
                  <a:pt x="1967995" y="3080368"/>
                  <a:pt x="2034107" y="3146480"/>
                  <a:pt x="2117130" y="3146480"/>
                </a:cubicBezTo>
                <a:lnTo>
                  <a:pt x="3893708" y="3146480"/>
                </a:lnTo>
                <a:cubicBezTo>
                  <a:pt x="3976731" y="3146489"/>
                  <a:pt x="4052074" y="3080377"/>
                  <a:pt x="4052074" y="2997344"/>
                </a:cubicBezTo>
                <a:close/>
                <a:moveTo>
                  <a:pt x="4035163" y="2092530"/>
                </a:moveTo>
                <a:cubicBezTo>
                  <a:pt x="4035163" y="2009507"/>
                  <a:pt x="3969050" y="1943395"/>
                  <a:pt x="3886027" y="1943395"/>
                </a:cubicBezTo>
                <a:lnTo>
                  <a:pt x="2117901" y="1943395"/>
                </a:lnTo>
                <a:cubicBezTo>
                  <a:pt x="2034878" y="1943395"/>
                  <a:pt x="1968766" y="2009507"/>
                  <a:pt x="1968766" y="2092530"/>
                </a:cubicBezTo>
                <a:cubicBezTo>
                  <a:pt x="1968766" y="2175553"/>
                  <a:pt x="2034878" y="2241666"/>
                  <a:pt x="2117901" y="2241666"/>
                </a:cubicBezTo>
                <a:lnTo>
                  <a:pt x="3886019" y="2241666"/>
                </a:lnTo>
                <a:cubicBezTo>
                  <a:pt x="3969050" y="2241666"/>
                  <a:pt x="4035163" y="2175553"/>
                  <a:pt x="4035163" y="2092530"/>
                </a:cubicBezTo>
                <a:close/>
                <a:moveTo>
                  <a:pt x="4035163" y="1179256"/>
                </a:moveTo>
                <a:cubicBezTo>
                  <a:pt x="4035163" y="1096232"/>
                  <a:pt x="3969050" y="1030120"/>
                  <a:pt x="3886027" y="1030120"/>
                </a:cubicBezTo>
                <a:lnTo>
                  <a:pt x="2117901" y="1030120"/>
                </a:lnTo>
                <a:cubicBezTo>
                  <a:pt x="2034878" y="1030120"/>
                  <a:pt x="1968766" y="1096232"/>
                  <a:pt x="1968766" y="1179256"/>
                </a:cubicBezTo>
                <a:cubicBezTo>
                  <a:pt x="1968766" y="1262279"/>
                  <a:pt x="2034878" y="1328391"/>
                  <a:pt x="2117901" y="1328391"/>
                </a:cubicBezTo>
                <a:lnTo>
                  <a:pt x="3886019" y="1328391"/>
                </a:lnTo>
                <a:cubicBezTo>
                  <a:pt x="3969050" y="1336851"/>
                  <a:pt x="4035163" y="1262288"/>
                  <a:pt x="4035163" y="1179256"/>
                </a:cubicBezTo>
                <a:close/>
                <a:moveTo>
                  <a:pt x="1170804" y="1452935"/>
                </a:moveTo>
                <a:lnTo>
                  <a:pt x="1552869" y="1070870"/>
                </a:lnTo>
                <a:cubicBezTo>
                  <a:pt x="1611292" y="1012447"/>
                  <a:pt x="1611292" y="913274"/>
                  <a:pt x="1552869" y="854851"/>
                </a:cubicBezTo>
                <a:cubicBezTo>
                  <a:pt x="1494447" y="796429"/>
                  <a:pt x="1395274" y="796429"/>
                  <a:pt x="1336851" y="854851"/>
                </a:cubicBezTo>
                <a:lnTo>
                  <a:pt x="1063181" y="1129293"/>
                </a:lnTo>
                <a:lnTo>
                  <a:pt x="1013209" y="1079321"/>
                </a:lnTo>
                <a:cubicBezTo>
                  <a:pt x="954786" y="1020898"/>
                  <a:pt x="855613" y="1020898"/>
                  <a:pt x="797191" y="1079321"/>
                </a:cubicBezTo>
                <a:cubicBezTo>
                  <a:pt x="738768" y="1137744"/>
                  <a:pt x="738768" y="1236917"/>
                  <a:pt x="797191" y="1295339"/>
                </a:cubicBezTo>
                <a:lnTo>
                  <a:pt x="954786" y="1452935"/>
                </a:lnTo>
                <a:cubicBezTo>
                  <a:pt x="987847" y="1485995"/>
                  <a:pt x="1020898" y="1494447"/>
                  <a:pt x="1062410" y="1494447"/>
                </a:cubicBezTo>
                <a:cubicBezTo>
                  <a:pt x="1096232" y="1494447"/>
                  <a:pt x="1137744" y="1478306"/>
                  <a:pt x="1170804" y="1452935"/>
                </a:cubicBezTo>
                <a:close/>
                <a:moveTo>
                  <a:pt x="1170804" y="2391572"/>
                </a:moveTo>
                <a:lnTo>
                  <a:pt x="1552869" y="2009507"/>
                </a:lnTo>
                <a:cubicBezTo>
                  <a:pt x="1611292" y="1951084"/>
                  <a:pt x="1611292" y="1851911"/>
                  <a:pt x="1552869" y="1793488"/>
                </a:cubicBezTo>
                <a:cubicBezTo>
                  <a:pt x="1494447" y="1735065"/>
                  <a:pt x="1395274" y="1735065"/>
                  <a:pt x="1336851" y="1793488"/>
                </a:cubicBezTo>
                <a:lnTo>
                  <a:pt x="1063181" y="2067159"/>
                </a:lnTo>
                <a:lnTo>
                  <a:pt x="1013209" y="2017187"/>
                </a:lnTo>
                <a:cubicBezTo>
                  <a:pt x="954786" y="1958764"/>
                  <a:pt x="855613" y="1958764"/>
                  <a:pt x="797191" y="2017187"/>
                </a:cubicBezTo>
                <a:cubicBezTo>
                  <a:pt x="738768" y="2075610"/>
                  <a:pt x="738768" y="2174783"/>
                  <a:pt x="797191" y="2233206"/>
                </a:cubicBezTo>
                <a:lnTo>
                  <a:pt x="954786" y="2390801"/>
                </a:lnTo>
                <a:cubicBezTo>
                  <a:pt x="979387" y="2415402"/>
                  <a:pt x="1020898" y="2432313"/>
                  <a:pt x="1062410" y="2432313"/>
                </a:cubicBezTo>
                <a:lnTo>
                  <a:pt x="1062410" y="2432313"/>
                </a:lnTo>
                <a:cubicBezTo>
                  <a:pt x="1096232" y="2433083"/>
                  <a:pt x="1137744" y="2416172"/>
                  <a:pt x="1170804" y="2391572"/>
                </a:cubicBezTo>
                <a:close/>
                <a:moveTo>
                  <a:pt x="1170804" y="3296395"/>
                </a:moveTo>
                <a:lnTo>
                  <a:pt x="1552869" y="2914330"/>
                </a:lnTo>
                <a:cubicBezTo>
                  <a:pt x="1611292" y="2855907"/>
                  <a:pt x="1611292" y="2756734"/>
                  <a:pt x="1552869" y="2698311"/>
                </a:cubicBezTo>
                <a:cubicBezTo>
                  <a:pt x="1494447" y="2639888"/>
                  <a:pt x="1395274" y="2639888"/>
                  <a:pt x="1336851" y="2698311"/>
                </a:cubicBezTo>
                <a:lnTo>
                  <a:pt x="1063181" y="2971982"/>
                </a:lnTo>
                <a:lnTo>
                  <a:pt x="1013209" y="2922010"/>
                </a:lnTo>
                <a:cubicBezTo>
                  <a:pt x="954786" y="2863587"/>
                  <a:pt x="855613" y="2863587"/>
                  <a:pt x="797191" y="2922010"/>
                </a:cubicBezTo>
                <a:cubicBezTo>
                  <a:pt x="738768" y="2980433"/>
                  <a:pt x="738768" y="3079606"/>
                  <a:pt x="797191" y="3138029"/>
                </a:cubicBezTo>
                <a:lnTo>
                  <a:pt x="954786" y="3295624"/>
                </a:lnTo>
                <a:cubicBezTo>
                  <a:pt x="979387" y="3320225"/>
                  <a:pt x="1020898" y="3337136"/>
                  <a:pt x="1062410" y="3337136"/>
                </a:cubicBezTo>
                <a:lnTo>
                  <a:pt x="1062410" y="3337136"/>
                </a:lnTo>
                <a:cubicBezTo>
                  <a:pt x="1096232" y="3337907"/>
                  <a:pt x="1137744" y="3329446"/>
                  <a:pt x="1170804" y="3296395"/>
                </a:cubicBezTo>
                <a:close/>
                <a:moveTo>
                  <a:pt x="1170804" y="4201209"/>
                </a:moveTo>
                <a:lnTo>
                  <a:pt x="1552869" y="3819144"/>
                </a:lnTo>
                <a:cubicBezTo>
                  <a:pt x="1611292" y="3760721"/>
                  <a:pt x="1611292" y="3661549"/>
                  <a:pt x="1552869" y="3603126"/>
                </a:cubicBezTo>
                <a:cubicBezTo>
                  <a:pt x="1494447" y="3544703"/>
                  <a:pt x="1395274" y="3544703"/>
                  <a:pt x="1336851" y="3603126"/>
                </a:cubicBezTo>
                <a:lnTo>
                  <a:pt x="1063181" y="3876796"/>
                </a:lnTo>
                <a:lnTo>
                  <a:pt x="1004758" y="3826825"/>
                </a:lnTo>
                <a:cubicBezTo>
                  <a:pt x="946335" y="3768402"/>
                  <a:pt x="847162" y="3768402"/>
                  <a:pt x="788739" y="3826825"/>
                </a:cubicBezTo>
                <a:cubicBezTo>
                  <a:pt x="730316" y="3885248"/>
                  <a:pt x="730316" y="3984420"/>
                  <a:pt x="788739" y="4042843"/>
                </a:cubicBezTo>
                <a:lnTo>
                  <a:pt x="946335" y="4200439"/>
                </a:lnTo>
                <a:cubicBezTo>
                  <a:pt x="970935" y="4225039"/>
                  <a:pt x="1012447" y="4241950"/>
                  <a:pt x="1053959" y="4241950"/>
                </a:cubicBezTo>
                <a:lnTo>
                  <a:pt x="1053959" y="4241950"/>
                </a:lnTo>
                <a:cubicBezTo>
                  <a:pt x="1096232" y="4251172"/>
                  <a:pt x="1137744" y="4234261"/>
                  <a:pt x="1170804" y="4201209"/>
                </a:cubicBezTo>
                <a:close/>
                <a:moveTo>
                  <a:pt x="1170804" y="5114484"/>
                </a:moveTo>
                <a:lnTo>
                  <a:pt x="1552869" y="4732419"/>
                </a:lnTo>
                <a:cubicBezTo>
                  <a:pt x="1611292" y="4673996"/>
                  <a:pt x="1611292" y="4574823"/>
                  <a:pt x="1552869" y="4516400"/>
                </a:cubicBezTo>
                <a:cubicBezTo>
                  <a:pt x="1494447" y="4457977"/>
                  <a:pt x="1395274" y="4457977"/>
                  <a:pt x="1336851" y="4516400"/>
                </a:cubicBezTo>
                <a:lnTo>
                  <a:pt x="1063181" y="4790071"/>
                </a:lnTo>
                <a:lnTo>
                  <a:pt x="1013209" y="4740099"/>
                </a:lnTo>
                <a:cubicBezTo>
                  <a:pt x="954786" y="4681676"/>
                  <a:pt x="855613" y="4681676"/>
                  <a:pt x="797191" y="4740099"/>
                </a:cubicBezTo>
                <a:cubicBezTo>
                  <a:pt x="738768" y="4798522"/>
                  <a:pt x="738768" y="4897694"/>
                  <a:pt x="797191" y="4956117"/>
                </a:cubicBezTo>
                <a:lnTo>
                  <a:pt x="954786" y="5113713"/>
                </a:lnTo>
                <a:cubicBezTo>
                  <a:pt x="979387" y="5138313"/>
                  <a:pt x="1020898" y="5155225"/>
                  <a:pt x="1062410" y="5155225"/>
                </a:cubicBezTo>
                <a:lnTo>
                  <a:pt x="1062410" y="5155225"/>
                </a:lnTo>
                <a:cubicBezTo>
                  <a:pt x="1096232" y="5155995"/>
                  <a:pt x="1137744" y="5139084"/>
                  <a:pt x="1170804" y="5114484"/>
                </a:cubicBezTo>
                <a:close/>
                <a:moveTo>
                  <a:pt x="1170804" y="6027749"/>
                </a:moveTo>
                <a:lnTo>
                  <a:pt x="1552869" y="5645684"/>
                </a:lnTo>
                <a:cubicBezTo>
                  <a:pt x="1611292" y="5587261"/>
                  <a:pt x="1611292" y="5488089"/>
                  <a:pt x="1552869" y="5429666"/>
                </a:cubicBezTo>
                <a:cubicBezTo>
                  <a:pt x="1494447" y="5371243"/>
                  <a:pt x="1395274" y="5371243"/>
                  <a:pt x="1336851" y="5429666"/>
                </a:cubicBezTo>
                <a:lnTo>
                  <a:pt x="1063181" y="5703337"/>
                </a:lnTo>
                <a:lnTo>
                  <a:pt x="1004758" y="5653365"/>
                </a:lnTo>
                <a:cubicBezTo>
                  <a:pt x="946335" y="5594942"/>
                  <a:pt x="847162" y="5594942"/>
                  <a:pt x="788739" y="5653365"/>
                </a:cubicBezTo>
                <a:cubicBezTo>
                  <a:pt x="730316" y="5711788"/>
                  <a:pt x="730316" y="5810960"/>
                  <a:pt x="788739" y="5869383"/>
                </a:cubicBezTo>
                <a:lnTo>
                  <a:pt x="946335" y="6026979"/>
                </a:lnTo>
                <a:cubicBezTo>
                  <a:pt x="979387" y="6060039"/>
                  <a:pt x="1012447" y="6068490"/>
                  <a:pt x="1053959" y="6068490"/>
                </a:cubicBezTo>
                <a:cubicBezTo>
                  <a:pt x="1096232" y="6077721"/>
                  <a:pt x="1137744" y="6060809"/>
                  <a:pt x="1170804" y="6027749"/>
                </a:cubicBez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3" name="Forma libre 382">
            <a:extLst>
              <a:ext uri="{FF2B5EF4-FFF2-40B4-BE49-F238E27FC236}">
                <a16:creationId xmlns:a16="http://schemas.microsoft.com/office/drawing/2014/main" id="{5909C8BF-9265-1847-83EE-D153448D9C81}"/>
              </a:ext>
            </a:extLst>
          </p:cNvPr>
          <p:cNvSpPr/>
          <p:nvPr/>
        </p:nvSpPr>
        <p:spPr>
          <a:xfrm>
            <a:off x="5038879" y="2734515"/>
            <a:ext cx="219293" cy="311419"/>
          </a:xfrm>
          <a:custGeom>
            <a:avLst/>
            <a:gdLst>
              <a:gd name="connsiteX0" fmla="*/ 4773515 w 4823113"/>
              <a:gd name="connsiteY0" fmla="*/ 1936441 h 6849340"/>
              <a:gd name="connsiteX1" fmla="*/ 2421628 w 4823113"/>
              <a:gd name="connsiteY1" fmla="*/ 0 h 6849340"/>
              <a:gd name="connsiteX2" fmla="*/ 1939707 w 4823113"/>
              <a:gd name="connsiteY2" fmla="*/ 47227 h 6849340"/>
              <a:gd name="connsiteX3" fmla="*/ 409100 w 4823113"/>
              <a:gd name="connsiteY3" fmla="*/ 1067051 h 6849340"/>
              <a:gd name="connsiteX4" fmla="*/ 50501 w 4823113"/>
              <a:gd name="connsiteY4" fmla="*/ 2889790 h 6849340"/>
              <a:gd name="connsiteX5" fmla="*/ 465955 w 4823113"/>
              <a:gd name="connsiteY5" fmla="*/ 4042557 h 6849340"/>
              <a:gd name="connsiteX6" fmla="*/ 1741171 w 4823113"/>
              <a:gd name="connsiteY6" fmla="*/ 6167914 h 6849340"/>
              <a:gd name="connsiteX7" fmla="*/ 2119010 w 4823113"/>
              <a:gd name="connsiteY7" fmla="*/ 6677822 h 6849340"/>
              <a:gd name="connsiteX8" fmla="*/ 2119010 w 4823113"/>
              <a:gd name="connsiteY8" fmla="*/ 6687442 h 6849340"/>
              <a:gd name="connsiteX9" fmla="*/ 2146997 w 4823113"/>
              <a:gd name="connsiteY9" fmla="*/ 6725049 h 6849340"/>
              <a:gd name="connsiteX10" fmla="*/ 2156617 w 4823113"/>
              <a:gd name="connsiteY10" fmla="*/ 6734669 h 6849340"/>
              <a:gd name="connsiteX11" fmla="*/ 2412008 w 4823113"/>
              <a:gd name="connsiteY11" fmla="*/ 6857117 h 6849340"/>
              <a:gd name="connsiteX12" fmla="*/ 2695386 w 4823113"/>
              <a:gd name="connsiteY12" fmla="*/ 6705808 h 6849340"/>
              <a:gd name="connsiteX13" fmla="*/ 3696844 w 4823113"/>
              <a:gd name="connsiteY13" fmla="*/ 5251297 h 6849340"/>
              <a:gd name="connsiteX14" fmla="*/ 4707923 w 4823113"/>
              <a:gd name="connsiteY14" fmla="*/ 3163547 h 6849340"/>
              <a:gd name="connsiteX15" fmla="*/ 4773515 w 4823113"/>
              <a:gd name="connsiteY15" fmla="*/ 1936441 h 6849340"/>
              <a:gd name="connsiteX16" fmla="*/ 4366816 w 4823113"/>
              <a:gd name="connsiteY16" fmla="*/ 3060339 h 6849340"/>
              <a:gd name="connsiteX17" fmla="*/ 3394226 w 4823113"/>
              <a:gd name="connsiteY17" fmla="*/ 5063248 h 6849340"/>
              <a:gd name="connsiteX18" fmla="*/ 2421637 w 4823113"/>
              <a:gd name="connsiteY18" fmla="*/ 6480152 h 6849340"/>
              <a:gd name="connsiteX19" fmla="*/ 2412017 w 4823113"/>
              <a:gd name="connsiteY19" fmla="*/ 6489772 h 6849340"/>
              <a:gd name="connsiteX20" fmla="*/ 2402396 w 4823113"/>
              <a:gd name="connsiteY20" fmla="*/ 6470532 h 6849340"/>
              <a:gd name="connsiteX21" fmla="*/ 2392776 w 4823113"/>
              <a:gd name="connsiteY21" fmla="*/ 6460912 h 6849340"/>
              <a:gd name="connsiteX22" fmla="*/ 2392776 w 4823113"/>
              <a:gd name="connsiteY22" fmla="*/ 6460912 h 6849340"/>
              <a:gd name="connsiteX23" fmla="*/ 2024557 w 4823113"/>
              <a:gd name="connsiteY23" fmla="*/ 5951004 h 6849340"/>
              <a:gd name="connsiteX24" fmla="*/ 777328 w 4823113"/>
              <a:gd name="connsiteY24" fmla="*/ 3882494 h 6849340"/>
              <a:gd name="connsiteX25" fmla="*/ 389868 w 4823113"/>
              <a:gd name="connsiteY25" fmla="*/ 2805823 h 6849340"/>
              <a:gd name="connsiteX26" fmla="*/ 692495 w 4823113"/>
              <a:gd name="connsiteY26" fmla="*/ 1247230 h 6849340"/>
              <a:gd name="connsiteX27" fmla="*/ 2005316 w 4823113"/>
              <a:gd name="connsiteY27" fmla="*/ 377848 h 6849340"/>
              <a:gd name="connsiteX28" fmla="*/ 2420771 w 4823113"/>
              <a:gd name="connsiteY28" fmla="*/ 340242 h 6849340"/>
              <a:gd name="connsiteX29" fmla="*/ 4432425 w 4823113"/>
              <a:gd name="connsiteY29" fmla="*/ 2002917 h 6849340"/>
              <a:gd name="connsiteX30" fmla="*/ 4366816 w 4823113"/>
              <a:gd name="connsiteY30" fmla="*/ 3060339 h 6849340"/>
              <a:gd name="connsiteX31" fmla="*/ 2392768 w 4823113"/>
              <a:gd name="connsiteY31" fmla="*/ 1265596 h 6849340"/>
              <a:gd name="connsiteX32" fmla="*/ 1278481 w 4823113"/>
              <a:gd name="connsiteY32" fmla="*/ 2379882 h 6849340"/>
              <a:gd name="connsiteX33" fmla="*/ 2392768 w 4823113"/>
              <a:gd name="connsiteY33" fmla="*/ 3494168 h 6849340"/>
              <a:gd name="connsiteX34" fmla="*/ 3507054 w 4823113"/>
              <a:gd name="connsiteY34" fmla="*/ 2379882 h 6849340"/>
              <a:gd name="connsiteX35" fmla="*/ 2392768 w 4823113"/>
              <a:gd name="connsiteY35" fmla="*/ 1265596 h 6849340"/>
              <a:gd name="connsiteX36" fmla="*/ 2392768 w 4823113"/>
              <a:gd name="connsiteY36" fmla="*/ 3145181 h 6849340"/>
              <a:gd name="connsiteX37" fmla="*/ 1627460 w 4823113"/>
              <a:gd name="connsiteY37" fmla="*/ 2379873 h 6849340"/>
              <a:gd name="connsiteX38" fmla="*/ 2392768 w 4823113"/>
              <a:gd name="connsiteY38" fmla="*/ 1614565 h 6849340"/>
              <a:gd name="connsiteX39" fmla="*/ 3158075 w 4823113"/>
              <a:gd name="connsiteY39" fmla="*/ 2379873 h 6849340"/>
              <a:gd name="connsiteX40" fmla="*/ 2392768 w 4823113"/>
              <a:gd name="connsiteY40" fmla="*/ 3145181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823113" h="6849340">
                <a:moveTo>
                  <a:pt x="4773515" y="1936441"/>
                </a:moveTo>
                <a:cubicBezTo>
                  <a:pt x="4537365" y="793294"/>
                  <a:pt x="3564776" y="0"/>
                  <a:pt x="2421628" y="0"/>
                </a:cubicBezTo>
                <a:cubicBezTo>
                  <a:pt x="2260699" y="0"/>
                  <a:pt x="2100636" y="19240"/>
                  <a:pt x="1939707" y="47227"/>
                </a:cubicBezTo>
                <a:cubicBezTo>
                  <a:pt x="1306467" y="169675"/>
                  <a:pt x="768573" y="529157"/>
                  <a:pt x="409100" y="1067051"/>
                </a:cubicBezTo>
                <a:cubicBezTo>
                  <a:pt x="50501" y="1605828"/>
                  <a:pt x="-82442" y="2247805"/>
                  <a:pt x="50501" y="2889790"/>
                </a:cubicBezTo>
                <a:cubicBezTo>
                  <a:pt x="135343" y="3314865"/>
                  <a:pt x="305892" y="3711945"/>
                  <a:pt x="465955" y="4042557"/>
                </a:cubicBezTo>
                <a:cubicBezTo>
                  <a:pt x="777328" y="4703783"/>
                  <a:pt x="1184028" y="5374620"/>
                  <a:pt x="1741171" y="6167914"/>
                </a:cubicBezTo>
                <a:cubicBezTo>
                  <a:pt x="1863619" y="6337598"/>
                  <a:pt x="1986942" y="6508147"/>
                  <a:pt x="2119010" y="6677822"/>
                </a:cubicBezTo>
                <a:cubicBezTo>
                  <a:pt x="2119010" y="6677822"/>
                  <a:pt x="2119010" y="6677822"/>
                  <a:pt x="2119010" y="6687442"/>
                </a:cubicBezTo>
                <a:lnTo>
                  <a:pt x="2146997" y="6725049"/>
                </a:lnTo>
                <a:lnTo>
                  <a:pt x="2156617" y="6734669"/>
                </a:lnTo>
                <a:cubicBezTo>
                  <a:pt x="2223093" y="6819511"/>
                  <a:pt x="2317546" y="6857117"/>
                  <a:pt x="2412008" y="6857117"/>
                </a:cubicBezTo>
                <a:cubicBezTo>
                  <a:pt x="2478484" y="6857117"/>
                  <a:pt x="2591312" y="6829131"/>
                  <a:pt x="2695386" y="6705808"/>
                </a:cubicBezTo>
                <a:cubicBezTo>
                  <a:pt x="3073225" y="6214266"/>
                  <a:pt x="3394218" y="5733219"/>
                  <a:pt x="3696844" y="5251297"/>
                </a:cubicBezTo>
                <a:cubicBezTo>
                  <a:pt x="4037077" y="4703774"/>
                  <a:pt x="4452532" y="3976081"/>
                  <a:pt x="4707923" y="3163547"/>
                </a:cubicBezTo>
                <a:cubicBezTo>
                  <a:pt x="4839117" y="2748101"/>
                  <a:pt x="4858357" y="2332647"/>
                  <a:pt x="4773515" y="1936441"/>
                </a:cubicBezTo>
                <a:close/>
                <a:moveTo>
                  <a:pt x="4366816" y="3060339"/>
                </a:moveTo>
                <a:cubicBezTo>
                  <a:pt x="4121044" y="3835267"/>
                  <a:pt x="3715210" y="4534099"/>
                  <a:pt x="3394226" y="5063248"/>
                </a:cubicBezTo>
                <a:cubicBezTo>
                  <a:pt x="3101220" y="5535549"/>
                  <a:pt x="2780236" y="5998230"/>
                  <a:pt x="2421637" y="6480152"/>
                </a:cubicBezTo>
                <a:cubicBezTo>
                  <a:pt x="2421637" y="6480152"/>
                  <a:pt x="2421637" y="6489772"/>
                  <a:pt x="2412017" y="6489772"/>
                </a:cubicBezTo>
                <a:lnTo>
                  <a:pt x="2402396" y="6470532"/>
                </a:lnTo>
                <a:cubicBezTo>
                  <a:pt x="2402396" y="6470532"/>
                  <a:pt x="2402396" y="6460912"/>
                  <a:pt x="2392776" y="6460912"/>
                </a:cubicBezTo>
                <a:lnTo>
                  <a:pt x="2392776" y="6460912"/>
                </a:lnTo>
                <a:cubicBezTo>
                  <a:pt x="2270328" y="6291237"/>
                  <a:pt x="2147005" y="6120678"/>
                  <a:pt x="2024557" y="5951004"/>
                </a:cubicBezTo>
                <a:cubicBezTo>
                  <a:pt x="1477034" y="5176076"/>
                  <a:pt x="1079954" y="4524479"/>
                  <a:pt x="777328" y="3882494"/>
                </a:cubicBezTo>
                <a:cubicBezTo>
                  <a:pt x="626019" y="3571122"/>
                  <a:pt x="465955" y="3202028"/>
                  <a:pt x="389868" y="2805823"/>
                </a:cubicBezTo>
                <a:cubicBezTo>
                  <a:pt x="276165" y="2258300"/>
                  <a:pt x="389868" y="1700282"/>
                  <a:pt x="692495" y="1247230"/>
                </a:cubicBezTo>
                <a:cubicBezTo>
                  <a:pt x="995121" y="794177"/>
                  <a:pt x="1467423" y="481922"/>
                  <a:pt x="2005316" y="377848"/>
                </a:cubicBezTo>
                <a:cubicBezTo>
                  <a:pt x="2147005" y="349862"/>
                  <a:pt x="2279074" y="340242"/>
                  <a:pt x="2420771" y="340242"/>
                </a:cubicBezTo>
                <a:cubicBezTo>
                  <a:pt x="3402989" y="340242"/>
                  <a:pt x="4225144" y="1020708"/>
                  <a:pt x="4432425" y="2002917"/>
                </a:cubicBezTo>
                <a:cubicBezTo>
                  <a:pt x="4508504" y="2342267"/>
                  <a:pt x="4480518" y="2700866"/>
                  <a:pt x="4366816" y="3060339"/>
                </a:cubicBezTo>
                <a:close/>
                <a:moveTo>
                  <a:pt x="2392768" y="1265596"/>
                </a:moveTo>
                <a:cubicBezTo>
                  <a:pt x="1778777" y="1265596"/>
                  <a:pt x="1278481" y="1765883"/>
                  <a:pt x="1278481" y="2379882"/>
                </a:cubicBezTo>
                <a:cubicBezTo>
                  <a:pt x="1278481" y="2993881"/>
                  <a:pt x="1778769" y="3494168"/>
                  <a:pt x="2392768" y="3494168"/>
                </a:cubicBezTo>
                <a:cubicBezTo>
                  <a:pt x="3006767" y="3494168"/>
                  <a:pt x="3507054" y="2993881"/>
                  <a:pt x="3507054" y="2379882"/>
                </a:cubicBezTo>
                <a:cubicBezTo>
                  <a:pt x="3507054" y="1765883"/>
                  <a:pt x="3006758" y="1265596"/>
                  <a:pt x="2392768" y="1265596"/>
                </a:cubicBezTo>
                <a:close/>
                <a:moveTo>
                  <a:pt x="2392768" y="3145181"/>
                </a:moveTo>
                <a:cubicBezTo>
                  <a:pt x="1967693" y="3145181"/>
                  <a:pt x="1627460" y="2804948"/>
                  <a:pt x="1627460" y="2379873"/>
                </a:cubicBezTo>
                <a:cubicBezTo>
                  <a:pt x="1627460" y="1954799"/>
                  <a:pt x="1967693" y="1614565"/>
                  <a:pt x="2392768" y="1614565"/>
                </a:cubicBezTo>
                <a:cubicBezTo>
                  <a:pt x="2817843" y="1614565"/>
                  <a:pt x="3158075" y="1954799"/>
                  <a:pt x="3158075" y="2379873"/>
                </a:cubicBezTo>
                <a:cubicBezTo>
                  <a:pt x="3158075" y="2804948"/>
                  <a:pt x="2817834" y="3145181"/>
                  <a:pt x="2392768" y="3145181"/>
                </a:cubicBez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5" name="Forma libre 384">
            <a:extLst>
              <a:ext uri="{FF2B5EF4-FFF2-40B4-BE49-F238E27FC236}">
                <a16:creationId xmlns:a16="http://schemas.microsoft.com/office/drawing/2014/main" id="{B353A01F-E69D-B147-AC4A-D5651AD847D0}"/>
              </a:ext>
            </a:extLst>
          </p:cNvPr>
          <p:cNvSpPr/>
          <p:nvPr/>
        </p:nvSpPr>
        <p:spPr>
          <a:xfrm>
            <a:off x="2861016" y="2735892"/>
            <a:ext cx="301831" cy="236730"/>
          </a:xfrm>
          <a:custGeom>
            <a:avLst/>
            <a:gdLst>
              <a:gd name="connsiteX0" fmla="*/ 5792543 w 5829300"/>
              <a:gd name="connsiteY0" fmla="*/ 2658628 h 4572000"/>
              <a:gd name="connsiteX1" fmla="*/ 5792543 w 5829300"/>
              <a:gd name="connsiteY1" fmla="*/ 2843089 h 4572000"/>
              <a:gd name="connsiteX2" fmla="*/ 5700637 w 5829300"/>
              <a:gd name="connsiteY2" fmla="*/ 2878541 h 4572000"/>
              <a:gd name="connsiteX3" fmla="*/ 5608730 w 5829300"/>
              <a:gd name="connsiteY3" fmla="*/ 2843089 h 4572000"/>
              <a:gd name="connsiteX4" fmla="*/ 5162341 w 5829300"/>
              <a:gd name="connsiteY4" fmla="*/ 2396700 h 4572000"/>
              <a:gd name="connsiteX5" fmla="*/ 4715952 w 5829300"/>
              <a:gd name="connsiteY5" fmla="*/ 2843089 h 4572000"/>
              <a:gd name="connsiteX6" fmla="*/ 4624045 w 5829300"/>
              <a:gd name="connsiteY6" fmla="*/ 2878541 h 4572000"/>
              <a:gd name="connsiteX7" fmla="*/ 4532138 w 5829300"/>
              <a:gd name="connsiteY7" fmla="*/ 2843089 h 4572000"/>
              <a:gd name="connsiteX8" fmla="*/ 4532138 w 5829300"/>
              <a:gd name="connsiteY8" fmla="*/ 2658628 h 4572000"/>
              <a:gd name="connsiteX9" fmla="*/ 4978527 w 5829300"/>
              <a:gd name="connsiteY9" fmla="*/ 2212239 h 4572000"/>
              <a:gd name="connsiteX10" fmla="*/ 4532138 w 5829300"/>
              <a:gd name="connsiteY10" fmla="*/ 1765849 h 4572000"/>
              <a:gd name="connsiteX11" fmla="*/ 4532138 w 5829300"/>
              <a:gd name="connsiteY11" fmla="*/ 1581388 h 4572000"/>
              <a:gd name="connsiteX12" fmla="*/ 4716599 w 5829300"/>
              <a:gd name="connsiteY12" fmla="*/ 1581388 h 4572000"/>
              <a:gd name="connsiteX13" fmla="*/ 5162989 w 5829300"/>
              <a:gd name="connsiteY13" fmla="*/ 2027777 h 4572000"/>
              <a:gd name="connsiteX14" fmla="*/ 5609378 w 5829300"/>
              <a:gd name="connsiteY14" fmla="*/ 1581388 h 4572000"/>
              <a:gd name="connsiteX15" fmla="*/ 5793838 w 5829300"/>
              <a:gd name="connsiteY15" fmla="*/ 1581388 h 4572000"/>
              <a:gd name="connsiteX16" fmla="*/ 5793838 w 5829300"/>
              <a:gd name="connsiteY16" fmla="*/ 1765849 h 4572000"/>
              <a:gd name="connsiteX17" fmla="*/ 5347449 w 5829300"/>
              <a:gd name="connsiteY17" fmla="*/ 2212239 h 4572000"/>
              <a:gd name="connsiteX18" fmla="*/ 5792543 w 5829300"/>
              <a:gd name="connsiteY18" fmla="*/ 2658628 h 4572000"/>
              <a:gd name="connsiteX19" fmla="*/ 3899983 w 5829300"/>
              <a:gd name="connsiteY19" fmla="*/ 241564 h 4572000"/>
              <a:gd name="connsiteX20" fmla="*/ 3899983 w 5829300"/>
              <a:gd name="connsiteY20" fmla="*/ 4055555 h 4572000"/>
              <a:gd name="connsiteX21" fmla="*/ 3899983 w 5829300"/>
              <a:gd name="connsiteY21" fmla="*/ 4062774 h 4572000"/>
              <a:gd name="connsiteX22" fmla="*/ 3715522 w 5829300"/>
              <a:gd name="connsiteY22" fmla="*/ 4254456 h 4572000"/>
              <a:gd name="connsiteX23" fmla="*/ 3715522 w 5829300"/>
              <a:gd name="connsiteY23" fmla="*/ 4254456 h 4572000"/>
              <a:gd name="connsiteX24" fmla="*/ 3531060 w 5829300"/>
              <a:gd name="connsiteY24" fmla="*/ 4176341 h 4572000"/>
              <a:gd name="connsiteX25" fmla="*/ 2424941 w 5829300"/>
              <a:gd name="connsiteY25" fmla="*/ 3296698 h 4572000"/>
              <a:gd name="connsiteX26" fmla="*/ 1992335 w 5829300"/>
              <a:gd name="connsiteY26" fmla="*/ 3296698 h 4572000"/>
              <a:gd name="connsiteX27" fmla="*/ 1992335 w 5829300"/>
              <a:gd name="connsiteY27" fmla="*/ 4140899 h 4572000"/>
              <a:gd name="connsiteX28" fmla="*/ 1559728 w 5829300"/>
              <a:gd name="connsiteY28" fmla="*/ 4573505 h 4572000"/>
              <a:gd name="connsiteX29" fmla="*/ 1177014 w 5829300"/>
              <a:gd name="connsiteY29" fmla="*/ 4573505 h 4572000"/>
              <a:gd name="connsiteX30" fmla="*/ 744407 w 5829300"/>
              <a:gd name="connsiteY30" fmla="*/ 4140899 h 4572000"/>
              <a:gd name="connsiteX31" fmla="*/ 744407 w 5829300"/>
              <a:gd name="connsiteY31" fmla="*/ 3296698 h 4572000"/>
              <a:gd name="connsiteX32" fmla="*/ 425377 w 5829300"/>
              <a:gd name="connsiteY32" fmla="*/ 3296698 h 4572000"/>
              <a:gd name="connsiteX33" fmla="*/ 0 w 5829300"/>
              <a:gd name="connsiteY33" fmla="*/ 2871321 h 4572000"/>
              <a:gd name="connsiteX34" fmla="*/ 0 w 5829300"/>
              <a:gd name="connsiteY34" fmla="*/ 1333252 h 4572000"/>
              <a:gd name="connsiteX35" fmla="*/ 425377 w 5829300"/>
              <a:gd name="connsiteY35" fmla="*/ 907875 h 4572000"/>
              <a:gd name="connsiteX36" fmla="*/ 2432152 w 5829300"/>
              <a:gd name="connsiteY36" fmla="*/ 907875 h 4572000"/>
              <a:gd name="connsiteX37" fmla="*/ 3502828 w 5829300"/>
              <a:gd name="connsiteY37" fmla="*/ 49892 h 4572000"/>
              <a:gd name="connsiteX38" fmla="*/ 3523831 w 5829300"/>
              <a:gd name="connsiteY38" fmla="*/ 35452 h 4572000"/>
              <a:gd name="connsiteX39" fmla="*/ 3672850 w 5829300"/>
              <a:gd name="connsiteY39" fmla="*/ 0 h 4572000"/>
              <a:gd name="connsiteX40" fmla="*/ 3899983 w 5829300"/>
              <a:gd name="connsiteY40" fmla="*/ 241564 h 4572000"/>
              <a:gd name="connsiteX41" fmla="*/ 426034 w 5829300"/>
              <a:gd name="connsiteY41" fmla="*/ 3034770 h 4572000"/>
              <a:gd name="connsiteX42" fmla="*/ 879643 w 5829300"/>
              <a:gd name="connsiteY42" fmla="*/ 3034770 h 4572000"/>
              <a:gd name="connsiteX43" fmla="*/ 1864976 w 5829300"/>
              <a:gd name="connsiteY43" fmla="*/ 3034770 h 4572000"/>
              <a:gd name="connsiteX44" fmla="*/ 2346817 w 5829300"/>
              <a:gd name="connsiteY44" fmla="*/ 3034770 h 4572000"/>
              <a:gd name="connsiteX45" fmla="*/ 2346817 w 5829300"/>
              <a:gd name="connsiteY45" fmla="*/ 1170442 h 4572000"/>
              <a:gd name="connsiteX46" fmla="*/ 426034 w 5829300"/>
              <a:gd name="connsiteY46" fmla="*/ 1170442 h 4572000"/>
              <a:gd name="connsiteX47" fmla="*/ 263233 w 5829300"/>
              <a:gd name="connsiteY47" fmla="*/ 1333243 h 4572000"/>
              <a:gd name="connsiteX48" fmla="*/ 263233 w 5829300"/>
              <a:gd name="connsiteY48" fmla="*/ 2871969 h 4572000"/>
              <a:gd name="connsiteX49" fmla="*/ 426034 w 5829300"/>
              <a:gd name="connsiteY49" fmla="*/ 3034770 h 4572000"/>
              <a:gd name="connsiteX50" fmla="*/ 1730407 w 5829300"/>
              <a:gd name="connsiteY50" fmla="*/ 3296698 h 4572000"/>
              <a:gd name="connsiteX51" fmla="*/ 1006993 w 5829300"/>
              <a:gd name="connsiteY51" fmla="*/ 3296698 h 4572000"/>
              <a:gd name="connsiteX52" fmla="*/ 1006993 w 5829300"/>
              <a:gd name="connsiteY52" fmla="*/ 4140899 h 4572000"/>
              <a:gd name="connsiteX53" fmla="*/ 1177014 w 5829300"/>
              <a:gd name="connsiteY53" fmla="*/ 4310920 h 4572000"/>
              <a:gd name="connsiteX54" fmla="*/ 1559728 w 5829300"/>
              <a:gd name="connsiteY54" fmla="*/ 4310920 h 4572000"/>
              <a:gd name="connsiteX55" fmla="*/ 1729750 w 5829300"/>
              <a:gd name="connsiteY55" fmla="*/ 4140899 h 4572000"/>
              <a:gd name="connsiteX56" fmla="*/ 1729750 w 5829300"/>
              <a:gd name="connsiteY56" fmla="*/ 3296698 h 4572000"/>
              <a:gd name="connsiteX57" fmla="*/ 1730407 w 5829300"/>
              <a:gd name="connsiteY57" fmla="*/ 3296698 h 4572000"/>
              <a:gd name="connsiteX58" fmla="*/ 3637407 w 5829300"/>
              <a:gd name="connsiteY58" fmla="*/ 277016 h 4572000"/>
              <a:gd name="connsiteX59" fmla="*/ 2602183 w 5829300"/>
              <a:gd name="connsiteY59" fmla="*/ 1106119 h 4572000"/>
              <a:gd name="connsiteX60" fmla="*/ 2602183 w 5829300"/>
              <a:gd name="connsiteY60" fmla="*/ 3105674 h 4572000"/>
              <a:gd name="connsiteX61" fmla="*/ 3630187 w 5829300"/>
              <a:gd name="connsiteY61" fmla="*/ 3928205 h 4572000"/>
              <a:gd name="connsiteX62" fmla="*/ 3630187 w 5829300"/>
              <a:gd name="connsiteY62" fmla="*/ 277016 h 4572000"/>
              <a:gd name="connsiteX63" fmla="*/ 3637407 w 5829300"/>
              <a:gd name="connsiteY63" fmla="*/ 277016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29300" h="4572000">
                <a:moveTo>
                  <a:pt x="5792543" y="2658628"/>
                </a:moveTo>
                <a:cubicBezTo>
                  <a:pt x="5842435" y="2708520"/>
                  <a:pt x="5842435" y="2793197"/>
                  <a:pt x="5792543" y="2843089"/>
                </a:cubicBezTo>
                <a:cubicBezTo>
                  <a:pt x="5764311" y="2871321"/>
                  <a:pt x="5736088" y="2878541"/>
                  <a:pt x="5700637" y="2878541"/>
                </a:cubicBezTo>
                <a:cubicBezTo>
                  <a:pt x="5665185" y="2878541"/>
                  <a:pt x="5636962" y="2864101"/>
                  <a:pt x="5608730" y="2843089"/>
                </a:cubicBezTo>
                <a:lnTo>
                  <a:pt x="5162341" y="2396700"/>
                </a:lnTo>
                <a:lnTo>
                  <a:pt x="4715952" y="2843089"/>
                </a:lnTo>
                <a:cubicBezTo>
                  <a:pt x="4687719" y="2871321"/>
                  <a:pt x="4659497" y="2878541"/>
                  <a:pt x="4624045" y="2878541"/>
                </a:cubicBezTo>
                <a:cubicBezTo>
                  <a:pt x="4588593" y="2878541"/>
                  <a:pt x="4560370" y="2864101"/>
                  <a:pt x="4532138" y="2843089"/>
                </a:cubicBezTo>
                <a:cubicBezTo>
                  <a:pt x="4482246" y="2793197"/>
                  <a:pt x="4482246" y="2708520"/>
                  <a:pt x="4532138" y="2658628"/>
                </a:cubicBezTo>
                <a:lnTo>
                  <a:pt x="4978527" y="2212239"/>
                </a:lnTo>
                <a:lnTo>
                  <a:pt x="4532138" y="1765849"/>
                </a:lnTo>
                <a:cubicBezTo>
                  <a:pt x="4482246" y="1715957"/>
                  <a:pt x="4482246" y="1631280"/>
                  <a:pt x="4532138" y="1581388"/>
                </a:cubicBezTo>
                <a:cubicBezTo>
                  <a:pt x="4582030" y="1531496"/>
                  <a:pt x="4666707" y="1531496"/>
                  <a:pt x="4716599" y="1581388"/>
                </a:cubicBezTo>
                <a:lnTo>
                  <a:pt x="5162989" y="2027777"/>
                </a:lnTo>
                <a:lnTo>
                  <a:pt x="5609378" y="1581388"/>
                </a:lnTo>
                <a:cubicBezTo>
                  <a:pt x="5659269" y="1531496"/>
                  <a:pt x="5743947" y="1531496"/>
                  <a:pt x="5793838" y="1581388"/>
                </a:cubicBezTo>
                <a:cubicBezTo>
                  <a:pt x="5843731" y="1631280"/>
                  <a:pt x="5843731" y="1715957"/>
                  <a:pt x="5793838" y="1765849"/>
                </a:cubicBezTo>
                <a:lnTo>
                  <a:pt x="5347449" y="2212239"/>
                </a:lnTo>
                <a:lnTo>
                  <a:pt x="5792543" y="2658628"/>
                </a:lnTo>
                <a:close/>
                <a:moveTo>
                  <a:pt x="3899983" y="241564"/>
                </a:moveTo>
                <a:lnTo>
                  <a:pt x="3899983" y="4055555"/>
                </a:lnTo>
                <a:lnTo>
                  <a:pt x="3899983" y="4062774"/>
                </a:lnTo>
                <a:cubicBezTo>
                  <a:pt x="3892763" y="4197344"/>
                  <a:pt x="3800856" y="4254456"/>
                  <a:pt x="3715522" y="4254456"/>
                </a:cubicBezTo>
                <a:lnTo>
                  <a:pt x="3715522" y="4254456"/>
                </a:lnTo>
                <a:cubicBezTo>
                  <a:pt x="3659067" y="4254456"/>
                  <a:pt x="3601955" y="4226224"/>
                  <a:pt x="3531060" y="4176341"/>
                </a:cubicBezTo>
                <a:lnTo>
                  <a:pt x="2424941" y="3296698"/>
                </a:lnTo>
                <a:lnTo>
                  <a:pt x="1992335" y="3296698"/>
                </a:lnTo>
                <a:lnTo>
                  <a:pt x="1992335" y="4140899"/>
                </a:lnTo>
                <a:cubicBezTo>
                  <a:pt x="1992335" y="4381814"/>
                  <a:pt x="1800654" y="4573505"/>
                  <a:pt x="1559728" y="4573505"/>
                </a:cubicBezTo>
                <a:lnTo>
                  <a:pt x="1177014" y="4573505"/>
                </a:lnTo>
                <a:cubicBezTo>
                  <a:pt x="936098" y="4573505"/>
                  <a:pt x="744407" y="4381824"/>
                  <a:pt x="744407" y="4140899"/>
                </a:cubicBezTo>
                <a:lnTo>
                  <a:pt x="744407" y="3296698"/>
                </a:lnTo>
                <a:lnTo>
                  <a:pt x="425377" y="3296698"/>
                </a:lnTo>
                <a:cubicBezTo>
                  <a:pt x="191681" y="3296698"/>
                  <a:pt x="0" y="3105017"/>
                  <a:pt x="0" y="2871321"/>
                </a:cubicBezTo>
                <a:lnTo>
                  <a:pt x="0" y="1333252"/>
                </a:lnTo>
                <a:cubicBezTo>
                  <a:pt x="0" y="1099557"/>
                  <a:pt x="191681" y="907875"/>
                  <a:pt x="425377" y="907875"/>
                </a:cubicBezTo>
                <a:lnTo>
                  <a:pt x="2432152" y="907875"/>
                </a:lnTo>
                <a:lnTo>
                  <a:pt x="3502828" y="49892"/>
                </a:lnTo>
                <a:cubicBezTo>
                  <a:pt x="3510048" y="42672"/>
                  <a:pt x="3517268" y="35452"/>
                  <a:pt x="3523831" y="35452"/>
                </a:cubicBezTo>
                <a:cubicBezTo>
                  <a:pt x="3523831" y="35452"/>
                  <a:pt x="3594725" y="0"/>
                  <a:pt x="3672850" y="0"/>
                </a:cubicBezTo>
                <a:cubicBezTo>
                  <a:pt x="3807428" y="-10"/>
                  <a:pt x="3899983" y="99774"/>
                  <a:pt x="3899983" y="241564"/>
                </a:cubicBezTo>
                <a:close/>
                <a:moveTo>
                  <a:pt x="426034" y="3034770"/>
                </a:moveTo>
                <a:lnTo>
                  <a:pt x="879643" y="3034770"/>
                </a:lnTo>
                <a:lnTo>
                  <a:pt x="1864976" y="3034770"/>
                </a:lnTo>
                <a:lnTo>
                  <a:pt x="2346817" y="3034770"/>
                </a:lnTo>
                <a:lnTo>
                  <a:pt x="2346817" y="1170442"/>
                </a:lnTo>
                <a:lnTo>
                  <a:pt x="426034" y="1170442"/>
                </a:lnTo>
                <a:cubicBezTo>
                  <a:pt x="340700" y="1170442"/>
                  <a:pt x="263233" y="1241336"/>
                  <a:pt x="263233" y="1333243"/>
                </a:cubicBezTo>
                <a:lnTo>
                  <a:pt x="263233" y="2871969"/>
                </a:lnTo>
                <a:cubicBezTo>
                  <a:pt x="262585" y="2963875"/>
                  <a:pt x="333480" y="3034770"/>
                  <a:pt x="426034" y="3034770"/>
                </a:cubicBezTo>
                <a:close/>
                <a:moveTo>
                  <a:pt x="1730407" y="3296698"/>
                </a:moveTo>
                <a:lnTo>
                  <a:pt x="1006993" y="3296698"/>
                </a:lnTo>
                <a:lnTo>
                  <a:pt x="1006993" y="4140899"/>
                </a:lnTo>
                <a:cubicBezTo>
                  <a:pt x="1006993" y="4232805"/>
                  <a:pt x="1085107" y="4310920"/>
                  <a:pt x="1177014" y="4310920"/>
                </a:cubicBezTo>
                <a:lnTo>
                  <a:pt x="1559728" y="4310920"/>
                </a:lnTo>
                <a:cubicBezTo>
                  <a:pt x="1651635" y="4310920"/>
                  <a:pt x="1729750" y="4232805"/>
                  <a:pt x="1729750" y="4140899"/>
                </a:cubicBezTo>
                <a:lnTo>
                  <a:pt x="1729750" y="3296698"/>
                </a:lnTo>
                <a:lnTo>
                  <a:pt x="1730407" y="3296698"/>
                </a:lnTo>
                <a:close/>
                <a:moveTo>
                  <a:pt x="3637407" y="277016"/>
                </a:moveTo>
                <a:lnTo>
                  <a:pt x="2602183" y="1106119"/>
                </a:lnTo>
                <a:lnTo>
                  <a:pt x="2602183" y="3105674"/>
                </a:lnTo>
                <a:lnTo>
                  <a:pt x="3630187" y="3928205"/>
                </a:lnTo>
                <a:lnTo>
                  <a:pt x="3630187" y="277016"/>
                </a:lnTo>
                <a:lnTo>
                  <a:pt x="3637407" y="277016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7" name="Forma libre 386">
            <a:extLst>
              <a:ext uri="{FF2B5EF4-FFF2-40B4-BE49-F238E27FC236}">
                <a16:creationId xmlns:a16="http://schemas.microsoft.com/office/drawing/2014/main" id="{86438B64-16E1-0649-938E-792B20BB091B}"/>
              </a:ext>
            </a:extLst>
          </p:cNvPr>
          <p:cNvSpPr/>
          <p:nvPr/>
        </p:nvSpPr>
        <p:spPr>
          <a:xfrm>
            <a:off x="5746736" y="3430113"/>
            <a:ext cx="301831" cy="239196"/>
          </a:xfrm>
          <a:custGeom>
            <a:avLst/>
            <a:gdLst>
              <a:gd name="connsiteX0" fmla="*/ 4775645 w 5829300"/>
              <a:gd name="connsiteY0" fmla="*/ 1269435 h 4619625"/>
              <a:gd name="connsiteX1" fmla="*/ 4782950 w 5829300"/>
              <a:gd name="connsiteY1" fmla="*/ 3011586 h 4619625"/>
              <a:gd name="connsiteX2" fmla="*/ 4660783 w 5829300"/>
              <a:gd name="connsiteY2" fmla="*/ 3083290 h 4619625"/>
              <a:gd name="connsiteX3" fmla="*/ 4603680 w 5829300"/>
              <a:gd name="connsiteY3" fmla="*/ 3068688 h 4619625"/>
              <a:gd name="connsiteX4" fmla="*/ 4539282 w 5829300"/>
              <a:gd name="connsiteY4" fmla="*/ 2889428 h 4619625"/>
              <a:gd name="connsiteX5" fmla="*/ 4546588 w 5829300"/>
              <a:gd name="connsiteY5" fmla="*/ 1390936 h 4619625"/>
              <a:gd name="connsiteX6" fmla="*/ 4597041 w 5829300"/>
              <a:gd name="connsiteY6" fmla="*/ 1211675 h 4619625"/>
              <a:gd name="connsiteX7" fmla="*/ 4775645 w 5829300"/>
              <a:gd name="connsiteY7" fmla="*/ 1269435 h 4619625"/>
              <a:gd name="connsiteX8" fmla="*/ 5464141 w 5829300"/>
              <a:gd name="connsiteY8" fmla="*/ 588245 h 4619625"/>
              <a:gd name="connsiteX9" fmla="*/ 5284880 w 5829300"/>
              <a:gd name="connsiteY9" fmla="*/ 537782 h 4619625"/>
              <a:gd name="connsiteX10" fmla="*/ 5234426 w 5829300"/>
              <a:gd name="connsiteY10" fmla="*/ 717042 h 4619625"/>
              <a:gd name="connsiteX11" fmla="*/ 5227120 w 5829300"/>
              <a:gd name="connsiteY11" fmla="*/ 3570608 h 4619625"/>
              <a:gd name="connsiteX12" fmla="*/ 5291519 w 5829300"/>
              <a:gd name="connsiteY12" fmla="*/ 3749869 h 4619625"/>
              <a:gd name="connsiteX13" fmla="*/ 5348621 w 5829300"/>
              <a:gd name="connsiteY13" fmla="*/ 3764471 h 4619625"/>
              <a:gd name="connsiteX14" fmla="*/ 5470789 w 5829300"/>
              <a:gd name="connsiteY14" fmla="*/ 3692766 h 4619625"/>
              <a:gd name="connsiteX15" fmla="*/ 5464141 w 5829300"/>
              <a:gd name="connsiteY15" fmla="*/ 588245 h 4619625"/>
              <a:gd name="connsiteX16" fmla="*/ 3937102 w 5829300"/>
              <a:gd name="connsiteY16" fmla="*/ 243659 h 4619625"/>
              <a:gd name="connsiteX17" fmla="*/ 3937102 w 5829300"/>
              <a:gd name="connsiteY17" fmla="*/ 4101084 h 4619625"/>
              <a:gd name="connsiteX18" fmla="*/ 3937102 w 5829300"/>
              <a:gd name="connsiteY18" fmla="*/ 4108390 h 4619625"/>
              <a:gd name="connsiteX19" fmla="*/ 3750535 w 5829300"/>
              <a:gd name="connsiteY19" fmla="*/ 4302262 h 4619625"/>
              <a:gd name="connsiteX20" fmla="*/ 3563970 w 5829300"/>
              <a:gd name="connsiteY20" fmla="*/ 4223252 h 4619625"/>
              <a:gd name="connsiteX21" fmla="*/ 2452554 w 5829300"/>
              <a:gd name="connsiteY21" fmla="*/ 3334255 h 4619625"/>
              <a:gd name="connsiteX22" fmla="*/ 2015023 w 5829300"/>
              <a:gd name="connsiteY22" fmla="*/ 3334255 h 4619625"/>
              <a:gd name="connsiteX23" fmla="*/ 2015023 w 5829300"/>
              <a:gd name="connsiteY23" fmla="*/ 4187400 h 4619625"/>
              <a:gd name="connsiteX24" fmla="*/ 1577492 w 5829300"/>
              <a:gd name="connsiteY24" fmla="*/ 4624931 h 4619625"/>
              <a:gd name="connsiteX25" fmla="*/ 1190425 w 5829300"/>
              <a:gd name="connsiteY25" fmla="*/ 4624931 h 4619625"/>
              <a:gd name="connsiteX26" fmla="*/ 752894 w 5829300"/>
              <a:gd name="connsiteY26" fmla="*/ 4187400 h 4619625"/>
              <a:gd name="connsiteX27" fmla="*/ 752894 w 5829300"/>
              <a:gd name="connsiteY27" fmla="*/ 3334255 h 4619625"/>
              <a:gd name="connsiteX28" fmla="*/ 430225 w 5829300"/>
              <a:gd name="connsiteY28" fmla="*/ 3334255 h 4619625"/>
              <a:gd name="connsiteX29" fmla="*/ 0 w 5829300"/>
              <a:gd name="connsiteY29" fmla="*/ 2904030 h 4619625"/>
              <a:gd name="connsiteX30" fmla="*/ 0 w 5829300"/>
              <a:gd name="connsiteY30" fmla="*/ 1347778 h 4619625"/>
              <a:gd name="connsiteX31" fmla="*/ 430225 w 5829300"/>
              <a:gd name="connsiteY31" fmla="*/ 917553 h 4619625"/>
              <a:gd name="connsiteX32" fmla="*/ 2459193 w 5829300"/>
              <a:gd name="connsiteY32" fmla="*/ 917553 h 4619625"/>
              <a:gd name="connsiteX33" fmla="*/ 3534756 w 5829300"/>
              <a:gd name="connsiteY33" fmla="*/ 49797 h 4619625"/>
              <a:gd name="connsiteX34" fmla="*/ 3563303 w 5829300"/>
              <a:gd name="connsiteY34" fmla="*/ 28546 h 4619625"/>
              <a:gd name="connsiteX35" fmla="*/ 3706711 w 5829300"/>
              <a:gd name="connsiteY35" fmla="*/ 0 h 4619625"/>
              <a:gd name="connsiteX36" fmla="*/ 3937102 w 5829300"/>
              <a:gd name="connsiteY36" fmla="*/ 243659 h 4619625"/>
              <a:gd name="connsiteX37" fmla="*/ 423586 w 5829300"/>
              <a:gd name="connsiteY37" fmla="*/ 3068679 h 4619625"/>
              <a:gd name="connsiteX38" fmla="*/ 882358 w 5829300"/>
              <a:gd name="connsiteY38" fmla="*/ 3068679 h 4619625"/>
              <a:gd name="connsiteX39" fmla="*/ 1878921 w 5829300"/>
              <a:gd name="connsiteY39" fmla="*/ 3068679 h 4619625"/>
              <a:gd name="connsiteX40" fmla="*/ 2366248 w 5829300"/>
              <a:gd name="connsiteY40" fmla="*/ 3068679 h 4619625"/>
              <a:gd name="connsiteX41" fmla="*/ 2366248 w 5829300"/>
              <a:gd name="connsiteY41" fmla="*/ 1183119 h 4619625"/>
              <a:gd name="connsiteX42" fmla="*/ 423586 w 5829300"/>
              <a:gd name="connsiteY42" fmla="*/ 1183119 h 4619625"/>
              <a:gd name="connsiteX43" fmla="*/ 258928 w 5829300"/>
              <a:gd name="connsiteY43" fmla="*/ 1347778 h 4619625"/>
              <a:gd name="connsiteX44" fmla="*/ 258928 w 5829300"/>
              <a:gd name="connsiteY44" fmla="*/ 2904030 h 4619625"/>
              <a:gd name="connsiteX45" fmla="*/ 423586 w 5829300"/>
              <a:gd name="connsiteY45" fmla="*/ 3068679 h 4619625"/>
              <a:gd name="connsiteX46" fmla="*/ 1750114 w 5829300"/>
              <a:gd name="connsiteY46" fmla="*/ 3334255 h 4619625"/>
              <a:gd name="connsiteX47" fmla="*/ 1018461 w 5829300"/>
              <a:gd name="connsiteY47" fmla="*/ 3334255 h 4619625"/>
              <a:gd name="connsiteX48" fmla="*/ 1018461 w 5829300"/>
              <a:gd name="connsiteY48" fmla="*/ 4187400 h 4619625"/>
              <a:gd name="connsiteX49" fmla="*/ 1190415 w 5829300"/>
              <a:gd name="connsiteY49" fmla="*/ 4359355 h 4619625"/>
              <a:gd name="connsiteX50" fmla="*/ 1577483 w 5829300"/>
              <a:gd name="connsiteY50" fmla="*/ 4359355 h 4619625"/>
              <a:gd name="connsiteX51" fmla="*/ 1749438 w 5829300"/>
              <a:gd name="connsiteY51" fmla="*/ 4187400 h 4619625"/>
              <a:gd name="connsiteX52" fmla="*/ 1749438 w 5829300"/>
              <a:gd name="connsiteY52" fmla="*/ 3334255 h 4619625"/>
              <a:gd name="connsiteX53" fmla="*/ 1750114 w 5829300"/>
              <a:gd name="connsiteY53" fmla="*/ 3334255 h 4619625"/>
              <a:gd name="connsiteX54" fmla="*/ 3671526 w 5829300"/>
              <a:gd name="connsiteY54" fmla="*/ 279511 h 4619625"/>
              <a:gd name="connsiteX55" fmla="*/ 2631815 w 5829300"/>
              <a:gd name="connsiteY55" fmla="*/ 1111415 h 4619625"/>
              <a:gd name="connsiteX56" fmla="*/ 2631815 w 5829300"/>
              <a:gd name="connsiteY56" fmla="*/ 3133744 h 4619625"/>
              <a:gd name="connsiteX57" fmla="*/ 3671526 w 5829300"/>
              <a:gd name="connsiteY57" fmla="*/ 3965648 h 4619625"/>
              <a:gd name="connsiteX58" fmla="*/ 3671526 w 5829300"/>
              <a:gd name="connsiteY58" fmla="*/ 279511 h 4619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829300" h="4619625">
                <a:moveTo>
                  <a:pt x="4775645" y="1269435"/>
                </a:moveTo>
                <a:cubicBezTo>
                  <a:pt x="4796885" y="1305287"/>
                  <a:pt x="5227120" y="2086727"/>
                  <a:pt x="4782950" y="3011586"/>
                </a:cubicBezTo>
                <a:cubicBezTo>
                  <a:pt x="4761710" y="3062040"/>
                  <a:pt x="4711246" y="3083290"/>
                  <a:pt x="4660783" y="3083290"/>
                </a:cubicBezTo>
                <a:cubicBezTo>
                  <a:pt x="4639542" y="3083290"/>
                  <a:pt x="4624931" y="3075985"/>
                  <a:pt x="4603680" y="3068688"/>
                </a:cubicBezTo>
                <a:cubicBezTo>
                  <a:pt x="4539282" y="3040142"/>
                  <a:pt x="4510726" y="2953826"/>
                  <a:pt x="4539282" y="2889428"/>
                </a:cubicBezTo>
                <a:cubicBezTo>
                  <a:pt x="4926350" y="2093376"/>
                  <a:pt x="4560523" y="1419492"/>
                  <a:pt x="4546588" y="1390936"/>
                </a:cubicBezTo>
                <a:cubicBezTo>
                  <a:pt x="4510735" y="1326537"/>
                  <a:pt x="4531986" y="1247527"/>
                  <a:pt x="4597041" y="1211675"/>
                </a:cubicBezTo>
                <a:cubicBezTo>
                  <a:pt x="4661449" y="1183119"/>
                  <a:pt x="4739793" y="1204370"/>
                  <a:pt x="4775645" y="1269435"/>
                </a:cubicBezTo>
                <a:close/>
                <a:moveTo>
                  <a:pt x="5464141" y="588245"/>
                </a:moveTo>
                <a:cubicBezTo>
                  <a:pt x="5428288" y="523846"/>
                  <a:pt x="5349278" y="501929"/>
                  <a:pt x="5284880" y="537782"/>
                </a:cubicBezTo>
                <a:cubicBezTo>
                  <a:pt x="5220481" y="573634"/>
                  <a:pt x="5198574" y="652644"/>
                  <a:pt x="5234426" y="717042"/>
                </a:cubicBezTo>
                <a:cubicBezTo>
                  <a:pt x="5241731" y="731644"/>
                  <a:pt x="5972718" y="2043570"/>
                  <a:pt x="5227120" y="3570608"/>
                </a:cubicBezTo>
                <a:cubicBezTo>
                  <a:pt x="5198574" y="3635007"/>
                  <a:pt x="5219815" y="3714017"/>
                  <a:pt x="5291519" y="3749869"/>
                </a:cubicBezTo>
                <a:cubicBezTo>
                  <a:pt x="5312760" y="3757174"/>
                  <a:pt x="5327371" y="3764471"/>
                  <a:pt x="5348621" y="3764471"/>
                </a:cubicBezTo>
                <a:cubicBezTo>
                  <a:pt x="5399075" y="3764471"/>
                  <a:pt x="5441576" y="3735924"/>
                  <a:pt x="5470789" y="3692766"/>
                </a:cubicBezTo>
                <a:cubicBezTo>
                  <a:pt x="6267498" y="2043570"/>
                  <a:pt x="5492686" y="645338"/>
                  <a:pt x="5464141" y="588245"/>
                </a:cubicBezTo>
                <a:close/>
                <a:moveTo>
                  <a:pt x="3937102" y="243659"/>
                </a:moveTo>
                <a:lnTo>
                  <a:pt x="3937102" y="4101084"/>
                </a:lnTo>
                <a:lnTo>
                  <a:pt x="3937102" y="4108390"/>
                </a:lnTo>
                <a:cubicBezTo>
                  <a:pt x="3929796" y="4244493"/>
                  <a:pt x="3836851" y="4302262"/>
                  <a:pt x="3750535" y="4302262"/>
                </a:cubicBezTo>
                <a:cubicBezTo>
                  <a:pt x="3693433" y="4302262"/>
                  <a:pt x="3635674" y="4273715"/>
                  <a:pt x="3563970" y="4223252"/>
                </a:cubicBezTo>
                <a:lnTo>
                  <a:pt x="2452554" y="3334255"/>
                </a:lnTo>
                <a:lnTo>
                  <a:pt x="2015023" y="3334255"/>
                </a:lnTo>
                <a:lnTo>
                  <a:pt x="2015023" y="4187400"/>
                </a:lnTo>
                <a:cubicBezTo>
                  <a:pt x="2015023" y="4431059"/>
                  <a:pt x="1821152" y="4624931"/>
                  <a:pt x="1577492" y="4624931"/>
                </a:cubicBezTo>
                <a:lnTo>
                  <a:pt x="1190425" y="4624931"/>
                </a:lnTo>
                <a:cubicBezTo>
                  <a:pt x="946766" y="4624931"/>
                  <a:pt x="752894" y="4431059"/>
                  <a:pt x="752894" y="4187400"/>
                </a:cubicBezTo>
                <a:lnTo>
                  <a:pt x="752894" y="3334255"/>
                </a:lnTo>
                <a:lnTo>
                  <a:pt x="430225" y="3334255"/>
                </a:lnTo>
                <a:cubicBezTo>
                  <a:pt x="193872" y="3334255"/>
                  <a:pt x="0" y="3140383"/>
                  <a:pt x="0" y="2904030"/>
                </a:cubicBezTo>
                <a:lnTo>
                  <a:pt x="0" y="1347778"/>
                </a:lnTo>
                <a:cubicBezTo>
                  <a:pt x="0" y="1111415"/>
                  <a:pt x="193872" y="917553"/>
                  <a:pt x="430225" y="917553"/>
                </a:cubicBezTo>
                <a:lnTo>
                  <a:pt x="2459193" y="917553"/>
                </a:lnTo>
                <a:lnTo>
                  <a:pt x="3534756" y="49797"/>
                </a:lnTo>
                <a:cubicBezTo>
                  <a:pt x="3542062" y="42491"/>
                  <a:pt x="3555997" y="35195"/>
                  <a:pt x="3563303" y="28546"/>
                </a:cubicBezTo>
                <a:cubicBezTo>
                  <a:pt x="3577904" y="21241"/>
                  <a:pt x="3642312" y="0"/>
                  <a:pt x="3706711" y="0"/>
                </a:cubicBezTo>
                <a:cubicBezTo>
                  <a:pt x="3843490" y="0"/>
                  <a:pt x="3937102" y="100251"/>
                  <a:pt x="3937102" y="243659"/>
                </a:cubicBezTo>
                <a:close/>
                <a:moveTo>
                  <a:pt x="423586" y="3068679"/>
                </a:moveTo>
                <a:lnTo>
                  <a:pt x="882358" y="3068679"/>
                </a:lnTo>
                <a:lnTo>
                  <a:pt x="1878921" y="3068679"/>
                </a:lnTo>
                <a:lnTo>
                  <a:pt x="2366248" y="3068679"/>
                </a:lnTo>
                <a:lnTo>
                  <a:pt x="2366248" y="1183119"/>
                </a:lnTo>
                <a:lnTo>
                  <a:pt x="423586" y="1183119"/>
                </a:lnTo>
                <a:cubicBezTo>
                  <a:pt x="337271" y="1183119"/>
                  <a:pt x="258928" y="1254824"/>
                  <a:pt x="258928" y="1347778"/>
                </a:cubicBezTo>
                <a:lnTo>
                  <a:pt x="258928" y="2904030"/>
                </a:lnTo>
                <a:cubicBezTo>
                  <a:pt x="265576" y="2996975"/>
                  <a:pt x="337280" y="3068679"/>
                  <a:pt x="423586" y="3068679"/>
                </a:cubicBezTo>
                <a:close/>
                <a:moveTo>
                  <a:pt x="1750114" y="3334255"/>
                </a:moveTo>
                <a:lnTo>
                  <a:pt x="1018461" y="3334255"/>
                </a:lnTo>
                <a:lnTo>
                  <a:pt x="1018461" y="4187400"/>
                </a:lnTo>
                <a:cubicBezTo>
                  <a:pt x="1018461" y="4280354"/>
                  <a:pt x="1097471" y="4359355"/>
                  <a:pt x="1190415" y="4359355"/>
                </a:cubicBezTo>
                <a:lnTo>
                  <a:pt x="1577483" y="4359355"/>
                </a:lnTo>
                <a:cubicBezTo>
                  <a:pt x="1670437" y="4359355"/>
                  <a:pt x="1749438" y="4280345"/>
                  <a:pt x="1749438" y="4187400"/>
                </a:cubicBezTo>
                <a:lnTo>
                  <a:pt x="1749438" y="3334255"/>
                </a:lnTo>
                <a:lnTo>
                  <a:pt x="1750114" y="3334255"/>
                </a:lnTo>
                <a:close/>
                <a:moveTo>
                  <a:pt x="3671526" y="279511"/>
                </a:moveTo>
                <a:lnTo>
                  <a:pt x="2631815" y="1111415"/>
                </a:lnTo>
                <a:lnTo>
                  <a:pt x="2631815" y="3133744"/>
                </a:lnTo>
                <a:lnTo>
                  <a:pt x="3671526" y="3965648"/>
                </a:lnTo>
                <a:lnTo>
                  <a:pt x="3671526" y="27951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89" name="Forma libre 388">
            <a:extLst>
              <a:ext uri="{FF2B5EF4-FFF2-40B4-BE49-F238E27FC236}">
                <a16:creationId xmlns:a16="http://schemas.microsoft.com/office/drawing/2014/main" id="{21580244-68FB-DB4B-A259-FFA4D82BB3B8}"/>
              </a:ext>
            </a:extLst>
          </p:cNvPr>
          <p:cNvSpPr/>
          <p:nvPr/>
        </p:nvSpPr>
        <p:spPr>
          <a:xfrm>
            <a:off x="2755364" y="4097112"/>
            <a:ext cx="301831" cy="245114"/>
          </a:xfrm>
          <a:custGeom>
            <a:avLst/>
            <a:gdLst>
              <a:gd name="connsiteX0" fmla="*/ 5152521 w 5829300"/>
              <a:gd name="connsiteY0" fmla="*/ 0 h 4733925"/>
              <a:gd name="connsiteX1" fmla="*/ 676780 w 5829300"/>
              <a:gd name="connsiteY1" fmla="*/ 0 h 4733925"/>
              <a:gd name="connsiteX2" fmla="*/ 0 w 5829300"/>
              <a:gd name="connsiteY2" fmla="*/ 676770 h 4733925"/>
              <a:gd name="connsiteX3" fmla="*/ 0 w 5829300"/>
              <a:gd name="connsiteY3" fmla="*/ 3362344 h 4733925"/>
              <a:gd name="connsiteX4" fmla="*/ 676780 w 5829300"/>
              <a:gd name="connsiteY4" fmla="*/ 4039124 h 4733925"/>
              <a:gd name="connsiteX5" fmla="*/ 1149287 w 5829300"/>
              <a:gd name="connsiteY5" fmla="*/ 4039124 h 4733925"/>
              <a:gd name="connsiteX6" fmla="*/ 1565015 w 5829300"/>
              <a:gd name="connsiteY6" fmla="*/ 4595822 h 4733925"/>
              <a:gd name="connsiteX7" fmla="*/ 1826066 w 5829300"/>
              <a:gd name="connsiteY7" fmla="*/ 4736792 h 4733925"/>
              <a:gd name="connsiteX8" fmla="*/ 2079936 w 5829300"/>
              <a:gd name="connsiteY8" fmla="*/ 4588640 h 4733925"/>
              <a:gd name="connsiteX9" fmla="*/ 2495664 w 5829300"/>
              <a:gd name="connsiteY9" fmla="*/ 4039124 h 4733925"/>
              <a:gd name="connsiteX10" fmla="*/ 5153178 w 5829300"/>
              <a:gd name="connsiteY10" fmla="*/ 4039124 h 4733925"/>
              <a:gd name="connsiteX11" fmla="*/ 5829957 w 5829300"/>
              <a:gd name="connsiteY11" fmla="*/ 3362344 h 4733925"/>
              <a:gd name="connsiteX12" fmla="*/ 5829957 w 5829300"/>
              <a:gd name="connsiteY12" fmla="*/ 683304 h 4733925"/>
              <a:gd name="connsiteX13" fmla="*/ 5152521 w 5829300"/>
              <a:gd name="connsiteY13" fmla="*/ 0 h 4733925"/>
              <a:gd name="connsiteX14" fmla="*/ 5568249 w 5829300"/>
              <a:gd name="connsiteY14" fmla="*/ 3368878 h 4733925"/>
              <a:gd name="connsiteX15" fmla="*/ 5152521 w 5829300"/>
              <a:gd name="connsiteY15" fmla="*/ 3784606 h 4733925"/>
              <a:gd name="connsiteX16" fmla="*/ 2424522 w 5829300"/>
              <a:gd name="connsiteY16" fmla="*/ 3784606 h 4733925"/>
              <a:gd name="connsiteX17" fmla="*/ 2318795 w 5829300"/>
              <a:gd name="connsiteY17" fmla="*/ 3834203 h 4733925"/>
              <a:gd name="connsiteX18" fmla="*/ 1867824 w 5829300"/>
              <a:gd name="connsiteY18" fmla="*/ 4440498 h 4733925"/>
              <a:gd name="connsiteX19" fmla="*/ 1825400 w 5829300"/>
              <a:gd name="connsiteY19" fmla="*/ 4482922 h 4733925"/>
              <a:gd name="connsiteX20" fmla="*/ 1775803 w 5829300"/>
              <a:gd name="connsiteY20" fmla="*/ 4440498 h 4733925"/>
              <a:gd name="connsiteX21" fmla="*/ 1324832 w 5829300"/>
              <a:gd name="connsiteY21" fmla="*/ 3834203 h 4733925"/>
              <a:gd name="connsiteX22" fmla="*/ 1219105 w 5829300"/>
              <a:gd name="connsiteY22" fmla="*/ 3784606 h 4733925"/>
              <a:gd name="connsiteX23" fmla="*/ 683304 w 5829300"/>
              <a:gd name="connsiteY23" fmla="*/ 3784606 h 4733925"/>
              <a:gd name="connsiteX24" fmla="*/ 267576 w 5829300"/>
              <a:gd name="connsiteY24" fmla="*/ 3368878 h 4733925"/>
              <a:gd name="connsiteX25" fmla="*/ 267576 w 5829300"/>
              <a:gd name="connsiteY25" fmla="*/ 683304 h 4733925"/>
              <a:gd name="connsiteX26" fmla="*/ 683304 w 5829300"/>
              <a:gd name="connsiteY26" fmla="*/ 267576 h 4733925"/>
              <a:gd name="connsiteX27" fmla="*/ 5159045 w 5829300"/>
              <a:gd name="connsiteY27" fmla="*/ 267576 h 4733925"/>
              <a:gd name="connsiteX28" fmla="*/ 5574773 w 5829300"/>
              <a:gd name="connsiteY28" fmla="*/ 683304 h 4733925"/>
              <a:gd name="connsiteX29" fmla="*/ 5574773 w 5829300"/>
              <a:gd name="connsiteY29" fmla="*/ 3368878 h 4733925"/>
              <a:gd name="connsiteX30" fmla="*/ 5568249 w 5829300"/>
              <a:gd name="connsiteY30" fmla="*/ 3368878 h 4733925"/>
              <a:gd name="connsiteX31" fmla="*/ 4750499 w 5829300"/>
              <a:gd name="connsiteY31" fmla="*/ 2050561 h 4733925"/>
              <a:gd name="connsiteX32" fmla="*/ 4623892 w 5829300"/>
              <a:gd name="connsiteY32" fmla="*/ 2177168 h 4733925"/>
              <a:gd name="connsiteX33" fmla="*/ 1191054 w 5829300"/>
              <a:gd name="connsiteY33" fmla="*/ 2177168 h 4733925"/>
              <a:gd name="connsiteX34" fmla="*/ 1064447 w 5829300"/>
              <a:gd name="connsiteY34" fmla="*/ 2050561 h 4733925"/>
              <a:gd name="connsiteX35" fmla="*/ 1191054 w 5829300"/>
              <a:gd name="connsiteY35" fmla="*/ 1923955 h 4733925"/>
              <a:gd name="connsiteX36" fmla="*/ 4623892 w 5829300"/>
              <a:gd name="connsiteY36" fmla="*/ 1923955 h 4733925"/>
              <a:gd name="connsiteX37" fmla="*/ 4750499 w 5829300"/>
              <a:gd name="connsiteY37" fmla="*/ 2050561 h 4733925"/>
              <a:gd name="connsiteX38" fmla="*/ 4750499 w 5829300"/>
              <a:gd name="connsiteY38" fmla="*/ 2833069 h 4733925"/>
              <a:gd name="connsiteX39" fmla="*/ 4623892 w 5829300"/>
              <a:gd name="connsiteY39" fmla="*/ 2959675 h 4733925"/>
              <a:gd name="connsiteX40" fmla="*/ 1191054 w 5829300"/>
              <a:gd name="connsiteY40" fmla="*/ 2959675 h 4733925"/>
              <a:gd name="connsiteX41" fmla="*/ 1064447 w 5829300"/>
              <a:gd name="connsiteY41" fmla="*/ 2833069 h 4733925"/>
              <a:gd name="connsiteX42" fmla="*/ 1191054 w 5829300"/>
              <a:gd name="connsiteY42" fmla="*/ 2706462 h 4733925"/>
              <a:gd name="connsiteX43" fmla="*/ 4623892 w 5829300"/>
              <a:gd name="connsiteY43" fmla="*/ 2706462 h 4733925"/>
              <a:gd name="connsiteX44" fmla="*/ 4750499 w 5829300"/>
              <a:gd name="connsiteY44" fmla="*/ 2833069 h 4733925"/>
              <a:gd name="connsiteX45" fmla="*/ 1057266 w 5829300"/>
              <a:gd name="connsiteY45" fmla="*/ 1275236 h 4733925"/>
              <a:gd name="connsiteX46" fmla="*/ 1183872 w 5829300"/>
              <a:gd name="connsiteY46" fmla="*/ 1148629 h 4733925"/>
              <a:gd name="connsiteX47" fmla="*/ 3248797 w 5829300"/>
              <a:gd name="connsiteY47" fmla="*/ 1148629 h 4733925"/>
              <a:gd name="connsiteX48" fmla="*/ 3375403 w 5829300"/>
              <a:gd name="connsiteY48" fmla="*/ 1275236 h 4733925"/>
              <a:gd name="connsiteX49" fmla="*/ 3248797 w 5829300"/>
              <a:gd name="connsiteY49" fmla="*/ 1401842 h 4733925"/>
              <a:gd name="connsiteX50" fmla="*/ 1191054 w 5829300"/>
              <a:gd name="connsiteY50" fmla="*/ 1401842 h 4733925"/>
              <a:gd name="connsiteX51" fmla="*/ 1057266 w 5829300"/>
              <a:gd name="connsiteY51" fmla="*/ 1275236 h 473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829300" h="4733925">
                <a:moveTo>
                  <a:pt x="5152521" y="0"/>
                </a:moveTo>
                <a:lnTo>
                  <a:pt x="676780" y="0"/>
                </a:lnTo>
                <a:cubicBezTo>
                  <a:pt x="303476" y="0"/>
                  <a:pt x="0" y="302819"/>
                  <a:pt x="0" y="676770"/>
                </a:cubicBezTo>
                <a:lnTo>
                  <a:pt x="0" y="3362344"/>
                </a:lnTo>
                <a:cubicBezTo>
                  <a:pt x="0" y="3735648"/>
                  <a:pt x="302819" y="4039124"/>
                  <a:pt x="676780" y="4039124"/>
                </a:cubicBezTo>
                <a:lnTo>
                  <a:pt x="1149287" y="4039124"/>
                </a:lnTo>
                <a:lnTo>
                  <a:pt x="1565015" y="4595822"/>
                </a:lnTo>
                <a:cubicBezTo>
                  <a:pt x="1593075" y="4631065"/>
                  <a:pt x="1685096" y="4736792"/>
                  <a:pt x="1826066" y="4736792"/>
                </a:cubicBezTo>
                <a:cubicBezTo>
                  <a:pt x="1889369" y="4736792"/>
                  <a:pt x="1987915" y="4708732"/>
                  <a:pt x="2079936" y="4588640"/>
                </a:cubicBezTo>
                <a:lnTo>
                  <a:pt x="2495664" y="4039124"/>
                </a:lnTo>
                <a:lnTo>
                  <a:pt x="5153178" y="4039124"/>
                </a:lnTo>
                <a:cubicBezTo>
                  <a:pt x="5526482" y="4039124"/>
                  <a:pt x="5829957" y="3736305"/>
                  <a:pt x="5829957" y="3362344"/>
                </a:cubicBezTo>
                <a:lnTo>
                  <a:pt x="5829957" y="683304"/>
                </a:lnTo>
                <a:cubicBezTo>
                  <a:pt x="5828653" y="309991"/>
                  <a:pt x="5525824" y="0"/>
                  <a:pt x="5152521" y="0"/>
                </a:cubicBezTo>
                <a:close/>
                <a:moveTo>
                  <a:pt x="5568249" y="3368878"/>
                </a:moveTo>
                <a:cubicBezTo>
                  <a:pt x="5568249" y="3601212"/>
                  <a:pt x="5377682" y="3784606"/>
                  <a:pt x="5152521" y="3784606"/>
                </a:cubicBezTo>
                <a:lnTo>
                  <a:pt x="2424522" y="3784606"/>
                </a:lnTo>
                <a:cubicBezTo>
                  <a:pt x="2382098" y="3784606"/>
                  <a:pt x="2346855" y="3805495"/>
                  <a:pt x="2318795" y="3834203"/>
                </a:cubicBezTo>
                <a:lnTo>
                  <a:pt x="1867824" y="4440498"/>
                </a:lnTo>
                <a:cubicBezTo>
                  <a:pt x="1839763" y="4475741"/>
                  <a:pt x="1825400" y="4482922"/>
                  <a:pt x="1825400" y="4482922"/>
                </a:cubicBezTo>
                <a:cubicBezTo>
                  <a:pt x="1818218" y="4482922"/>
                  <a:pt x="1790157" y="4462034"/>
                  <a:pt x="1775803" y="4440498"/>
                </a:cubicBezTo>
                <a:lnTo>
                  <a:pt x="1324832" y="3834203"/>
                </a:lnTo>
                <a:cubicBezTo>
                  <a:pt x="1303944" y="3798961"/>
                  <a:pt x="1261529" y="3784606"/>
                  <a:pt x="1219105" y="3784606"/>
                </a:cubicBezTo>
                <a:lnTo>
                  <a:pt x="683304" y="3784606"/>
                </a:lnTo>
                <a:cubicBezTo>
                  <a:pt x="450971" y="3784606"/>
                  <a:pt x="267576" y="3594040"/>
                  <a:pt x="267576" y="3368878"/>
                </a:cubicBezTo>
                <a:lnTo>
                  <a:pt x="267576" y="683304"/>
                </a:lnTo>
                <a:cubicBezTo>
                  <a:pt x="267576" y="450971"/>
                  <a:pt x="458143" y="267576"/>
                  <a:pt x="683304" y="267576"/>
                </a:cubicBezTo>
                <a:lnTo>
                  <a:pt x="5159045" y="267576"/>
                </a:lnTo>
                <a:cubicBezTo>
                  <a:pt x="5391379" y="267576"/>
                  <a:pt x="5574773" y="458143"/>
                  <a:pt x="5574773" y="683304"/>
                </a:cubicBezTo>
                <a:lnTo>
                  <a:pt x="5574773" y="3368878"/>
                </a:lnTo>
                <a:lnTo>
                  <a:pt x="5568249" y="3368878"/>
                </a:lnTo>
                <a:close/>
                <a:moveTo>
                  <a:pt x="4750499" y="2050561"/>
                </a:moveTo>
                <a:cubicBezTo>
                  <a:pt x="4750499" y="2121046"/>
                  <a:pt x="4694377" y="2177168"/>
                  <a:pt x="4623892" y="2177168"/>
                </a:cubicBezTo>
                <a:lnTo>
                  <a:pt x="1191054" y="2177168"/>
                </a:lnTo>
                <a:cubicBezTo>
                  <a:pt x="1120569" y="2177168"/>
                  <a:pt x="1064447" y="2121046"/>
                  <a:pt x="1064447" y="2050561"/>
                </a:cubicBezTo>
                <a:cubicBezTo>
                  <a:pt x="1064447" y="1980076"/>
                  <a:pt x="1120578" y="1923955"/>
                  <a:pt x="1191054" y="1923955"/>
                </a:cubicBezTo>
                <a:lnTo>
                  <a:pt x="4623892" y="1923955"/>
                </a:lnTo>
                <a:cubicBezTo>
                  <a:pt x="4694377" y="1916773"/>
                  <a:pt x="4750499" y="1973551"/>
                  <a:pt x="4750499" y="2050561"/>
                </a:cubicBezTo>
                <a:close/>
                <a:moveTo>
                  <a:pt x="4750499" y="2833069"/>
                </a:moveTo>
                <a:cubicBezTo>
                  <a:pt x="4750499" y="2903553"/>
                  <a:pt x="4694377" y="2959675"/>
                  <a:pt x="4623892" y="2959675"/>
                </a:cubicBezTo>
                <a:lnTo>
                  <a:pt x="1191054" y="2959675"/>
                </a:lnTo>
                <a:cubicBezTo>
                  <a:pt x="1120569" y="2959675"/>
                  <a:pt x="1064447" y="2903544"/>
                  <a:pt x="1064447" y="2833069"/>
                </a:cubicBezTo>
                <a:cubicBezTo>
                  <a:pt x="1064447" y="2762593"/>
                  <a:pt x="1120578" y="2706462"/>
                  <a:pt x="1191054" y="2706462"/>
                </a:cubicBezTo>
                <a:lnTo>
                  <a:pt x="4623892" y="2706462"/>
                </a:lnTo>
                <a:cubicBezTo>
                  <a:pt x="4694377" y="2699280"/>
                  <a:pt x="4750499" y="2755402"/>
                  <a:pt x="4750499" y="2833069"/>
                </a:cubicBezTo>
                <a:close/>
                <a:moveTo>
                  <a:pt x="1057266" y="1275236"/>
                </a:moveTo>
                <a:cubicBezTo>
                  <a:pt x="1057266" y="1204751"/>
                  <a:pt x="1113396" y="1148629"/>
                  <a:pt x="1183872" y="1148629"/>
                </a:cubicBezTo>
                <a:lnTo>
                  <a:pt x="3248797" y="1148629"/>
                </a:lnTo>
                <a:cubicBezTo>
                  <a:pt x="3319282" y="1148629"/>
                  <a:pt x="3375403" y="1204760"/>
                  <a:pt x="3375403" y="1275236"/>
                </a:cubicBezTo>
                <a:cubicBezTo>
                  <a:pt x="3375403" y="1345711"/>
                  <a:pt x="3319272" y="1401842"/>
                  <a:pt x="3248797" y="1401842"/>
                </a:cubicBezTo>
                <a:lnTo>
                  <a:pt x="1191054" y="1401842"/>
                </a:lnTo>
                <a:cubicBezTo>
                  <a:pt x="1120569" y="1409681"/>
                  <a:pt x="1057266" y="1345721"/>
                  <a:pt x="1057266" y="127523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1" name="Forma libre 390">
            <a:extLst>
              <a:ext uri="{FF2B5EF4-FFF2-40B4-BE49-F238E27FC236}">
                <a16:creationId xmlns:a16="http://schemas.microsoft.com/office/drawing/2014/main" id="{D539A507-22E5-9E40-A9C3-7D0A6A20534F}"/>
              </a:ext>
            </a:extLst>
          </p:cNvPr>
          <p:cNvSpPr/>
          <p:nvPr/>
        </p:nvSpPr>
        <p:spPr>
          <a:xfrm>
            <a:off x="4277078" y="4014821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09544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9192 h 5819790"/>
              <a:gd name="connsiteX8" fmla="*/ 5538358 w 5819790"/>
              <a:gd name="connsiteY8" fmla="*/ 2917303 h 5819790"/>
              <a:gd name="connsiteX9" fmla="*/ 2910247 w 5819790"/>
              <a:gd name="connsiteY9" fmla="*/ 5545414 h 5819790"/>
              <a:gd name="connsiteX10" fmla="*/ 4205255 w 5819790"/>
              <a:gd name="connsiteY10" fmla="*/ 2947629 h 5819790"/>
              <a:gd name="connsiteX11" fmla="*/ 4068414 w 5819790"/>
              <a:gd name="connsiteY11" fmla="*/ 3084470 h 5819790"/>
              <a:gd name="connsiteX12" fmla="*/ 1783110 w 5819790"/>
              <a:gd name="connsiteY12" fmla="*/ 3084470 h 5819790"/>
              <a:gd name="connsiteX13" fmla="*/ 1646269 w 5819790"/>
              <a:gd name="connsiteY13" fmla="*/ 2947629 h 5819790"/>
              <a:gd name="connsiteX14" fmla="*/ 1783110 w 5819790"/>
              <a:gd name="connsiteY14" fmla="*/ 2810788 h 5819790"/>
              <a:gd name="connsiteX15" fmla="*/ 4068424 w 5819790"/>
              <a:gd name="connsiteY15" fmla="*/ 2810788 h 5819790"/>
              <a:gd name="connsiteX16" fmla="*/ 4205255 w 5819790"/>
              <a:gd name="connsiteY16" fmla="*/ 2947629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064"/>
                  <a:pt x="0" y="2909544"/>
                </a:cubicBezTo>
                <a:cubicBezTo>
                  <a:pt x="0" y="4517023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023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9192"/>
                  <a:pt x="2910247" y="289192"/>
                </a:cubicBezTo>
                <a:cubicBezTo>
                  <a:pt x="4357616" y="289192"/>
                  <a:pt x="5538358" y="1469935"/>
                  <a:pt x="5538358" y="2917303"/>
                </a:cubicBezTo>
                <a:cubicBezTo>
                  <a:pt x="5538358" y="4364672"/>
                  <a:pt x="4357616" y="5545414"/>
                  <a:pt x="2910247" y="5545414"/>
                </a:cubicBezTo>
                <a:close/>
                <a:moveTo>
                  <a:pt x="4205255" y="2947629"/>
                </a:moveTo>
                <a:cubicBezTo>
                  <a:pt x="4205255" y="3023809"/>
                  <a:pt x="4144594" y="3084470"/>
                  <a:pt x="4068414" y="3084470"/>
                </a:cubicBezTo>
                <a:lnTo>
                  <a:pt x="1783110" y="3084470"/>
                </a:lnTo>
                <a:cubicBezTo>
                  <a:pt x="1706929" y="3084470"/>
                  <a:pt x="1646269" y="3023809"/>
                  <a:pt x="1646269" y="2947629"/>
                </a:cubicBezTo>
                <a:cubicBezTo>
                  <a:pt x="1646269" y="2871449"/>
                  <a:pt x="1706929" y="2810788"/>
                  <a:pt x="1783110" y="2810788"/>
                </a:cubicBezTo>
                <a:lnTo>
                  <a:pt x="4068424" y="2810788"/>
                </a:lnTo>
                <a:cubicBezTo>
                  <a:pt x="4143891" y="2810797"/>
                  <a:pt x="4205255" y="2871458"/>
                  <a:pt x="4205255" y="2947629"/>
                </a:cubicBezTo>
                <a:close/>
              </a:path>
            </a:pathLst>
          </a:custGeom>
          <a:solidFill>
            <a:schemeClr val="bg1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3" name="Forma libre 392">
            <a:extLst>
              <a:ext uri="{FF2B5EF4-FFF2-40B4-BE49-F238E27FC236}">
                <a16:creationId xmlns:a16="http://schemas.microsoft.com/office/drawing/2014/main" id="{41A2EFD7-D1B6-D748-8373-833257252816}"/>
              </a:ext>
            </a:extLst>
          </p:cNvPr>
          <p:cNvSpPr/>
          <p:nvPr/>
        </p:nvSpPr>
        <p:spPr>
          <a:xfrm>
            <a:off x="481872" y="4108126"/>
            <a:ext cx="301831" cy="236730"/>
          </a:xfrm>
          <a:custGeom>
            <a:avLst/>
            <a:gdLst>
              <a:gd name="connsiteX0" fmla="*/ 3580143 w 5829300"/>
              <a:gd name="connsiteY0" fmla="*/ 1344120 h 4572000"/>
              <a:gd name="connsiteX1" fmla="*/ 3445040 w 5829300"/>
              <a:gd name="connsiteY1" fmla="*/ 1479223 h 4572000"/>
              <a:gd name="connsiteX2" fmla="*/ 3309938 w 5829300"/>
              <a:gd name="connsiteY2" fmla="*/ 1344120 h 4572000"/>
              <a:gd name="connsiteX3" fmla="*/ 3445040 w 5829300"/>
              <a:gd name="connsiteY3" fmla="*/ 1209018 h 4572000"/>
              <a:gd name="connsiteX4" fmla="*/ 3580143 w 5829300"/>
              <a:gd name="connsiteY4" fmla="*/ 1344120 h 4572000"/>
              <a:gd name="connsiteX5" fmla="*/ 2944673 w 5829300"/>
              <a:gd name="connsiteY5" fmla="*/ 1209018 h 4572000"/>
              <a:gd name="connsiteX6" fmla="*/ 2809570 w 5829300"/>
              <a:gd name="connsiteY6" fmla="*/ 1344120 h 4572000"/>
              <a:gd name="connsiteX7" fmla="*/ 2944673 w 5829300"/>
              <a:gd name="connsiteY7" fmla="*/ 1479223 h 4572000"/>
              <a:gd name="connsiteX8" fmla="*/ 3079776 w 5829300"/>
              <a:gd name="connsiteY8" fmla="*/ 1344120 h 4572000"/>
              <a:gd name="connsiteX9" fmla="*/ 2944673 w 5829300"/>
              <a:gd name="connsiteY9" fmla="*/ 1209018 h 4572000"/>
              <a:gd name="connsiteX10" fmla="*/ 5829300 w 5829300"/>
              <a:gd name="connsiteY10" fmla="*/ 1303468 h 4572000"/>
              <a:gd name="connsiteX11" fmla="*/ 5829300 w 5829300"/>
              <a:gd name="connsiteY11" fmla="*/ 2661342 h 4572000"/>
              <a:gd name="connsiteX12" fmla="*/ 5559105 w 5829300"/>
              <a:gd name="connsiteY12" fmla="*/ 2931538 h 4572000"/>
              <a:gd name="connsiteX13" fmla="*/ 5100019 w 5829300"/>
              <a:gd name="connsiteY13" fmla="*/ 2931538 h 4572000"/>
              <a:gd name="connsiteX14" fmla="*/ 4836700 w 5829300"/>
              <a:gd name="connsiteY14" fmla="*/ 2701995 h 4572000"/>
              <a:gd name="connsiteX15" fmla="*/ 4079891 w 5829300"/>
              <a:gd name="connsiteY15" fmla="*/ 2701995 h 4572000"/>
              <a:gd name="connsiteX16" fmla="*/ 4079891 w 5829300"/>
              <a:gd name="connsiteY16" fmla="*/ 2897762 h 4572000"/>
              <a:gd name="connsiteX17" fmla="*/ 3722132 w 5829300"/>
              <a:gd name="connsiteY17" fmla="*/ 3255531 h 4572000"/>
              <a:gd name="connsiteX18" fmla="*/ 2526240 w 5829300"/>
              <a:gd name="connsiteY18" fmla="*/ 3255531 h 4572000"/>
              <a:gd name="connsiteX19" fmla="*/ 2526240 w 5829300"/>
              <a:gd name="connsiteY19" fmla="*/ 4288793 h 4572000"/>
              <a:gd name="connsiteX20" fmla="*/ 2236023 w 5829300"/>
              <a:gd name="connsiteY20" fmla="*/ 4579010 h 4572000"/>
              <a:gd name="connsiteX21" fmla="*/ 1702508 w 5829300"/>
              <a:gd name="connsiteY21" fmla="*/ 4579010 h 4572000"/>
              <a:gd name="connsiteX22" fmla="*/ 1412291 w 5829300"/>
              <a:gd name="connsiteY22" fmla="*/ 4288793 h 4572000"/>
              <a:gd name="connsiteX23" fmla="*/ 1412291 w 5829300"/>
              <a:gd name="connsiteY23" fmla="*/ 3255531 h 4572000"/>
              <a:gd name="connsiteX24" fmla="*/ 357769 w 5829300"/>
              <a:gd name="connsiteY24" fmla="*/ 3255531 h 4572000"/>
              <a:gd name="connsiteX25" fmla="*/ 0 w 5829300"/>
              <a:gd name="connsiteY25" fmla="*/ 2897762 h 4572000"/>
              <a:gd name="connsiteX26" fmla="*/ 0 w 5829300"/>
              <a:gd name="connsiteY26" fmla="*/ 1060161 h 4572000"/>
              <a:gd name="connsiteX27" fmla="*/ 357769 w 5829300"/>
              <a:gd name="connsiteY27" fmla="*/ 702392 h 4572000"/>
              <a:gd name="connsiteX28" fmla="*/ 371532 w 5829300"/>
              <a:gd name="connsiteY28" fmla="*/ 702392 h 4572000"/>
              <a:gd name="connsiteX29" fmla="*/ 371532 w 5829300"/>
              <a:gd name="connsiteY29" fmla="*/ 290217 h 4572000"/>
              <a:gd name="connsiteX30" fmla="*/ 661749 w 5829300"/>
              <a:gd name="connsiteY30" fmla="*/ 0 h 4572000"/>
              <a:gd name="connsiteX31" fmla="*/ 3059763 w 5829300"/>
              <a:gd name="connsiteY31" fmla="*/ 0 h 4572000"/>
              <a:gd name="connsiteX32" fmla="*/ 3349981 w 5829300"/>
              <a:gd name="connsiteY32" fmla="*/ 290217 h 4572000"/>
              <a:gd name="connsiteX33" fmla="*/ 3349981 w 5829300"/>
              <a:gd name="connsiteY33" fmla="*/ 702392 h 4572000"/>
              <a:gd name="connsiteX34" fmla="*/ 3721503 w 5829300"/>
              <a:gd name="connsiteY34" fmla="*/ 702392 h 4572000"/>
              <a:gd name="connsiteX35" fmla="*/ 4079262 w 5829300"/>
              <a:gd name="connsiteY35" fmla="*/ 1060161 h 4572000"/>
              <a:gd name="connsiteX36" fmla="*/ 4079262 w 5829300"/>
              <a:gd name="connsiteY36" fmla="*/ 1255928 h 4572000"/>
              <a:gd name="connsiteX37" fmla="*/ 4836071 w 5829300"/>
              <a:gd name="connsiteY37" fmla="*/ 1255928 h 4572000"/>
              <a:gd name="connsiteX38" fmla="*/ 5099390 w 5829300"/>
              <a:gd name="connsiteY38" fmla="*/ 1033262 h 4572000"/>
              <a:gd name="connsiteX39" fmla="*/ 5558476 w 5829300"/>
              <a:gd name="connsiteY39" fmla="*/ 1033262 h 4572000"/>
              <a:gd name="connsiteX40" fmla="*/ 5829300 w 5829300"/>
              <a:gd name="connsiteY40" fmla="*/ 1303468 h 4572000"/>
              <a:gd name="connsiteX41" fmla="*/ 621087 w 5829300"/>
              <a:gd name="connsiteY41" fmla="*/ 702392 h 4572000"/>
              <a:gd name="connsiteX42" fmla="*/ 3100416 w 5829300"/>
              <a:gd name="connsiteY42" fmla="*/ 702392 h 4572000"/>
              <a:gd name="connsiteX43" fmla="*/ 3100416 w 5829300"/>
              <a:gd name="connsiteY43" fmla="*/ 290217 h 4572000"/>
              <a:gd name="connsiteX44" fmla="*/ 3059763 w 5829300"/>
              <a:gd name="connsiteY44" fmla="*/ 249564 h 4572000"/>
              <a:gd name="connsiteX45" fmla="*/ 661740 w 5829300"/>
              <a:gd name="connsiteY45" fmla="*/ 249564 h 4572000"/>
              <a:gd name="connsiteX46" fmla="*/ 621087 w 5829300"/>
              <a:gd name="connsiteY46" fmla="*/ 290217 h 4572000"/>
              <a:gd name="connsiteX47" fmla="*/ 621087 w 5829300"/>
              <a:gd name="connsiteY47" fmla="*/ 702392 h 4572000"/>
              <a:gd name="connsiteX48" fmla="*/ 2276056 w 5829300"/>
              <a:gd name="connsiteY48" fmla="*/ 3255531 h 4572000"/>
              <a:gd name="connsiteX49" fmla="*/ 1654969 w 5829300"/>
              <a:gd name="connsiteY49" fmla="*/ 3255531 h 4572000"/>
              <a:gd name="connsiteX50" fmla="*/ 1654969 w 5829300"/>
              <a:gd name="connsiteY50" fmla="*/ 4288793 h 4572000"/>
              <a:gd name="connsiteX51" fmla="*/ 1695622 w 5829300"/>
              <a:gd name="connsiteY51" fmla="*/ 4329446 h 4572000"/>
              <a:gd name="connsiteX52" fmla="*/ 2229136 w 5829300"/>
              <a:gd name="connsiteY52" fmla="*/ 4329446 h 4572000"/>
              <a:gd name="connsiteX53" fmla="*/ 2269789 w 5829300"/>
              <a:gd name="connsiteY53" fmla="*/ 4288793 h 4572000"/>
              <a:gd name="connsiteX54" fmla="*/ 2269789 w 5829300"/>
              <a:gd name="connsiteY54" fmla="*/ 3255531 h 4572000"/>
              <a:gd name="connsiteX55" fmla="*/ 2276056 w 5829300"/>
              <a:gd name="connsiteY55" fmla="*/ 3255531 h 4572000"/>
              <a:gd name="connsiteX56" fmla="*/ 3829698 w 5829300"/>
              <a:gd name="connsiteY56" fmla="*/ 2573150 h 4572000"/>
              <a:gd name="connsiteX57" fmla="*/ 3829698 w 5829300"/>
              <a:gd name="connsiteY57" fmla="*/ 1384154 h 4572000"/>
              <a:gd name="connsiteX58" fmla="*/ 3829698 w 5829300"/>
              <a:gd name="connsiteY58" fmla="*/ 1066419 h 4572000"/>
              <a:gd name="connsiteX59" fmla="*/ 3721494 w 5829300"/>
              <a:gd name="connsiteY59" fmla="*/ 958215 h 4572000"/>
              <a:gd name="connsiteX60" fmla="*/ 3228632 w 5829300"/>
              <a:gd name="connsiteY60" fmla="*/ 958215 h 4572000"/>
              <a:gd name="connsiteX61" fmla="*/ 499748 w 5829300"/>
              <a:gd name="connsiteY61" fmla="*/ 958215 h 4572000"/>
              <a:gd name="connsiteX62" fmla="*/ 357769 w 5829300"/>
              <a:gd name="connsiteY62" fmla="*/ 958215 h 4572000"/>
              <a:gd name="connsiteX63" fmla="*/ 249565 w 5829300"/>
              <a:gd name="connsiteY63" fmla="*/ 1066419 h 4572000"/>
              <a:gd name="connsiteX64" fmla="*/ 249565 w 5829300"/>
              <a:gd name="connsiteY64" fmla="*/ 2897143 h 4572000"/>
              <a:gd name="connsiteX65" fmla="*/ 357769 w 5829300"/>
              <a:gd name="connsiteY65" fmla="*/ 3005347 h 4572000"/>
              <a:gd name="connsiteX66" fmla="*/ 1533011 w 5829300"/>
              <a:gd name="connsiteY66" fmla="*/ 3005347 h 4572000"/>
              <a:gd name="connsiteX67" fmla="*/ 2404282 w 5829300"/>
              <a:gd name="connsiteY67" fmla="*/ 3005347 h 4572000"/>
              <a:gd name="connsiteX68" fmla="*/ 3721503 w 5829300"/>
              <a:gd name="connsiteY68" fmla="*/ 3005347 h 4572000"/>
              <a:gd name="connsiteX69" fmla="*/ 3829707 w 5829300"/>
              <a:gd name="connsiteY69" fmla="*/ 2897143 h 4572000"/>
              <a:gd name="connsiteX70" fmla="*/ 3829698 w 5829300"/>
              <a:gd name="connsiteY70" fmla="*/ 2573150 h 4572000"/>
              <a:gd name="connsiteX71" fmla="*/ 3829698 w 5829300"/>
              <a:gd name="connsiteY71" fmla="*/ 2573150 h 4572000"/>
              <a:gd name="connsiteX72" fmla="*/ 4079882 w 5829300"/>
              <a:gd name="connsiteY72" fmla="*/ 2451811 h 4572000"/>
              <a:gd name="connsiteX73" fmla="*/ 4836690 w 5829300"/>
              <a:gd name="connsiteY73" fmla="*/ 2451811 h 4572000"/>
              <a:gd name="connsiteX74" fmla="*/ 4836690 w 5829300"/>
              <a:gd name="connsiteY74" fmla="*/ 1506112 h 4572000"/>
              <a:gd name="connsiteX75" fmla="*/ 4079882 w 5829300"/>
              <a:gd name="connsiteY75" fmla="*/ 1506112 h 4572000"/>
              <a:gd name="connsiteX76" fmla="*/ 4079882 w 5829300"/>
              <a:gd name="connsiteY76" fmla="*/ 2451811 h 4572000"/>
              <a:gd name="connsiteX77" fmla="*/ 5579117 w 5829300"/>
              <a:gd name="connsiteY77" fmla="*/ 1303468 h 4572000"/>
              <a:gd name="connsiteX78" fmla="*/ 5559105 w 5829300"/>
              <a:gd name="connsiteY78" fmla="*/ 1283456 h 4572000"/>
              <a:gd name="connsiteX79" fmla="*/ 5100019 w 5829300"/>
              <a:gd name="connsiteY79" fmla="*/ 1283456 h 4572000"/>
              <a:gd name="connsiteX80" fmla="*/ 5080006 w 5829300"/>
              <a:gd name="connsiteY80" fmla="*/ 1303468 h 4572000"/>
              <a:gd name="connsiteX81" fmla="*/ 5080006 w 5829300"/>
              <a:gd name="connsiteY81" fmla="*/ 1323480 h 4572000"/>
              <a:gd name="connsiteX82" fmla="*/ 5093770 w 5829300"/>
              <a:gd name="connsiteY82" fmla="*/ 1377267 h 4572000"/>
              <a:gd name="connsiteX83" fmla="*/ 5093770 w 5829300"/>
              <a:gd name="connsiteY83" fmla="*/ 2573150 h 4572000"/>
              <a:gd name="connsiteX84" fmla="*/ 5080006 w 5829300"/>
              <a:gd name="connsiteY84" fmla="*/ 2626938 h 4572000"/>
              <a:gd name="connsiteX85" fmla="*/ 5080006 w 5829300"/>
              <a:gd name="connsiteY85" fmla="*/ 2653837 h 4572000"/>
              <a:gd name="connsiteX86" fmla="*/ 5100019 w 5829300"/>
              <a:gd name="connsiteY86" fmla="*/ 2673849 h 4572000"/>
              <a:gd name="connsiteX87" fmla="*/ 5559105 w 5829300"/>
              <a:gd name="connsiteY87" fmla="*/ 2673849 h 4572000"/>
              <a:gd name="connsiteX88" fmla="*/ 5579117 w 5829300"/>
              <a:gd name="connsiteY88" fmla="*/ 2653837 h 4572000"/>
              <a:gd name="connsiteX89" fmla="*/ 5579117 w 5829300"/>
              <a:gd name="connsiteY89" fmla="*/ 1303468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829300" h="4572000">
                <a:moveTo>
                  <a:pt x="3580143" y="1344120"/>
                </a:moveTo>
                <a:cubicBezTo>
                  <a:pt x="3580143" y="1418549"/>
                  <a:pt x="3519468" y="1479223"/>
                  <a:pt x="3445040" y="1479223"/>
                </a:cubicBezTo>
                <a:cubicBezTo>
                  <a:pt x="3370612" y="1479223"/>
                  <a:pt x="3309938" y="1418549"/>
                  <a:pt x="3309938" y="1344120"/>
                </a:cubicBezTo>
                <a:cubicBezTo>
                  <a:pt x="3309938" y="1269692"/>
                  <a:pt x="3370612" y="1209018"/>
                  <a:pt x="3445040" y="1209018"/>
                </a:cubicBezTo>
                <a:cubicBezTo>
                  <a:pt x="3519468" y="1209018"/>
                  <a:pt x="3580143" y="1269692"/>
                  <a:pt x="3580143" y="1344120"/>
                </a:cubicBezTo>
                <a:close/>
                <a:moveTo>
                  <a:pt x="2944673" y="1209018"/>
                </a:moveTo>
                <a:cubicBezTo>
                  <a:pt x="2870245" y="1209018"/>
                  <a:pt x="2809570" y="1269692"/>
                  <a:pt x="2809570" y="1344120"/>
                </a:cubicBezTo>
                <a:cubicBezTo>
                  <a:pt x="2809570" y="1418549"/>
                  <a:pt x="2870245" y="1479223"/>
                  <a:pt x="2944673" y="1479223"/>
                </a:cubicBezTo>
                <a:cubicBezTo>
                  <a:pt x="3019101" y="1479223"/>
                  <a:pt x="3079776" y="1418549"/>
                  <a:pt x="3079776" y="1344120"/>
                </a:cubicBezTo>
                <a:cubicBezTo>
                  <a:pt x="3079776" y="1269692"/>
                  <a:pt x="3019101" y="1209018"/>
                  <a:pt x="2944673" y="1209018"/>
                </a:cubicBezTo>
                <a:close/>
                <a:moveTo>
                  <a:pt x="5829300" y="1303468"/>
                </a:moveTo>
                <a:lnTo>
                  <a:pt x="5829300" y="2661342"/>
                </a:lnTo>
                <a:cubicBezTo>
                  <a:pt x="5829300" y="2810199"/>
                  <a:pt x="5707961" y="2931538"/>
                  <a:pt x="5559105" y="2931538"/>
                </a:cubicBezTo>
                <a:lnTo>
                  <a:pt x="5100019" y="2931538"/>
                </a:lnTo>
                <a:cubicBezTo>
                  <a:pt x="4964916" y="2931538"/>
                  <a:pt x="4856712" y="2830211"/>
                  <a:pt x="4836700" y="2701995"/>
                </a:cubicBezTo>
                <a:lnTo>
                  <a:pt x="4079891" y="2701995"/>
                </a:lnTo>
                <a:lnTo>
                  <a:pt x="4079891" y="2897762"/>
                </a:lnTo>
                <a:cubicBezTo>
                  <a:pt x="4079891" y="3093529"/>
                  <a:pt x="3917899" y="3255531"/>
                  <a:pt x="3722132" y="3255531"/>
                </a:cubicBezTo>
                <a:lnTo>
                  <a:pt x="2526240" y="3255531"/>
                </a:lnTo>
                <a:lnTo>
                  <a:pt x="2526240" y="4288793"/>
                </a:lnTo>
                <a:cubicBezTo>
                  <a:pt x="2526240" y="4450785"/>
                  <a:pt x="2398024" y="4579010"/>
                  <a:pt x="2236023" y="4579010"/>
                </a:cubicBezTo>
                <a:lnTo>
                  <a:pt x="1702508" y="4579010"/>
                </a:lnTo>
                <a:cubicBezTo>
                  <a:pt x="1540516" y="4579010"/>
                  <a:pt x="1412291" y="4450794"/>
                  <a:pt x="1412291" y="4288793"/>
                </a:cubicBezTo>
                <a:lnTo>
                  <a:pt x="1412291" y="3255531"/>
                </a:lnTo>
                <a:lnTo>
                  <a:pt x="357769" y="3255531"/>
                </a:lnTo>
                <a:cubicBezTo>
                  <a:pt x="161992" y="3255531"/>
                  <a:pt x="0" y="3093539"/>
                  <a:pt x="0" y="2897762"/>
                </a:cubicBezTo>
                <a:lnTo>
                  <a:pt x="0" y="1060161"/>
                </a:lnTo>
                <a:cubicBezTo>
                  <a:pt x="0" y="864394"/>
                  <a:pt x="161992" y="702392"/>
                  <a:pt x="357769" y="702392"/>
                </a:cubicBezTo>
                <a:lnTo>
                  <a:pt x="371532" y="702392"/>
                </a:lnTo>
                <a:lnTo>
                  <a:pt x="371532" y="290217"/>
                </a:lnTo>
                <a:cubicBezTo>
                  <a:pt x="371532" y="128226"/>
                  <a:pt x="499748" y="0"/>
                  <a:pt x="661749" y="0"/>
                </a:cubicBezTo>
                <a:lnTo>
                  <a:pt x="3059763" y="0"/>
                </a:lnTo>
                <a:cubicBezTo>
                  <a:pt x="3221755" y="0"/>
                  <a:pt x="3349981" y="128216"/>
                  <a:pt x="3349981" y="290217"/>
                </a:cubicBezTo>
                <a:lnTo>
                  <a:pt x="3349981" y="702392"/>
                </a:lnTo>
                <a:lnTo>
                  <a:pt x="3721503" y="702392"/>
                </a:lnTo>
                <a:cubicBezTo>
                  <a:pt x="3917271" y="702392"/>
                  <a:pt x="4079262" y="864384"/>
                  <a:pt x="4079262" y="1060161"/>
                </a:cubicBezTo>
                <a:lnTo>
                  <a:pt x="4079262" y="1255928"/>
                </a:lnTo>
                <a:lnTo>
                  <a:pt x="4836071" y="1255928"/>
                </a:lnTo>
                <a:cubicBezTo>
                  <a:pt x="4856083" y="1127712"/>
                  <a:pt x="4971174" y="1033262"/>
                  <a:pt x="5099390" y="1033262"/>
                </a:cubicBezTo>
                <a:lnTo>
                  <a:pt x="5558476" y="1033262"/>
                </a:lnTo>
                <a:cubicBezTo>
                  <a:pt x="5707961" y="1033262"/>
                  <a:pt x="5829300" y="1154602"/>
                  <a:pt x="5829300" y="1303468"/>
                </a:cubicBezTo>
                <a:close/>
                <a:moveTo>
                  <a:pt x="621087" y="702392"/>
                </a:moveTo>
                <a:lnTo>
                  <a:pt x="3100416" y="702392"/>
                </a:lnTo>
                <a:lnTo>
                  <a:pt x="3100416" y="290217"/>
                </a:lnTo>
                <a:cubicBezTo>
                  <a:pt x="3100416" y="270205"/>
                  <a:pt x="3080404" y="249564"/>
                  <a:pt x="3059763" y="249564"/>
                </a:cubicBezTo>
                <a:lnTo>
                  <a:pt x="661740" y="249564"/>
                </a:lnTo>
                <a:cubicBezTo>
                  <a:pt x="641728" y="249564"/>
                  <a:pt x="621087" y="269577"/>
                  <a:pt x="621087" y="290217"/>
                </a:cubicBezTo>
                <a:lnTo>
                  <a:pt x="621087" y="702392"/>
                </a:lnTo>
                <a:close/>
                <a:moveTo>
                  <a:pt x="2276056" y="3255531"/>
                </a:moveTo>
                <a:lnTo>
                  <a:pt x="1654969" y="3255531"/>
                </a:lnTo>
                <a:lnTo>
                  <a:pt x="1654969" y="4288793"/>
                </a:lnTo>
                <a:cubicBezTo>
                  <a:pt x="1654969" y="4315692"/>
                  <a:pt x="1674981" y="4329446"/>
                  <a:pt x="1695622" y="4329446"/>
                </a:cubicBezTo>
                <a:lnTo>
                  <a:pt x="2229136" y="4329446"/>
                </a:lnTo>
                <a:cubicBezTo>
                  <a:pt x="2256035" y="4329446"/>
                  <a:pt x="2269789" y="4309434"/>
                  <a:pt x="2269789" y="4288793"/>
                </a:cubicBezTo>
                <a:lnTo>
                  <a:pt x="2269789" y="3255531"/>
                </a:lnTo>
                <a:lnTo>
                  <a:pt x="2276056" y="3255531"/>
                </a:lnTo>
                <a:close/>
                <a:moveTo>
                  <a:pt x="3829698" y="2573150"/>
                </a:moveTo>
                <a:lnTo>
                  <a:pt x="3829698" y="1384154"/>
                </a:lnTo>
                <a:lnTo>
                  <a:pt x="3829698" y="1066419"/>
                </a:lnTo>
                <a:cubicBezTo>
                  <a:pt x="3829698" y="1005745"/>
                  <a:pt x="3782159" y="958215"/>
                  <a:pt x="3721494" y="958215"/>
                </a:cubicBezTo>
                <a:lnTo>
                  <a:pt x="3228632" y="958215"/>
                </a:lnTo>
                <a:lnTo>
                  <a:pt x="499748" y="958215"/>
                </a:lnTo>
                <a:lnTo>
                  <a:pt x="357769" y="958215"/>
                </a:lnTo>
                <a:cubicBezTo>
                  <a:pt x="297094" y="958215"/>
                  <a:pt x="249565" y="1005754"/>
                  <a:pt x="249565" y="1066419"/>
                </a:cubicBezTo>
                <a:lnTo>
                  <a:pt x="249565" y="2897143"/>
                </a:lnTo>
                <a:cubicBezTo>
                  <a:pt x="249565" y="2957817"/>
                  <a:pt x="297104" y="3005347"/>
                  <a:pt x="357769" y="3005347"/>
                </a:cubicBezTo>
                <a:lnTo>
                  <a:pt x="1533011" y="3005347"/>
                </a:lnTo>
                <a:lnTo>
                  <a:pt x="2404282" y="3005347"/>
                </a:lnTo>
                <a:lnTo>
                  <a:pt x="3721503" y="3005347"/>
                </a:lnTo>
                <a:cubicBezTo>
                  <a:pt x="3782168" y="3005347"/>
                  <a:pt x="3829707" y="2957808"/>
                  <a:pt x="3829707" y="2897143"/>
                </a:cubicBezTo>
                <a:lnTo>
                  <a:pt x="3829698" y="2573150"/>
                </a:lnTo>
                <a:lnTo>
                  <a:pt x="3829698" y="2573150"/>
                </a:lnTo>
                <a:close/>
                <a:moveTo>
                  <a:pt x="4079882" y="2451811"/>
                </a:moveTo>
                <a:lnTo>
                  <a:pt x="4836690" y="2451811"/>
                </a:lnTo>
                <a:lnTo>
                  <a:pt x="4836690" y="1506112"/>
                </a:lnTo>
                <a:lnTo>
                  <a:pt x="4079882" y="1506112"/>
                </a:lnTo>
                <a:lnTo>
                  <a:pt x="4079882" y="2451811"/>
                </a:lnTo>
                <a:close/>
                <a:moveTo>
                  <a:pt x="5579117" y="1303468"/>
                </a:moveTo>
                <a:cubicBezTo>
                  <a:pt x="5579117" y="1289704"/>
                  <a:pt x="5572240" y="1283456"/>
                  <a:pt x="5559105" y="1283456"/>
                </a:cubicBezTo>
                <a:lnTo>
                  <a:pt x="5100019" y="1283456"/>
                </a:lnTo>
                <a:cubicBezTo>
                  <a:pt x="5086255" y="1283456"/>
                  <a:pt x="5080006" y="1290333"/>
                  <a:pt x="5080006" y="1303468"/>
                </a:cubicBezTo>
                <a:lnTo>
                  <a:pt x="5080006" y="1323480"/>
                </a:lnTo>
                <a:cubicBezTo>
                  <a:pt x="5086884" y="1343492"/>
                  <a:pt x="5093770" y="1357255"/>
                  <a:pt x="5093770" y="1377267"/>
                </a:cubicBezTo>
                <a:lnTo>
                  <a:pt x="5093770" y="2573150"/>
                </a:lnTo>
                <a:cubicBezTo>
                  <a:pt x="5093770" y="2593162"/>
                  <a:pt x="5086893" y="2613803"/>
                  <a:pt x="5080006" y="2626938"/>
                </a:cubicBezTo>
                <a:lnTo>
                  <a:pt x="5080006" y="2653837"/>
                </a:lnTo>
                <a:cubicBezTo>
                  <a:pt x="5080006" y="2667600"/>
                  <a:pt x="5086884" y="2673849"/>
                  <a:pt x="5100019" y="2673849"/>
                </a:cubicBezTo>
                <a:lnTo>
                  <a:pt x="5559105" y="2673849"/>
                </a:lnTo>
                <a:cubicBezTo>
                  <a:pt x="5572868" y="2673849"/>
                  <a:pt x="5579117" y="2666971"/>
                  <a:pt x="5579117" y="2653837"/>
                </a:cubicBezTo>
                <a:lnTo>
                  <a:pt x="5579117" y="130346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5" name="Forma libre 394">
            <a:extLst>
              <a:ext uri="{FF2B5EF4-FFF2-40B4-BE49-F238E27FC236}">
                <a16:creationId xmlns:a16="http://schemas.microsoft.com/office/drawing/2014/main" id="{4D8B2F85-09F5-064F-B305-F700E4A46FDE}"/>
              </a:ext>
            </a:extLst>
          </p:cNvPr>
          <p:cNvSpPr/>
          <p:nvPr/>
        </p:nvSpPr>
        <p:spPr>
          <a:xfrm>
            <a:off x="1263071" y="4056121"/>
            <a:ext cx="301338" cy="255965"/>
          </a:xfrm>
          <a:custGeom>
            <a:avLst/>
            <a:gdLst>
              <a:gd name="connsiteX0" fmla="*/ 5702435 w 5819775"/>
              <a:gd name="connsiteY0" fmla="*/ 0 h 4943475"/>
              <a:gd name="connsiteX1" fmla="*/ 5322930 w 5819775"/>
              <a:gd name="connsiteY1" fmla="*/ 0 h 4943475"/>
              <a:gd name="connsiteX2" fmla="*/ 5076871 w 5819775"/>
              <a:gd name="connsiteY2" fmla="*/ 126282 h 4943475"/>
              <a:gd name="connsiteX3" fmla="*/ 5041723 w 5819775"/>
              <a:gd name="connsiteY3" fmla="*/ 246059 h 4943475"/>
              <a:gd name="connsiteX4" fmla="*/ 4985745 w 5819775"/>
              <a:gd name="connsiteY4" fmla="*/ 534429 h 4943475"/>
              <a:gd name="connsiteX5" fmla="*/ 275432 w 5819775"/>
              <a:gd name="connsiteY5" fmla="*/ 534429 h 4943475"/>
              <a:gd name="connsiteX6" fmla="*/ 57367 w 5819775"/>
              <a:gd name="connsiteY6" fmla="*/ 619049 h 4943475"/>
              <a:gd name="connsiteX7" fmla="*/ 1389 w 5819775"/>
              <a:gd name="connsiteY7" fmla="*/ 801967 h 4943475"/>
              <a:gd name="connsiteX8" fmla="*/ 1389 w 5819775"/>
              <a:gd name="connsiteY8" fmla="*/ 816293 h 4943475"/>
              <a:gd name="connsiteX9" fmla="*/ 528664 w 5819775"/>
              <a:gd name="connsiteY9" fmla="*/ 3002852 h 4943475"/>
              <a:gd name="connsiteX10" fmla="*/ 852190 w 5819775"/>
              <a:gd name="connsiteY10" fmla="*/ 3256074 h 4943475"/>
              <a:gd name="connsiteX11" fmla="*/ 4416817 w 5819775"/>
              <a:gd name="connsiteY11" fmla="*/ 3256074 h 4943475"/>
              <a:gd name="connsiteX12" fmla="*/ 4318519 w 5819775"/>
              <a:gd name="connsiteY12" fmla="*/ 3741039 h 4943475"/>
              <a:gd name="connsiteX13" fmla="*/ 4170748 w 5819775"/>
              <a:gd name="connsiteY13" fmla="*/ 3720208 h 4943475"/>
              <a:gd name="connsiteX14" fmla="*/ 3573168 w 5819775"/>
              <a:gd name="connsiteY14" fmla="*/ 4205173 h 4943475"/>
              <a:gd name="connsiteX15" fmla="*/ 1674331 w 5819775"/>
              <a:gd name="connsiteY15" fmla="*/ 4205173 h 4943475"/>
              <a:gd name="connsiteX16" fmla="*/ 1076752 w 5819775"/>
              <a:gd name="connsiteY16" fmla="*/ 3720208 h 4943475"/>
              <a:gd name="connsiteX17" fmla="*/ 464856 w 5819775"/>
              <a:gd name="connsiteY17" fmla="*/ 4332103 h 4943475"/>
              <a:gd name="connsiteX18" fmla="*/ 1076752 w 5819775"/>
              <a:gd name="connsiteY18" fmla="*/ 4943999 h 4943475"/>
              <a:gd name="connsiteX19" fmla="*/ 1674331 w 5819775"/>
              <a:gd name="connsiteY19" fmla="*/ 4459034 h 4943475"/>
              <a:gd name="connsiteX20" fmla="*/ 3565358 w 5819775"/>
              <a:gd name="connsiteY20" fmla="*/ 4459034 h 4943475"/>
              <a:gd name="connsiteX21" fmla="*/ 4162937 w 5819775"/>
              <a:gd name="connsiteY21" fmla="*/ 4943999 h 4943475"/>
              <a:gd name="connsiteX22" fmla="*/ 4774833 w 5819775"/>
              <a:gd name="connsiteY22" fmla="*/ 4332103 h 4943475"/>
              <a:gd name="connsiteX23" fmla="*/ 4556768 w 5819775"/>
              <a:gd name="connsiteY23" fmla="*/ 3860816 h 4943475"/>
              <a:gd name="connsiteX24" fmla="*/ 4753354 w 5819775"/>
              <a:gd name="connsiteY24" fmla="*/ 2897400 h 4943475"/>
              <a:gd name="connsiteX25" fmla="*/ 4753354 w 5819775"/>
              <a:gd name="connsiteY25" fmla="*/ 2897400 h 4943475"/>
              <a:gd name="connsiteX26" fmla="*/ 5224642 w 5819775"/>
              <a:gd name="connsiteY26" fmla="*/ 675694 h 4943475"/>
              <a:gd name="connsiteX27" fmla="*/ 5224642 w 5819775"/>
              <a:gd name="connsiteY27" fmla="*/ 675694 h 4943475"/>
              <a:gd name="connsiteX28" fmla="*/ 5224642 w 5819775"/>
              <a:gd name="connsiteY28" fmla="*/ 675694 h 4943475"/>
              <a:gd name="connsiteX29" fmla="*/ 5294946 w 5819775"/>
              <a:gd name="connsiteY29" fmla="*/ 268195 h 4943475"/>
              <a:gd name="connsiteX30" fmla="*/ 5294946 w 5819775"/>
              <a:gd name="connsiteY30" fmla="*/ 253870 h 4943475"/>
              <a:gd name="connsiteX31" fmla="*/ 5322940 w 5819775"/>
              <a:gd name="connsiteY31" fmla="*/ 246707 h 4943475"/>
              <a:gd name="connsiteX32" fmla="*/ 5702444 w 5819775"/>
              <a:gd name="connsiteY32" fmla="*/ 246707 h 4943475"/>
              <a:gd name="connsiteX33" fmla="*/ 5828726 w 5819775"/>
              <a:gd name="connsiteY33" fmla="*/ 120425 h 4943475"/>
              <a:gd name="connsiteX34" fmla="*/ 5702435 w 5819775"/>
              <a:gd name="connsiteY34" fmla="*/ 0 h 4943475"/>
              <a:gd name="connsiteX35" fmla="*/ 1076752 w 5819775"/>
              <a:gd name="connsiteY35" fmla="*/ 4696635 h 4943475"/>
              <a:gd name="connsiteX36" fmla="*/ 725231 w 5819775"/>
              <a:gd name="connsiteY36" fmla="*/ 4345115 h 4943475"/>
              <a:gd name="connsiteX37" fmla="*/ 1076752 w 5819775"/>
              <a:gd name="connsiteY37" fmla="*/ 3993594 h 4943475"/>
              <a:gd name="connsiteX38" fmla="*/ 1428272 w 5819775"/>
              <a:gd name="connsiteY38" fmla="*/ 4345115 h 4943475"/>
              <a:gd name="connsiteX39" fmla="*/ 1076752 w 5819775"/>
              <a:gd name="connsiteY39" fmla="*/ 4696635 h 4943475"/>
              <a:gd name="connsiteX40" fmla="*/ 4162928 w 5819775"/>
              <a:gd name="connsiteY40" fmla="*/ 4696635 h 4943475"/>
              <a:gd name="connsiteX41" fmla="*/ 3811408 w 5819775"/>
              <a:gd name="connsiteY41" fmla="*/ 4345115 h 4943475"/>
              <a:gd name="connsiteX42" fmla="*/ 4162928 w 5819775"/>
              <a:gd name="connsiteY42" fmla="*/ 3993594 h 4943475"/>
              <a:gd name="connsiteX43" fmla="*/ 4514448 w 5819775"/>
              <a:gd name="connsiteY43" fmla="*/ 4345115 h 4943475"/>
              <a:gd name="connsiteX44" fmla="*/ 4162928 w 5819775"/>
              <a:gd name="connsiteY44" fmla="*/ 4696635 h 4943475"/>
              <a:gd name="connsiteX45" fmla="*/ 275432 w 5819775"/>
              <a:gd name="connsiteY45" fmla="*/ 794814 h 4943475"/>
              <a:gd name="connsiteX46" fmla="*/ 4936272 w 5819775"/>
              <a:gd name="connsiteY46" fmla="*/ 794814 h 4943475"/>
              <a:gd name="connsiteX47" fmla="*/ 4837974 w 5819775"/>
              <a:gd name="connsiteY47" fmla="*/ 1266101 h 4943475"/>
              <a:gd name="connsiteX48" fmla="*/ 380884 w 5819775"/>
              <a:gd name="connsiteY48" fmla="*/ 1266101 h 4943475"/>
              <a:gd name="connsiteX49" fmla="*/ 268270 w 5819775"/>
              <a:gd name="connsiteY49" fmla="*/ 801976 h 4943475"/>
              <a:gd name="connsiteX50" fmla="*/ 268270 w 5819775"/>
              <a:gd name="connsiteY50" fmla="*/ 794814 h 4943475"/>
              <a:gd name="connsiteX51" fmla="*/ 275432 w 5819775"/>
              <a:gd name="connsiteY51" fmla="*/ 794814 h 4943475"/>
              <a:gd name="connsiteX52" fmla="*/ 781219 w 5819775"/>
              <a:gd name="connsiteY52" fmla="*/ 2945568 h 4943475"/>
              <a:gd name="connsiteX53" fmla="*/ 436862 w 5819775"/>
              <a:gd name="connsiteY53" fmla="*/ 1525191 h 4943475"/>
              <a:gd name="connsiteX54" fmla="*/ 4774824 w 5819775"/>
              <a:gd name="connsiteY54" fmla="*/ 1525191 h 4943475"/>
              <a:gd name="connsiteX55" fmla="*/ 4465623 w 5819775"/>
              <a:gd name="connsiteY55" fmla="*/ 2980725 h 4943475"/>
              <a:gd name="connsiteX56" fmla="*/ 4423313 w 5819775"/>
              <a:gd name="connsiteY56" fmla="*/ 3001556 h 4943475"/>
              <a:gd name="connsiteX57" fmla="*/ 858686 w 5819775"/>
              <a:gd name="connsiteY57" fmla="*/ 3001556 h 4943475"/>
              <a:gd name="connsiteX58" fmla="*/ 781219 w 5819775"/>
              <a:gd name="connsiteY58" fmla="*/ 2945568 h 4943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5819775" h="4943475">
                <a:moveTo>
                  <a:pt x="5702435" y="0"/>
                </a:moveTo>
                <a:lnTo>
                  <a:pt x="5322930" y="0"/>
                </a:lnTo>
                <a:cubicBezTo>
                  <a:pt x="5175159" y="0"/>
                  <a:pt x="5104865" y="77467"/>
                  <a:pt x="5076871" y="126282"/>
                </a:cubicBezTo>
                <a:cubicBezTo>
                  <a:pt x="5048877" y="175755"/>
                  <a:pt x="5041723" y="217418"/>
                  <a:pt x="5041723" y="246059"/>
                </a:cubicBezTo>
                <a:lnTo>
                  <a:pt x="4985745" y="534429"/>
                </a:lnTo>
                <a:lnTo>
                  <a:pt x="275432" y="534429"/>
                </a:lnTo>
                <a:cubicBezTo>
                  <a:pt x="177134" y="534429"/>
                  <a:pt x="106830" y="562423"/>
                  <a:pt x="57367" y="619049"/>
                </a:cubicBezTo>
                <a:cubicBezTo>
                  <a:pt x="15057" y="668522"/>
                  <a:pt x="-5774" y="731663"/>
                  <a:pt x="1389" y="801967"/>
                </a:cubicBezTo>
                <a:cubicBezTo>
                  <a:pt x="1389" y="809130"/>
                  <a:pt x="1389" y="816293"/>
                  <a:pt x="1389" y="816293"/>
                </a:cubicBezTo>
                <a:lnTo>
                  <a:pt x="528664" y="3002852"/>
                </a:lnTo>
                <a:cubicBezTo>
                  <a:pt x="556658" y="3122629"/>
                  <a:pt x="662109" y="3256074"/>
                  <a:pt x="852190" y="3256074"/>
                </a:cubicBezTo>
                <a:lnTo>
                  <a:pt x="4416817" y="3256074"/>
                </a:lnTo>
                <a:lnTo>
                  <a:pt x="4318519" y="3741039"/>
                </a:lnTo>
                <a:cubicBezTo>
                  <a:pt x="4269046" y="3726714"/>
                  <a:pt x="4220221" y="3720208"/>
                  <a:pt x="4170748" y="3720208"/>
                </a:cubicBezTo>
                <a:cubicBezTo>
                  <a:pt x="3875216" y="3720208"/>
                  <a:pt x="3629156" y="3923957"/>
                  <a:pt x="3573168" y="4205173"/>
                </a:cubicBezTo>
                <a:lnTo>
                  <a:pt x="1674331" y="4205173"/>
                </a:lnTo>
                <a:cubicBezTo>
                  <a:pt x="1611190" y="3931120"/>
                  <a:pt x="1372284" y="3720208"/>
                  <a:pt x="1076752" y="3720208"/>
                </a:cubicBezTo>
                <a:cubicBezTo>
                  <a:pt x="739557" y="3720208"/>
                  <a:pt x="464856" y="3994261"/>
                  <a:pt x="464856" y="4332103"/>
                </a:cubicBezTo>
                <a:cubicBezTo>
                  <a:pt x="464856" y="4669298"/>
                  <a:pt x="738909" y="4943999"/>
                  <a:pt x="1076752" y="4943999"/>
                </a:cubicBezTo>
                <a:cubicBezTo>
                  <a:pt x="1372284" y="4943999"/>
                  <a:pt x="1618343" y="4740250"/>
                  <a:pt x="1674331" y="4459034"/>
                </a:cubicBezTo>
                <a:lnTo>
                  <a:pt x="3565358" y="4459034"/>
                </a:lnTo>
                <a:cubicBezTo>
                  <a:pt x="3628499" y="4733087"/>
                  <a:pt x="3867405" y="4943999"/>
                  <a:pt x="4162937" y="4943999"/>
                </a:cubicBezTo>
                <a:cubicBezTo>
                  <a:pt x="4500132" y="4943999"/>
                  <a:pt x="4774833" y="4669946"/>
                  <a:pt x="4774833" y="4332103"/>
                </a:cubicBezTo>
                <a:cubicBezTo>
                  <a:pt x="4774833" y="4142023"/>
                  <a:pt x="4690213" y="3973430"/>
                  <a:pt x="4556768" y="3860816"/>
                </a:cubicBezTo>
                <a:lnTo>
                  <a:pt x="4753354" y="2897400"/>
                </a:lnTo>
                <a:lnTo>
                  <a:pt x="4753354" y="2897400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24642" y="675694"/>
                </a:lnTo>
                <a:lnTo>
                  <a:pt x="5294946" y="268195"/>
                </a:lnTo>
                <a:cubicBezTo>
                  <a:pt x="5294946" y="253870"/>
                  <a:pt x="5294946" y="268195"/>
                  <a:pt x="5294946" y="253870"/>
                </a:cubicBezTo>
                <a:cubicBezTo>
                  <a:pt x="5294946" y="253870"/>
                  <a:pt x="5309262" y="246707"/>
                  <a:pt x="5322940" y="246707"/>
                </a:cubicBezTo>
                <a:lnTo>
                  <a:pt x="5702444" y="246707"/>
                </a:lnTo>
                <a:cubicBezTo>
                  <a:pt x="5772748" y="246707"/>
                  <a:pt x="5828726" y="190729"/>
                  <a:pt x="5828726" y="120425"/>
                </a:cubicBezTo>
                <a:cubicBezTo>
                  <a:pt x="5829374" y="56636"/>
                  <a:pt x="5772739" y="0"/>
                  <a:pt x="5702435" y="0"/>
                </a:cubicBezTo>
                <a:close/>
                <a:moveTo>
                  <a:pt x="1076752" y="4696635"/>
                </a:moveTo>
                <a:cubicBezTo>
                  <a:pt x="880165" y="4696635"/>
                  <a:pt x="725231" y="4541711"/>
                  <a:pt x="725231" y="4345115"/>
                </a:cubicBezTo>
                <a:cubicBezTo>
                  <a:pt x="725231" y="4148528"/>
                  <a:pt x="880156" y="3993594"/>
                  <a:pt x="1076752" y="3993594"/>
                </a:cubicBezTo>
                <a:cubicBezTo>
                  <a:pt x="1273348" y="3993594"/>
                  <a:pt x="1428272" y="4148519"/>
                  <a:pt x="1428272" y="4345115"/>
                </a:cubicBezTo>
                <a:cubicBezTo>
                  <a:pt x="1428272" y="4534548"/>
                  <a:pt x="1273338" y="4696635"/>
                  <a:pt x="1076752" y="4696635"/>
                </a:cubicBezTo>
                <a:close/>
                <a:moveTo>
                  <a:pt x="4162928" y="4696635"/>
                </a:moveTo>
                <a:cubicBezTo>
                  <a:pt x="3966341" y="4696635"/>
                  <a:pt x="3811408" y="4541711"/>
                  <a:pt x="3811408" y="4345115"/>
                </a:cubicBezTo>
                <a:cubicBezTo>
                  <a:pt x="3811408" y="4148528"/>
                  <a:pt x="3966332" y="3993594"/>
                  <a:pt x="4162928" y="3993594"/>
                </a:cubicBezTo>
                <a:cubicBezTo>
                  <a:pt x="4359524" y="3993594"/>
                  <a:pt x="4514448" y="4148519"/>
                  <a:pt x="4514448" y="4345115"/>
                </a:cubicBezTo>
                <a:cubicBezTo>
                  <a:pt x="4514448" y="4534548"/>
                  <a:pt x="4360172" y="4696635"/>
                  <a:pt x="4162928" y="4696635"/>
                </a:cubicBezTo>
                <a:close/>
                <a:moveTo>
                  <a:pt x="275432" y="794814"/>
                </a:moveTo>
                <a:lnTo>
                  <a:pt x="4936272" y="794814"/>
                </a:lnTo>
                <a:lnTo>
                  <a:pt x="4837974" y="1266101"/>
                </a:lnTo>
                <a:lnTo>
                  <a:pt x="380884" y="1266101"/>
                </a:lnTo>
                <a:lnTo>
                  <a:pt x="268270" y="801976"/>
                </a:lnTo>
                <a:lnTo>
                  <a:pt x="268270" y="794814"/>
                </a:lnTo>
                <a:cubicBezTo>
                  <a:pt x="268270" y="794814"/>
                  <a:pt x="268270" y="794814"/>
                  <a:pt x="275432" y="794814"/>
                </a:cubicBezTo>
                <a:close/>
                <a:moveTo>
                  <a:pt x="781219" y="2945568"/>
                </a:moveTo>
                <a:lnTo>
                  <a:pt x="436862" y="1525191"/>
                </a:lnTo>
                <a:lnTo>
                  <a:pt x="4774824" y="1525191"/>
                </a:lnTo>
                <a:lnTo>
                  <a:pt x="4465623" y="2980725"/>
                </a:lnTo>
                <a:cubicBezTo>
                  <a:pt x="4458460" y="3001556"/>
                  <a:pt x="4430476" y="3001556"/>
                  <a:pt x="4423313" y="3001556"/>
                </a:cubicBezTo>
                <a:lnTo>
                  <a:pt x="858686" y="3001556"/>
                </a:lnTo>
                <a:cubicBezTo>
                  <a:pt x="816367" y="3002204"/>
                  <a:pt x="795545" y="2980725"/>
                  <a:pt x="781219" y="294556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7" name="Forma libre 396">
            <a:extLst>
              <a:ext uri="{FF2B5EF4-FFF2-40B4-BE49-F238E27FC236}">
                <a16:creationId xmlns:a16="http://schemas.microsoft.com/office/drawing/2014/main" id="{D27F7B23-344D-2F48-9CF3-5CD83409E9DE}"/>
              </a:ext>
            </a:extLst>
          </p:cNvPr>
          <p:cNvSpPr/>
          <p:nvPr/>
        </p:nvSpPr>
        <p:spPr>
          <a:xfrm>
            <a:off x="2053237" y="3423225"/>
            <a:ext cx="301831" cy="244621"/>
          </a:xfrm>
          <a:custGeom>
            <a:avLst/>
            <a:gdLst>
              <a:gd name="connsiteX0" fmla="*/ 5481095 w 5829300"/>
              <a:gd name="connsiteY0" fmla="*/ 0 h 4724400"/>
              <a:gd name="connsiteX1" fmla="*/ 355444 w 5829300"/>
              <a:gd name="connsiteY1" fmla="*/ 0 h 4724400"/>
              <a:gd name="connsiteX2" fmla="*/ 0 w 5829300"/>
              <a:gd name="connsiteY2" fmla="*/ 355444 h 4724400"/>
              <a:gd name="connsiteX3" fmla="*/ 0 w 5829300"/>
              <a:gd name="connsiteY3" fmla="*/ 3995461 h 4724400"/>
              <a:gd name="connsiteX4" fmla="*/ 0 w 5829300"/>
              <a:gd name="connsiteY4" fmla="*/ 4016521 h 4724400"/>
              <a:gd name="connsiteX5" fmla="*/ 0 w 5829300"/>
              <a:gd name="connsiteY5" fmla="*/ 4400274 h 4724400"/>
              <a:gd name="connsiteX6" fmla="*/ 327146 w 5829300"/>
              <a:gd name="connsiteY6" fmla="*/ 4727419 h 4724400"/>
              <a:gd name="connsiteX7" fmla="*/ 2715863 w 5829300"/>
              <a:gd name="connsiteY7" fmla="*/ 4727419 h 4724400"/>
              <a:gd name="connsiteX8" fmla="*/ 2914650 w 5829300"/>
              <a:gd name="connsiteY8" fmla="*/ 4656335 h 4724400"/>
              <a:gd name="connsiteX9" fmla="*/ 3113437 w 5829300"/>
              <a:gd name="connsiteY9" fmla="*/ 4727419 h 4724400"/>
              <a:gd name="connsiteX10" fmla="*/ 5502821 w 5829300"/>
              <a:gd name="connsiteY10" fmla="*/ 4727419 h 4724400"/>
              <a:gd name="connsiteX11" fmla="*/ 5829967 w 5829300"/>
              <a:gd name="connsiteY11" fmla="*/ 4400274 h 4724400"/>
              <a:gd name="connsiteX12" fmla="*/ 5829967 w 5829300"/>
              <a:gd name="connsiteY12" fmla="*/ 3994804 h 4724400"/>
              <a:gd name="connsiteX13" fmla="*/ 5829967 w 5829300"/>
              <a:gd name="connsiteY13" fmla="*/ 354787 h 4724400"/>
              <a:gd name="connsiteX14" fmla="*/ 5481095 w 5829300"/>
              <a:gd name="connsiteY14" fmla="*/ 0 h 4724400"/>
              <a:gd name="connsiteX15" fmla="*/ 2786958 w 5829300"/>
              <a:gd name="connsiteY15" fmla="*/ 4393035 h 4724400"/>
              <a:gd name="connsiteX16" fmla="*/ 2723112 w 5829300"/>
              <a:gd name="connsiteY16" fmla="*/ 4456881 h 4724400"/>
              <a:gd name="connsiteX17" fmla="*/ 334385 w 5829300"/>
              <a:gd name="connsiteY17" fmla="*/ 4456881 h 4724400"/>
              <a:gd name="connsiteX18" fmla="*/ 270539 w 5829300"/>
              <a:gd name="connsiteY18" fmla="*/ 4393035 h 4724400"/>
              <a:gd name="connsiteX19" fmla="*/ 270539 w 5829300"/>
              <a:gd name="connsiteY19" fmla="*/ 4123163 h 4724400"/>
              <a:gd name="connsiteX20" fmla="*/ 2786958 w 5829300"/>
              <a:gd name="connsiteY20" fmla="*/ 4123163 h 4724400"/>
              <a:gd name="connsiteX21" fmla="*/ 2786958 w 5829300"/>
              <a:gd name="connsiteY21" fmla="*/ 4393035 h 4724400"/>
              <a:gd name="connsiteX22" fmla="*/ 2786958 w 5829300"/>
              <a:gd name="connsiteY22" fmla="*/ 4393035 h 4724400"/>
              <a:gd name="connsiteX23" fmla="*/ 2786958 w 5829300"/>
              <a:gd name="connsiteY23" fmla="*/ 3859864 h 4724400"/>
              <a:gd name="connsiteX24" fmla="*/ 270529 w 5829300"/>
              <a:gd name="connsiteY24" fmla="*/ 3859864 h 4724400"/>
              <a:gd name="connsiteX25" fmla="*/ 270529 w 5829300"/>
              <a:gd name="connsiteY25" fmla="*/ 355444 h 4724400"/>
              <a:gd name="connsiteX26" fmla="*/ 362683 w 5829300"/>
              <a:gd name="connsiteY26" fmla="*/ 263290 h 4724400"/>
              <a:gd name="connsiteX27" fmla="*/ 2786948 w 5829300"/>
              <a:gd name="connsiteY27" fmla="*/ 263290 h 4724400"/>
              <a:gd name="connsiteX28" fmla="*/ 2786958 w 5829300"/>
              <a:gd name="connsiteY28" fmla="*/ 3859864 h 4724400"/>
              <a:gd name="connsiteX29" fmla="*/ 2786958 w 5829300"/>
              <a:gd name="connsiteY29" fmla="*/ 3859864 h 4724400"/>
              <a:gd name="connsiteX30" fmla="*/ 5573907 w 5829300"/>
              <a:gd name="connsiteY30" fmla="*/ 4393035 h 4724400"/>
              <a:gd name="connsiteX31" fmla="*/ 5510060 w 5829300"/>
              <a:gd name="connsiteY31" fmla="*/ 4456881 h 4724400"/>
              <a:gd name="connsiteX32" fmla="*/ 3121333 w 5829300"/>
              <a:gd name="connsiteY32" fmla="*/ 4456881 h 4724400"/>
              <a:gd name="connsiteX33" fmla="*/ 3057487 w 5829300"/>
              <a:gd name="connsiteY33" fmla="*/ 4393035 h 4724400"/>
              <a:gd name="connsiteX34" fmla="*/ 3057487 w 5829300"/>
              <a:gd name="connsiteY34" fmla="*/ 4123163 h 4724400"/>
              <a:gd name="connsiteX35" fmla="*/ 5573907 w 5829300"/>
              <a:gd name="connsiteY35" fmla="*/ 4123163 h 4724400"/>
              <a:gd name="connsiteX36" fmla="*/ 5573907 w 5829300"/>
              <a:gd name="connsiteY36" fmla="*/ 4393035 h 4724400"/>
              <a:gd name="connsiteX37" fmla="*/ 5573907 w 5829300"/>
              <a:gd name="connsiteY37" fmla="*/ 3859864 h 4724400"/>
              <a:gd name="connsiteX38" fmla="*/ 3050248 w 5829300"/>
              <a:gd name="connsiteY38" fmla="*/ 3859864 h 4724400"/>
              <a:gd name="connsiteX39" fmla="*/ 3050248 w 5829300"/>
              <a:gd name="connsiteY39" fmla="*/ 262633 h 4724400"/>
              <a:gd name="connsiteX40" fmla="*/ 5481752 w 5829300"/>
              <a:gd name="connsiteY40" fmla="*/ 262633 h 4724400"/>
              <a:gd name="connsiteX41" fmla="*/ 5573907 w 5829300"/>
              <a:gd name="connsiteY41" fmla="*/ 354787 h 4724400"/>
              <a:gd name="connsiteX42" fmla="*/ 5573907 w 5829300"/>
              <a:gd name="connsiteY42" fmla="*/ 3859864 h 4724400"/>
              <a:gd name="connsiteX43" fmla="*/ 5573907 w 5829300"/>
              <a:gd name="connsiteY43" fmla="*/ 3859864 h 4724400"/>
              <a:gd name="connsiteX44" fmla="*/ 5076282 w 5829300"/>
              <a:gd name="connsiteY44" fmla="*/ 1691650 h 4724400"/>
              <a:gd name="connsiteX45" fmla="*/ 4948590 w 5829300"/>
              <a:gd name="connsiteY45" fmla="*/ 1819351 h 4724400"/>
              <a:gd name="connsiteX46" fmla="*/ 3661743 w 5829300"/>
              <a:gd name="connsiteY46" fmla="*/ 1819351 h 4724400"/>
              <a:gd name="connsiteX47" fmla="*/ 3534042 w 5829300"/>
              <a:gd name="connsiteY47" fmla="*/ 1691650 h 4724400"/>
              <a:gd name="connsiteX48" fmla="*/ 3661743 w 5829300"/>
              <a:gd name="connsiteY48" fmla="*/ 1563957 h 4724400"/>
              <a:gd name="connsiteX49" fmla="*/ 4948590 w 5829300"/>
              <a:gd name="connsiteY49" fmla="*/ 1563957 h 4724400"/>
              <a:gd name="connsiteX50" fmla="*/ 5076282 w 5829300"/>
              <a:gd name="connsiteY50" fmla="*/ 1691650 h 4724400"/>
              <a:gd name="connsiteX51" fmla="*/ 5076282 w 5829300"/>
              <a:gd name="connsiteY51" fmla="*/ 2402539 h 4724400"/>
              <a:gd name="connsiteX52" fmla="*/ 4948590 w 5829300"/>
              <a:gd name="connsiteY52" fmla="*/ 2530240 h 4724400"/>
              <a:gd name="connsiteX53" fmla="*/ 3661743 w 5829300"/>
              <a:gd name="connsiteY53" fmla="*/ 2530240 h 4724400"/>
              <a:gd name="connsiteX54" fmla="*/ 3534042 w 5829300"/>
              <a:gd name="connsiteY54" fmla="*/ 2402539 h 4724400"/>
              <a:gd name="connsiteX55" fmla="*/ 3661743 w 5829300"/>
              <a:gd name="connsiteY55" fmla="*/ 2274837 h 4724400"/>
              <a:gd name="connsiteX56" fmla="*/ 4948590 w 5829300"/>
              <a:gd name="connsiteY56" fmla="*/ 2274837 h 4724400"/>
              <a:gd name="connsiteX57" fmla="*/ 5076282 w 5829300"/>
              <a:gd name="connsiteY57" fmla="*/ 2402539 h 4724400"/>
              <a:gd name="connsiteX58" fmla="*/ 5076282 w 5829300"/>
              <a:gd name="connsiteY58" fmla="*/ 3141736 h 4724400"/>
              <a:gd name="connsiteX59" fmla="*/ 4948590 w 5829300"/>
              <a:gd name="connsiteY59" fmla="*/ 3269437 h 4724400"/>
              <a:gd name="connsiteX60" fmla="*/ 3661743 w 5829300"/>
              <a:gd name="connsiteY60" fmla="*/ 3269437 h 4724400"/>
              <a:gd name="connsiteX61" fmla="*/ 3534042 w 5829300"/>
              <a:gd name="connsiteY61" fmla="*/ 3141736 h 4724400"/>
              <a:gd name="connsiteX62" fmla="*/ 3661743 w 5829300"/>
              <a:gd name="connsiteY62" fmla="*/ 3014034 h 4724400"/>
              <a:gd name="connsiteX63" fmla="*/ 4948590 w 5829300"/>
              <a:gd name="connsiteY63" fmla="*/ 3014034 h 4724400"/>
              <a:gd name="connsiteX64" fmla="*/ 5076282 w 5829300"/>
              <a:gd name="connsiteY64" fmla="*/ 3141736 h 4724400"/>
              <a:gd name="connsiteX65" fmla="*/ 5076282 w 5829300"/>
              <a:gd name="connsiteY65" fmla="*/ 966940 h 4724400"/>
              <a:gd name="connsiteX66" fmla="*/ 4948590 w 5829300"/>
              <a:gd name="connsiteY66" fmla="*/ 1094632 h 4724400"/>
              <a:gd name="connsiteX67" fmla="*/ 3661743 w 5829300"/>
              <a:gd name="connsiteY67" fmla="*/ 1094632 h 4724400"/>
              <a:gd name="connsiteX68" fmla="*/ 3534042 w 5829300"/>
              <a:gd name="connsiteY68" fmla="*/ 966940 h 4724400"/>
              <a:gd name="connsiteX69" fmla="*/ 3661743 w 5829300"/>
              <a:gd name="connsiteY69" fmla="*/ 839238 h 4724400"/>
              <a:gd name="connsiteX70" fmla="*/ 4948590 w 5829300"/>
              <a:gd name="connsiteY70" fmla="*/ 839238 h 4724400"/>
              <a:gd name="connsiteX71" fmla="*/ 5076282 w 5829300"/>
              <a:gd name="connsiteY71" fmla="*/ 966940 h 4724400"/>
              <a:gd name="connsiteX72" fmla="*/ 746436 w 5829300"/>
              <a:gd name="connsiteY72" fmla="*/ 1691650 h 4724400"/>
              <a:gd name="connsiteX73" fmla="*/ 874138 w 5829300"/>
              <a:gd name="connsiteY73" fmla="*/ 1563957 h 4724400"/>
              <a:gd name="connsiteX74" fmla="*/ 2160985 w 5829300"/>
              <a:gd name="connsiteY74" fmla="*/ 1563957 h 4724400"/>
              <a:gd name="connsiteX75" fmla="*/ 2288686 w 5829300"/>
              <a:gd name="connsiteY75" fmla="*/ 1691650 h 4724400"/>
              <a:gd name="connsiteX76" fmla="*/ 2160985 w 5829300"/>
              <a:gd name="connsiteY76" fmla="*/ 1819351 h 4724400"/>
              <a:gd name="connsiteX77" fmla="*/ 874786 w 5829300"/>
              <a:gd name="connsiteY77" fmla="*/ 1819351 h 4724400"/>
              <a:gd name="connsiteX78" fmla="*/ 746436 w 5829300"/>
              <a:gd name="connsiteY78" fmla="*/ 1691650 h 4724400"/>
              <a:gd name="connsiteX79" fmla="*/ 746436 w 5829300"/>
              <a:gd name="connsiteY79" fmla="*/ 2402539 h 4724400"/>
              <a:gd name="connsiteX80" fmla="*/ 874138 w 5829300"/>
              <a:gd name="connsiteY80" fmla="*/ 2274837 h 4724400"/>
              <a:gd name="connsiteX81" fmla="*/ 2160985 w 5829300"/>
              <a:gd name="connsiteY81" fmla="*/ 2274837 h 4724400"/>
              <a:gd name="connsiteX82" fmla="*/ 2288686 w 5829300"/>
              <a:gd name="connsiteY82" fmla="*/ 2402539 h 4724400"/>
              <a:gd name="connsiteX83" fmla="*/ 2160985 w 5829300"/>
              <a:gd name="connsiteY83" fmla="*/ 2530240 h 4724400"/>
              <a:gd name="connsiteX84" fmla="*/ 874786 w 5829300"/>
              <a:gd name="connsiteY84" fmla="*/ 2530240 h 4724400"/>
              <a:gd name="connsiteX85" fmla="*/ 746436 w 5829300"/>
              <a:gd name="connsiteY85" fmla="*/ 2402539 h 4724400"/>
              <a:gd name="connsiteX86" fmla="*/ 746436 w 5829300"/>
              <a:gd name="connsiteY86" fmla="*/ 3141736 h 4724400"/>
              <a:gd name="connsiteX87" fmla="*/ 874138 w 5829300"/>
              <a:gd name="connsiteY87" fmla="*/ 3014034 h 4724400"/>
              <a:gd name="connsiteX88" fmla="*/ 2160985 w 5829300"/>
              <a:gd name="connsiteY88" fmla="*/ 3014034 h 4724400"/>
              <a:gd name="connsiteX89" fmla="*/ 2288686 w 5829300"/>
              <a:gd name="connsiteY89" fmla="*/ 3141736 h 4724400"/>
              <a:gd name="connsiteX90" fmla="*/ 2160985 w 5829300"/>
              <a:gd name="connsiteY90" fmla="*/ 3269437 h 4724400"/>
              <a:gd name="connsiteX91" fmla="*/ 874786 w 5829300"/>
              <a:gd name="connsiteY91" fmla="*/ 3269437 h 4724400"/>
              <a:gd name="connsiteX92" fmla="*/ 746436 w 5829300"/>
              <a:gd name="connsiteY92" fmla="*/ 3141736 h 4724400"/>
              <a:gd name="connsiteX93" fmla="*/ 746436 w 5829300"/>
              <a:gd name="connsiteY93" fmla="*/ 966940 h 4724400"/>
              <a:gd name="connsiteX94" fmla="*/ 874138 w 5829300"/>
              <a:gd name="connsiteY94" fmla="*/ 839238 h 4724400"/>
              <a:gd name="connsiteX95" fmla="*/ 2160985 w 5829300"/>
              <a:gd name="connsiteY95" fmla="*/ 839238 h 4724400"/>
              <a:gd name="connsiteX96" fmla="*/ 2288686 w 5829300"/>
              <a:gd name="connsiteY96" fmla="*/ 966940 h 4724400"/>
              <a:gd name="connsiteX97" fmla="*/ 2160985 w 5829300"/>
              <a:gd name="connsiteY97" fmla="*/ 1094632 h 4724400"/>
              <a:gd name="connsiteX98" fmla="*/ 874786 w 5829300"/>
              <a:gd name="connsiteY98" fmla="*/ 1094632 h 4724400"/>
              <a:gd name="connsiteX99" fmla="*/ 746436 w 5829300"/>
              <a:gd name="connsiteY99" fmla="*/ 966940 h 472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</a:cxnLst>
            <a:rect l="l" t="t" r="r" b="b"/>
            <a:pathLst>
              <a:path w="5829300" h="4724400">
                <a:moveTo>
                  <a:pt x="5481095" y="0"/>
                </a:moveTo>
                <a:lnTo>
                  <a:pt x="355444" y="0"/>
                </a:lnTo>
                <a:cubicBezTo>
                  <a:pt x="156658" y="0"/>
                  <a:pt x="0" y="156658"/>
                  <a:pt x="0" y="355444"/>
                </a:cubicBezTo>
                <a:lnTo>
                  <a:pt x="0" y="3995461"/>
                </a:lnTo>
                <a:cubicBezTo>
                  <a:pt x="0" y="4002700"/>
                  <a:pt x="0" y="4009939"/>
                  <a:pt x="0" y="4016521"/>
                </a:cubicBezTo>
                <a:lnTo>
                  <a:pt x="0" y="4400274"/>
                </a:lnTo>
                <a:cubicBezTo>
                  <a:pt x="0" y="4578001"/>
                  <a:pt x="149419" y="4727419"/>
                  <a:pt x="327146" y="4727419"/>
                </a:cubicBezTo>
                <a:lnTo>
                  <a:pt x="2715863" y="4727419"/>
                </a:lnTo>
                <a:cubicBezTo>
                  <a:pt x="2794197" y="4727419"/>
                  <a:pt x="2858043" y="4699111"/>
                  <a:pt x="2914650" y="4656335"/>
                </a:cubicBezTo>
                <a:cubicBezTo>
                  <a:pt x="2971257" y="4699121"/>
                  <a:pt x="3035760" y="4727419"/>
                  <a:pt x="3113437" y="4727419"/>
                </a:cubicBezTo>
                <a:lnTo>
                  <a:pt x="5502821" y="4727419"/>
                </a:lnTo>
                <a:cubicBezTo>
                  <a:pt x="5680548" y="4727419"/>
                  <a:pt x="5829967" y="4578001"/>
                  <a:pt x="5829967" y="4400274"/>
                </a:cubicBezTo>
                <a:lnTo>
                  <a:pt x="5829967" y="3994804"/>
                </a:lnTo>
                <a:lnTo>
                  <a:pt x="5829967" y="354787"/>
                </a:lnTo>
                <a:cubicBezTo>
                  <a:pt x="5836539" y="156000"/>
                  <a:pt x="5680539" y="0"/>
                  <a:pt x="5481095" y="0"/>
                </a:cubicBezTo>
                <a:close/>
                <a:moveTo>
                  <a:pt x="2786958" y="4393035"/>
                </a:moveTo>
                <a:cubicBezTo>
                  <a:pt x="2786958" y="4428582"/>
                  <a:pt x="2758650" y="4456881"/>
                  <a:pt x="2723112" y="4456881"/>
                </a:cubicBezTo>
                <a:lnTo>
                  <a:pt x="334385" y="4456881"/>
                </a:lnTo>
                <a:cubicBezTo>
                  <a:pt x="298837" y="4456881"/>
                  <a:pt x="270539" y="4428573"/>
                  <a:pt x="270539" y="4393035"/>
                </a:cubicBezTo>
                <a:lnTo>
                  <a:pt x="270539" y="4123163"/>
                </a:lnTo>
                <a:lnTo>
                  <a:pt x="2786958" y="4123163"/>
                </a:lnTo>
                <a:lnTo>
                  <a:pt x="2786958" y="4393035"/>
                </a:lnTo>
                <a:lnTo>
                  <a:pt x="2786958" y="4393035"/>
                </a:lnTo>
                <a:close/>
                <a:moveTo>
                  <a:pt x="2786958" y="3859864"/>
                </a:moveTo>
                <a:lnTo>
                  <a:pt x="270529" y="3859864"/>
                </a:lnTo>
                <a:lnTo>
                  <a:pt x="270529" y="355444"/>
                </a:lnTo>
                <a:cubicBezTo>
                  <a:pt x="270529" y="305419"/>
                  <a:pt x="313315" y="263290"/>
                  <a:pt x="362683" y="263290"/>
                </a:cubicBezTo>
                <a:lnTo>
                  <a:pt x="2786948" y="263290"/>
                </a:lnTo>
                <a:lnTo>
                  <a:pt x="2786958" y="3859864"/>
                </a:lnTo>
                <a:lnTo>
                  <a:pt x="2786958" y="3859864"/>
                </a:lnTo>
                <a:close/>
                <a:moveTo>
                  <a:pt x="5573907" y="4393035"/>
                </a:moveTo>
                <a:cubicBezTo>
                  <a:pt x="5573907" y="4428582"/>
                  <a:pt x="5545598" y="4456881"/>
                  <a:pt x="5510060" y="4456881"/>
                </a:cubicBezTo>
                <a:lnTo>
                  <a:pt x="3121333" y="4456881"/>
                </a:lnTo>
                <a:cubicBezTo>
                  <a:pt x="3085786" y="4456881"/>
                  <a:pt x="3057487" y="4428573"/>
                  <a:pt x="3057487" y="4393035"/>
                </a:cubicBezTo>
                <a:lnTo>
                  <a:pt x="3057487" y="4123163"/>
                </a:lnTo>
                <a:lnTo>
                  <a:pt x="5573907" y="4123163"/>
                </a:lnTo>
                <a:lnTo>
                  <a:pt x="5573907" y="4393035"/>
                </a:lnTo>
                <a:close/>
                <a:moveTo>
                  <a:pt x="5573907" y="3859864"/>
                </a:moveTo>
                <a:lnTo>
                  <a:pt x="3050248" y="3859864"/>
                </a:lnTo>
                <a:lnTo>
                  <a:pt x="3050248" y="262633"/>
                </a:lnTo>
                <a:lnTo>
                  <a:pt x="5481752" y="262633"/>
                </a:lnTo>
                <a:cubicBezTo>
                  <a:pt x="5531777" y="262633"/>
                  <a:pt x="5573907" y="305419"/>
                  <a:pt x="5573907" y="354787"/>
                </a:cubicBezTo>
                <a:lnTo>
                  <a:pt x="5573907" y="3859864"/>
                </a:lnTo>
                <a:lnTo>
                  <a:pt x="5573907" y="3859864"/>
                </a:lnTo>
                <a:close/>
                <a:moveTo>
                  <a:pt x="5076282" y="1691650"/>
                </a:moveTo>
                <a:cubicBezTo>
                  <a:pt x="5076282" y="1762735"/>
                  <a:pt x="5019675" y="1819351"/>
                  <a:pt x="4948590" y="1819351"/>
                </a:cubicBezTo>
                <a:lnTo>
                  <a:pt x="3661743" y="1819351"/>
                </a:lnTo>
                <a:cubicBezTo>
                  <a:pt x="3590658" y="1819351"/>
                  <a:pt x="3534042" y="1762744"/>
                  <a:pt x="3534042" y="1691650"/>
                </a:cubicBezTo>
                <a:cubicBezTo>
                  <a:pt x="3534042" y="1620564"/>
                  <a:pt x="3590649" y="1563957"/>
                  <a:pt x="3661743" y="1563957"/>
                </a:cubicBezTo>
                <a:lnTo>
                  <a:pt x="4948590" y="1563957"/>
                </a:lnTo>
                <a:cubicBezTo>
                  <a:pt x="5019018" y="1563957"/>
                  <a:pt x="5076282" y="1620564"/>
                  <a:pt x="5076282" y="1691650"/>
                </a:cubicBezTo>
                <a:close/>
                <a:moveTo>
                  <a:pt x="5076282" y="2402539"/>
                </a:moveTo>
                <a:cubicBezTo>
                  <a:pt x="5076282" y="2473623"/>
                  <a:pt x="5019675" y="2530240"/>
                  <a:pt x="4948590" y="2530240"/>
                </a:cubicBezTo>
                <a:lnTo>
                  <a:pt x="3661743" y="2530240"/>
                </a:lnTo>
                <a:cubicBezTo>
                  <a:pt x="3590658" y="2530240"/>
                  <a:pt x="3534042" y="2473633"/>
                  <a:pt x="3534042" y="2402539"/>
                </a:cubicBezTo>
                <a:cubicBezTo>
                  <a:pt x="3534042" y="2331444"/>
                  <a:pt x="3590649" y="2274837"/>
                  <a:pt x="3661743" y="2274837"/>
                </a:cubicBezTo>
                <a:lnTo>
                  <a:pt x="4948590" y="2274837"/>
                </a:lnTo>
                <a:cubicBezTo>
                  <a:pt x="5019018" y="2274846"/>
                  <a:pt x="5076282" y="2331453"/>
                  <a:pt x="5076282" y="2402539"/>
                </a:cubicBezTo>
                <a:close/>
                <a:moveTo>
                  <a:pt x="5076282" y="3141736"/>
                </a:moveTo>
                <a:cubicBezTo>
                  <a:pt x="5076282" y="3212821"/>
                  <a:pt x="5019675" y="3269437"/>
                  <a:pt x="4948590" y="3269437"/>
                </a:cubicBezTo>
                <a:lnTo>
                  <a:pt x="3661743" y="3269437"/>
                </a:lnTo>
                <a:cubicBezTo>
                  <a:pt x="3590658" y="3269437"/>
                  <a:pt x="3534042" y="3212830"/>
                  <a:pt x="3534042" y="3141736"/>
                </a:cubicBezTo>
                <a:cubicBezTo>
                  <a:pt x="3534042" y="3070651"/>
                  <a:pt x="3590649" y="3014034"/>
                  <a:pt x="3661743" y="3014034"/>
                </a:cubicBezTo>
                <a:lnTo>
                  <a:pt x="4948590" y="3014034"/>
                </a:lnTo>
                <a:cubicBezTo>
                  <a:pt x="5019018" y="3014043"/>
                  <a:pt x="5076282" y="3070651"/>
                  <a:pt x="5076282" y="3141736"/>
                </a:cubicBezTo>
                <a:close/>
                <a:moveTo>
                  <a:pt x="5076282" y="966940"/>
                </a:moveTo>
                <a:cubicBezTo>
                  <a:pt x="5076282" y="1038025"/>
                  <a:pt x="5019675" y="1094632"/>
                  <a:pt x="4948590" y="1094632"/>
                </a:cubicBezTo>
                <a:lnTo>
                  <a:pt x="3661743" y="1094632"/>
                </a:lnTo>
                <a:cubicBezTo>
                  <a:pt x="3590658" y="1094632"/>
                  <a:pt x="3534042" y="1038025"/>
                  <a:pt x="3534042" y="966940"/>
                </a:cubicBezTo>
                <a:cubicBezTo>
                  <a:pt x="3534042" y="895855"/>
                  <a:pt x="3590649" y="839238"/>
                  <a:pt x="3661743" y="839238"/>
                </a:cubicBezTo>
                <a:lnTo>
                  <a:pt x="4948590" y="839238"/>
                </a:lnTo>
                <a:cubicBezTo>
                  <a:pt x="5019018" y="831342"/>
                  <a:pt x="5076282" y="888606"/>
                  <a:pt x="5076282" y="966940"/>
                </a:cubicBezTo>
                <a:close/>
                <a:moveTo>
                  <a:pt x="746436" y="1691650"/>
                </a:moveTo>
                <a:cubicBezTo>
                  <a:pt x="746436" y="1620564"/>
                  <a:pt x="803043" y="1563957"/>
                  <a:pt x="874138" y="1563957"/>
                </a:cubicBezTo>
                <a:lnTo>
                  <a:pt x="2160985" y="1563957"/>
                </a:lnTo>
                <a:cubicBezTo>
                  <a:pt x="2232070" y="1563957"/>
                  <a:pt x="2288686" y="1620564"/>
                  <a:pt x="2288686" y="1691650"/>
                </a:cubicBezTo>
                <a:cubicBezTo>
                  <a:pt x="2288686" y="1762735"/>
                  <a:pt x="2232079" y="1819351"/>
                  <a:pt x="2160985" y="1819351"/>
                </a:cubicBezTo>
                <a:lnTo>
                  <a:pt x="874786" y="1819351"/>
                </a:lnTo>
                <a:cubicBezTo>
                  <a:pt x="803700" y="1826590"/>
                  <a:pt x="746436" y="1769983"/>
                  <a:pt x="746436" y="1691650"/>
                </a:cubicBezTo>
                <a:close/>
                <a:moveTo>
                  <a:pt x="746436" y="2402539"/>
                </a:moveTo>
                <a:cubicBezTo>
                  <a:pt x="746436" y="2331453"/>
                  <a:pt x="803043" y="2274837"/>
                  <a:pt x="874138" y="2274837"/>
                </a:cubicBezTo>
                <a:lnTo>
                  <a:pt x="2160985" y="2274837"/>
                </a:lnTo>
                <a:cubicBezTo>
                  <a:pt x="2232070" y="2274837"/>
                  <a:pt x="2288686" y="2331444"/>
                  <a:pt x="2288686" y="2402539"/>
                </a:cubicBezTo>
                <a:cubicBezTo>
                  <a:pt x="2288686" y="2473633"/>
                  <a:pt x="2232079" y="2530240"/>
                  <a:pt x="2160985" y="2530240"/>
                </a:cubicBezTo>
                <a:lnTo>
                  <a:pt x="874786" y="2530240"/>
                </a:lnTo>
                <a:cubicBezTo>
                  <a:pt x="803700" y="2537479"/>
                  <a:pt x="746436" y="2473633"/>
                  <a:pt x="746436" y="2402539"/>
                </a:cubicBezTo>
                <a:close/>
                <a:moveTo>
                  <a:pt x="746436" y="3141736"/>
                </a:moveTo>
                <a:cubicBezTo>
                  <a:pt x="746436" y="3070651"/>
                  <a:pt x="803043" y="3014034"/>
                  <a:pt x="874138" y="3014034"/>
                </a:cubicBezTo>
                <a:lnTo>
                  <a:pt x="2160985" y="3014034"/>
                </a:lnTo>
                <a:cubicBezTo>
                  <a:pt x="2232070" y="3014034"/>
                  <a:pt x="2288686" y="3070641"/>
                  <a:pt x="2288686" y="3141736"/>
                </a:cubicBezTo>
                <a:cubicBezTo>
                  <a:pt x="2288686" y="3212821"/>
                  <a:pt x="2232079" y="3269437"/>
                  <a:pt x="2160985" y="3269437"/>
                </a:cubicBezTo>
                <a:lnTo>
                  <a:pt x="874786" y="3269437"/>
                </a:lnTo>
                <a:cubicBezTo>
                  <a:pt x="803700" y="3277333"/>
                  <a:pt x="746436" y="3220069"/>
                  <a:pt x="746436" y="3141736"/>
                </a:cubicBezTo>
                <a:close/>
                <a:moveTo>
                  <a:pt x="746436" y="966940"/>
                </a:moveTo>
                <a:cubicBezTo>
                  <a:pt x="746436" y="895855"/>
                  <a:pt x="803043" y="839238"/>
                  <a:pt x="874138" y="839238"/>
                </a:cubicBezTo>
                <a:lnTo>
                  <a:pt x="2160985" y="839238"/>
                </a:lnTo>
                <a:cubicBezTo>
                  <a:pt x="2232070" y="839238"/>
                  <a:pt x="2288686" y="895845"/>
                  <a:pt x="2288686" y="966940"/>
                </a:cubicBezTo>
                <a:cubicBezTo>
                  <a:pt x="2288686" y="1038025"/>
                  <a:pt x="2232079" y="1094632"/>
                  <a:pt x="2160985" y="1094632"/>
                </a:cubicBezTo>
                <a:lnTo>
                  <a:pt x="874786" y="1094632"/>
                </a:lnTo>
                <a:cubicBezTo>
                  <a:pt x="803700" y="1094632"/>
                  <a:pt x="746436" y="1038025"/>
                  <a:pt x="746436" y="9669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99" name="Forma libre 398">
            <a:extLst>
              <a:ext uri="{FF2B5EF4-FFF2-40B4-BE49-F238E27FC236}">
                <a16:creationId xmlns:a16="http://schemas.microsoft.com/office/drawing/2014/main" id="{D54033CA-5445-E247-A970-B33CBD8E346D}"/>
              </a:ext>
            </a:extLst>
          </p:cNvPr>
          <p:cNvSpPr/>
          <p:nvPr/>
        </p:nvSpPr>
        <p:spPr>
          <a:xfrm>
            <a:off x="2038048" y="4033217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12 h 5829300"/>
              <a:gd name="connsiteX2" fmla="*/ 2915002 w 5829300"/>
              <a:gd name="connsiteY2" fmla="*/ 5830015 h 5829300"/>
              <a:gd name="connsiteX3" fmla="*/ 5830005 w 5829300"/>
              <a:gd name="connsiteY3" fmla="*/ 2915012 h 5829300"/>
              <a:gd name="connsiteX4" fmla="*/ 2915002 w 5829300"/>
              <a:gd name="connsiteY4" fmla="*/ 0 h 5829300"/>
              <a:gd name="connsiteX5" fmla="*/ 2915002 w 5829300"/>
              <a:gd name="connsiteY5" fmla="*/ 5546703 h 5829300"/>
              <a:gd name="connsiteX6" fmla="*/ 282597 w 5829300"/>
              <a:gd name="connsiteY6" fmla="*/ 2914298 h 5829300"/>
              <a:gd name="connsiteX7" fmla="*/ 2915002 w 5829300"/>
              <a:gd name="connsiteY7" fmla="*/ 281892 h 5829300"/>
              <a:gd name="connsiteX8" fmla="*/ 5547408 w 5829300"/>
              <a:gd name="connsiteY8" fmla="*/ 2914298 h 5829300"/>
              <a:gd name="connsiteX9" fmla="*/ 2915002 w 5829300"/>
              <a:gd name="connsiteY9" fmla="*/ 5546703 h 5829300"/>
              <a:gd name="connsiteX10" fmla="*/ 4212127 w 5829300"/>
              <a:gd name="connsiteY10" fmla="*/ 2914298 h 5829300"/>
              <a:gd name="connsiteX11" fmla="*/ 4075062 w 5829300"/>
              <a:gd name="connsiteY11" fmla="*/ 3051362 h 5829300"/>
              <a:gd name="connsiteX12" fmla="*/ 1793091 w 5829300"/>
              <a:gd name="connsiteY12" fmla="*/ 3051362 h 5829300"/>
              <a:gd name="connsiteX13" fmla="*/ 1656026 w 5829300"/>
              <a:gd name="connsiteY13" fmla="*/ 2914298 h 5829300"/>
              <a:gd name="connsiteX14" fmla="*/ 1793091 w 5829300"/>
              <a:gd name="connsiteY14" fmla="*/ 2777233 h 5829300"/>
              <a:gd name="connsiteX15" fmla="*/ 4074367 w 5829300"/>
              <a:gd name="connsiteY15" fmla="*/ 2777233 h 5829300"/>
              <a:gd name="connsiteX16" fmla="*/ 4212127 w 5829300"/>
              <a:gd name="connsiteY16" fmla="*/ 2914298 h 5829300"/>
              <a:gd name="connsiteX17" fmla="*/ 4212127 w 5829300"/>
              <a:gd name="connsiteY17" fmla="*/ 1976076 h 5829300"/>
              <a:gd name="connsiteX18" fmla="*/ 4075062 w 5829300"/>
              <a:gd name="connsiteY18" fmla="*/ 2113140 h 5829300"/>
              <a:gd name="connsiteX19" fmla="*/ 1793091 w 5829300"/>
              <a:gd name="connsiteY19" fmla="*/ 2113140 h 5829300"/>
              <a:gd name="connsiteX20" fmla="*/ 1656026 w 5829300"/>
              <a:gd name="connsiteY20" fmla="*/ 1976076 h 5829300"/>
              <a:gd name="connsiteX21" fmla="*/ 1793091 w 5829300"/>
              <a:gd name="connsiteY21" fmla="*/ 1839011 h 5829300"/>
              <a:gd name="connsiteX22" fmla="*/ 4074367 w 5829300"/>
              <a:gd name="connsiteY22" fmla="*/ 1839011 h 5829300"/>
              <a:gd name="connsiteX23" fmla="*/ 4212127 w 5829300"/>
              <a:gd name="connsiteY23" fmla="*/ 1976076 h 5829300"/>
              <a:gd name="connsiteX24" fmla="*/ 4212127 w 5829300"/>
              <a:gd name="connsiteY24" fmla="*/ 3853234 h 5829300"/>
              <a:gd name="connsiteX25" fmla="*/ 4075062 w 5829300"/>
              <a:gd name="connsiteY25" fmla="*/ 3990299 h 5829300"/>
              <a:gd name="connsiteX26" fmla="*/ 1793091 w 5829300"/>
              <a:gd name="connsiteY26" fmla="*/ 3990299 h 5829300"/>
              <a:gd name="connsiteX27" fmla="*/ 1656026 w 5829300"/>
              <a:gd name="connsiteY27" fmla="*/ 3853234 h 5829300"/>
              <a:gd name="connsiteX28" fmla="*/ 1793091 w 5829300"/>
              <a:gd name="connsiteY28" fmla="*/ 3716169 h 5829300"/>
              <a:gd name="connsiteX29" fmla="*/ 4074367 w 5829300"/>
              <a:gd name="connsiteY29" fmla="*/ 3716169 h 5829300"/>
              <a:gd name="connsiteX30" fmla="*/ 4212127 w 5829300"/>
              <a:gd name="connsiteY30" fmla="*/ 3853234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12"/>
                </a:cubicBezTo>
                <a:cubicBezTo>
                  <a:pt x="0" y="4525118"/>
                  <a:pt x="1304896" y="5830015"/>
                  <a:pt x="2915002" y="5830015"/>
                </a:cubicBezTo>
                <a:cubicBezTo>
                  <a:pt x="4525109" y="5830015"/>
                  <a:pt x="5830005" y="4525118"/>
                  <a:pt x="5830005" y="2915012"/>
                </a:cubicBezTo>
                <a:cubicBezTo>
                  <a:pt x="5837072" y="1304192"/>
                  <a:pt x="4525109" y="0"/>
                  <a:pt x="2915002" y="0"/>
                </a:cubicBezTo>
                <a:close/>
                <a:moveTo>
                  <a:pt x="2915002" y="5546703"/>
                </a:moveTo>
                <a:cubicBezTo>
                  <a:pt x="1465269" y="5546703"/>
                  <a:pt x="282597" y="4364031"/>
                  <a:pt x="282597" y="2914298"/>
                </a:cubicBezTo>
                <a:cubicBezTo>
                  <a:pt x="282597" y="1464564"/>
                  <a:pt x="1465269" y="281892"/>
                  <a:pt x="2915002" y="281892"/>
                </a:cubicBezTo>
                <a:cubicBezTo>
                  <a:pt x="4364736" y="281892"/>
                  <a:pt x="5547408" y="1464564"/>
                  <a:pt x="5547408" y="2914298"/>
                </a:cubicBezTo>
                <a:cubicBezTo>
                  <a:pt x="5547408" y="4364031"/>
                  <a:pt x="4372509" y="5546703"/>
                  <a:pt x="2915002" y="5546703"/>
                </a:cubicBezTo>
                <a:close/>
                <a:moveTo>
                  <a:pt x="4212127" y="2914298"/>
                </a:moveTo>
                <a:cubicBezTo>
                  <a:pt x="4212127" y="2990603"/>
                  <a:pt x="4151366" y="3051362"/>
                  <a:pt x="4075062" y="3051362"/>
                </a:cubicBezTo>
                <a:lnTo>
                  <a:pt x="1793091" y="3051362"/>
                </a:lnTo>
                <a:cubicBezTo>
                  <a:pt x="1716786" y="3051362"/>
                  <a:pt x="1656026" y="2990603"/>
                  <a:pt x="1656026" y="2914298"/>
                </a:cubicBezTo>
                <a:cubicBezTo>
                  <a:pt x="1656026" y="2837993"/>
                  <a:pt x="1716786" y="2777233"/>
                  <a:pt x="1793091" y="2777233"/>
                </a:cubicBezTo>
                <a:lnTo>
                  <a:pt x="4074367" y="2777233"/>
                </a:lnTo>
                <a:cubicBezTo>
                  <a:pt x="4150662" y="2769470"/>
                  <a:pt x="4212127" y="2838003"/>
                  <a:pt x="4212127" y="2914298"/>
                </a:cubicBezTo>
                <a:close/>
                <a:moveTo>
                  <a:pt x="4212127" y="1976076"/>
                </a:moveTo>
                <a:cubicBezTo>
                  <a:pt x="4212127" y="2052380"/>
                  <a:pt x="4151366" y="2113140"/>
                  <a:pt x="4075062" y="2113140"/>
                </a:cubicBezTo>
                <a:lnTo>
                  <a:pt x="1793091" y="2113140"/>
                </a:lnTo>
                <a:cubicBezTo>
                  <a:pt x="1716786" y="2113140"/>
                  <a:pt x="1656026" y="2052380"/>
                  <a:pt x="1656026" y="1976076"/>
                </a:cubicBezTo>
                <a:cubicBezTo>
                  <a:pt x="1656026" y="1899771"/>
                  <a:pt x="1716786" y="1839011"/>
                  <a:pt x="1793091" y="1839011"/>
                </a:cubicBezTo>
                <a:lnTo>
                  <a:pt x="4074367" y="1839011"/>
                </a:lnTo>
                <a:cubicBezTo>
                  <a:pt x="4150662" y="1831238"/>
                  <a:pt x="4212127" y="1891998"/>
                  <a:pt x="4212127" y="1976076"/>
                </a:cubicBezTo>
                <a:close/>
                <a:moveTo>
                  <a:pt x="4212127" y="3853234"/>
                </a:moveTo>
                <a:cubicBezTo>
                  <a:pt x="4212127" y="3929539"/>
                  <a:pt x="4151366" y="3990299"/>
                  <a:pt x="4075062" y="3990299"/>
                </a:cubicBezTo>
                <a:lnTo>
                  <a:pt x="1793091" y="3990299"/>
                </a:lnTo>
                <a:cubicBezTo>
                  <a:pt x="1716786" y="3990299"/>
                  <a:pt x="1656026" y="3929539"/>
                  <a:pt x="1656026" y="3853234"/>
                </a:cubicBezTo>
                <a:cubicBezTo>
                  <a:pt x="1656026" y="3776929"/>
                  <a:pt x="1716786" y="3716169"/>
                  <a:pt x="1793091" y="3716169"/>
                </a:cubicBezTo>
                <a:lnTo>
                  <a:pt x="4074367" y="3716169"/>
                </a:lnTo>
                <a:cubicBezTo>
                  <a:pt x="4150662" y="3715464"/>
                  <a:pt x="4212127" y="3776929"/>
                  <a:pt x="4212127" y="385323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1" name="Forma libre 400">
            <a:extLst>
              <a:ext uri="{FF2B5EF4-FFF2-40B4-BE49-F238E27FC236}">
                <a16:creationId xmlns:a16="http://schemas.microsoft.com/office/drawing/2014/main" id="{6B7CB43D-3937-D645-BCA9-CD354239CA40}"/>
              </a:ext>
            </a:extLst>
          </p:cNvPr>
          <p:cNvSpPr/>
          <p:nvPr/>
        </p:nvSpPr>
        <p:spPr>
          <a:xfrm>
            <a:off x="3534125" y="2749650"/>
            <a:ext cx="301338" cy="267308"/>
          </a:xfrm>
          <a:custGeom>
            <a:avLst/>
            <a:gdLst>
              <a:gd name="connsiteX0" fmla="*/ 5809507 w 5819775"/>
              <a:gd name="connsiteY0" fmla="*/ 1377067 h 5162550"/>
              <a:gd name="connsiteX1" fmla="*/ 5001873 w 5819775"/>
              <a:gd name="connsiteY1" fmla="*/ 237449 h 5162550"/>
              <a:gd name="connsiteX2" fmla="*/ 4154672 w 5819775"/>
              <a:gd name="connsiteY2" fmla="*/ 0 h 5162550"/>
              <a:gd name="connsiteX3" fmla="*/ 3149165 w 5819775"/>
              <a:gd name="connsiteY3" fmla="*/ 387696 h 5162550"/>
              <a:gd name="connsiteX4" fmla="*/ 2911716 w 5819775"/>
              <a:gd name="connsiteY4" fmla="*/ 633212 h 5162550"/>
              <a:gd name="connsiteX5" fmla="*/ 2175910 w 5819775"/>
              <a:gd name="connsiteY5" fmla="*/ 87220 h 5162550"/>
              <a:gd name="connsiteX6" fmla="*/ 782707 w 5819775"/>
              <a:gd name="connsiteY6" fmla="*/ 268976 h 5162550"/>
              <a:gd name="connsiteX7" fmla="*/ 0 w 5819775"/>
              <a:gd name="connsiteY7" fmla="*/ 1661427 h 5162550"/>
              <a:gd name="connsiteX8" fmla="*/ 356178 w 5819775"/>
              <a:gd name="connsiteY8" fmla="*/ 2674258 h 5162550"/>
              <a:gd name="connsiteX9" fmla="*/ 1337501 w 5819775"/>
              <a:gd name="connsiteY9" fmla="*/ 3821945 h 5162550"/>
              <a:gd name="connsiteX10" fmla="*/ 2192036 w 5819775"/>
              <a:gd name="connsiteY10" fmla="*/ 4669146 h 5162550"/>
              <a:gd name="connsiteX11" fmla="*/ 2469061 w 5819775"/>
              <a:gd name="connsiteY11" fmla="*/ 4938113 h 5162550"/>
              <a:gd name="connsiteX12" fmla="*/ 2540146 w 5819775"/>
              <a:gd name="connsiteY12" fmla="*/ 5009198 h 5162550"/>
              <a:gd name="connsiteX13" fmla="*/ 2571664 w 5819775"/>
              <a:gd name="connsiteY13" fmla="*/ 5040716 h 5162550"/>
              <a:gd name="connsiteX14" fmla="*/ 2911716 w 5819775"/>
              <a:gd name="connsiteY14" fmla="*/ 5167503 h 5162550"/>
              <a:gd name="connsiteX15" fmla="*/ 3284020 w 5819775"/>
              <a:gd name="connsiteY15" fmla="*/ 5009198 h 5162550"/>
              <a:gd name="connsiteX16" fmla="*/ 4756366 w 5819775"/>
              <a:gd name="connsiteY16" fmla="*/ 3544910 h 5162550"/>
              <a:gd name="connsiteX17" fmla="*/ 5531749 w 5819775"/>
              <a:gd name="connsiteY17" fmla="*/ 2595106 h 5162550"/>
              <a:gd name="connsiteX18" fmla="*/ 5809507 w 5819775"/>
              <a:gd name="connsiteY18" fmla="*/ 1377067 h 5162550"/>
              <a:gd name="connsiteX19" fmla="*/ 5286975 w 5819775"/>
              <a:gd name="connsiteY19" fmla="*/ 2429475 h 5162550"/>
              <a:gd name="connsiteX20" fmla="*/ 4543101 w 5819775"/>
              <a:gd name="connsiteY20" fmla="*/ 3339703 h 5162550"/>
              <a:gd name="connsiteX21" fmla="*/ 3086872 w 5819775"/>
              <a:gd name="connsiteY21" fmla="*/ 4787865 h 5162550"/>
              <a:gd name="connsiteX22" fmla="*/ 2912450 w 5819775"/>
              <a:gd name="connsiteY22" fmla="*/ 4867018 h 5162550"/>
              <a:gd name="connsiteX23" fmla="*/ 2770270 w 5819775"/>
              <a:gd name="connsiteY23" fmla="*/ 4811316 h 5162550"/>
              <a:gd name="connsiteX24" fmla="*/ 2746820 w 5819775"/>
              <a:gd name="connsiteY24" fmla="*/ 4787865 h 5162550"/>
              <a:gd name="connsiteX25" fmla="*/ 2675734 w 5819775"/>
              <a:gd name="connsiteY25" fmla="*/ 4716780 h 5162550"/>
              <a:gd name="connsiteX26" fmla="*/ 2398709 w 5819775"/>
              <a:gd name="connsiteY26" fmla="*/ 4455881 h 5162550"/>
              <a:gd name="connsiteX27" fmla="*/ 1551508 w 5819775"/>
              <a:gd name="connsiteY27" fmla="*/ 3616738 h 5162550"/>
              <a:gd name="connsiteX28" fmla="*/ 593636 w 5819775"/>
              <a:gd name="connsiteY28" fmla="*/ 2508628 h 5162550"/>
              <a:gd name="connsiteX29" fmla="*/ 293160 w 5819775"/>
              <a:gd name="connsiteY29" fmla="*/ 1661427 h 5162550"/>
              <a:gd name="connsiteX30" fmla="*/ 934431 w 5819775"/>
              <a:gd name="connsiteY30" fmla="*/ 513740 h 5162550"/>
              <a:gd name="connsiteX31" fmla="*/ 1654845 w 5819775"/>
              <a:gd name="connsiteY31" fmla="*/ 292408 h 5162550"/>
              <a:gd name="connsiteX32" fmla="*/ 2082108 w 5819775"/>
              <a:gd name="connsiteY32" fmla="*/ 363493 h 5162550"/>
              <a:gd name="connsiteX33" fmla="*/ 2715311 w 5819775"/>
              <a:gd name="connsiteY33" fmla="*/ 846458 h 5162550"/>
              <a:gd name="connsiteX34" fmla="*/ 2921251 w 5819775"/>
              <a:gd name="connsiteY34" fmla="*/ 941737 h 5162550"/>
              <a:gd name="connsiteX35" fmla="*/ 3119123 w 5819775"/>
              <a:gd name="connsiteY35" fmla="*/ 846458 h 5162550"/>
              <a:gd name="connsiteX36" fmla="*/ 3127181 w 5819775"/>
              <a:gd name="connsiteY36" fmla="*/ 830332 h 5162550"/>
              <a:gd name="connsiteX37" fmla="*/ 3348514 w 5819775"/>
              <a:gd name="connsiteY37" fmla="*/ 592884 h 5162550"/>
              <a:gd name="connsiteX38" fmla="*/ 4156148 w 5819775"/>
              <a:gd name="connsiteY38" fmla="*/ 284340 h 5162550"/>
              <a:gd name="connsiteX39" fmla="*/ 4852378 w 5819775"/>
              <a:gd name="connsiteY39" fmla="*/ 482213 h 5162550"/>
              <a:gd name="connsiteX40" fmla="*/ 5517100 w 5819775"/>
              <a:gd name="connsiteY40" fmla="*/ 1415901 h 5162550"/>
              <a:gd name="connsiteX41" fmla="*/ 5286975 w 5819775"/>
              <a:gd name="connsiteY41" fmla="*/ 2429475 h 5162550"/>
              <a:gd name="connsiteX42" fmla="*/ 2033730 w 5819775"/>
              <a:gd name="connsiteY42" fmla="*/ 1115425 h 5162550"/>
              <a:gd name="connsiteX43" fmla="*/ 1835858 w 5819775"/>
              <a:gd name="connsiteY43" fmla="*/ 1186510 h 5162550"/>
              <a:gd name="connsiteX44" fmla="*/ 1614526 w 5819775"/>
              <a:gd name="connsiteY44" fmla="*/ 1138876 h 5162550"/>
              <a:gd name="connsiteX45" fmla="*/ 1083926 w 5819775"/>
              <a:gd name="connsiteY45" fmla="*/ 1669475 h 5162550"/>
              <a:gd name="connsiteX46" fmla="*/ 1171137 w 5819775"/>
              <a:gd name="connsiteY46" fmla="*/ 1962626 h 5162550"/>
              <a:gd name="connsiteX47" fmla="*/ 1131561 w 5819775"/>
              <a:gd name="connsiteY47" fmla="*/ 2168566 h 5162550"/>
              <a:gd name="connsiteX48" fmla="*/ 1052408 w 5819775"/>
              <a:gd name="connsiteY48" fmla="*/ 2192017 h 5162550"/>
              <a:gd name="connsiteX49" fmla="*/ 933679 w 5819775"/>
              <a:gd name="connsiteY49" fmla="*/ 2128990 h 5162550"/>
              <a:gd name="connsiteX50" fmla="*/ 798833 w 5819775"/>
              <a:gd name="connsiteY50" fmla="*/ 1670209 h 5162550"/>
              <a:gd name="connsiteX51" fmla="*/ 1621850 w 5819775"/>
              <a:gd name="connsiteY51" fmla="*/ 847192 h 5162550"/>
              <a:gd name="connsiteX52" fmla="*/ 1969970 w 5819775"/>
              <a:gd name="connsiteY52" fmla="*/ 926344 h 5162550"/>
              <a:gd name="connsiteX53" fmla="*/ 2033730 w 5819775"/>
              <a:gd name="connsiteY53" fmla="*/ 1115425 h 516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819775" h="5162550">
                <a:moveTo>
                  <a:pt x="5809507" y="1377067"/>
                </a:moveTo>
                <a:cubicBezTo>
                  <a:pt x="5730355" y="894102"/>
                  <a:pt x="5461388" y="506406"/>
                  <a:pt x="5001873" y="237449"/>
                </a:cubicBezTo>
                <a:cubicBezTo>
                  <a:pt x="4740974" y="79143"/>
                  <a:pt x="4447823" y="0"/>
                  <a:pt x="4154672" y="0"/>
                </a:cubicBezTo>
                <a:cubicBezTo>
                  <a:pt x="3775043" y="0"/>
                  <a:pt x="3418866" y="134845"/>
                  <a:pt x="3149165" y="387696"/>
                </a:cubicBezTo>
                <a:cubicBezTo>
                  <a:pt x="3061954" y="466849"/>
                  <a:pt x="2990860" y="546002"/>
                  <a:pt x="2911716" y="633212"/>
                </a:cubicBezTo>
                <a:cubicBezTo>
                  <a:pt x="2682326" y="348120"/>
                  <a:pt x="2444877" y="174431"/>
                  <a:pt x="2175910" y="87220"/>
                </a:cubicBezTo>
                <a:cubicBezTo>
                  <a:pt x="1692945" y="-71085"/>
                  <a:pt x="1218038" y="-8058"/>
                  <a:pt x="782707" y="268976"/>
                </a:cubicBezTo>
                <a:cubicBezTo>
                  <a:pt x="260899" y="600951"/>
                  <a:pt x="0" y="1067791"/>
                  <a:pt x="0" y="1661427"/>
                </a:cubicBezTo>
                <a:cubicBezTo>
                  <a:pt x="0" y="2009546"/>
                  <a:pt x="118729" y="2342274"/>
                  <a:pt x="356178" y="2674258"/>
                </a:cubicBezTo>
                <a:cubicBezTo>
                  <a:pt x="609752" y="3030436"/>
                  <a:pt x="926354" y="3394672"/>
                  <a:pt x="1337501" y="3821945"/>
                </a:cubicBezTo>
                <a:cubicBezTo>
                  <a:pt x="1622593" y="4107037"/>
                  <a:pt x="1907677" y="4392121"/>
                  <a:pt x="2192036" y="4669146"/>
                </a:cubicBezTo>
                <a:lnTo>
                  <a:pt x="2469061" y="4938113"/>
                </a:lnTo>
                <a:cubicBezTo>
                  <a:pt x="2492512" y="4961563"/>
                  <a:pt x="2516696" y="4985747"/>
                  <a:pt x="2540146" y="5009198"/>
                </a:cubicBezTo>
                <a:lnTo>
                  <a:pt x="2571664" y="5040716"/>
                </a:lnTo>
                <a:cubicBezTo>
                  <a:pt x="2627366" y="5088351"/>
                  <a:pt x="2753420" y="5167503"/>
                  <a:pt x="2911716" y="5167503"/>
                </a:cubicBezTo>
                <a:cubicBezTo>
                  <a:pt x="3046562" y="5167503"/>
                  <a:pt x="3172616" y="5111801"/>
                  <a:pt x="3284020" y="5009198"/>
                </a:cubicBezTo>
                <a:cubicBezTo>
                  <a:pt x="3758927" y="4557741"/>
                  <a:pt x="4273401" y="4067451"/>
                  <a:pt x="4756366" y="3544910"/>
                </a:cubicBezTo>
                <a:cubicBezTo>
                  <a:pt x="5009941" y="3275943"/>
                  <a:pt x="5294300" y="2951283"/>
                  <a:pt x="5531749" y="2595106"/>
                </a:cubicBezTo>
                <a:cubicBezTo>
                  <a:pt x="5785323" y="2208152"/>
                  <a:pt x="5872544" y="1796272"/>
                  <a:pt x="5809507" y="1377067"/>
                </a:cubicBezTo>
                <a:close/>
                <a:moveTo>
                  <a:pt x="5286975" y="2429475"/>
                </a:moveTo>
                <a:cubicBezTo>
                  <a:pt x="5065643" y="2769527"/>
                  <a:pt x="4795952" y="3062678"/>
                  <a:pt x="4543101" y="3339703"/>
                </a:cubicBezTo>
                <a:cubicBezTo>
                  <a:pt x="4060136" y="3854187"/>
                  <a:pt x="3561779" y="4345210"/>
                  <a:pt x="3086872" y="4787865"/>
                </a:cubicBezTo>
                <a:cubicBezTo>
                  <a:pt x="3023845" y="4843567"/>
                  <a:pt x="2968142" y="4867018"/>
                  <a:pt x="2912450" y="4867018"/>
                </a:cubicBezTo>
                <a:cubicBezTo>
                  <a:pt x="2841365" y="4867018"/>
                  <a:pt x="2785663" y="4827441"/>
                  <a:pt x="2770270" y="4811316"/>
                </a:cubicBezTo>
                <a:lnTo>
                  <a:pt x="2746820" y="4787865"/>
                </a:lnTo>
                <a:cubicBezTo>
                  <a:pt x="2723369" y="4764415"/>
                  <a:pt x="2699185" y="4740231"/>
                  <a:pt x="2675734" y="4716780"/>
                </a:cubicBezTo>
                <a:lnTo>
                  <a:pt x="2398709" y="4455881"/>
                </a:lnTo>
                <a:cubicBezTo>
                  <a:pt x="2121684" y="4178856"/>
                  <a:pt x="1828533" y="3901831"/>
                  <a:pt x="1551508" y="3616738"/>
                </a:cubicBezTo>
                <a:cubicBezTo>
                  <a:pt x="1139628" y="3197533"/>
                  <a:pt x="847211" y="2856748"/>
                  <a:pt x="593636" y="2508628"/>
                </a:cubicBezTo>
                <a:cubicBezTo>
                  <a:pt x="395764" y="2223535"/>
                  <a:pt x="293160" y="1946510"/>
                  <a:pt x="293160" y="1661427"/>
                </a:cubicBezTo>
                <a:cubicBezTo>
                  <a:pt x="293160" y="1170403"/>
                  <a:pt x="499100" y="790765"/>
                  <a:pt x="934431" y="513740"/>
                </a:cubicBezTo>
                <a:cubicBezTo>
                  <a:pt x="1163822" y="363503"/>
                  <a:pt x="1409338" y="292408"/>
                  <a:pt x="1654845" y="292408"/>
                </a:cubicBezTo>
                <a:cubicBezTo>
                  <a:pt x="1797025" y="292408"/>
                  <a:pt x="1939938" y="315859"/>
                  <a:pt x="2082108" y="363493"/>
                </a:cubicBezTo>
                <a:cubicBezTo>
                  <a:pt x="2311499" y="442646"/>
                  <a:pt x="2509371" y="592884"/>
                  <a:pt x="2715311" y="846458"/>
                </a:cubicBezTo>
                <a:cubicBezTo>
                  <a:pt x="2731437" y="862584"/>
                  <a:pt x="2802522" y="941737"/>
                  <a:pt x="2921251" y="941737"/>
                </a:cubicBezTo>
                <a:cubicBezTo>
                  <a:pt x="2968885" y="941737"/>
                  <a:pt x="3048038" y="925611"/>
                  <a:pt x="3119123" y="846458"/>
                </a:cubicBezTo>
                <a:lnTo>
                  <a:pt x="3127181" y="830332"/>
                </a:lnTo>
                <a:cubicBezTo>
                  <a:pt x="3206334" y="743121"/>
                  <a:pt x="3277419" y="663969"/>
                  <a:pt x="3348514" y="592884"/>
                </a:cubicBezTo>
                <a:cubicBezTo>
                  <a:pt x="3569846" y="386944"/>
                  <a:pt x="3846871" y="284340"/>
                  <a:pt x="4156148" y="284340"/>
                </a:cubicBezTo>
                <a:cubicBezTo>
                  <a:pt x="4401665" y="284340"/>
                  <a:pt x="4639113" y="355425"/>
                  <a:pt x="4852378" y="482213"/>
                </a:cubicBezTo>
                <a:cubicBezTo>
                  <a:pt x="5232006" y="711603"/>
                  <a:pt x="5454073" y="1012812"/>
                  <a:pt x="5517100" y="1415901"/>
                </a:cubicBezTo>
                <a:cubicBezTo>
                  <a:pt x="5572058" y="1772822"/>
                  <a:pt x="5500974" y="2104816"/>
                  <a:pt x="5286975" y="2429475"/>
                </a:cubicBezTo>
                <a:close/>
                <a:moveTo>
                  <a:pt x="2033730" y="1115425"/>
                </a:moveTo>
                <a:cubicBezTo>
                  <a:pt x="2002212" y="1186510"/>
                  <a:pt x="1915001" y="1218028"/>
                  <a:pt x="1835858" y="1186510"/>
                </a:cubicBezTo>
                <a:cubicBezTo>
                  <a:pt x="1764773" y="1154992"/>
                  <a:pt x="1693678" y="1138876"/>
                  <a:pt x="1614526" y="1138876"/>
                </a:cubicBezTo>
                <a:cubicBezTo>
                  <a:pt x="1321375" y="1138876"/>
                  <a:pt x="1083926" y="1376324"/>
                  <a:pt x="1083926" y="1669475"/>
                </a:cubicBezTo>
                <a:cubicBezTo>
                  <a:pt x="1083926" y="1772079"/>
                  <a:pt x="1115444" y="1875415"/>
                  <a:pt x="1171137" y="1962626"/>
                </a:cubicBezTo>
                <a:cubicBezTo>
                  <a:pt x="1218771" y="2025653"/>
                  <a:pt x="1194587" y="2120932"/>
                  <a:pt x="1131561" y="2168566"/>
                </a:cubicBezTo>
                <a:cubicBezTo>
                  <a:pt x="1108110" y="2184692"/>
                  <a:pt x="1075858" y="2192017"/>
                  <a:pt x="1052408" y="2192017"/>
                </a:cubicBezTo>
                <a:cubicBezTo>
                  <a:pt x="1004773" y="2192017"/>
                  <a:pt x="957129" y="2168566"/>
                  <a:pt x="933679" y="2128990"/>
                </a:cubicBezTo>
                <a:cubicBezTo>
                  <a:pt x="846468" y="1994144"/>
                  <a:pt x="798833" y="1835839"/>
                  <a:pt x="798833" y="1670209"/>
                </a:cubicBezTo>
                <a:cubicBezTo>
                  <a:pt x="798833" y="1218752"/>
                  <a:pt x="1171137" y="847192"/>
                  <a:pt x="1621850" y="847192"/>
                </a:cubicBezTo>
                <a:cubicBezTo>
                  <a:pt x="1740580" y="847192"/>
                  <a:pt x="1859299" y="870642"/>
                  <a:pt x="1969970" y="926344"/>
                </a:cubicBezTo>
                <a:cubicBezTo>
                  <a:pt x="2033730" y="957129"/>
                  <a:pt x="2065249" y="1044340"/>
                  <a:pt x="2033730" y="11154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3" name="Forma libre 402">
            <a:extLst>
              <a:ext uri="{FF2B5EF4-FFF2-40B4-BE49-F238E27FC236}">
                <a16:creationId xmlns:a16="http://schemas.microsoft.com/office/drawing/2014/main" id="{B33319A9-647D-D74C-9416-19A729E491A4}"/>
              </a:ext>
            </a:extLst>
          </p:cNvPr>
          <p:cNvSpPr/>
          <p:nvPr/>
        </p:nvSpPr>
        <p:spPr>
          <a:xfrm>
            <a:off x="3533811" y="3427406"/>
            <a:ext cx="301831" cy="224894"/>
          </a:xfrm>
          <a:custGeom>
            <a:avLst/>
            <a:gdLst>
              <a:gd name="connsiteX0" fmla="*/ 5286308 w 5829300"/>
              <a:gd name="connsiteY0" fmla="*/ 563880 h 4343400"/>
              <a:gd name="connsiteX1" fmla="*/ 1931137 w 5829300"/>
              <a:gd name="connsiteY1" fmla="*/ 563880 h 4343400"/>
              <a:gd name="connsiteX2" fmla="*/ 1931137 w 5829300"/>
              <a:gd name="connsiteY2" fmla="*/ 542992 h 4343400"/>
              <a:gd name="connsiteX3" fmla="*/ 1931137 w 5829300"/>
              <a:gd name="connsiteY3" fmla="*/ 281940 h 4343400"/>
              <a:gd name="connsiteX4" fmla="*/ 1649197 w 5829300"/>
              <a:gd name="connsiteY4" fmla="*/ 0 h 4343400"/>
              <a:gd name="connsiteX5" fmla="*/ 683304 w 5829300"/>
              <a:gd name="connsiteY5" fmla="*/ 0 h 4343400"/>
              <a:gd name="connsiteX6" fmla="*/ 401364 w 5829300"/>
              <a:gd name="connsiteY6" fmla="*/ 281940 h 4343400"/>
              <a:gd name="connsiteX7" fmla="*/ 401364 w 5829300"/>
              <a:gd name="connsiteY7" fmla="*/ 542992 h 4343400"/>
              <a:gd name="connsiteX8" fmla="*/ 408546 w 5829300"/>
              <a:gd name="connsiteY8" fmla="*/ 578234 h 4343400"/>
              <a:gd name="connsiteX9" fmla="*/ 0 w 5829300"/>
              <a:gd name="connsiteY9" fmla="*/ 1092518 h 4343400"/>
              <a:gd name="connsiteX10" fmla="*/ 0 w 5829300"/>
              <a:gd name="connsiteY10" fmla="*/ 3813334 h 4343400"/>
              <a:gd name="connsiteX11" fmla="*/ 535810 w 5829300"/>
              <a:gd name="connsiteY11" fmla="*/ 4349144 h 4343400"/>
              <a:gd name="connsiteX12" fmla="*/ 5293491 w 5829300"/>
              <a:gd name="connsiteY12" fmla="*/ 4349144 h 4343400"/>
              <a:gd name="connsiteX13" fmla="*/ 5829300 w 5829300"/>
              <a:gd name="connsiteY13" fmla="*/ 3813334 h 4343400"/>
              <a:gd name="connsiteX14" fmla="*/ 5829300 w 5829300"/>
              <a:gd name="connsiteY14" fmla="*/ 1092518 h 4343400"/>
              <a:gd name="connsiteX15" fmla="*/ 5286308 w 5829300"/>
              <a:gd name="connsiteY15" fmla="*/ 563880 h 4343400"/>
              <a:gd name="connsiteX16" fmla="*/ 662416 w 5829300"/>
              <a:gd name="connsiteY16" fmla="*/ 275425 h 4343400"/>
              <a:gd name="connsiteX17" fmla="*/ 683304 w 5829300"/>
              <a:gd name="connsiteY17" fmla="*/ 254537 h 4343400"/>
              <a:gd name="connsiteX18" fmla="*/ 1649197 w 5829300"/>
              <a:gd name="connsiteY18" fmla="*/ 254537 h 4343400"/>
              <a:gd name="connsiteX19" fmla="*/ 1670085 w 5829300"/>
              <a:gd name="connsiteY19" fmla="*/ 275425 h 4343400"/>
              <a:gd name="connsiteX20" fmla="*/ 1670085 w 5829300"/>
              <a:gd name="connsiteY20" fmla="*/ 536477 h 4343400"/>
              <a:gd name="connsiteX21" fmla="*/ 1649197 w 5829300"/>
              <a:gd name="connsiteY21" fmla="*/ 557365 h 4343400"/>
              <a:gd name="connsiteX22" fmla="*/ 683304 w 5829300"/>
              <a:gd name="connsiteY22" fmla="*/ 557365 h 4343400"/>
              <a:gd name="connsiteX23" fmla="*/ 662416 w 5829300"/>
              <a:gd name="connsiteY23" fmla="*/ 536477 h 4343400"/>
              <a:gd name="connsiteX24" fmla="*/ 662416 w 5829300"/>
              <a:gd name="connsiteY24" fmla="*/ 275425 h 4343400"/>
              <a:gd name="connsiteX25" fmla="*/ 535162 w 5829300"/>
              <a:gd name="connsiteY25" fmla="*/ 817759 h 4343400"/>
              <a:gd name="connsiteX26" fmla="*/ 690486 w 5829300"/>
              <a:gd name="connsiteY26" fmla="*/ 817759 h 4343400"/>
              <a:gd name="connsiteX27" fmla="*/ 1656378 w 5829300"/>
              <a:gd name="connsiteY27" fmla="*/ 817759 h 4343400"/>
              <a:gd name="connsiteX28" fmla="*/ 5292843 w 5829300"/>
              <a:gd name="connsiteY28" fmla="*/ 817759 h 4343400"/>
              <a:gd name="connsiteX29" fmla="*/ 5567601 w 5829300"/>
              <a:gd name="connsiteY29" fmla="*/ 1092518 h 4343400"/>
              <a:gd name="connsiteX30" fmla="*/ 5567601 w 5829300"/>
              <a:gd name="connsiteY30" fmla="*/ 2361229 h 4343400"/>
              <a:gd name="connsiteX31" fmla="*/ 4165092 w 5829300"/>
              <a:gd name="connsiteY31" fmla="*/ 2361229 h 4343400"/>
              <a:gd name="connsiteX32" fmla="*/ 2924442 w 5829300"/>
              <a:gd name="connsiteY32" fmla="*/ 1240660 h 4343400"/>
              <a:gd name="connsiteX33" fmla="*/ 1683791 w 5829300"/>
              <a:gd name="connsiteY33" fmla="*/ 2361229 h 4343400"/>
              <a:gd name="connsiteX34" fmla="*/ 260404 w 5829300"/>
              <a:gd name="connsiteY34" fmla="*/ 2361229 h 4343400"/>
              <a:gd name="connsiteX35" fmla="*/ 260404 w 5829300"/>
              <a:gd name="connsiteY35" fmla="*/ 1092518 h 4343400"/>
              <a:gd name="connsiteX36" fmla="*/ 535162 w 5829300"/>
              <a:gd name="connsiteY36" fmla="*/ 817759 h 4343400"/>
              <a:gd name="connsiteX37" fmla="*/ 3911870 w 5829300"/>
              <a:gd name="connsiteY37" fmla="*/ 2495674 h 4343400"/>
              <a:gd name="connsiteX38" fmla="*/ 2925090 w 5829300"/>
              <a:gd name="connsiteY38" fmla="*/ 3482454 h 4343400"/>
              <a:gd name="connsiteX39" fmla="*/ 1938309 w 5829300"/>
              <a:gd name="connsiteY39" fmla="*/ 2495674 h 4343400"/>
              <a:gd name="connsiteX40" fmla="*/ 2925090 w 5829300"/>
              <a:gd name="connsiteY40" fmla="*/ 1508893 h 4343400"/>
              <a:gd name="connsiteX41" fmla="*/ 3911870 w 5829300"/>
              <a:gd name="connsiteY41" fmla="*/ 2495674 h 4343400"/>
              <a:gd name="connsiteX42" fmla="*/ 5286308 w 5829300"/>
              <a:gd name="connsiteY42" fmla="*/ 4088092 h 4343400"/>
              <a:gd name="connsiteX43" fmla="*/ 535162 w 5829300"/>
              <a:gd name="connsiteY43" fmla="*/ 4088092 h 4343400"/>
              <a:gd name="connsiteX44" fmla="*/ 260404 w 5829300"/>
              <a:gd name="connsiteY44" fmla="*/ 3813334 h 4343400"/>
              <a:gd name="connsiteX45" fmla="*/ 260404 w 5829300"/>
              <a:gd name="connsiteY45" fmla="*/ 2622280 h 4343400"/>
              <a:gd name="connsiteX46" fmla="*/ 1677257 w 5829300"/>
              <a:gd name="connsiteY46" fmla="*/ 2622280 h 4343400"/>
              <a:gd name="connsiteX47" fmla="*/ 2917908 w 5829300"/>
              <a:gd name="connsiteY47" fmla="*/ 3742849 h 4343400"/>
              <a:gd name="connsiteX48" fmla="*/ 4158558 w 5829300"/>
              <a:gd name="connsiteY48" fmla="*/ 2622280 h 4343400"/>
              <a:gd name="connsiteX49" fmla="*/ 5553885 w 5829300"/>
              <a:gd name="connsiteY49" fmla="*/ 2622280 h 4343400"/>
              <a:gd name="connsiteX50" fmla="*/ 5553885 w 5829300"/>
              <a:gd name="connsiteY50" fmla="*/ 3813334 h 4343400"/>
              <a:gd name="connsiteX51" fmla="*/ 5286308 w 5829300"/>
              <a:gd name="connsiteY51" fmla="*/ 4088092 h 4343400"/>
              <a:gd name="connsiteX52" fmla="*/ 2925090 w 5829300"/>
              <a:gd name="connsiteY52" fmla="*/ 1861309 h 4343400"/>
              <a:gd name="connsiteX53" fmla="*/ 2297906 w 5829300"/>
              <a:gd name="connsiteY53" fmla="*/ 2488483 h 4343400"/>
              <a:gd name="connsiteX54" fmla="*/ 2925090 w 5829300"/>
              <a:gd name="connsiteY54" fmla="*/ 3115656 h 4343400"/>
              <a:gd name="connsiteX55" fmla="*/ 3552273 w 5829300"/>
              <a:gd name="connsiteY55" fmla="*/ 2488483 h 4343400"/>
              <a:gd name="connsiteX56" fmla="*/ 2925090 w 5829300"/>
              <a:gd name="connsiteY56" fmla="*/ 1861309 h 4343400"/>
              <a:gd name="connsiteX57" fmla="*/ 2925090 w 5829300"/>
              <a:gd name="connsiteY57" fmla="*/ 2861796 h 4343400"/>
              <a:gd name="connsiteX58" fmla="*/ 2558310 w 5829300"/>
              <a:gd name="connsiteY58" fmla="*/ 2495017 h 4343400"/>
              <a:gd name="connsiteX59" fmla="*/ 2925090 w 5829300"/>
              <a:gd name="connsiteY59" fmla="*/ 2128238 h 4343400"/>
              <a:gd name="connsiteX60" fmla="*/ 3291869 w 5829300"/>
              <a:gd name="connsiteY60" fmla="*/ 2495017 h 4343400"/>
              <a:gd name="connsiteX61" fmla="*/ 2925090 w 5829300"/>
              <a:gd name="connsiteY61" fmla="*/ 2861796 h 4343400"/>
              <a:gd name="connsiteX62" fmla="*/ 4933893 w 5829300"/>
              <a:gd name="connsiteY62" fmla="*/ 1318327 h 4343400"/>
              <a:gd name="connsiteX63" fmla="*/ 5074863 w 5829300"/>
              <a:gd name="connsiteY63" fmla="*/ 1177357 h 4343400"/>
              <a:gd name="connsiteX64" fmla="*/ 5215833 w 5829300"/>
              <a:gd name="connsiteY64" fmla="*/ 1318327 h 4343400"/>
              <a:gd name="connsiteX65" fmla="*/ 5074863 w 5829300"/>
              <a:gd name="connsiteY65" fmla="*/ 1459297 h 4343400"/>
              <a:gd name="connsiteX66" fmla="*/ 4933893 w 5829300"/>
              <a:gd name="connsiteY66" fmla="*/ 1318327 h 4343400"/>
              <a:gd name="connsiteX67" fmla="*/ 4411790 w 5829300"/>
              <a:gd name="connsiteY67" fmla="*/ 1318327 h 4343400"/>
              <a:gd name="connsiteX68" fmla="*/ 4552760 w 5829300"/>
              <a:gd name="connsiteY68" fmla="*/ 1177357 h 4343400"/>
              <a:gd name="connsiteX69" fmla="*/ 4693730 w 5829300"/>
              <a:gd name="connsiteY69" fmla="*/ 1318327 h 4343400"/>
              <a:gd name="connsiteX70" fmla="*/ 4552760 w 5829300"/>
              <a:gd name="connsiteY70" fmla="*/ 1459297 h 4343400"/>
              <a:gd name="connsiteX71" fmla="*/ 4411790 w 5829300"/>
              <a:gd name="connsiteY71" fmla="*/ 1318327 h 434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5829300" h="4343400">
                <a:moveTo>
                  <a:pt x="5286308" y="563880"/>
                </a:moveTo>
                <a:lnTo>
                  <a:pt x="1931137" y="563880"/>
                </a:lnTo>
                <a:cubicBezTo>
                  <a:pt x="1931137" y="556698"/>
                  <a:pt x="1931137" y="549526"/>
                  <a:pt x="1931137" y="542992"/>
                </a:cubicBezTo>
                <a:lnTo>
                  <a:pt x="1931137" y="281940"/>
                </a:lnTo>
                <a:cubicBezTo>
                  <a:pt x="1931137" y="126616"/>
                  <a:pt x="1804530" y="0"/>
                  <a:pt x="1649197" y="0"/>
                </a:cubicBezTo>
                <a:lnTo>
                  <a:pt x="683304" y="0"/>
                </a:lnTo>
                <a:cubicBezTo>
                  <a:pt x="527980" y="0"/>
                  <a:pt x="401364" y="126606"/>
                  <a:pt x="401364" y="281940"/>
                </a:cubicBezTo>
                <a:lnTo>
                  <a:pt x="401364" y="542992"/>
                </a:lnTo>
                <a:cubicBezTo>
                  <a:pt x="401364" y="557346"/>
                  <a:pt x="401364" y="571052"/>
                  <a:pt x="408546" y="578234"/>
                </a:cubicBezTo>
                <a:cubicBezTo>
                  <a:pt x="176213" y="634365"/>
                  <a:pt x="0" y="845820"/>
                  <a:pt x="0" y="1092518"/>
                </a:cubicBezTo>
                <a:lnTo>
                  <a:pt x="0" y="3813334"/>
                </a:lnTo>
                <a:cubicBezTo>
                  <a:pt x="0" y="4109628"/>
                  <a:pt x="239516" y="4349144"/>
                  <a:pt x="535810" y="4349144"/>
                </a:cubicBezTo>
                <a:lnTo>
                  <a:pt x="5293491" y="4349144"/>
                </a:lnTo>
                <a:cubicBezTo>
                  <a:pt x="5589785" y="4349144"/>
                  <a:pt x="5829300" y="4109628"/>
                  <a:pt x="5829300" y="3813334"/>
                </a:cubicBezTo>
                <a:lnTo>
                  <a:pt x="5829300" y="1092518"/>
                </a:lnTo>
                <a:cubicBezTo>
                  <a:pt x="5821470" y="796871"/>
                  <a:pt x="5581955" y="563880"/>
                  <a:pt x="5286308" y="563880"/>
                </a:cubicBezTo>
                <a:close/>
                <a:moveTo>
                  <a:pt x="662416" y="275425"/>
                </a:moveTo>
                <a:cubicBezTo>
                  <a:pt x="662416" y="261071"/>
                  <a:pt x="669598" y="254537"/>
                  <a:pt x="683304" y="254537"/>
                </a:cubicBezTo>
                <a:lnTo>
                  <a:pt x="1649197" y="254537"/>
                </a:lnTo>
                <a:cubicBezTo>
                  <a:pt x="1663551" y="254537"/>
                  <a:pt x="1670085" y="261718"/>
                  <a:pt x="1670085" y="275425"/>
                </a:cubicBezTo>
                <a:lnTo>
                  <a:pt x="1670085" y="536477"/>
                </a:lnTo>
                <a:cubicBezTo>
                  <a:pt x="1670085" y="550831"/>
                  <a:pt x="1662903" y="557365"/>
                  <a:pt x="1649197" y="557365"/>
                </a:cubicBezTo>
                <a:lnTo>
                  <a:pt x="683304" y="557365"/>
                </a:lnTo>
                <a:cubicBezTo>
                  <a:pt x="668950" y="557365"/>
                  <a:pt x="662416" y="550183"/>
                  <a:pt x="662416" y="536477"/>
                </a:cubicBezTo>
                <a:lnTo>
                  <a:pt x="662416" y="275425"/>
                </a:lnTo>
                <a:close/>
                <a:moveTo>
                  <a:pt x="535162" y="817759"/>
                </a:moveTo>
                <a:lnTo>
                  <a:pt x="690486" y="817759"/>
                </a:lnTo>
                <a:lnTo>
                  <a:pt x="1656378" y="817759"/>
                </a:lnTo>
                <a:lnTo>
                  <a:pt x="5292843" y="817759"/>
                </a:lnTo>
                <a:cubicBezTo>
                  <a:pt x="5440985" y="817759"/>
                  <a:pt x="5567601" y="937841"/>
                  <a:pt x="5567601" y="1092518"/>
                </a:cubicBezTo>
                <a:lnTo>
                  <a:pt x="5567601" y="2361229"/>
                </a:lnTo>
                <a:lnTo>
                  <a:pt x="4165092" y="2361229"/>
                </a:lnTo>
                <a:cubicBezTo>
                  <a:pt x="4101789" y="1734055"/>
                  <a:pt x="3565979" y="1240660"/>
                  <a:pt x="2924442" y="1240660"/>
                </a:cubicBezTo>
                <a:cubicBezTo>
                  <a:pt x="2282905" y="1240660"/>
                  <a:pt x="1747095" y="1734045"/>
                  <a:pt x="1683791" y="2361229"/>
                </a:cubicBezTo>
                <a:lnTo>
                  <a:pt x="260404" y="2361229"/>
                </a:lnTo>
                <a:lnTo>
                  <a:pt x="260404" y="1092518"/>
                </a:lnTo>
                <a:cubicBezTo>
                  <a:pt x="260404" y="945023"/>
                  <a:pt x="380486" y="817759"/>
                  <a:pt x="535162" y="817759"/>
                </a:cubicBezTo>
                <a:close/>
                <a:moveTo>
                  <a:pt x="3911870" y="2495674"/>
                </a:moveTo>
                <a:cubicBezTo>
                  <a:pt x="3911870" y="3038666"/>
                  <a:pt x="3468081" y="3482454"/>
                  <a:pt x="2925090" y="3482454"/>
                </a:cubicBezTo>
                <a:cubicBezTo>
                  <a:pt x="2382098" y="3482454"/>
                  <a:pt x="1938309" y="3038008"/>
                  <a:pt x="1938309" y="2495674"/>
                </a:cubicBezTo>
                <a:cubicBezTo>
                  <a:pt x="1938309" y="1953340"/>
                  <a:pt x="2382098" y="1508893"/>
                  <a:pt x="2925090" y="1508893"/>
                </a:cubicBezTo>
                <a:cubicBezTo>
                  <a:pt x="3467434" y="1501712"/>
                  <a:pt x="3911870" y="1945500"/>
                  <a:pt x="3911870" y="2495674"/>
                </a:cubicBezTo>
                <a:close/>
                <a:moveTo>
                  <a:pt x="5286308" y="4088092"/>
                </a:moveTo>
                <a:lnTo>
                  <a:pt x="535162" y="4088092"/>
                </a:lnTo>
                <a:cubicBezTo>
                  <a:pt x="387010" y="4088092"/>
                  <a:pt x="260404" y="3968010"/>
                  <a:pt x="260404" y="3813334"/>
                </a:cubicBezTo>
                <a:lnTo>
                  <a:pt x="260404" y="2622280"/>
                </a:lnTo>
                <a:lnTo>
                  <a:pt x="1677257" y="2622280"/>
                </a:lnTo>
                <a:cubicBezTo>
                  <a:pt x="1740560" y="3249454"/>
                  <a:pt x="2276370" y="3742849"/>
                  <a:pt x="2917908" y="3742849"/>
                </a:cubicBezTo>
                <a:cubicBezTo>
                  <a:pt x="3559445" y="3742849"/>
                  <a:pt x="4095255" y="3249463"/>
                  <a:pt x="4158558" y="2622280"/>
                </a:cubicBezTo>
                <a:lnTo>
                  <a:pt x="5553885" y="2622280"/>
                </a:lnTo>
                <a:lnTo>
                  <a:pt x="5553885" y="3813334"/>
                </a:lnTo>
                <a:cubicBezTo>
                  <a:pt x="5561067" y="3968658"/>
                  <a:pt x="5440985" y="4088092"/>
                  <a:pt x="5286308" y="4088092"/>
                </a:cubicBezTo>
                <a:close/>
                <a:moveTo>
                  <a:pt x="2925090" y="1861309"/>
                </a:moveTo>
                <a:cubicBezTo>
                  <a:pt x="2579846" y="1861309"/>
                  <a:pt x="2297906" y="2143249"/>
                  <a:pt x="2297906" y="2488483"/>
                </a:cubicBezTo>
                <a:cubicBezTo>
                  <a:pt x="2297906" y="2833716"/>
                  <a:pt x="2579846" y="3115656"/>
                  <a:pt x="2925090" y="3115656"/>
                </a:cubicBezTo>
                <a:cubicBezTo>
                  <a:pt x="3270333" y="3115656"/>
                  <a:pt x="3552273" y="2833716"/>
                  <a:pt x="3552273" y="2488483"/>
                </a:cubicBezTo>
                <a:cubicBezTo>
                  <a:pt x="3552273" y="2143249"/>
                  <a:pt x="3270333" y="1861309"/>
                  <a:pt x="2925090" y="1861309"/>
                </a:cubicBezTo>
                <a:close/>
                <a:moveTo>
                  <a:pt x="2925090" y="2861796"/>
                </a:moveTo>
                <a:cubicBezTo>
                  <a:pt x="2720816" y="2861796"/>
                  <a:pt x="2558310" y="2699947"/>
                  <a:pt x="2558310" y="2495017"/>
                </a:cubicBezTo>
                <a:cubicBezTo>
                  <a:pt x="2558310" y="2290087"/>
                  <a:pt x="2720159" y="2128238"/>
                  <a:pt x="2925090" y="2128238"/>
                </a:cubicBezTo>
                <a:cubicBezTo>
                  <a:pt x="3130020" y="2128238"/>
                  <a:pt x="3291869" y="2290087"/>
                  <a:pt x="3291869" y="2495017"/>
                </a:cubicBezTo>
                <a:cubicBezTo>
                  <a:pt x="3291221" y="2699947"/>
                  <a:pt x="3122190" y="2861796"/>
                  <a:pt x="2925090" y="2861796"/>
                </a:cubicBezTo>
                <a:close/>
                <a:moveTo>
                  <a:pt x="4933893" y="1318327"/>
                </a:moveTo>
                <a:cubicBezTo>
                  <a:pt x="4933893" y="1240660"/>
                  <a:pt x="4997196" y="1177357"/>
                  <a:pt x="5074863" y="1177357"/>
                </a:cubicBezTo>
                <a:cubicBezTo>
                  <a:pt x="5152530" y="1177357"/>
                  <a:pt x="5215833" y="1240660"/>
                  <a:pt x="5215833" y="1318327"/>
                </a:cubicBezTo>
                <a:cubicBezTo>
                  <a:pt x="5215833" y="1395994"/>
                  <a:pt x="5152530" y="1459297"/>
                  <a:pt x="5074863" y="1459297"/>
                </a:cubicBezTo>
                <a:cubicBezTo>
                  <a:pt x="4997196" y="1466469"/>
                  <a:pt x="4933893" y="1403166"/>
                  <a:pt x="4933893" y="1318327"/>
                </a:cubicBezTo>
                <a:close/>
                <a:moveTo>
                  <a:pt x="4411790" y="1318327"/>
                </a:moveTo>
                <a:cubicBezTo>
                  <a:pt x="4411790" y="1240660"/>
                  <a:pt x="4475093" y="1177357"/>
                  <a:pt x="4552760" y="1177357"/>
                </a:cubicBezTo>
                <a:cubicBezTo>
                  <a:pt x="4630427" y="1177357"/>
                  <a:pt x="4693730" y="1240660"/>
                  <a:pt x="4693730" y="1318327"/>
                </a:cubicBezTo>
                <a:cubicBezTo>
                  <a:pt x="4693730" y="1395994"/>
                  <a:pt x="4630427" y="1459297"/>
                  <a:pt x="4552760" y="1459297"/>
                </a:cubicBezTo>
                <a:cubicBezTo>
                  <a:pt x="4475741" y="1466469"/>
                  <a:pt x="4411790" y="1403166"/>
                  <a:pt x="4411790" y="131832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5" name="Forma libre 404">
            <a:extLst>
              <a:ext uri="{FF2B5EF4-FFF2-40B4-BE49-F238E27FC236}">
                <a16:creationId xmlns:a16="http://schemas.microsoft.com/office/drawing/2014/main" id="{C30CFCA6-B79B-5F47-965C-4B65668DF692}"/>
              </a:ext>
            </a:extLst>
          </p:cNvPr>
          <p:cNvSpPr/>
          <p:nvPr/>
        </p:nvSpPr>
        <p:spPr>
          <a:xfrm>
            <a:off x="7979556" y="2781720"/>
            <a:ext cx="301831" cy="301831"/>
          </a:xfrm>
          <a:custGeom>
            <a:avLst/>
            <a:gdLst>
              <a:gd name="connsiteX0" fmla="*/ 5548826 w 5829300"/>
              <a:gd name="connsiteY0" fmla="*/ 4152538 h 5829300"/>
              <a:gd name="connsiteX1" fmla="*/ 5765044 w 5829300"/>
              <a:gd name="connsiteY1" fmla="*/ 2288905 h 5829300"/>
              <a:gd name="connsiteX2" fmla="*/ 2919840 w 5829300"/>
              <a:gd name="connsiteY2" fmla="*/ 0 h 5829300"/>
              <a:gd name="connsiteX3" fmla="*/ 2293381 w 5829300"/>
              <a:gd name="connsiteY3" fmla="*/ 69447 h 5829300"/>
              <a:gd name="connsiteX4" fmla="*/ 460542 w 5829300"/>
              <a:gd name="connsiteY4" fmla="*/ 1345283 h 5829300"/>
              <a:gd name="connsiteX5" fmla="*/ 66045 w 5829300"/>
              <a:gd name="connsiteY5" fmla="*/ 3541109 h 5829300"/>
              <a:gd name="connsiteX6" fmla="*/ 630221 w 5829300"/>
              <a:gd name="connsiteY6" fmla="*/ 4723867 h 5829300"/>
              <a:gd name="connsiteX7" fmla="*/ 645975 w 5829300"/>
              <a:gd name="connsiteY7" fmla="*/ 4746774 h 5829300"/>
              <a:gd name="connsiteX8" fmla="*/ 668883 w 5829300"/>
              <a:gd name="connsiteY8" fmla="*/ 4769682 h 5829300"/>
              <a:gd name="connsiteX9" fmla="*/ 2903372 w 5829300"/>
              <a:gd name="connsiteY9" fmla="*/ 5829300 h 5829300"/>
              <a:gd name="connsiteX10" fmla="*/ 3529831 w 5829300"/>
              <a:gd name="connsiteY10" fmla="*/ 5759854 h 5829300"/>
              <a:gd name="connsiteX11" fmla="*/ 4720465 w 5829300"/>
              <a:gd name="connsiteY11" fmla="*/ 5195678 h 5829300"/>
              <a:gd name="connsiteX12" fmla="*/ 4728343 w 5829300"/>
              <a:gd name="connsiteY12" fmla="*/ 5195678 h 5829300"/>
              <a:gd name="connsiteX13" fmla="*/ 4736220 w 5829300"/>
              <a:gd name="connsiteY13" fmla="*/ 5187801 h 5829300"/>
              <a:gd name="connsiteX14" fmla="*/ 5540234 w 5829300"/>
              <a:gd name="connsiteY14" fmla="*/ 4174722 h 5829300"/>
              <a:gd name="connsiteX15" fmla="*/ 5548112 w 5829300"/>
              <a:gd name="connsiteY15" fmla="*/ 4166845 h 5829300"/>
              <a:gd name="connsiteX16" fmla="*/ 5548826 w 5829300"/>
              <a:gd name="connsiteY16" fmla="*/ 4152538 h 5829300"/>
              <a:gd name="connsiteX17" fmla="*/ 5478665 w 5829300"/>
              <a:gd name="connsiteY17" fmla="*/ 2343322 h 5829300"/>
              <a:gd name="connsiteX18" fmla="*/ 5339772 w 5829300"/>
              <a:gd name="connsiteY18" fmla="*/ 3905536 h 5829300"/>
              <a:gd name="connsiteX19" fmla="*/ 3058734 w 5829300"/>
              <a:gd name="connsiteY19" fmla="*/ 2815133 h 5829300"/>
              <a:gd name="connsiteX20" fmla="*/ 3050866 w 5829300"/>
              <a:gd name="connsiteY20" fmla="*/ 278511 h 5829300"/>
              <a:gd name="connsiteX21" fmla="*/ 5478665 w 5829300"/>
              <a:gd name="connsiteY21" fmla="*/ 2343322 h 5829300"/>
              <a:gd name="connsiteX22" fmla="*/ 708259 w 5829300"/>
              <a:gd name="connsiteY22" fmla="*/ 1484890 h 5829300"/>
              <a:gd name="connsiteX23" fmla="*/ 2354951 w 5829300"/>
              <a:gd name="connsiteY23" fmla="*/ 340795 h 5829300"/>
              <a:gd name="connsiteX24" fmla="*/ 2764478 w 5829300"/>
              <a:gd name="connsiteY24" fmla="*/ 286379 h 5829300"/>
              <a:gd name="connsiteX25" fmla="*/ 2772355 w 5829300"/>
              <a:gd name="connsiteY25" fmla="*/ 2838040 h 5829300"/>
              <a:gd name="connsiteX26" fmla="*/ 785583 w 5829300"/>
              <a:gd name="connsiteY26" fmla="*/ 4446794 h 5829300"/>
              <a:gd name="connsiteX27" fmla="*/ 344556 w 5829300"/>
              <a:gd name="connsiteY27" fmla="*/ 3472377 h 5829300"/>
              <a:gd name="connsiteX28" fmla="*/ 708259 w 5829300"/>
              <a:gd name="connsiteY28" fmla="*/ 1484890 h 5829300"/>
              <a:gd name="connsiteX29" fmla="*/ 3476138 w 5829300"/>
              <a:gd name="connsiteY29" fmla="*/ 5474903 h 5829300"/>
              <a:gd name="connsiteX30" fmla="*/ 2911963 w 5829300"/>
              <a:gd name="connsiteY30" fmla="*/ 5536473 h 5829300"/>
              <a:gd name="connsiteX31" fmla="*/ 971006 w 5829300"/>
              <a:gd name="connsiteY31" fmla="*/ 4670165 h 5829300"/>
              <a:gd name="connsiteX32" fmla="*/ 2896209 w 5829300"/>
              <a:gd name="connsiteY32" fmla="*/ 3115828 h 5829300"/>
              <a:gd name="connsiteX33" fmla="*/ 4442669 w 5829300"/>
              <a:gd name="connsiteY33" fmla="*/ 5056775 h 5829300"/>
              <a:gd name="connsiteX34" fmla="*/ 3476138 w 5829300"/>
              <a:gd name="connsiteY34" fmla="*/ 5474903 h 5829300"/>
              <a:gd name="connsiteX35" fmla="*/ 4659610 w 5829300"/>
              <a:gd name="connsiteY35" fmla="*/ 4872066 h 5829300"/>
              <a:gd name="connsiteX36" fmla="*/ 3414569 w 5829300"/>
              <a:gd name="connsiteY36" fmla="*/ 3302699 h 5829300"/>
              <a:gd name="connsiteX37" fmla="*/ 5223786 w 5829300"/>
              <a:gd name="connsiteY37" fmla="*/ 4161130 h 5829300"/>
              <a:gd name="connsiteX38" fmla="*/ 4659610 w 5829300"/>
              <a:gd name="connsiteY38" fmla="*/ 4872066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829300" h="5829300">
                <a:moveTo>
                  <a:pt x="5548826" y="4152538"/>
                </a:moveTo>
                <a:cubicBezTo>
                  <a:pt x="5811583" y="3588363"/>
                  <a:pt x="5904652" y="2938282"/>
                  <a:pt x="5765044" y="2288905"/>
                </a:cubicBezTo>
                <a:cubicBezTo>
                  <a:pt x="5478665" y="958663"/>
                  <a:pt x="4280153" y="0"/>
                  <a:pt x="2919840" y="0"/>
                </a:cubicBezTo>
                <a:cubicBezTo>
                  <a:pt x="2710785" y="0"/>
                  <a:pt x="2502436" y="22908"/>
                  <a:pt x="2293381" y="69447"/>
                </a:cubicBezTo>
                <a:cubicBezTo>
                  <a:pt x="1535905" y="231972"/>
                  <a:pt x="885814" y="688038"/>
                  <a:pt x="460542" y="1345283"/>
                </a:cubicBezTo>
                <a:cubicBezTo>
                  <a:pt x="43138" y="2002527"/>
                  <a:pt x="-96470" y="2775756"/>
                  <a:pt x="66045" y="3541109"/>
                </a:cubicBezTo>
                <a:cubicBezTo>
                  <a:pt x="159124" y="3982136"/>
                  <a:pt x="359587" y="4383786"/>
                  <a:pt x="630221" y="4723867"/>
                </a:cubicBezTo>
                <a:cubicBezTo>
                  <a:pt x="638098" y="4731744"/>
                  <a:pt x="638098" y="4739621"/>
                  <a:pt x="645975" y="4746774"/>
                </a:cubicBezTo>
                <a:cubicBezTo>
                  <a:pt x="653852" y="4754652"/>
                  <a:pt x="661729" y="4762529"/>
                  <a:pt x="668883" y="4769682"/>
                </a:cubicBezTo>
                <a:cubicBezTo>
                  <a:pt x="1210141" y="5419059"/>
                  <a:pt x="2022033" y="5829300"/>
                  <a:pt x="2903372" y="5829300"/>
                </a:cubicBezTo>
                <a:cubicBezTo>
                  <a:pt x="3112426" y="5829300"/>
                  <a:pt x="3320776" y="5806393"/>
                  <a:pt x="3529831" y="5759854"/>
                </a:cubicBezTo>
                <a:cubicBezTo>
                  <a:pt x="3978020" y="5659622"/>
                  <a:pt x="4380385" y="5466312"/>
                  <a:pt x="4720465" y="5195678"/>
                </a:cubicBezTo>
                <a:cubicBezTo>
                  <a:pt x="4720465" y="5195678"/>
                  <a:pt x="4720465" y="5195678"/>
                  <a:pt x="4728343" y="5195678"/>
                </a:cubicBezTo>
                <a:lnTo>
                  <a:pt x="4736220" y="5187801"/>
                </a:lnTo>
                <a:cubicBezTo>
                  <a:pt x="5076300" y="4917167"/>
                  <a:pt x="5346925" y="4569219"/>
                  <a:pt x="5540234" y="4174722"/>
                </a:cubicBezTo>
                <a:cubicBezTo>
                  <a:pt x="5540234" y="4174722"/>
                  <a:pt x="5540234" y="4166845"/>
                  <a:pt x="5548112" y="4166845"/>
                </a:cubicBezTo>
                <a:cubicBezTo>
                  <a:pt x="5540949" y="4160415"/>
                  <a:pt x="5548826" y="4152538"/>
                  <a:pt x="5548826" y="4152538"/>
                </a:cubicBezTo>
                <a:close/>
                <a:moveTo>
                  <a:pt x="5478665" y="2343322"/>
                </a:moveTo>
                <a:cubicBezTo>
                  <a:pt x="5594651" y="2884580"/>
                  <a:pt x="5540234" y="3425847"/>
                  <a:pt x="5339772" y="3905536"/>
                </a:cubicBezTo>
                <a:lnTo>
                  <a:pt x="3058734" y="2815133"/>
                </a:lnTo>
                <a:lnTo>
                  <a:pt x="3050866" y="278511"/>
                </a:lnTo>
                <a:cubicBezTo>
                  <a:pt x="4218584" y="348672"/>
                  <a:pt x="5231662" y="1191349"/>
                  <a:pt x="5478665" y="2343322"/>
                </a:cubicBezTo>
                <a:close/>
                <a:moveTo>
                  <a:pt x="708259" y="1484890"/>
                </a:moveTo>
                <a:cubicBezTo>
                  <a:pt x="1087002" y="897093"/>
                  <a:pt x="1666922" y="487566"/>
                  <a:pt x="2354951" y="340795"/>
                </a:cubicBezTo>
                <a:cubicBezTo>
                  <a:pt x="2493844" y="310010"/>
                  <a:pt x="2625584" y="294256"/>
                  <a:pt x="2764478" y="286379"/>
                </a:cubicBezTo>
                <a:lnTo>
                  <a:pt x="2772355" y="2838040"/>
                </a:lnTo>
                <a:lnTo>
                  <a:pt x="785583" y="4446794"/>
                </a:lnTo>
                <a:cubicBezTo>
                  <a:pt x="576528" y="4160415"/>
                  <a:pt x="421880" y="3828212"/>
                  <a:pt x="344556" y="3472377"/>
                </a:cubicBezTo>
                <a:cubicBezTo>
                  <a:pt x="197786" y="2784348"/>
                  <a:pt x="329516" y="2080565"/>
                  <a:pt x="708259" y="1484890"/>
                </a:cubicBezTo>
                <a:close/>
                <a:moveTo>
                  <a:pt x="3476138" y="5474903"/>
                </a:moveTo>
                <a:cubicBezTo>
                  <a:pt x="3290706" y="5513566"/>
                  <a:pt x="3105273" y="5536473"/>
                  <a:pt x="2911963" y="5536473"/>
                </a:cubicBezTo>
                <a:cubicBezTo>
                  <a:pt x="2154487" y="5536473"/>
                  <a:pt x="1458572" y="5204270"/>
                  <a:pt x="971006" y="4670165"/>
                </a:cubicBezTo>
                <a:lnTo>
                  <a:pt x="2896209" y="3115828"/>
                </a:lnTo>
                <a:lnTo>
                  <a:pt x="4442669" y="5056775"/>
                </a:lnTo>
                <a:cubicBezTo>
                  <a:pt x="4157014" y="5250809"/>
                  <a:pt x="3831964" y="5397580"/>
                  <a:pt x="3476138" y="5474903"/>
                </a:cubicBezTo>
                <a:close/>
                <a:moveTo>
                  <a:pt x="4659610" y="4872066"/>
                </a:moveTo>
                <a:lnTo>
                  <a:pt x="3414569" y="3302699"/>
                </a:lnTo>
                <a:lnTo>
                  <a:pt x="5223786" y="4161130"/>
                </a:lnTo>
                <a:cubicBezTo>
                  <a:pt x="5077015" y="4431040"/>
                  <a:pt x="4883705" y="4670889"/>
                  <a:pt x="4659610" y="487206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7" name="Forma libre 406">
            <a:extLst>
              <a:ext uri="{FF2B5EF4-FFF2-40B4-BE49-F238E27FC236}">
                <a16:creationId xmlns:a16="http://schemas.microsoft.com/office/drawing/2014/main" id="{EDF14857-8550-E54A-A88E-EE12E2F5325C}"/>
              </a:ext>
            </a:extLst>
          </p:cNvPr>
          <p:cNvSpPr/>
          <p:nvPr/>
        </p:nvSpPr>
        <p:spPr>
          <a:xfrm>
            <a:off x="6509085" y="2732390"/>
            <a:ext cx="301338" cy="300351"/>
          </a:xfrm>
          <a:custGeom>
            <a:avLst/>
            <a:gdLst>
              <a:gd name="connsiteX0" fmla="*/ 5448100 w 5819775"/>
              <a:gd name="connsiteY0" fmla="*/ 4329170 h 5800725"/>
              <a:gd name="connsiteX1" fmla="*/ 5828596 w 5819775"/>
              <a:gd name="connsiteY1" fmla="*/ 2898800 h 5800725"/>
              <a:gd name="connsiteX2" fmla="*/ 5448100 w 5819775"/>
              <a:gd name="connsiteY2" fmla="*/ 1468431 h 5800725"/>
              <a:gd name="connsiteX3" fmla="*/ 5425555 w 5819775"/>
              <a:gd name="connsiteY3" fmla="*/ 1438132 h 5800725"/>
              <a:gd name="connsiteX4" fmla="*/ 2914298 w 5819775"/>
              <a:gd name="connsiteY4" fmla="*/ 0 h 5800725"/>
              <a:gd name="connsiteX5" fmla="*/ 403041 w 5819775"/>
              <a:gd name="connsiteY5" fmla="*/ 1438123 h 5800725"/>
              <a:gd name="connsiteX6" fmla="*/ 380495 w 5819775"/>
              <a:gd name="connsiteY6" fmla="*/ 1468422 h 5800725"/>
              <a:gd name="connsiteX7" fmla="*/ 0 w 5819775"/>
              <a:gd name="connsiteY7" fmla="*/ 2898791 h 5800725"/>
              <a:gd name="connsiteX8" fmla="*/ 0 w 5819775"/>
              <a:gd name="connsiteY8" fmla="*/ 2898791 h 5800725"/>
              <a:gd name="connsiteX9" fmla="*/ 0 w 5819775"/>
              <a:gd name="connsiteY9" fmla="*/ 2898791 h 5800725"/>
              <a:gd name="connsiteX10" fmla="*/ 0 w 5819775"/>
              <a:gd name="connsiteY10" fmla="*/ 2898791 h 5800725"/>
              <a:gd name="connsiteX11" fmla="*/ 2907249 w 5819775"/>
              <a:gd name="connsiteY11" fmla="*/ 5806040 h 5800725"/>
              <a:gd name="connsiteX12" fmla="*/ 5418506 w 5819775"/>
              <a:gd name="connsiteY12" fmla="*/ 4367918 h 5800725"/>
              <a:gd name="connsiteX13" fmla="*/ 5448100 w 5819775"/>
              <a:gd name="connsiteY13" fmla="*/ 4329170 h 5800725"/>
              <a:gd name="connsiteX14" fmla="*/ 295942 w 5819775"/>
              <a:gd name="connsiteY14" fmla="*/ 3035484 h 5800725"/>
              <a:gd name="connsiteX15" fmla="*/ 1278179 w 5819775"/>
              <a:gd name="connsiteY15" fmla="*/ 3035484 h 5800725"/>
              <a:gd name="connsiteX16" fmla="*/ 1490977 w 5819775"/>
              <a:gd name="connsiteY16" fmla="*/ 4138917 h 5800725"/>
              <a:gd name="connsiteX17" fmla="*/ 600332 w 5819775"/>
              <a:gd name="connsiteY17" fmla="*/ 4138917 h 5800725"/>
              <a:gd name="connsiteX18" fmla="*/ 295942 w 5819775"/>
              <a:gd name="connsiteY18" fmla="*/ 3035484 h 5800725"/>
              <a:gd name="connsiteX19" fmla="*/ 600332 w 5819775"/>
              <a:gd name="connsiteY19" fmla="*/ 1657960 h 5800725"/>
              <a:gd name="connsiteX20" fmla="*/ 1490967 w 5819775"/>
              <a:gd name="connsiteY20" fmla="*/ 1657960 h 5800725"/>
              <a:gd name="connsiteX21" fmla="*/ 1278169 w 5819775"/>
              <a:gd name="connsiteY21" fmla="*/ 2753640 h 5800725"/>
              <a:gd name="connsiteX22" fmla="*/ 295942 w 5819775"/>
              <a:gd name="connsiteY22" fmla="*/ 2753640 h 5800725"/>
              <a:gd name="connsiteX23" fmla="*/ 600332 w 5819775"/>
              <a:gd name="connsiteY23" fmla="*/ 1657960 h 5800725"/>
              <a:gd name="connsiteX24" fmla="*/ 5539702 w 5819775"/>
              <a:gd name="connsiteY24" fmla="*/ 2753640 h 5800725"/>
              <a:gd name="connsiteX25" fmla="*/ 4572972 w 5819775"/>
              <a:gd name="connsiteY25" fmla="*/ 2753640 h 5800725"/>
              <a:gd name="connsiteX26" fmla="*/ 4360174 w 5819775"/>
              <a:gd name="connsiteY26" fmla="*/ 1657960 h 5800725"/>
              <a:gd name="connsiteX27" fmla="*/ 5235312 w 5819775"/>
              <a:gd name="connsiteY27" fmla="*/ 1657960 h 5800725"/>
              <a:gd name="connsiteX28" fmla="*/ 5539702 w 5819775"/>
              <a:gd name="connsiteY28" fmla="*/ 2753640 h 5800725"/>
              <a:gd name="connsiteX29" fmla="*/ 4291117 w 5819775"/>
              <a:gd name="connsiteY29" fmla="*/ 2753640 h 5800725"/>
              <a:gd name="connsiteX30" fmla="*/ 3058039 w 5819775"/>
              <a:gd name="connsiteY30" fmla="*/ 2753640 h 5800725"/>
              <a:gd name="connsiteX31" fmla="*/ 3058039 w 5819775"/>
              <a:gd name="connsiteY31" fmla="*/ 1657960 h 5800725"/>
              <a:gd name="connsiteX32" fmla="*/ 4055069 w 5819775"/>
              <a:gd name="connsiteY32" fmla="*/ 1657960 h 5800725"/>
              <a:gd name="connsiteX33" fmla="*/ 4291117 w 5819775"/>
              <a:gd name="connsiteY33" fmla="*/ 2753640 h 5800725"/>
              <a:gd name="connsiteX34" fmla="*/ 3058744 w 5819775"/>
              <a:gd name="connsiteY34" fmla="*/ 1376115 h 5800725"/>
              <a:gd name="connsiteX35" fmla="*/ 3058744 w 5819775"/>
              <a:gd name="connsiteY35" fmla="*/ 310734 h 5800725"/>
              <a:gd name="connsiteX36" fmla="*/ 3926129 w 5819775"/>
              <a:gd name="connsiteY36" fmla="*/ 1368362 h 5800725"/>
              <a:gd name="connsiteX37" fmla="*/ 3058744 w 5819775"/>
              <a:gd name="connsiteY37" fmla="*/ 1368362 h 5800725"/>
              <a:gd name="connsiteX38" fmla="*/ 3058744 w 5819775"/>
              <a:gd name="connsiteY38" fmla="*/ 1376115 h 5800725"/>
              <a:gd name="connsiteX39" fmla="*/ 2776900 w 5819775"/>
              <a:gd name="connsiteY39" fmla="*/ 326231 h 5800725"/>
              <a:gd name="connsiteX40" fmla="*/ 2776900 w 5819775"/>
              <a:gd name="connsiteY40" fmla="*/ 1369066 h 5800725"/>
              <a:gd name="connsiteX41" fmla="*/ 1924317 w 5819775"/>
              <a:gd name="connsiteY41" fmla="*/ 1369066 h 5800725"/>
              <a:gd name="connsiteX42" fmla="*/ 2776900 w 5819775"/>
              <a:gd name="connsiteY42" fmla="*/ 326231 h 5800725"/>
              <a:gd name="connsiteX43" fmla="*/ 2776900 w 5819775"/>
              <a:gd name="connsiteY43" fmla="*/ 1657960 h 5800725"/>
              <a:gd name="connsiteX44" fmla="*/ 2776900 w 5819775"/>
              <a:gd name="connsiteY44" fmla="*/ 2753640 h 5800725"/>
              <a:gd name="connsiteX45" fmla="*/ 1559319 w 5819775"/>
              <a:gd name="connsiteY45" fmla="*/ 2753640 h 5800725"/>
              <a:gd name="connsiteX46" fmla="*/ 1795367 w 5819775"/>
              <a:gd name="connsiteY46" fmla="*/ 1657960 h 5800725"/>
              <a:gd name="connsiteX47" fmla="*/ 2776900 w 5819775"/>
              <a:gd name="connsiteY47" fmla="*/ 1657960 h 5800725"/>
              <a:gd name="connsiteX48" fmla="*/ 1559319 w 5819775"/>
              <a:gd name="connsiteY48" fmla="*/ 3035484 h 5800725"/>
              <a:gd name="connsiteX49" fmla="*/ 2776900 w 5819775"/>
              <a:gd name="connsiteY49" fmla="*/ 3035484 h 5800725"/>
              <a:gd name="connsiteX50" fmla="*/ 2776900 w 5819775"/>
              <a:gd name="connsiteY50" fmla="*/ 4138917 h 5800725"/>
              <a:gd name="connsiteX51" fmla="*/ 1795367 w 5819775"/>
              <a:gd name="connsiteY51" fmla="*/ 4138917 h 5800725"/>
              <a:gd name="connsiteX52" fmla="*/ 1559319 w 5819775"/>
              <a:gd name="connsiteY52" fmla="*/ 3035484 h 5800725"/>
              <a:gd name="connsiteX53" fmla="*/ 2776900 w 5819775"/>
              <a:gd name="connsiteY53" fmla="*/ 4420057 h 5800725"/>
              <a:gd name="connsiteX54" fmla="*/ 2776900 w 5819775"/>
              <a:gd name="connsiteY54" fmla="*/ 5462893 h 5800725"/>
              <a:gd name="connsiteX55" fmla="*/ 1924317 w 5819775"/>
              <a:gd name="connsiteY55" fmla="*/ 4420057 h 5800725"/>
              <a:gd name="connsiteX56" fmla="*/ 2776900 w 5819775"/>
              <a:gd name="connsiteY56" fmla="*/ 4420057 h 5800725"/>
              <a:gd name="connsiteX57" fmla="*/ 3058744 w 5819775"/>
              <a:gd name="connsiteY57" fmla="*/ 5477695 h 5800725"/>
              <a:gd name="connsiteX58" fmla="*/ 3058744 w 5819775"/>
              <a:gd name="connsiteY58" fmla="*/ 4420057 h 5800725"/>
              <a:gd name="connsiteX59" fmla="*/ 3926129 w 5819775"/>
              <a:gd name="connsiteY59" fmla="*/ 4420057 h 5800725"/>
              <a:gd name="connsiteX60" fmla="*/ 3058744 w 5819775"/>
              <a:gd name="connsiteY60" fmla="*/ 5477695 h 5800725"/>
              <a:gd name="connsiteX61" fmla="*/ 3058744 w 5819775"/>
              <a:gd name="connsiteY61" fmla="*/ 4138917 h 5800725"/>
              <a:gd name="connsiteX62" fmla="*/ 3058744 w 5819775"/>
              <a:gd name="connsiteY62" fmla="*/ 3035484 h 5800725"/>
              <a:gd name="connsiteX63" fmla="*/ 4291822 w 5819775"/>
              <a:gd name="connsiteY63" fmla="*/ 3035484 h 5800725"/>
              <a:gd name="connsiteX64" fmla="*/ 4055774 w 5819775"/>
              <a:gd name="connsiteY64" fmla="*/ 4138917 h 5800725"/>
              <a:gd name="connsiteX65" fmla="*/ 3058744 w 5819775"/>
              <a:gd name="connsiteY65" fmla="*/ 4138917 h 5800725"/>
              <a:gd name="connsiteX66" fmla="*/ 3058744 w 5819775"/>
              <a:gd name="connsiteY66" fmla="*/ 4138917 h 5800725"/>
              <a:gd name="connsiteX67" fmla="*/ 4572972 w 5819775"/>
              <a:gd name="connsiteY67" fmla="*/ 3035484 h 5800725"/>
              <a:gd name="connsiteX68" fmla="*/ 5539712 w 5819775"/>
              <a:gd name="connsiteY68" fmla="*/ 3035484 h 5800725"/>
              <a:gd name="connsiteX69" fmla="*/ 5227568 w 5819775"/>
              <a:gd name="connsiteY69" fmla="*/ 4138917 h 5800725"/>
              <a:gd name="connsiteX70" fmla="*/ 4360183 w 5819775"/>
              <a:gd name="connsiteY70" fmla="*/ 4138917 h 5800725"/>
              <a:gd name="connsiteX71" fmla="*/ 4572972 w 5819775"/>
              <a:gd name="connsiteY71" fmla="*/ 3035484 h 5800725"/>
              <a:gd name="connsiteX72" fmla="*/ 5059861 w 5819775"/>
              <a:gd name="connsiteY72" fmla="*/ 1376115 h 5800725"/>
              <a:gd name="connsiteX73" fmla="*/ 4238273 w 5819775"/>
              <a:gd name="connsiteY73" fmla="*/ 1376115 h 5800725"/>
              <a:gd name="connsiteX74" fmla="*/ 3507581 w 5819775"/>
              <a:gd name="connsiteY74" fmla="*/ 341033 h 5800725"/>
              <a:gd name="connsiteX75" fmla="*/ 5059861 w 5819775"/>
              <a:gd name="connsiteY75" fmla="*/ 1376115 h 5800725"/>
              <a:gd name="connsiteX76" fmla="*/ 2350608 w 5819775"/>
              <a:gd name="connsiteY76" fmla="*/ 333985 h 5800725"/>
              <a:gd name="connsiteX77" fmla="*/ 1612173 w 5819775"/>
              <a:gd name="connsiteY77" fmla="*/ 1376820 h 5800725"/>
              <a:gd name="connsiteX78" fmla="*/ 775783 w 5819775"/>
              <a:gd name="connsiteY78" fmla="*/ 1376820 h 5800725"/>
              <a:gd name="connsiteX79" fmla="*/ 2350608 w 5819775"/>
              <a:gd name="connsiteY79" fmla="*/ 333985 h 5800725"/>
              <a:gd name="connsiteX80" fmla="*/ 775783 w 5819775"/>
              <a:gd name="connsiteY80" fmla="*/ 4420057 h 5800725"/>
              <a:gd name="connsiteX81" fmla="*/ 1605115 w 5819775"/>
              <a:gd name="connsiteY81" fmla="*/ 4420057 h 5800725"/>
              <a:gd name="connsiteX82" fmla="*/ 2343550 w 5819775"/>
              <a:gd name="connsiteY82" fmla="*/ 5462893 h 5800725"/>
              <a:gd name="connsiteX83" fmla="*/ 775783 w 5819775"/>
              <a:gd name="connsiteY83" fmla="*/ 4420057 h 5800725"/>
              <a:gd name="connsiteX84" fmla="*/ 3507581 w 5819775"/>
              <a:gd name="connsiteY84" fmla="*/ 5455149 h 5800725"/>
              <a:gd name="connsiteX85" fmla="*/ 4238273 w 5819775"/>
              <a:gd name="connsiteY85" fmla="*/ 4420067 h 5800725"/>
              <a:gd name="connsiteX86" fmla="*/ 5052813 w 5819775"/>
              <a:gd name="connsiteY86" fmla="*/ 4420067 h 5800725"/>
              <a:gd name="connsiteX87" fmla="*/ 3507581 w 5819775"/>
              <a:gd name="connsiteY87" fmla="*/ 5455149 h 580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5819775" h="5800725">
                <a:moveTo>
                  <a:pt x="5448100" y="4329170"/>
                </a:moveTo>
                <a:cubicBezTo>
                  <a:pt x="5691902" y="3902878"/>
                  <a:pt x="5828596" y="3415989"/>
                  <a:pt x="5828596" y="2898800"/>
                </a:cubicBezTo>
                <a:cubicBezTo>
                  <a:pt x="5828596" y="2381612"/>
                  <a:pt x="5691902" y="1886969"/>
                  <a:pt x="5448100" y="1468431"/>
                </a:cubicBezTo>
                <a:cubicBezTo>
                  <a:pt x="5440347" y="1452934"/>
                  <a:pt x="5432603" y="1445886"/>
                  <a:pt x="5425555" y="1438132"/>
                </a:cubicBezTo>
                <a:cubicBezTo>
                  <a:pt x="4923158" y="578491"/>
                  <a:pt x="3987432" y="0"/>
                  <a:pt x="2914298" y="0"/>
                </a:cubicBezTo>
                <a:cubicBezTo>
                  <a:pt x="1848917" y="0"/>
                  <a:pt x="913181" y="578491"/>
                  <a:pt x="403041" y="1438123"/>
                </a:cubicBezTo>
                <a:cubicBezTo>
                  <a:pt x="395288" y="1445876"/>
                  <a:pt x="387544" y="1460668"/>
                  <a:pt x="380495" y="1468422"/>
                </a:cubicBezTo>
                <a:cubicBezTo>
                  <a:pt x="136693" y="1886960"/>
                  <a:pt x="0" y="2373849"/>
                  <a:pt x="0" y="2898791"/>
                </a:cubicBezTo>
                <a:lnTo>
                  <a:pt x="0" y="2898791"/>
                </a:lnTo>
                <a:lnTo>
                  <a:pt x="0" y="2898791"/>
                </a:lnTo>
                <a:lnTo>
                  <a:pt x="0" y="2898791"/>
                </a:lnTo>
                <a:cubicBezTo>
                  <a:pt x="0" y="4504611"/>
                  <a:pt x="1301429" y="5806040"/>
                  <a:pt x="2907249" y="5806040"/>
                </a:cubicBezTo>
                <a:cubicBezTo>
                  <a:pt x="3972630" y="5806040"/>
                  <a:pt x="4908366" y="5227549"/>
                  <a:pt x="5418506" y="4367918"/>
                </a:cubicBezTo>
                <a:cubicBezTo>
                  <a:pt x="5432603" y="4351716"/>
                  <a:pt x="5440347" y="4343962"/>
                  <a:pt x="5448100" y="4329170"/>
                </a:cubicBezTo>
                <a:close/>
                <a:moveTo>
                  <a:pt x="295942" y="3035484"/>
                </a:moveTo>
                <a:lnTo>
                  <a:pt x="1278179" y="3035484"/>
                </a:lnTo>
                <a:cubicBezTo>
                  <a:pt x="1293676" y="3415979"/>
                  <a:pt x="1369781" y="3788721"/>
                  <a:pt x="1490977" y="4138917"/>
                </a:cubicBezTo>
                <a:lnTo>
                  <a:pt x="600332" y="4138917"/>
                </a:lnTo>
                <a:cubicBezTo>
                  <a:pt x="425587" y="3803523"/>
                  <a:pt x="319192" y="3430781"/>
                  <a:pt x="295942" y="3035484"/>
                </a:cubicBezTo>
                <a:close/>
                <a:moveTo>
                  <a:pt x="600332" y="1657960"/>
                </a:moveTo>
                <a:lnTo>
                  <a:pt x="1490967" y="1657960"/>
                </a:lnTo>
                <a:cubicBezTo>
                  <a:pt x="1361313" y="2008156"/>
                  <a:pt x="1292971" y="2373144"/>
                  <a:pt x="1278169" y="2753640"/>
                </a:cubicBezTo>
                <a:lnTo>
                  <a:pt x="295942" y="2753640"/>
                </a:lnTo>
                <a:cubicBezTo>
                  <a:pt x="319192" y="2357647"/>
                  <a:pt x="425587" y="1984905"/>
                  <a:pt x="600332" y="1657960"/>
                </a:cubicBezTo>
                <a:close/>
                <a:moveTo>
                  <a:pt x="5539702" y="2753640"/>
                </a:moveTo>
                <a:lnTo>
                  <a:pt x="4572972" y="2753640"/>
                </a:lnTo>
                <a:cubicBezTo>
                  <a:pt x="4557475" y="2373144"/>
                  <a:pt x="4481370" y="2008156"/>
                  <a:pt x="4360174" y="1657960"/>
                </a:cubicBezTo>
                <a:lnTo>
                  <a:pt x="5235312" y="1657960"/>
                </a:lnTo>
                <a:cubicBezTo>
                  <a:pt x="5410057" y="1984905"/>
                  <a:pt x="5516452" y="2357647"/>
                  <a:pt x="5539702" y="2753640"/>
                </a:cubicBezTo>
                <a:close/>
                <a:moveTo>
                  <a:pt x="4291117" y="2753640"/>
                </a:moveTo>
                <a:lnTo>
                  <a:pt x="3058039" y="2753640"/>
                </a:lnTo>
                <a:lnTo>
                  <a:pt x="3058039" y="1657960"/>
                </a:lnTo>
                <a:lnTo>
                  <a:pt x="4055069" y="1657960"/>
                </a:lnTo>
                <a:cubicBezTo>
                  <a:pt x="4192476" y="2000402"/>
                  <a:pt x="4276325" y="2365401"/>
                  <a:pt x="4291117" y="2753640"/>
                </a:cubicBezTo>
                <a:close/>
                <a:moveTo>
                  <a:pt x="3058744" y="1376115"/>
                </a:moveTo>
                <a:lnTo>
                  <a:pt x="3058744" y="310734"/>
                </a:lnTo>
                <a:cubicBezTo>
                  <a:pt x="3423733" y="607381"/>
                  <a:pt x="3721084" y="965321"/>
                  <a:pt x="3926129" y="1368362"/>
                </a:cubicBezTo>
                <a:lnTo>
                  <a:pt x="3058744" y="1368362"/>
                </a:lnTo>
                <a:lnTo>
                  <a:pt x="3058744" y="1376115"/>
                </a:lnTo>
                <a:close/>
                <a:moveTo>
                  <a:pt x="2776900" y="326231"/>
                </a:moveTo>
                <a:lnTo>
                  <a:pt x="2776900" y="1369066"/>
                </a:lnTo>
                <a:lnTo>
                  <a:pt x="1924317" y="1369066"/>
                </a:lnTo>
                <a:cubicBezTo>
                  <a:pt x="2130057" y="973074"/>
                  <a:pt x="2419655" y="622878"/>
                  <a:pt x="2776900" y="326231"/>
                </a:cubicBezTo>
                <a:close/>
                <a:moveTo>
                  <a:pt x="2776900" y="1657960"/>
                </a:moveTo>
                <a:lnTo>
                  <a:pt x="2776900" y="2753640"/>
                </a:lnTo>
                <a:lnTo>
                  <a:pt x="1559319" y="2753640"/>
                </a:lnTo>
                <a:cubicBezTo>
                  <a:pt x="1574816" y="2373144"/>
                  <a:pt x="1657969" y="2000402"/>
                  <a:pt x="1795367" y="1657960"/>
                </a:cubicBezTo>
                <a:lnTo>
                  <a:pt x="2776900" y="1657960"/>
                </a:lnTo>
                <a:close/>
                <a:moveTo>
                  <a:pt x="1559319" y="3035484"/>
                </a:moveTo>
                <a:lnTo>
                  <a:pt x="2776900" y="3035484"/>
                </a:lnTo>
                <a:lnTo>
                  <a:pt x="2776900" y="4138917"/>
                </a:lnTo>
                <a:lnTo>
                  <a:pt x="1795367" y="4138917"/>
                </a:lnTo>
                <a:cubicBezTo>
                  <a:pt x="1658674" y="3788721"/>
                  <a:pt x="1574816" y="3415979"/>
                  <a:pt x="1559319" y="3035484"/>
                </a:cubicBezTo>
                <a:close/>
                <a:moveTo>
                  <a:pt x="2776900" y="4420057"/>
                </a:moveTo>
                <a:lnTo>
                  <a:pt x="2776900" y="5462893"/>
                </a:lnTo>
                <a:cubicBezTo>
                  <a:pt x="2418950" y="5173999"/>
                  <a:pt x="2130057" y="4816050"/>
                  <a:pt x="1924317" y="4420057"/>
                </a:cubicBezTo>
                <a:lnTo>
                  <a:pt x="2776900" y="4420057"/>
                </a:lnTo>
                <a:close/>
                <a:moveTo>
                  <a:pt x="3058744" y="5477695"/>
                </a:moveTo>
                <a:lnTo>
                  <a:pt x="3058744" y="4420057"/>
                </a:lnTo>
                <a:lnTo>
                  <a:pt x="3926129" y="4420057"/>
                </a:lnTo>
                <a:cubicBezTo>
                  <a:pt x="3713331" y="4823803"/>
                  <a:pt x="3423733" y="5181048"/>
                  <a:pt x="3058744" y="5477695"/>
                </a:cubicBezTo>
                <a:close/>
                <a:moveTo>
                  <a:pt x="3058744" y="4138917"/>
                </a:moveTo>
                <a:lnTo>
                  <a:pt x="3058744" y="3035484"/>
                </a:lnTo>
                <a:lnTo>
                  <a:pt x="4291822" y="3035484"/>
                </a:lnTo>
                <a:cubicBezTo>
                  <a:pt x="4276325" y="3423733"/>
                  <a:pt x="4193172" y="3796475"/>
                  <a:pt x="4055774" y="4138917"/>
                </a:cubicBezTo>
                <a:lnTo>
                  <a:pt x="3058744" y="4138917"/>
                </a:lnTo>
                <a:lnTo>
                  <a:pt x="3058744" y="4138917"/>
                </a:lnTo>
                <a:close/>
                <a:moveTo>
                  <a:pt x="4572972" y="3035484"/>
                </a:moveTo>
                <a:lnTo>
                  <a:pt x="5539712" y="3035484"/>
                </a:lnTo>
                <a:cubicBezTo>
                  <a:pt x="5517166" y="3431477"/>
                  <a:pt x="5410057" y="3811972"/>
                  <a:pt x="5227568" y="4138917"/>
                </a:cubicBezTo>
                <a:lnTo>
                  <a:pt x="4360183" y="4138917"/>
                </a:lnTo>
                <a:cubicBezTo>
                  <a:pt x="4481370" y="3788721"/>
                  <a:pt x="4557465" y="3415979"/>
                  <a:pt x="4572972" y="3035484"/>
                </a:cubicBezTo>
                <a:close/>
                <a:moveTo>
                  <a:pt x="5059861" y="1376115"/>
                </a:moveTo>
                <a:lnTo>
                  <a:pt x="4238273" y="1376115"/>
                </a:lnTo>
                <a:cubicBezTo>
                  <a:pt x="4063527" y="995620"/>
                  <a:pt x="3811981" y="637680"/>
                  <a:pt x="3507581" y="341033"/>
                </a:cubicBezTo>
                <a:cubicBezTo>
                  <a:pt x="4138927" y="486185"/>
                  <a:pt x="4687119" y="858926"/>
                  <a:pt x="5059861" y="1376115"/>
                </a:cubicBezTo>
                <a:close/>
                <a:moveTo>
                  <a:pt x="2350608" y="333985"/>
                </a:moveTo>
                <a:cubicBezTo>
                  <a:pt x="2038464" y="638375"/>
                  <a:pt x="1795367" y="988571"/>
                  <a:pt x="1612173" y="1376820"/>
                </a:cubicBezTo>
                <a:lnTo>
                  <a:pt x="775783" y="1376820"/>
                </a:lnTo>
                <a:cubicBezTo>
                  <a:pt x="1148525" y="851173"/>
                  <a:pt x="1703765" y="470678"/>
                  <a:pt x="2350608" y="333985"/>
                </a:cubicBezTo>
                <a:close/>
                <a:moveTo>
                  <a:pt x="775783" y="4420057"/>
                </a:moveTo>
                <a:lnTo>
                  <a:pt x="1605115" y="4420057"/>
                </a:lnTo>
                <a:cubicBezTo>
                  <a:pt x="1787614" y="4808306"/>
                  <a:pt x="2031406" y="5158493"/>
                  <a:pt x="2343550" y="5462893"/>
                </a:cubicBezTo>
                <a:cubicBezTo>
                  <a:pt x="1703765" y="5318446"/>
                  <a:pt x="1148525" y="4937960"/>
                  <a:pt x="775783" y="4420057"/>
                </a:cubicBezTo>
                <a:close/>
                <a:moveTo>
                  <a:pt x="3507581" y="5455149"/>
                </a:moveTo>
                <a:cubicBezTo>
                  <a:pt x="3811972" y="5150758"/>
                  <a:pt x="4062822" y="4800562"/>
                  <a:pt x="4238273" y="4420067"/>
                </a:cubicBezTo>
                <a:lnTo>
                  <a:pt x="5052813" y="4420067"/>
                </a:lnTo>
                <a:cubicBezTo>
                  <a:pt x="4687119" y="4930207"/>
                  <a:pt x="4138927" y="5310702"/>
                  <a:pt x="3507581" y="545514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09" name="Forma libre 408">
            <a:extLst>
              <a:ext uri="{FF2B5EF4-FFF2-40B4-BE49-F238E27FC236}">
                <a16:creationId xmlns:a16="http://schemas.microsoft.com/office/drawing/2014/main" id="{C3293F66-1CED-AE4C-939E-E2459AFD5CF2}"/>
              </a:ext>
            </a:extLst>
          </p:cNvPr>
          <p:cNvSpPr/>
          <p:nvPr/>
        </p:nvSpPr>
        <p:spPr>
          <a:xfrm>
            <a:off x="4276895" y="2765389"/>
            <a:ext cx="301338" cy="232785"/>
          </a:xfrm>
          <a:custGeom>
            <a:avLst/>
            <a:gdLst>
              <a:gd name="connsiteX0" fmla="*/ 5700770 w 5819775"/>
              <a:gd name="connsiteY0" fmla="*/ 0 h 4495800"/>
              <a:gd name="connsiteX1" fmla="*/ 4772825 w 5819775"/>
              <a:gd name="connsiteY1" fmla="*/ 0 h 4495800"/>
              <a:gd name="connsiteX2" fmla="*/ 3844881 w 5819775"/>
              <a:gd name="connsiteY2" fmla="*/ 0 h 4495800"/>
              <a:gd name="connsiteX3" fmla="*/ 2917603 w 5819775"/>
              <a:gd name="connsiteY3" fmla="*/ 0 h 4495800"/>
              <a:gd name="connsiteX4" fmla="*/ 1989658 w 5819775"/>
              <a:gd name="connsiteY4" fmla="*/ 0 h 4495800"/>
              <a:gd name="connsiteX5" fmla="*/ 1061714 w 5819775"/>
              <a:gd name="connsiteY5" fmla="*/ 0 h 4495800"/>
              <a:gd name="connsiteX6" fmla="*/ 127216 w 5819775"/>
              <a:gd name="connsiteY6" fmla="*/ 0 h 4495800"/>
              <a:gd name="connsiteX7" fmla="*/ 0 w 5819775"/>
              <a:gd name="connsiteY7" fmla="*/ 127225 h 4495800"/>
              <a:gd name="connsiteX8" fmla="*/ 0 w 5819775"/>
              <a:gd name="connsiteY8" fmla="*/ 906304 h 4495800"/>
              <a:gd name="connsiteX9" fmla="*/ 0 w 5819775"/>
              <a:gd name="connsiteY9" fmla="*/ 3590449 h 4495800"/>
              <a:gd name="connsiteX10" fmla="*/ 0 w 5819775"/>
              <a:gd name="connsiteY10" fmla="*/ 4369527 h 4495800"/>
              <a:gd name="connsiteX11" fmla="*/ 127225 w 5819775"/>
              <a:gd name="connsiteY11" fmla="*/ 4496753 h 4495800"/>
              <a:gd name="connsiteX12" fmla="*/ 1054513 w 5819775"/>
              <a:gd name="connsiteY12" fmla="*/ 4496753 h 4495800"/>
              <a:gd name="connsiteX13" fmla="*/ 1989668 w 5819775"/>
              <a:gd name="connsiteY13" fmla="*/ 4496753 h 4495800"/>
              <a:gd name="connsiteX14" fmla="*/ 2917612 w 5819775"/>
              <a:gd name="connsiteY14" fmla="*/ 4496753 h 4495800"/>
              <a:gd name="connsiteX15" fmla="*/ 3845557 w 5819775"/>
              <a:gd name="connsiteY15" fmla="*/ 4496753 h 4495800"/>
              <a:gd name="connsiteX16" fmla="*/ 4772844 w 5819775"/>
              <a:gd name="connsiteY16" fmla="*/ 4496753 h 4495800"/>
              <a:gd name="connsiteX17" fmla="*/ 5700789 w 5819775"/>
              <a:gd name="connsiteY17" fmla="*/ 4496753 h 4495800"/>
              <a:gd name="connsiteX18" fmla="*/ 5828014 w 5819775"/>
              <a:gd name="connsiteY18" fmla="*/ 4369527 h 4495800"/>
              <a:gd name="connsiteX19" fmla="*/ 5828014 w 5819775"/>
              <a:gd name="connsiteY19" fmla="*/ 3590439 h 4495800"/>
              <a:gd name="connsiteX20" fmla="*/ 5828014 w 5819775"/>
              <a:gd name="connsiteY20" fmla="*/ 906294 h 4495800"/>
              <a:gd name="connsiteX21" fmla="*/ 5828014 w 5819775"/>
              <a:gd name="connsiteY21" fmla="*/ 127225 h 4495800"/>
              <a:gd name="connsiteX22" fmla="*/ 5700770 w 5819775"/>
              <a:gd name="connsiteY22" fmla="*/ 0 h 4495800"/>
              <a:gd name="connsiteX23" fmla="*/ 4772825 w 5819775"/>
              <a:gd name="connsiteY23" fmla="*/ 3456003 h 4495800"/>
              <a:gd name="connsiteX24" fmla="*/ 3844881 w 5819775"/>
              <a:gd name="connsiteY24" fmla="*/ 3456003 h 4495800"/>
              <a:gd name="connsiteX25" fmla="*/ 2917603 w 5819775"/>
              <a:gd name="connsiteY25" fmla="*/ 3456003 h 4495800"/>
              <a:gd name="connsiteX26" fmla="*/ 1989658 w 5819775"/>
              <a:gd name="connsiteY26" fmla="*/ 3456003 h 4495800"/>
              <a:gd name="connsiteX27" fmla="*/ 1061714 w 5819775"/>
              <a:gd name="connsiteY27" fmla="*/ 3456003 h 4495800"/>
              <a:gd name="connsiteX28" fmla="*/ 261661 w 5819775"/>
              <a:gd name="connsiteY28" fmla="*/ 3456003 h 4495800"/>
              <a:gd name="connsiteX29" fmla="*/ 261661 w 5819775"/>
              <a:gd name="connsiteY29" fmla="*/ 1033529 h 4495800"/>
              <a:gd name="connsiteX30" fmla="*/ 1061723 w 5819775"/>
              <a:gd name="connsiteY30" fmla="*/ 1033529 h 4495800"/>
              <a:gd name="connsiteX31" fmla="*/ 1989668 w 5819775"/>
              <a:gd name="connsiteY31" fmla="*/ 1033529 h 4495800"/>
              <a:gd name="connsiteX32" fmla="*/ 2917612 w 5819775"/>
              <a:gd name="connsiteY32" fmla="*/ 1033529 h 4495800"/>
              <a:gd name="connsiteX33" fmla="*/ 3845557 w 5819775"/>
              <a:gd name="connsiteY33" fmla="*/ 1033529 h 4495800"/>
              <a:gd name="connsiteX34" fmla="*/ 4772844 w 5819775"/>
              <a:gd name="connsiteY34" fmla="*/ 1033529 h 4495800"/>
              <a:gd name="connsiteX35" fmla="*/ 5572906 w 5819775"/>
              <a:gd name="connsiteY35" fmla="*/ 1033529 h 4495800"/>
              <a:gd name="connsiteX36" fmla="*/ 5572906 w 5819775"/>
              <a:gd name="connsiteY36" fmla="*/ 3456013 h 4495800"/>
              <a:gd name="connsiteX37" fmla="*/ 4772825 w 5819775"/>
              <a:gd name="connsiteY37" fmla="*/ 3456013 h 4495800"/>
              <a:gd name="connsiteX38" fmla="*/ 5573544 w 5819775"/>
              <a:gd name="connsiteY38" fmla="*/ 771868 h 4495800"/>
              <a:gd name="connsiteX39" fmla="*/ 4907919 w 5819775"/>
              <a:gd name="connsiteY39" fmla="*/ 771868 h 4495800"/>
              <a:gd name="connsiteX40" fmla="*/ 4907919 w 5819775"/>
              <a:gd name="connsiteY40" fmla="*/ 255108 h 4495800"/>
              <a:gd name="connsiteX41" fmla="*/ 5573544 w 5819775"/>
              <a:gd name="connsiteY41" fmla="*/ 255108 h 4495800"/>
              <a:gd name="connsiteX42" fmla="*/ 5573544 w 5819775"/>
              <a:gd name="connsiteY42" fmla="*/ 771868 h 4495800"/>
              <a:gd name="connsiteX43" fmla="*/ 4645600 w 5819775"/>
              <a:gd name="connsiteY43" fmla="*/ 771868 h 4495800"/>
              <a:gd name="connsiteX44" fmla="*/ 3972763 w 5819775"/>
              <a:gd name="connsiteY44" fmla="*/ 771868 h 4495800"/>
              <a:gd name="connsiteX45" fmla="*/ 3972763 w 5819775"/>
              <a:gd name="connsiteY45" fmla="*/ 255108 h 4495800"/>
              <a:gd name="connsiteX46" fmla="*/ 4638390 w 5819775"/>
              <a:gd name="connsiteY46" fmla="*/ 255108 h 4495800"/>
              <a:gd name="connsiteX47" fmla="*/ 4638390 w 5819775"/>
              <a:gd name="connsiteY47" fmla="*/ 771868 h 4495800"/>
              <a:gd name="connsiteX48" fmla="*/ 4645600 w 5819775"/>
              <a:gd name="connsiteY48" fmla="*/ 771868 h 4495800"/>
              <a:gd name="connsiteX49" fmla="*/ 3710445 w 5819775"/>
              <a:gd name="connsiteY49" fmla="*/ 771868 h 4495800"/>
              <a:gd name="connsiteX50" fmla="*/ 3044819 w 5819775"/>
              <a:gd name="connsiteY50" fmla="*/ 771868 h 4495800"/>
              <a:gd name="connsiteX51" fmla="*/ 3044819 w 5819775"/>
              <a:gd name="connsiteY51" fmla="*/ 255108 h 4495800"/>
              <a:gd name="connsiteX52" fmla="*/ 3710445 w 5819775"/>
              <a:gd name="connsiteY52" fmla="*/ 255108 h 4495800"/>
              <a:gd name="connsiteX53" fmla="*/ 3710445 w 5819775"/>
              <a:gd name="connsiteY53" fmla="*/ 771868 h 4495800"/>
              <a:gd name="connsiteX54" fmla="*/ 3710445 w 5819775"/>
              <a:gd name="connsiteY54" fmla="*/ 771868 h 4495800"/>
              <a:gd name="connsiteX55" fmla="*/ 2783167 w 5819775"/>
              <a:gd name="connsiteY55" fmla="*/ 771868 h 4495800"/>
              <a:gd name="connsiteX56" fmla="*/ 2116884 w 5819775"/>
              <a:gd name="connsiteY56" fmla="*/ 771868 h 4495800"/>
              <a:gd name="connsiteX57" fmla="*/ 2116884 w 5819775"/>
              <a:gd name="connsiteY57" fmla="*/ 255108 h 4495800"/>
              <a:gd name="connsiteX58" fmla="*/ 2782510 w 5819775"/>
              <a:gd name="connsiteY58" fmla="*/ 255108 h 4495800"/>
              <a:gd name="connsiteX59" fmla="*/ 2783167 w 5819775"/>
              <a:gd name="connsiteY59" fmla="*/ 771868 h 4495800"/>
              <a:gd name="connsiteX60" fmla="*/ 2783167 w 5819775"/>
              <a:gd name="connsiteY60" fmla="*/ 771868 h 4495800"/>
              <a:gd name="connsiteX61" fmla="*/ 1855222 w 5819775"/>
              <a:gd name="connsiteY61" fmla="*/ 771868 h 4495800"/>
              <a:gd name="connsiteX62" fmla="*/ 1189596 w 5819775"/>
              <a:gd name="connsiteY62" fmla="*/ 771868 h 4495800"/>
              <a:gd name="connsiteX63" fmla="*/ 1189596 w 5819775"/>
              <a:gd name="connsiteY63" fmla="*/ 255108 h 4495800"/>
              <a:gd name="connsiteX64" fmla="*/ 1855222 w 5819775"/>
              <a:gd name="connsiteY64" fmla="*/ 255108 h 4495800"/>
              <a:gd name="connsiteX65" fmla="*/ 1855222 w 5819775"/>
              <a:gd name="connsiteY65" fmla="*/ 771868 h 4495800"/>
              <a:gd name="connsiteX66" fmla="*/ 261661 w 5819775"/>
              <a:gd name="connsiteY66" fmla="*/ 261661 h 4495800"/>
              <a:gd name="connsiteX67" fmla="*/ 927287 w 5819775"/>
              <a:gd name="connsiteY67" fmla="*/ 261661 h 4495800"/>
              <a:gd name="connsiteX68" fmla="*/ 927287 w 5819775"/>
              <a:gd name="connsiteY68" fmla="*/ 778421 h 4495800"/>
              <a:gd name="connsiteX69" fmla="*/ 261661 w 5819775"/>
              <a:gd name="connsiteY69" fmla="*/ 778421 h 4495800"/>
              <a:gd name="connsiteX70" fmla="*/ 261661 w 5819775"/>
              <a:gd name="connsiteY70" fmla="*/ 261661 h 4495800"/>
              <a:gd name="connsiteX71" fmla="*/ 261661 w 5819775"/>
              <a:gd name="connsiteY71" fmla="*/ 3718322 h 4495800"/>
              <a:gd name="connsiteX72" fmla="*/ 927287 w 5819775"/>
              <a:gd name="connsiteY72" fmla="*/ 3718322 h 4495800"/>
              <a:gd name="connsiteX73" fmla="*/ 927287 w 5819775"/>
              <a:gd name="connsiteY73" fmla="*/ 4235082 h 4495800"/>
              <a:gd name="connsiteX74" fmla="*/ 261661 w 5819775"/>
              <a:gd name="connsiteY74" fmla="*/ 4235082 h 4495800"/>
              <a:gd name="connsiteX75" fmla="*/ 261661 w 5819775"/>
              <a:gd name="connsiteY75" fmla="*/ 3718322 h 4495800"/>
              <a:gd name="connsiteX76" fmla="*/ 1189596 w 5819775"/>
              <a:gd name="connsiteY76" fmla="*/ 3718322 h 4495800"/>
              <a:gd name="connsiteX77" fmla="*/ 1855222 w 5819775"/>
              <a:gd name="connsiteY77" fmla="*/ 3718322 h 4495800"/>
              <a:gd name="connsiteX78" fmla="*/ 1855222 w 5819775"/>
              <a:gd name="connsiteY78" fmla="*/ 4235082 h 4495800"/>
              <a:gd name="connsiteX79" fmla="*/ 1189596 w 5819775"/>
              <a:gd name="connsiteY79" fmla="*/ 4235082 h 4495800"/>
              <a:gd name="connsiteX80" fmla="*/ 1189596 w 5819775"/>
              <a:gd name="connsiteY80" fmla="*/ 3718322 h 4495800"/>
              <a:gd name="connsiteX81" fmla="*/ 1189596 w 5819775"/>
              <a:gd name="connsiteY81" fmla="*/ 3718322 h 4495800"/>
              <a:gd name="connsiteX82" fmla="*/ 2116884 w 5819775"/>
              <a:gd name="connsiteY82" fmla="*/ 3718322 h 4495800"/>
              <a:gd name="connsiteX83" fmla="*/ 2782510 w 5819775"/>
              <a:gd name="connsiteY83" fmla="*/ 3718322 h 4495800"/>
              <a:gd name="connsiteX84" fmla="*/ 2782510 w 5819775"/>
              <a:gd name="connsiteY84" fmla="*/ 4235082 h 4495800"/>
              <a:gd name="connsiteX85" fmla="*/ 2116884 w 5819775"/>
              <a:gd name="connsiteY85" fmla="*/ 4235082 h 4495800"/>
              <a:gd name="connsiteX86" fmla="*/ 2116884 w 5819775"/>
              <a:gd name="connsiteY86" fmla="*/ 3718322 h 4495800"/>
              <a:gd name="connsiteX87" fmla="*/ 2116884 w 5819775"/>
              <a:gd name="connsiteY87" fmla="*/ 3718322 h 4495800"/>
              <a:gd name="connsiteX88" fmla="*/ 3044828 w 5819775"/>
              <a:gd name="connsiteY88" fmla="*/ 3718322 h 4495800"/>
              <a:gd name="connsiteX89" fmla="*/ 3710454 w 5819775"/>
              <a:gd name="connsiteY89" fmla="*/ 3718322 h 4495800"/>
              <a:gd name="connsiteX90" fmla="*/ 3710454 w 5819775"/>
              <a:gd name="connsiteY90" fmla="*/ 4235082 h 4495800"/>
              <a:gd name="connsiteX91" fmla="*/ 3044828 w 5819775"/>
              <a:gd name="connsiteY91" fmla="*/ 4235082 h 4495800"/>
              <a:gd name="connsiteX92" fmla="*/ 3044828 w 5819775"/>
              <a:gd name="connsiteY92" fmla="*/ 3718322 h 4495800"/>
              <a:gd name="connsiteX93" fmla="*/ 3972763 w 5819775"/>
              <a:gd name="connsiteY93" fmla="*/ 3718322 h 4495800"/>
              <a:gd name="connsiteX94" fmla="*/ 4638390 w 5819775"/>
              <a:gd name="connsiteY94" fmla="*/ 3718322 h 4495800"/>
              <a:gd name="connsiteX95" fmla="*/ 4638390 w 5819775"/>
              <a:gd name="connsiteY95" fmla="*/ 4235082 h 4495800"/>
              <a:gd name="connsiteX96" fmla="*/ 3972763 w 5819775"/>
              <a:gd name="connsiteY96" fmla="*/ 4235082 h 4495800"/>
              <a:gd name="connsiteX97" fmla="*/ 3972763 w 5819775"/>
              <a:gd name="connsiteY97" fmla="*/ 3718322 h 4495800"/>
              <a:gd name="connsiteX98" fmla="*/ 5573544 w 5819775"/>
              <a:gd name="connsiteY98" fmla="*/ 4235082 h 4495800"/>
              <a:gd name="connsiteX99" fmla="*/ 4907919 w 5819775"/>
              <a:gd name="connsiteY99" fmla="*/ 4235082 h 4495800"/>
              <a:gd name="connsiteX100" fmla="*/ 4907919 w 5819775"/>
              <a:gd name="connsiteY100" fmla="*/ 3718322 h 4495800"/>
              <a:gd name="connsiteX101" fmla="*/ 5573544 w 5819775"/>
              <a:gd name="connsiteY101" fmla="*/ 3718322 h 4495800"/>
              <a:gd name="connsiteX102" fmla="*/ 5573544 w 5819775"/>
              <a:gd name="connsiteY102" fmla="*/ 4235082 h 4495800"/>
              <a:gd name="connsiteX103" fmla="*/ 3633064 w 5819775"/>
              <a:gd name="connsiteY103" fmla="*/ 2124751 h 4495800"/>
              <a:gd name="connsiteX104" fmla="*/ 2535279 w 5819775"/>
              <a:gd name="connsiteY104" fmla="*/ 1487329 h 4495800"/>
              <a:gd name="connsiteX105" fmla="*/ 2408053 w 5819775"/>
              <a:gd name="connsiteY105" fmla="*/ 1487329 h 4495800"/>
              <a:gd name="connsiteX106" fmla="*/ 2344446 w 5819775"/>
              <a:gd name="connsiteY106" fmla="*/ 1600781 h 4495800"/>
              <a:gd name="connsiteX107" fmla="*/ 2344446 w 5819775"/>
              <a:gd name="connsiteY107" fmla="*/ 2868416 h 4495800"/>
              <a:gd name="connsiteX108" fmla="*/ 2408053 w 5819775"/>
              <a:gd name="connsiteY108" fmla="*/ 2981868 h 4495800"/>
              <a:gd name="connsiteX109" fmla="*/ 2471661 w 5819775"/>
              <a:gd name="connsiteY109" fmla="*/ 2996298 h 4495800"/>
              <a:gd name="connsiteX110" fmla="*/ 2535270 w 5819775"/>
              <a:gd name="connsiteY110" fmla="*/ 2981868 h 4495800"/>
              <a:gd name="connsiteX111" fmla="*/ 3633054 w 5819775"/>
              <a:gd name="connsiteY111" fmla="*/ 2344445 h 4495800"/>
              <a:gd name="connsiteX112" fmla="*/ 3696662 w 5819775"/>
              <a:gd name="connsiteY112" fmla="*/ 2230993 h 4495800"/>
              <a:gd name="connsiteX113" fmla="*/ 3633064 w 5819775"/>
              <a:gd name="connsiteY113" fmla="*/ 2124751 h 4495800"/>
              <a:gd name="connsiteX114" fmla="*/ 2598887 w 5819775"/>
              <a:gd name="connsiteY114" fmla="*/ 2648731 h 4495800"/>
              <a:gd name="connsiteX115" fmla="*/ 2598887 w 5819775"/>
              <a:gd name="connsiteY115" fmla="*/ 1834239 h 4495800"/>
              <a:gd name="connsiteX116" fmla="*/ 3307137 w 5819775"/>
              <a:gd name="connsiteY116" fmla="*/ 2244766 h 4495800"/>
              <a:gd name="connsiteX117" fmla="*/ 2598887 w 5819775"/>
              <a:gd name="connsiteY117" fmla="*/ 2648731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5819775" h="4495800">
                <a:moveTo>
                  <a:pt x="5700770" y="0"/>
                </a:moveTo>
                <a:lnTo>
                  <a:pt x="4772825" y="0"/>
                </a:lnTo>
                <a:lnTo>
                  <a:pt x="3844881" y="0"/>
                </a:lnTo>
                <a:lnTo>
                  <a:pt x="2917603" y="0"/>
                </a:lnTo>
                <a:lnTo>
                  <a:pt x="1989658" y="0"/>
                </a:lnTo>
                <a:lnTo>
                  <a:pt x="1061714" y="0"/>
                </a:lnTo>
                <a:lnTo>
                  <a:pt x="127216" y="0"/>
                </a:lnTo>
                <a:cubicBezTo>
                  <a:pt x="56398" y="0"/>
                  <a:pt x="0" y="56398"/>
                  <a:pt x="0" y="127225"/>
                </a:cubicBezTo>
                <a:lnTo>
                  <a:pt x="0" y="906304"/>
                </a:lnTo>
                <a:lnTo>
                  <a:pt x="0" y="3590449"/>
                </a:lnTo>
                <a:lnTo>
                  <a:pt x="0" y="4369527"/>
                </a:lnTo>
                <a:cubicBezTo>
                  <a:pt x="0" y="4440355"/>
                  <a:pt x="56398" y="4496753"/>
                  <a:pt x="127225" y="4496753"/>
                </a:cubicBezTo>
                <a:lnTo>
                  <a:pt x="1054513" y="4496753"/>
                </a:lnTo>
                <a:lnTo>
                  <a:pt x="1989668" y="4496753"/>
                </a:lnTo>
                <a:lnTo>
                  <a:pt x="2917612" y="4496753"/>
                </a:lnTo>
                <a:lnTo>
                  <a:pt x="3845557" y="4496753"/>
                </a:lnTo>
                <a:lnTo>
                  <a:pt x="4772844" y="4496753"/>
                </a:lnTo>
                <a:lnTo>
                  <a:pt x="5700789" y="4496753"/>
                </a:lnTo>
                <a:cubicBezTo>
                  <a:pt x="5771617" y="4496753"/>
                  <a:pt x="5828014" y="4440355"/>
                  <a:pt x="5828014" y="4369527"/>
                </a:cubicBezTo>
                <a:lnTo>
                  <a:pt x="5828014" y="3590439"/>
                </a:lnTo>
                <a:lnTo>
                  <a:pt x="5828014" y="906294"/>
                </a:lnTo>
                <a:lnTo>
                  <a:pt x="5828014" y="127225"/>
                </a:lnTo>
                <a:cubicBezTo>
                  <a:pt x="5835206" y="56398"/>
                  <a:pt x="5771588" y="0"/>
                  <a:pt x="5700770" y="0"/>
                </a:cubicBezTo>
                <a:close/>
                <a:moveTo>
                  <a:pt x="4772825" y="3456003"/>
                </a:moveTo>
                <a:lnTo>
                  <a:pt x="3844881" y="3456003"/>
                </a:lnTo>
                <a:lnTo>
                  <a:pt x="2917603" y="3456003"/>
                </a:lnTo>
                <a:lnTo>
                  <a:pt x="1989658" y="3456003"/>
                </a:lnTo>
                <a:lnTo>
                  <a:pt x="1061714" y="3456003"/>
                </a:lnTo>
                <a:lnTo>
                  <a:pt x="261661" y="3456003"/>
                </a:lnTo>
                <a:lnTo>
                  <a:pt x="261661" y="1033529"/>
                </a:lnTo>
                <a:lnTo>
                  <a:pt x="1061723" y="1033529"/>
                </a:lnTo>
                <a:lnTo>
                  <a:pt x="1989668" y="1033529"/>
                </a:lnTo>
                <a:lnTo>
                  <a:pt x="2917612" y="1033529"/>
                </a:lnTo>
                <a:lnTo>
                  <a:pt x="3845557" y="1033529"/>
                </a:lnTo>
                <a:lnTo>
                  <a:pt x="4772844" y="1033529"/>
                </a:lnTo>
                <a:lnTo>
                  <a:pt x="5572906" y="1033529"/>
                </a:lnTo>
                <a:lnTo>
                  <a:pt x="5572906" y="3456013"/>
                </a:lnTo>
                <a:lnTo>
                  <a:pt x="4772825" y="3456013"/>
                </a:lnTo>
                <a:close/>
                <a:moveTo>
                  <a:pt x="5573544" y="771868"/>
                </a:moveTo>
                <a:lnTo>
                  <a:pt x="4907919" y="771868"/>
                </a:lnTo>
                <a:lnTo>
                  <a:pt x="4907919" y="255108"/>
                </a:lnTo>
                <a:lnTo>
                  <a:pt x="5573544" y="255108"/>
                </a:lnTo>
                <a:lnTo>
                  <a:pt x="5573544" y="771868"/>
                </a:lnTo>
                <a:close/>
                <a:moveTo>
                  <a:pt x="4645600" y="771868"/>
                </a:moveTo>
                <a:lnTo>
                  <a:pt x="3972763" y="771868"/>
                </a:lnTo>
                <a:lnTo>
                  <a:pt x="3972763" y="255108"/>
                </a:lnTo>
                <a:lnTo>
                  <a:pt x="4638390" y="255108"/>
                </a:lnTo>
                <a:lnTo>
                  <a:pt x="4638390" y="771868"/>
                </a:lnTo>
                <a:lnTo>
                  <a:pt x="4645600" y="771868"/>
                </a:lnTo>
                <a:close/>
                <a:moveTo>
                  <a:pt x="3710445" y="771868"/>
                </a:moveTo>
                <a:lnTo>
                  <a:pt x="3044819" y="771868"/>
                </a:lnTo>
                <a:lnTo>
                  <a:pt x="3044819" y="255108"/>
                </a:lnTo>
                <a:lnTo>
                  <a:pt x="3710445" y="255108"/>
                </a:lnTo>
                <a:lnTo>
                  <a:pt x="3710445" y="771868"/>
                </a:lnTo>
                <a:lnTo>
                  <a:pt x="3710445" y="771868"/>
                </a:lnTo>
                <a:close/>
                <a:moveTo>
                  <a:pt x="2783167" y="771868"/>
                </a:moveTo>
                <a:lnTo>
                  <a:pt x="2116884" y="771868"/>
                </a:lnTo>
                <a:lnTo>
                  <a:pt x="2116884" y="255108"/>
                </a:lnTo>
                <a:lnTo>
                  <a:pt x="2782510" y="255108"/>
                </a:lnTo>
                <a:lnTo>
                  <a:pt x="2783167" y="771868"/>
                </a:lnTo>
                <a:lnTo>
                  <a:pt x="2783167" y="771868"/>
                </a:lnTo>
                <a:close/>
                <a:moveTo>
                  <a:pt x="1855222" y="771868"/>
                </a:moveTo>
                <a:lnTo>
                  <a:pt x="1189596" y="771868"/>
                </a:lnTo>
                <a:lnTo>
                  <a:pt x="1189596" y="255108"/>
                </a:lnTo>
                <a:lnTo>
                  <a:pt x="1855222" y="255108"/>
                </a:lnTo>
                <a:lnTo>
                  <a:pt x="1855222" y="771868"/>
                </a:lnTo>
                <a:close/>
                <a:moveTo>
                  <a:pt x="261661" y="261661"/>
                </a:moveTo>
                <a:lnTo>
                  <a:pt x="927287" y="261661"/>
                </a:lnTo>
                <a:lnTo>
                  <a:pt x="927287" y="778421"/>
                </a:lnTo>
                <a:lnTo>
                  <a:pt x="261661" y="778421"/>
                </a:lnTo>
                <a:lnTo>
                  <a:pt x="261661" y="261661"/>
                </a:lnTo>
                <a:close/>
                <a:moveTo>
                  <a:pt x="261661" y="3718322"/>
                </a:moveTo>
                <a:lnTo>
                  <a:pt x="927287" y="3718322"/>
                </a:lnTo>
                <a:lnTo>
                  <a:pt x="927287" y="4235082"/>
                </a:lnTo>
                <a:lnTo>
                  <a:pt x="261661" y="4235082"/>
                </a:lnTo>
                <a:lnTo>
                  <a:pt x="261661" y="3718322"/>
                </a:lnTo>
                <a:close/>
                <a:moveTo>
                  <a:pt x="1189596" y="3718322"/>
                </a:moveTo>
                <a:lnTo>
                  <a:pt x="1855222" y="3718322"/>
                </a:lnTo>
                <a:lnTo>
                  <a:pt x="1855222" y="4235082"/>
                </a:lnTo>
                <a:lnTo>
                  <a:pt x="1189596" y="4235082"/>
                </a:lnTo>
                <a:lnTo>
                  <a:pt x="1189596" y="3718322"/>
                </a:lnTo>
                <a:lnTo>
                  <a:pt x="1189596" y="3718322"/>
                </a:lnTo>
                <a:close/>
                <a:moveTo>
                  <a:pt x="2116884" y="3718322"/>
                </a:moveTo>
                <a:lnTo>
                  <a:pt x="2782510" y="3718322"/>
                </a:lnTo>
                <a:lnTo>
                  <a:pt x="2782510" y="4235082"/>
                </a:lnTo>
                <a:lnTo>
                  <a:pt x="2116884" y="4235082"/>
                </a:lnTo>
                <a:lnTo>
                  <a:pt x="2116884" y="3718322"/>
                </a:lnTo>
                <a:lnTo>
                  <a:pt x="2116884" y="3718322"/>
                </a:lnTo>
                <a:close/>
                <a:moveTo>
                  <a:pt x="3044828" y="3718322"/>
                </a:moveTo>
                <a:lnTo>
                  <a:pt x="3710454" y="3718322"/>
                </a:lnTo>
                <a:lnTo>
                  <a:pt x="3710454" y="4235082"/>
                </a:lnTo>
                <a:lnTo>
                  <a:pt x="3044828" y="4235082"/>
                </a:lnTo>
                <a:lnTo>
                  <a:pt x="3044828" y="3718322"/>
                </a:lnTo>
                <a:close/>
                <a:moveTo>
                  <a:pt x="3972763" y="3718322"/>
                </a:moveTo>
                <a:lnTo>
                  <a:pt x="4638390" y="3718322"/>
                </a:lnTo>
                <a:lnTo>
                  <a:pt x="4638390" y="4235082"/>
                </a:lnTo>
                <a:lnTo>
                  <a:pt x="3972763" y="4235082"/>
                </a:lnTo>
                <a:lnTo>
                  <a:pt x="3972763" y="3718322"/>
                </a:lnTo>
                <a:close/>
                <a:moveTo>
                  <a:pt x="5573544" y="4235082"/>
                </a:moveTo>
                <a:lnTo>
                  <a:pt x="4907919" y="4235082"/>
                </a:lnTo>
                <a:lnTo>
                  <a:pt x="4907919" y="3718322"/>
                </a:lnTo>
                <a:lnTo>
                  <a:pt x="5573544" y="3718322"/>
                </a:lnTo>
                <a:lnTo>
                  <a:pt x="5573544" y="4235082"/>
                </a:lnTo>
                <a:close/>
                <a:moveTo>
                  <a:pt x="3633064" y="2124751"/>
                </a:moveTo>
                <a:lnTo>
                  <a:pt x="2535279" y="1487329"/>
                </a:lnTo>
                <a:cubicBezTo>
                  <a:pt x="2492655" y="1466345"/>
                  <a:pt x="2443468" y="1466345"/>
                  <a:pt x="2408053" y="1487329"/>
                </a:cubicBezTo>
                <a:cubicBezTo>
                  <a:pt x="2365429" y="1508312"/>
                  <a:pt x="2344446" y="1550937"/>
                  <a:pt x="2344446" y="1600781"/>
                </a:cubicBezTo>
                <a:lnTo>
                  <a:pt x="2344446" y="2868416"/>
                </a:lnTo>
                <a:cubicBezTo>
                  <a:pt x="2344446" y="2918260"/>
                  <a:pt x="2372649" y="2960227"/>
                  <a:pt x="2408053" y="2981868"/>
                </a:cubicBezTo>
                <a:cubicBezTo>
                  <a:pt x="2429037" y="2996298"/>
                  <a:pt x="2450678" y="2996298"/>
                  <a:pt x="2471661" y="2996298"/>
                </a:cubicBezTo>
                <a:cubicBezTo>
                  <a:pt x="2492645" y="2996298"/>
                  <a:pt x="2514286" y="2989088"/>
                  <a:pt x="2535270" y="2981868"/>
                </a:cubicBezTo>
                <a:lnTo>
                  <a:pt x="3633054" y="2344445"/>
                </a:lnTo>
                <a:cubicBezTo>
                  <a:pt x="3675679" y="2323462"/>
                  <a:pt x="3696662" y="2280837"/>
                  <a:pt x="3696662" y="2230993"/>
                </a:cubicBezTo>
                <a:cubicBezTo>
                  <a:pt x="3696681" y="2195579"/>
                  <a:pt x="3668478" y="2152955"/>
                  <a:pt x="3633064" y="2124751"/>
                </a:cubicBezTo>
                <a:close/>
                <a:moveTo>
                  <a:pt x="2598887" y="2648731"/>
                </a:moveTo>
                <a:lnTo>
                  <a:pt x="2598887" y="1834239"/>
                </a:lnTo>
                <a:lnTo>
                  <a:pt x="3307137" y="2244766"/>
                </a:lnTo>
                <a:lnTo>
                  <a:pt x="2598887" y="264873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1" name="Forma libre 410">
            <a:extLst>
              <a:ext uri="{FF2B5EF4-FFF2-40B4-BE49-F238E27FC236}">
                <a16:creationId xmlns:a16="http://schemas.microsoft.com/office/drawing/2014/main" id="{611F0032-FBD2-8340-B52B-A952DD5041FA}"/>
              </a:ext>
            </a:extLst>
          </p:cNvPr>
          <p:cNvSpPr/>
          <p:nvPr/>
        </p:nvSpPr>
        <p:spPr>
          <a:xfrm>
            <a:off x="8000016" y="3425293"/>
            <a:ext cx="300885" cy="327477"/>
          </a:xfrm>
          <a:custGeom>
            <a:avLst/>
            <a:gdLst>
              <a:gd name="connsiteX0" fmla="*/ 5281602 w 5811023"/>
              <a:gd name="connsiteY0" fmla="*/ 1551753 h 6324599"/>
              <a:gd name="connsiteX1" fmla="*/ 4899445 w 5811023"/>
              <a:gd name="connsiteY1" fmla="*/ 1551753 h 6324599"/>
              <a:gd name="connsiteX2" fmla="*/ 4899445 w 5811023"/>
              <a:gd name="connsiteY2" fmla="*/ 1543802 h 6324599"/>
              <a:gd name="connsiteX3" fmla="*/ 4899445 w 5811023"/>
              <a:gd name="connsiteY3" fmla="*/ 296191 h 6324599"/>
              <a:gd name="connsiteX4" fmla="*/ 4603253 w 5811023"/>
              <a:gd name="connsiteY4" fmla="*/ 0 h 6324599"/>
              <a:gd name="connsiteX5" fmla="*/ 1240392 w 5811023"/>
              <a:gd name="connsiteY5" fmla="*/ 0 h 6324599"/>
              <a:gd name="connsiteX6" fmla="*/ 944201 w 5811023"/>
              <a:gd name="connsiteY6" fmla="*/ 296191 h 6324599"/>
              <a:gd name="connsiteX7" fmla="*/ 944201 w 5811023"/>
              <a:gd name="connsiteY7" fmla="*/ 1536583 h 6324599"/>
              <a:gd name="connsiteX8" fmla="*/ 944201 w 5811023"/>
              <a:gd name="connsiteY8" fmla="*/ 1544534 h 6324599"/>
              <a:gd name="connsiteX9" fmla="*/ 538200 w 5811023"/>
              <a:gd name="connsiteY9" fmla="*/ 1544534 h 6324599"/>
              <a:gd name="connsiteX10" fmla="*/ 0 w 5811023"/>
              <a:gd name="connsiteY10" fmla="*/ 2082734 h 6324599"/>
              <a:gd name="connsiteX11" fmla="*/ 0 w 5811023"/>
              <a:gd name="connsiteY11" fmla="*/ 4306340 h 6324599"/>
              <a:gd name="connsiteX12" fmla="*/ 538200 w 5811023"/>
              <a:gd name="connsiteY12" fmla="*/ 4844539 h 6324599"/>
              <a:gd name="connsiteX13" fmla="*/ 944201 w 5811023"/>
              <a:gd name="connsiteY13" fmla="*/ 4844539 h 6324599"/>
              <a:gd name="connsiteX14" fmla="*/ 944201 w 5811023"/>
              <a:gd name="connsiteY14" fmla="*/ 6022808 h 6324599"/>
              <a:gd name="connsiteX15" fmla="*/ 1248343 w 5811023"/>
              <a:gd name="connsiteY15" fmla="*/ 6326949 h 6324599"/>
              <a:gd name="connsiteX16" fmla="*/ 4595312 w 5811023"/>
              <a:gd name="connsiteY16" fmla="*/ 6326949 h 6324599"/>
              <a:gd name="connsiteX17" fmla="*/ 4899454 w 5811023"/>
              <a:gd name="connsiteY17" fmla="*/ 6022808 h 6324599"/>
              <a:gd name="connsiteX18" fmla="*/ 4899454 w 5811023"/>
              <a:gd name="connsiteY18" fmla="*/ 4844549 h 6324599"/>
              <a:gd name="connsiteX19" fmla="*/ 5281612 w 5811023"/>
              <a:gd name="connsiteY19" fmla="*/ 4844549 h 6324599"/>
              <a:gd name="connsiteX20" fmla="*/ 5819812 w 5811023"/>
              <a:gd name="connsiteY20" fmla="*/ 4306349 h 6324599"/>
              <a:gd name="connsiteX21" fmla="*/ 5819812 w 5811023"/>
              <a:gd name="connsiteY21" fmla="*/ 2082734 h 6324599"/>
              <a:gd name="connsiteX22" fmla="*/ 5281602 w 5811023"/>
              <a:gd name="connsiteY22" fmla="*/ 1551753 h 6324599"/>
              <a:gd name="connsiteX23" fmla="*/ 1232441 w 5811023"/>
              <a:gd name="connsiteY23" fmla="*/ 1536583 h 6324599"/>
              <a:gd name="connsiteX24" fmla="*/ 1232441 w 5811023"/>
              <a:gd name="connsiteY24" fmla="*/ 296191 h 6324599"/>
              <a:gd name="connsiteX25" fmla="*/ 1240392 w 5811023"/>
              <a:gd name="connsiteY25" fmla="*/ 288240 h 6324599"/>
              <a:gd name="connsiteX26" fmla="*/ 4603253 w 5811023"/>
              <a:gd name="connsiteY26" fmla="*/ 288240 h 6324599"/>
              <a:gd name="connsiteX27" fmla="*/ 4611204 w 5811023"/>
              <a:gd name="connsiteY27" fmla="*/ 296191 h 6324599"/>
              <a:gd name="connsiteX28" fmla="*/ 4611204 w 5811023"/>
              <a:gd name="connsiteY28" fmla="*/ 1536583 h 6324599"/>
              <a:gd name="connsiteX29" fmla="*/ 4603253 w 5811023"/>
              <a:gd name="connsiteY29" fmla="*/ 1544534 h 6324599"/>
              <a:gd name="connsiteX30" fmla="*/ 1240392 w 5811023"/>
              <a:gd name="connsiteY30" fmla="*/ 1544534 h 6324599"/>
              <a:gd name="connsiteX31" fmla="*/ 1232441 w 5811023"/>
              <a:gd name="connsiteY31" fmla="*/ 1536583 h 6324599"/>
              <a:gd name="connsiteX32" fmla="*/ 4610481 w 5811023"/>
              <a:gd name="connsiteY32" fmla="*/ 6014866 h 6324599"/>
              <a:gd name="connsiteX33" fmla="*/ 4594589 w 5811023"/>
              <a:gd name="connsiteY33" fmla="*/ 6030758 h 6324599"/>
              <a:gd name="connsiteX34" fmla="*/ 1248333 w 5811023"/>
              <a:gd name="connsiteY34" fmla="*/ 6030758 h 6324599"/>
              <a:gd name="connsiteX35" fmla="*/ 1232441 w 5811023"/>
              <a:gd name="connsiteY35" fmla="*/ 6014866 h 6324599"/>
              <a:gd name="connsiteX36" fmla="*/ 1232441 w 5811023"/>
              <a:gd name="connsiteY36" fmla="*/ 4696449 h 6324599"/>
              <a:gd name="connsiteX37" fmla="*/ 1232441 w 5811023"/>
              <a:gd name="connsiteY37" fmla="*/ 3729127 h 6324599"/>
              <a:gd name="connsiteX38" fmla="*/ 1248333 w 5811023"/>
              <a:gd name="connsiteY38" fmla="*/ 3713235 h 6324599"/>
              <a:gd name="connsiteX39" fmla="*/ 4595302 w 5811023"/>
              <a:gd name="connsiteY39" fmla="*/ 3713235 h 6324599"/>
              <a:gd name="connsiteX40" fmla="*/ 4611195 w 5811023"/>
              <a:gd name="connsiteY40" fmla="*/ 3729127 h 6324599"/>
              <a:gd name="connsiteX41" fmla="*/ 4611195 w 5811023"/>
              <a:gd name="connsiteY41" fmla="*/ 4704390 h 6324599"/>
              <a:gd name="connsiteX42" fmla="*/ 4611195 w 5811023"/>
              <a:gd name="connsiteY42" fmla="*/ 6014857 h 6324599"/>
              <a:gd name="connsiteX43" fmla="*/ 4610481 w 5811023"/>
              <a:gd name="connsiteY43" fmla="*/ 6014857 h 6324599"/>
              <a:gd name="connsiteX44" fmla="*/ 5531562 w 5811023"/>
              <a:gd name="connsiteY44" fmla="*/ 4306340 h 6324599"/>
              <a:gd name="connsiteX45" fmla="*/ 5281602 w 5811023"/>
              <a:gd name="connsiteY45" fmla="*/ 4556299 h 6324599"/>
              <a:gd name="connsiteX46" fmla="*/ 4899445 w 5811023"/>
              <a:gd name="connsiteY46" fmla="*/ 4556299 h 6324599"/>
              <a:gd name="connsiteX47" fmla="*/ 4899445 w 5811023"/>
              <a:gd name="connsiteY47" fmla="*/ 3729127 h 6324599"/>
              <a:gd name="connsiteX48" fmla="*/ 4595302 w 5811023"/>
              <a:gd name="connsiteY48" fmla="*/ 3424985 h 6324599"/>
              <a:gd name="connsiteX49" fmla="*/ 1248333 w 5811023"/>
              <a:gd name="connsiteY49" fmla="*/ 3424985 h 6324599"/>
              <a:gd name="connsiteX50" fmla="*/ 944192 w 5811023"/>
              <a:gd name="connsiteY50" fmla="*/ 3729127 h 6324599"/>
              <a:gd name="connsiteX51" fmla="*/ 944192 w 5811023"/>
              <a:gd name="connsiteY51" fmla="*/ 4556299 h 6324599"/>
              <a:gd name="connsiteX52" fmla="*/ 538200 w 5811023"/>
              <a:gd name="connsiteY52" fmla="*/ 4556299 h 6324599"/>
              <a:gd name="connsiteX53" fmla="*/ 288240 w 5811023"/>
              <a:gd name="connsiteY53" fmla="*/ 4306340 h 6324599"/>
              <a:gd name="connsiteX54" fmla="*/ 288240 w 5811023"/>
              <a:gd name="connsiteY54" fmla="*/ 2082734 h 6324599"/>
              <a:gd name="connsiteX55" fmla="*/ 538200 w 5811023"/>
              <a:gd name="connsiteY55" fmla="*/ 1832774 h 6324599"/>
              <a:gd name="connsiteX56" fmla="*/ 1240392 w 5811023"/>
              <a:gd name="connsiteY56" fmla="*/ 1832774 h 6324599"/>
              <a:gd name="connsiteX57" fmla="*/ 4603253 w 5811023"/>
              <a:gd name="connsiteY57" fmla="*/ 1832774 h 6324599"/>
              <a:gd name="connsiteX58" fmla="*/ 5282325 w 5811023"/>
              <a:gd name="connsiteY58" fmla="*/ 1832774 h 6324599"/>
              <a:gd name="connsiteX59" fmla="*/ 5532285 w 5811023"/>
              <a:gd name="connsiteY59" fmla="*/ 2082734 h 6324599"/>
              <a:gd name="connsiteX60" fmla="*/ 5531562 w 5811023"/>
              <a:gd name="connsiteY60" fmla="*/ 4306340 h 6324599"/>
              <a:gd name="connsiteX61" fmla="*/ 5531562 w 5811023"/>
              <a:gd name="connsiteY61" fmla="*/ 4306340 h 6324599"/>
              <a:gd name="connsiteX62" fmla="*/ 5086548 w 5811023"/>
              <a:gd name="connsiteY62" fmla="*/ 2417937 h 6324599"/>
              <a:gd name="connsiteX63" fmla="*/ 4930506 w 5811023"/>
              <a:gd name="connsiteY63" fmla="*/ 2573979 h 6324599"/>
              <a:gd name="connsiteX64" fmla="*/ 4774464 w 5811023"/>
              <a:gd name="connsiteY64" fmla="*/ 2417937 h 6324599"/>
              <a:gd name="connsiteX65" fmla="*/ 4930506 w 5811023"/>
              <a:gd name="connsiteY65" fmla="*/ 2261896 h 6324599"/>
              <a:gd name="connsiteX66" fmla="*/ 5086548 w 5811023"/>
              <a:gd name="connsiteY66" fmla="*/ 2417937 h 6324599"/>
              <a:gd name="connsiteX67" fmla="*/ 4509335 w 5811023"/>
              <a:gd name="connsiteY67" fmla="*/ 2417937 h 6324599"/>
              <a:gd name="connsiteX68" fmla="*/ 4353294 w 5811023"/>
              <a:gd name="connsiteY68" fmla="*/ 2573979 h 6324599"/>
              <a:gd name="connsiteX69" fmla="*/ 4197252 w 5811023"/>
              <a:gd name="connsiteY69" fmla="*/ 2417937 h 6324599"/>
              <a:gd name="connsiteX70" fmla="*/ 4353294 w 5811023"/>
              <a:gd name="connsiteY70" fmla="*/ 2261896 h 6324599"/>
              <a:gd name="connsiteX71" fmla="*/ 4509335 w 5811023"/>
              <a:gd name="connsiteY71" fmla="*/ 2417937 h 6324599"/>
              <a:gd name="connsiteX72" fmla="*/ 4096115 w 5811023"/>
              <a:gd name="connsiteY72" fmla="*/ 5296781 h 6324599"/>
              <a:gd name="connsiteX73" fmla="*/ 3955966 w 5811023"/>
              <a:gd name="connsiteY73" fmla="*/ 5436931 h 6324599"/>
              <a:gd name="connsiteX74" fmla="*/ 1918741 w 5811023"/>
              <a:gd name="connsiteY74" fmla="*/ 5436931 h 6324599"/>
              <a:gd name="connsiteX75" fmla="*/ 1778592 w 5811023"/>
              <a:gd name="connsiteY75" fmla="*/ 5296781 h 6324599"/>
              <a:gd name="connsiteX76" fmla="*/ 1918741 w 5811023"/>
              <a:gd name="connsiteY76" fmla="*/ 5156632 h 6324599"/>
              <a:gd name="connsiteX77" fmla="*/ 3955243 w 5811023"/>
              <a:gd name="connsiteY77" fmla="*/ 5156632 h 6324599"/>
              <a:gd name="connsiteX78" fmla="*/ 4096115 w 5811023"/>
              <a:gd name="connsiteY78" fmla="*/ 5296781 h 6324599"/>
              <a:gd name="connsiteX79" fmla="*/ 4096115 w 5811023"/>
              <a:gd name="connsiteY79" fmla="*/ 4446489 h 6324599"/>
              <a:gd name="connsiteX80" fmla="*/ 3955966 w 5811023"/>
              <a:gd name="connsiteY80" fmla="*/ 4586638 h 6324599"/>
              <a:gd name="connsiteX81" fmla="*/ 1918741 w 5811023"/>
              <a:gd name="connsiteY81" fmla="*/ 4586638 h 6324599"/>
              <a:gd name="connsiteX82" fmla="*/ 1778592 w 5811023"/>
              <a:gd name="connsiteY82" fmla="*/ 4446489 h 6324599"/>
              <a:gd name="connsiteX83" fmla="*/ 1918741 w 5811023"/>
              <a:gd name="connsiteY83" fmla="*/ 4306340 h 6324599"/>
              <a:gd name="connsiteX84" fmla="*/ 3955243 w 5811023"/>
              <a:gd name="connsiteY84" fmla="*/ 4306340 h 6324599"/>
              <a:gd name="connsiteX85" fmla="*/ 4096115 w 5811023"/>
              <a:gd name="connsiteY85" fmla="*/ 4446489 h 6324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5811023" h="6324599">
                <a:moveTo>
                  <a:pt x="5281602" y="1551753"/>
                </a:moveTo>
                <a:lnTo>
                  <a:pt x="4899445" y="1551753"/>
                </a:lnTo>
                <a:lnTo>
                  <a:pt x="4899445" y="1543802"/>
                </a:lnTo>
                <a:lnTo>
                  <a:pt x="4899445" y="296191"/>
                </a:lnTo>
                <a:cubicBezTo>
                  <a:pt x="4899445" y="132198"/>
                  <a:pt x="4766523" y="0"/>
                  <a:pt x="4603253" y="0"/>
                </a:cubicBezTo>
                <a:lnTo>
                  <a:pt x="1240392" y="0"/>
                </a:lnTo>
                <a:cubicBezTo>
                  <a:pt x="1076399" y="0"/>
                  <a:pt x="944201" y="132921"/>
                  <a:pt x="944201" y="296191"/>
                </a:cubicBezTo>
                <a:lnTo>
                  <a:pt x="944201" y="1536583"/>
                </a:lnTo>
                <a:lnTo>
                  <a:pt x="944201" y="1544534"/>
                </a:lnTo>
                <a:lnTo>
                  <a:pt x="538200" y="1544534"/>
                </a:lnTo>
                <a:cubicBezTo>
                  <a:pt x="242009" y="1544534"/>
                  <a:pt x="0" y="1786543"/>
                  <a:pt x="0" y="2082734"/>
                </a:cubicBezTo>
                <a:lnTo>
                  <a:pt x="0" y="4306340"/>
                </a:lnTo>
                <a:cubicBezTo>
                  <a:pt x="0" y="4602531"/>
                  <a:pt x="242009" y="4844539"/>
                  <a:pt x="538200" y="4844539"/>
                </a:cubicBezTo>
                <a:lnTo>
                  <a:pt x="944201" y="4844539"/>
                </a:lnTo>
                <a:lnTo>
                  <a:pt x="944201" y="6022808"/>
                </a:lnTo>
                <a:cubicBezTo>
                  <a:pt x="944201" y="6194742"/>
                  <a:pt x="1084350" y="6326949"/>
                  <a:pt x="1248343" y="6326949"/>
                </a:cubicBezTo>
                <a:lnTo>
                  <a:pt x="4595312" y="6326949"/>
                </a:lnTo>
                <a:cubicBezTo>
                  <a:pt x="4767246" y="6326949"/>
                  <a:pt x="4899454" y="6186800"/>
                  <a:pt x="4899454" y="6022808"/>
                </a:cubicBezTo>
                <a:lnTo>
                  <a:pt x="4899454" y="4844549"/>
                </a:lnTo>
                <a:lnTo>
                  <a:pt x="5281612" y="4844549"/>
                </a:lnTo>
                <a:cubicBezTo>
                  <a:pt x="5577803" y="4844549"/>
                  <a:pt x="5819812" y="4602540"/>
                  <a:pt x="5819812" y="4306349"/>
                </a:cubicBezTo>
                <a:lnTo>
                  <a:pt x="5819812" y="2082734"/>
                </a:lnTo>
                <a:cubicBezTo>
                  <a:pt x="5819812" y="1785820"/>
                  <a:pt x="5578516" y="1551753"/>
                  <a:pt x="5281602" y="1551753"/>
                </a:cubicBezTo>
                <a:close/>
                <a:moveTo>
                  <a:pt x="1232441" y="1536583"/>
                </a:moveTo>
                <a:lnTo>
                  <a:pt x="1232441" y="296191"/>
                </a:lnTo>
                <a:cubicBezTo>
                  <a:pt x="1232441" y="288240"/>
                  <a:pt x="1240392" y="288240"/>
                  <a:pt x="1240392" y="288240"/>
                </a:cubicBezTo>
                <a:lnTo>
                  <a:pt x="4603253" y="288240"/>
                </a:lnTo>
                <a:cubicBezTo>
                  <a:pt x="4611204" y="288240"/>
                  <a:pt x="4611204" y="296191"/>
                  <a:pt x="4611204" y="296191"/>
                </a:cubicBezTo>
                <a:lnTo>
                  <a:pt x="4611204" y="1536583"/>
                </a:lnTo>
                <a:cubicBezTo>
                  <a:pt x="4611204" y="1544534"/>
                  <a:pt x="4603253" y="1544534"/>
                  <a:pt x="4603253" y="1544534"/>
                </a:cubicBezTo>
                <a:lnTo>
                  <a:pt x="1240392" y="1544534"/>
                </a:lnTo>
                <a:cubicBezTo>
                  <a:pt x="1240392" y="1551753"/>
                  <a:pt x="1232441" y="1544534"/>
                  <a:pt x="1232441" y="1536583"/>
                </a:cubicBezTo>
                <a:close/>
                <a:moveTo>
                  <a:pt x="4610481" y="6014866"/>
                </a:moveTo>
                <a:cubicBezTo>
                  <a:pt x="4610481" y="6022817"/>
                  <a:pt x="4602531" y="6030758"/>
                  <a:pt x="4594589" y="6030758"/>
                </a:cubicBezTo>
                <a:lnTo>
                  <a:pt x="1248333" y="6030758"/>
                </a:lnTo>
                <a:cubicBezTo>
                  <a:pt x="1240383" y="6030758"/>
                  <a:pt x="1232441" y="6022808"/>
                  <a:pt x="1232441" y="6014866"/>
                </a:cubicBezTo>
                <a:lnTo>
                  <a:pt x="1232441" y="4696449"/>
                </a:lnTo>
                <a:lnTo>
                  <a:pt x="1232441" y="3729127"/>
                </a:lnTo>
                <a:cubicBezTo>
                  <a:pt x="1232441" y="3721176"/>
                  <a:pt x="1240392" y="3713235"/>
                  <a:pt x="1248333" y="3713235"/>
                </a:cubicBezTo>
                <a:lnTo>
                  <a:pt x="4595302" y="3713235"/>
                </a:lnTo>
                <a:cubicBezTo>
                  <a:pt x="4603253" y="3713235"/>
                  <a:pt x="4611195" y="3721186"/>
                  <a:pt x="4611195" y="3729127"/>
                </a:cubicBezTo>
                <a:lnTo>
                  <a:pt x="4611195" y="4704390"/>
                </a:lnTo>
                <a:lnTo>
                  <a:pt x="4611195" y="6014857"/>
                </a:lnTo>
                <a:lnTo>
                  <a:pt x="4610481" y="6014857"/>
                </a:lnTo>
                <a:close/>
                <a:moveTo>
                  <a:pt x="5531562" y="4306340"/>
                </a:moveTo>
                <a:cubicBezTo>
                  <a:pt x="5531562" y="4446489"/>
                  <a:pt x="5422474" y="4556299"/>
                  <a:pt x="5281602" y="4556299"/>
                </a:cubicBezTo>
                <a:lnTo>
                  <a:pt x="4899445" y="4556299"/>
                </a:lnTo>
                <a:lnTo>
                  <a:pt x="4899445" y="3729127"/>
                </a:lnTo>
                <a:cubicBezTo>
                  <a:pt x="4899445" y="3557193"/>
                  <a:pt x="4759295" y="3424985"/>
                  <a:pt x="4595302" y="3424985"/>
                </a:cubicBezTo>
                <a:lnTo>
                  <a:pt x="1248333" y="3424985"/>
                </a:lnTo>
                <a:cubicBezTo>
                  <a:pt x="1076399" y="3424985"/>
                  <a:pt x="944192" y="3565134"/>
                  <a:pt x="944192" y="3729127"/>
                </a:cubicBezTo>
                <a:lnTo>
                  <a:pt x="944192" y="4556299"/>
                </a:lnTo>
                <a:lnTo>
                  <a:pt x="538200" y="4556299"/>
                </a:lnTo>
                <a:cubicBezTo>
                  <a:pt x="398050" y="4556299"/>
                  <a:pt x="288240" y="4447212"/>
                  <a:pt x="288240" y="4306340"/>
                </a:cubicBezTo>
                <a:lnTo>
                  <a:pt x="288240" y="2082734"/>
                </a:lnTo>
                <a:cubicBezTo>
                  <a:pt x="288240" y="1942584"/>
                  <a:pt x="397328" y="1832774"/>
                  <a:pt x="538200" y="1832774"/>
                </a:cubicBezTo>
                <a:lnTo>
                  <a:pt x="1240392" y="1832774"/>
                </a:lnTo>
                <a:lnTo>
                  <a:pt x="4603253" y="1832774"/>
                </a:lnTo>
                <a:lnTo>
                  <a:pt x="5282325" y="1832774"/>
                </a:lnTo>
                <a:cubicBezTo>
                  <a:pt x="5422474" y="1832774"/>
                  <a:pt x="5532285" y="1941862"/>
                  <a:pt x="5532285" y="2082734"/>
                </a:cubicBezTo>
                <a:lnTo>
                  <a:pt x="5531562" y="4306340"/>
                </a:lnTo>
                <a:lnTo>
                  <a:pt x="5531562" y="4306340"/>
                </a:lnTo>
                <a:close/>
                <a:moveTo>
                  <a:pt x="5086548" y="2417937"/>
                </a:moveTo>
                <a:cubicBezTo>
                  <a:pt x="5086548" y="2503905"/>
                  <a:pt x="5016473" y="2573979"/>
                  <a:pt x="4930506" y="2573979"/>
                </a:cubicBezTo>
                <a:cubicBezTo>
                  <a:pt x="4844539" y="2573979"/>
                  <a:pt x="4774464" y="2503905"/>
                  <a:pt x="4774464" y="2417937"/>
                </a:cubicBezTo>
                <a:cubicBezTo>
                  <a:pt x="4774464" y="2331971"/>
                  <a:pt x="4844539" y="2261896"/>
                  <a:pt x="4930506" y="2261896"/>
                </a:cubicBezTo>
                <a:cubicBezTo>
                  <a:pt x="5016473" y="2261896"/>
                  <a:pt x="5086548" y="2331971"/>
                  <a:pt x="5086548" y="2417937"/>
                </a:cubicBezTo>
                <a:close/>
                <a:moveTo>
                  <a:pt x="4509335" y="2417937"/>
                </a:moveTo>
                <a:cubicBezTo>
                  <a:pt x="4509335" y="2503905"/>
                  <a:pt x="4439261" y="2573979"/>
                  <a:pt x="4353294" y="2573979"/>
                </a:cubicBezTo>
                <a:cubicBezTo>
                  <a:pt x="4267327" y="2573979"/>
                  <a:pt x="4197252" y="2503905"/>
                  <a:pt x="4197252" y="2417937"/>
                </a:cubicBezTo>
                <a:cubicBezTo>
                  <a:pt x="4197252" y="2331971"/>
                  <a:pt x="4267327" y="2261896"/>
                  <a:pt x="4353294" y="2261896"/>
                </a:cubicBezTo>
                <a:cubicBezTo>
                  <a:pt x="4439261" y="2261896"/>
                  <a:pt x="4509335" y="2331971"/>
                  <a:pt x="4509335" y="2417937"/>
                </a:cubicBezTo>
                <a:close/>
                <a:moveTo>
                  <a:pt x="4096115" y="5296781"/>
                </a:moveTo>
                <a:cubicBezTo>
                  <a:pt x="4096115" y="5374807"/>
                  <a:pt x="4033992" y="5436931"/>
                  <a:pt x="3955966" y="5436931"/>
                </a:cubicBezTo>
                <a:lnTo>
                  <a:pt x="1918741" y="5436931"/>
                </a:lnTo>
                <a:cubicBezTo>
                  <a:pt x="1840715" y="5436931"/>
                  <a:pt x="1778592" y="5374807"/>
                  <a:pt x="1778592" y="5296781"/>
                </a:cubicBezTo>
                <a:cubicBezTo>
                  <a:pt x="1778592" y="5218756"/>
                  <a:pt x="1840715" y="5156632"/>
                  <a:pt x="1918741" y="5156632"/>
                </a:cubicBezTo>
                <a:lnTo>
                  <a:pt x="3955243" y="5156632"/>
                </a:lnTo>
                <a:cubicBezTo>
                  <a:pt x="4033259" y="5156632"/>
                  <a:pt x="4096115" y="5218756"/>
                  <a:pt x="4096115" y="5296781"/>
                </a:cubicBezTo>
                <a:close/>
                <a:moveTo>
                  <a:pt x="4096115" y="4446489"/>
                </a:moveTo>
                <a:cubicBezTo>
                  <a:pt x="4096115" y="4524515"/>
                  <a:pt x="4033992" y="4586638"/>
                  <a:pt x="3955966" y="4586638"/>
                </a:cubicBezTo>
                <a:lnTo>
                  <a:pt x="1918741" y="4586638"/>
                </a:lnTo>
                <a:cubicBezTo>
                  <a:pt x="1840715" y="4586638"/>
                  <a:pt x="1778592" y="4524515"/>
                  <a:pt x="1778592" y="4446489"/>
                </a:cubicBezTo>
                <a:cubicBezTo>
                  <a:pt x="1778592" y="4368463"/>
                  <a:pt x="1840715" y="4306340"/>
                  <a:pt x="1918741" y="4306340"/>
                </a:cubicBezTo>
                <a:lnTo>
                  <a:pt x="3955243" y="4306340"/>
                </a:lnTo>
                <a:cubicBezTo>
                  <a:pt x="4033259" y="4298398"/>
                  <a:pt x="4096115" y="4368473"/>
                  <a:pt x="4096115" y="4446489"/>
                </a:cubicBezTo>
                <a:close/>
              </a:path>
            </a:pathLst>
          </a:custGeom>
          <a:solidFill>
            <a:schemeClr val="bg1"/>
          </a:solidFill>
          <a:ln w="9511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3" name="Forma libre 412">
            <a:extLst>
              <a:ext uri="{FF2B5EF4-FFF2-40B4-BE49-F238E27FC236}">
                <a16:creationId xmlns:a16="http://schemas.microsoft.com/office/drawing/2014/main" id="{593B045F-6A4E-2140-9C69-87C644693392}"/>
              </a:ext>
            </a:extLst>
          </p:cNvPr>
          <p:cNvSpPr/>
          <p:nvPr/>
        </p:nvSpPr>
        <p:spPr>
          <a:xfrm>
            <a:off x="2781817" y="3385423"/>
            <a:ext cx="300852" cy="305776"/>
          </a:xfrm>
          <a:custGeom>
            <a:avLst/>
            <a:gdLst>
              <a:gd name="connsiteX0" fmla="*/ 1030743 w 5810403"/>
              <a:gd name="connsiteY0" fmla="*/ 2643998 h 5905499"/>
              <a:gd name="connsiteX1" fmla="*/ 1022783 w 5810403"/>
              <a:gd name="connsiteY1" fmla="*/ 2643998 h 5905499"/>
              <a:gd name="connsiteX2" fmla="*/ 303796 w 5810403"/>
              <a:gd name="connsiteY2" fmla="*/ 2643998 h 5905499"/>
              <a:gd name="connsiteX3" fmla="*/ 61480 w 5810403"/>
              <a:gd name="connsiteY3" fmla="*/ 2526820 h 5905499"/>
              <a:gd name="connsiteX4" fmla="*/ 22424 w 5810403"/>
              <a:gd name="connsiteY4" fmla="*/ 2292464 h 5905499"/>
              <a:gd name="connsiteX5" fmla="*/ 1874145 w 5810403"/>
              <a:gd name="connsiteY5" fmla="*/ 199150 h 5905499"/>
              <a:gd name="connsiteX6" fmla="*/ 5053910 w 5810403"/>
              <a:gd name="connsiteY6" fmla="*/ 933324 h 5905499"/>
              <a:gd name="connsiteX7" fmla="*/ 5444510 w 5810403"/>
              <a:gd name="connsiteY7" fmla="*/ 558644 h 5905499"/>
              <a:gd name="connsiteX8" fmla="*/ 5631850 w 5810403"/>
              <a:gd name="connsiteY8" fmla="*/ 472572 h 5905499"/>
              <a:gd name="connsiteX9" fmla="*/ 5819191 w 5810403"/>
              <a:gd name="connsiteY9" fmla="*/ 691018 h 5905499"/>
              <a:gd name="connsiteX10" fmla="*/ 5819191 w 5810403"/>
              <a:gd name="connsiteY10" fmla="*/ 2393733 h 5905499"/>
              <a:gd name="connsiteX11" fmla="*/ 5600744 w 5810403"/>
              <a:gd name="connsiteY11" fmla="*/ 2644008 h 5905499"/>
              <a:gd name="connsiteX12" fmla="*/ 5569638 w 5810403"/>
              <a:gd name="connsiteY12" fmla="*/ 2644008 h 5905499"/>
              <a:gd name="connsiteX13" fmla="*/ 3882110 w 5810403"/>
              <a:gd name="connsiteY13" fmla="*/ 2644008 h 5905499"/>
              <a:gd name="connsiteX14" fmla="*/ 3866201 w 5810403"/>
              <a:gd name="connsiteY14" fmla="*/ 2644008 h 5905499"/>
              <a:gd name="connsiteX15" fmla="*/ 3662941 w 5810403"/>
              <a:gd name="connsiteY15" fmla="*/ 2503684 h 5905499"/>
              <a:gd name="connsiteX16" fmla="*/ 3725144 w 5810403"/>
              <a:gd name="connsiteY16" fmla="*/ 2277277 h 5905499"/>
              <a:gd name="connsiteX17" fmla="*/ 4138890 w 5810403"/>
              <a:gd name="connsiteY17" fmla="*/ 1855571 h 5905499"/>
              <a:gd name="connsiteX18" fmla="*/ 2794947 w 5810403"/>
              <a:gd name="connsiteY18" fmla="*/ 1300778 h 5905499"/>
              <a:gd name="connsiteX19" fmla="*/ 1341775 w 5810403"/>
              <a:gd name="connsiteY19" fmla="*/ 2410365 h 5905499"/>
              <a:gd name="connsiteX20" fmla="*/ 1030743 w 5810403"/>
              <a:gd name="connsiteY20" fmla="*/ 2643998 h 5905499"/>
              <a:gd name="connsiteX21" fmla="*/ 312478 w 5810403"/>
              <a:gd name="connsiteY21" fmla="*/ 2355390 h 5905499"/>
              <a:gd name="connsiteX22" fmla="*/ 312478 w 5810403"/>
              <a:gd name="connsiteY22" fmla="*/ 2355390 h 5905499"/>
              <a:gd name="connsiteX23" fmla="*/ 1031466 w 5810403"/>
              <a:gd name="connsiteY23" fmla="*/ 2355390 h 5905499"/>
              <a:gd name="connsiteX24" fmla="*/ 1078481 w 5810403"/>
              <a:gd name="connsiteY24" fmla="*/ 2308374 h 5905499"/>
              <a:gd name="connsiteX25" fmla="*/ 2773969 w 5810403"/>
              <a:gd name="connsiteY25" fmla="*/ 1027356 h 5905499"/>
              <a:gd name="connsiteX26" fmla="*/ 4453537 w 5810403"/>
              <a:gd name="connsiteY26" fmla="*/ 1785409 h 5905499"/>
              <a:gd name="connsiteX27" fmla="*/ 4445577 w 5810403"/>
              <a:gd name="connsiteY27" fmla="*/ 1980709 h 5905499"/>
              <a:gd name="connsiteX28" fmla="*/ 4062937 w 5810403"/>
              <a:gd name="connsiteY28" fmla="*/ 2363349 h 5905499"/>
              <a:gd name="connsiteX29" fmla="*/ 5524068 w 5810403"/>
              <a:gd name="connsiteY29" fmla="*/ 2363349 h 5905499"/>
              <a:gd name="connsiteX30" fmla="*/ 5524068 w 5810403"/>
              <a:gd name="connsiteY30" fmla="*/ 878349 h 5905499"/>
              <a:gd name="connsiteX31" fmla="*/ 5156614 w 5810403"/>
              <a:gd name="connsiteY31" fmla="*/ 1237843 h 5905499"/>
              <a:gd name="connsiteX32" fmla="*/ 5055346 w 5810403"/>
              <a:gd name="connsiteY32" fmla="*/ 1276899 h 5905499"/>
              <a:gd name="connsiteX33" fmla="*/ 4954078 w 5810403"/>
              <a:gd name="connsiteY33" fmla="*/ 1229883 h 5905499"/>
              <a:gd name="connsiteX34" fmla="*/ 1976136 w 5810403"/>
              <a:gd name="connsiteY34" fmla="*/ 464603 h 5905499"/>
              <a:gd name="connsiteX35" fmla="*/ 312478 w 5810403"/>
              <a:gd name="connsiteY35" fmla="*/ 2355390 h 5905499"/>
              <a:gd name="connsiteX36" fmla="*/ 2866555 w 5810403"/>
              <a:gd name="connsiteY36" fmla="*/ 5909835 h 5905499"/>
              <a:gd name="connsiteX37" fmla="*/ 765281 w 5810403"/>
              <a:gd name="connsiteY37" fmla="*/ 4972402 h 5905499"/>
              <a:gd name="connsiteX38" fmla="*/ 374681 w 5810403"/>
              <a:gd name="connsiteY38" fmla="*/ 5347082 h 5905499"/>
              <a:gd name="connsiteX39" fmla="*/ 187340 w 5810403"/>
              <a:gd name="connsiteY39" fmla="*/ 5433163 h 5905499"/>
              <a:gd name="connsiteX40" fmla="*/ 187340 w 5810403"/>
              <a:gd name="connsiteY40" fmla="*/ 5433163 h 5905499"/>
              <a:gd name="connsiteX41" fmla="*/ 0 w 5810403"/>
              <a:gd name="connsiteY41" fmla="*/ 5214717 h 5905499"/>
              <a:gd name="connsiteX42" fmla="*/ 0 w 5810403"/>
              <a:gd name="connsiteY42" fmla="*/ 3519230 h 5905499"/>
              <a:gd name="connsiteX43" fmla="*/ 218446 w 5810403"/>
              <a:gd name="connsiteY43" fmla="*/ 3268955 h 5905499"/>
              <a:gd name="connsiteX44" fmla="*/ 249553 w 5810403"/>
              <a:gd name="connsiteY44" fmla="*/ 3268955 h 5905499"/>
              <a:gd name="connsiteX45" fmla="*/ 1929121 w 5810403"/>
              <a:gd name="connsiteY45" fmla="*/ 3268955 h 5905499"/>
              <a:gd name="connsiteX46" fmla="*/ 1945030 w 5810403"/>
              <a:gd name="connsiteY46" fmla="*/ 3268955 h 5905499"/>
              <a:gd name="connsiteX47" fmla="*/ 2148290 w 5810403"/>
              <a:gd name="connsiteY47" fmla="*/ 3409279 h 5905499"/>
              <a:gd name="connsiteX48" fmla="*/ 2086087 w 5810403"/>
              <a:gd name="connsiteY48" fmla="*/ 3635685 h 5905499"/>
              <a:gd name="connsiteX49" fmla="*/ 1672341 w 5810403"/>
              <a:gd name="connsiteY49" fmla="*/ 4057391 h 5905499"/>
              <a:gd name="connsiteX50" fmla="*/ 3016284 w 5810403"/>
              <a:gd name="connsiteY50" fmla="*/ 4612185 h 5905499"/>
              <a:gd name="connsiteX51" fmla="*/ 4469456 w 5810403"/>
              <a:gd name="connsiteY51" fmla="*/ 3502597 h 5905499"/>
              <a:gd name="connsiteX52" fmla="*/ 4477415 w 5810403"/>
              <a:gd name="connsiteY52" fmla="*/ 3494638 h 5905499"/>
              <a:gd name="connsiteX53" fmla="*/ 4781934 w 5810403"/>
              <a:gd name="connsiteY53" fmla="*/ 3276191 h 5905499"/>
              <a:gd name="connsiteX54" fmla="*/ 5508158 w 5810403"/>
              <a:gd name="connsiteY54" fmla="*/ 3276191 h 5905499"/>
              <a:gd name="connsiteX55" fmla="*/ 5750474 w 5810403"/>
              <a:gd name="connsiteY55" fmla="*/ 3393370 h 5905499"/>
              <a:gd name="connsiteX56" fmla="*/ 5789530 w 5810403"/>
              <a:gd name="connsiteY56" fmla="*/ 3627725 h 5905499"/>
              <a:gd name="connsiteX57" fmla="*/ 3945759 w 5810403"/>
              <a:gd name="connsiteY57" fmla="*/ 5729000 h 5905499"/>
              <a:gd name="connsiteX58" fmla="*/ 2866555 w 5810403"/>
              <a:gd name="connsiteY58" fmla="*/ 5909835 h 5905499"/>
              <a:gd name="connsiteX59" fmla="*/ 773240 w 5810403"/>
              <a:gd name="connsiteY59" fmla="*/ 4628095 h 5905499"/>
              <a:gd name="connsiteX60" fmla="*/ 773240 w 5810403"/>
              <a:gd name="connsiteY60" fmla="*/ 4628095 h 5905499"/>
              <a:gd name="connsiteX61" fmla="*/ 874509 w 5810403"/>
              <a:gd name="connsiteY61" fmla="*/ 4675110 h 5905499"/>
              <a:gd name="connsiteX62" fmla="*/ 3851014 w 5810403"/>
              <a:gd name="connsiteY62" fmla="*/ 5441113 h 5905499"/>
              <a:gd name="connsiteX63" fmla="*/ 5514672 w 5810403"/>
              <a:gd name="connsiteY63" fmla="*/ 3550326 h 5905499"/>
              <a:gd name="connsiteX64" fmla="*/ 5514672 w 5810403"/>
              <a:gd name="connsiteY64" fmla="*/ 3550326 h 5905499"/>
              <a:gd name="connsiteX65" fmla="*/ 4795685 w 5810403"/>
              <a:gd name="connsiteY65" fmla="*/ 3550326 h 5905499"/>
              <a:gd name="connsiteX66" fmla="*/ 4756628 w 5810403"/>
              <a:gd name="connsiteY66" fmla="*/ 3597342 h 5905499"/>
              <a:gd name="connsiteX67" fmla="*/ 4756628 w 5810403"/>
              <a:gd name="connsiteY67" fmla="*/ 3597342 h 5905499"/>
              <a:gd name="connsiteX68" fmla="*/ 3061141 w 5810403"/>
              <a:gd name="connsiteY68" fmla="*/ 4878360 h 5905499"/>
              <a:gd name="connsiteX69" fmla="*/ 1381573 w 5810403"/>
              <a:gd name="connsiteY69" fmla="*/ 4120307 h 5905499"/>
              <a:gd name="connsiteX70" fmla="*/ 1389533 w 5810403"/>
              <a:gd name="connsiteY70" fmla="*/ 3925007 h 5905499"/>
              <a:gd name="connsiteX71" fmla="*/ 1772173 w 5810403"/>
              <a:gd name="connsiteY71" fmla="*/ 3542367 h 5905499"/>
              <a:gd name="connsiteX72" fmla="*/ 311033 w 5810403"/>
              <a:gd name="connsiteY72" fmla="*/ 3542367 h 5905499"/>
              <a:gd name="connsiteX73" fmla="*/ 311033 w 5810403"/>
              <a:gd name="connsiteY73" fmla="*/ 5018685 h 5905499"/>
              <a:gd name="connsiteX74" fmla="*/ 678486 w 5810403"/>
              <a:gd name="connsiteY74" fmla="*/ 4659191 h 5905499"/>
              <a:gd name="connsiteX75" fmla="*/ 773240 w 5810403"/>
              <a:gd name="connsiteY75" fmla="*/ 4628095 h 5905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5810403" h="5905499">
                <a:moveTo>
                  <a:pt x="1030743" y="2643998"/>
                </a:moveTo>
                <a:lnTo>
                  <a:pt x="1022783" y="2643998"/>
                </a:lnTo>
                <a:lnTo>
                  <a:pt x="303796" y="2643998"/>
                </a:lnTo>
                <a:cubicBezTo>
                  <a:pt x="272690" y="2643998"/>
                  <a:pt x="139602" y="2636039"/>
                  <a:pt x="61480" y="2526820"/>
                </a:cubicBezTo>
                <a:cubicBezTo>
                  <a:pt x="30374" y="2479805"/>
                  <a:pt x="-8682" y="2401683"/>
                  <a:pt x="22424" y="2292464"/>
                </a:cubicBezTo>
                <a:cubicBezTo>
                  <a:pt x="287886" y="1253762"/>
                  <a:pt x="912842" y="542725"/>
                  <a:pt x="1874145" y="199150"/>
                </a:cubicBezTo>
                <a:cubicBezTo>
                  <a:pt x="3045945" y="-222556"/>
                  <a:pt x="4131663" y="26987"/>
                  <a:pt x="5053910" y="933324"/>
                </a:cubicBezTo>
                <a:lnTo>
                  <a:pt x="5444510" y="558644"/>
                </a:lnTo>
                <a:cubicBezTo>
                  <a:pt x="5475616" y="535497"/>
                  <a:pt x="5545779" y="472572"/>
                  <a:pt x="5631850" y="472572"/>
                </a:cubicBezTo>
                <a:cubicBezTo>
                  <a:pt x="5702012" y="472572"/>
                  <a:pt x="5819191" y="519588"/>
                  <a:pt x="5819191" y="691018"/>
                </a:cubicBezTo>
                <a:lnTo>
                  <a:pt x="5819191" y="2393733"/>
                </a:lnTo>
                <a:cubicBezTo>
                  <a:pt x="5819191" y="2518870"/>
                  <a:pt x="5733118" y="2620139"/>
                  <a:pt x="5600744" y="2644008"/>
                </a:cubicBezTo>
                <a:cubicBezTo>
                  <a:pt x="5592785" y="2644008"/>
                  <a:pt x="5577597" y="2644008"/>
                  <a:pt x="5569638" y="2644008"/>
                </a:cubicBezTo>
                <a:lnTo>
                  <a:pt x="3882110" y="2644008"/>
                </a:lnTo>
                <a:cubicBezTo>
                  <a:pt x="3874151" y="2644008"/>
                  <a:pt x="3874151" y="2644008"/>
                  <a:pt x="3866201" y="2644008"/>
                </a:cubicBezTo>
                <a:cubicBezTo>
                  <a:pt x="3827144" y="2636048"/>
                  <a:pt x="3702007" y="2620862"/>
                  <a:pt x="3662941" y="2503684"/>
                </a:cubicBezTo>
                <a:cubicBezTo>
                  <a:pt x="3647031" y="2456668"/>
                  <a:pt x="3631835" y="2370586"/>
                  <a:pt x="3725144" y="2277277"/>
                </a:cubicBezTo>
                <a:lnTo>
                  <a:pt x="4138890" y="1855571"/>
                </a:lnTo>
                <a:cubicBezTo>
                  <a:pt x="3764210" y="1449062"/>
                  <a:pt x="3310675" y="1261722"/>
                  <a:pt x="2794947" y="1300778"/>
                </a:cubicBezTo>
                <a:cubicBezTo>
                  <a:pt x="2083909" y="1362981"/>
                  <a:pt x="1607237" y="1722484"/>
                  <a:pt x="1341775" y="2410365"/>
                </a:cubicBezTo>
                <a:cubicBezTo>
                  <a:pt x="1265108" y="2589746"/>
                  <a:pt x="1132734" y="2643998"/>
                  <a:pt x="1030743" y="2643998"/>
                </a:cubicBezTo>
                <a:close/>
                <a:moveTo>
                  <a:pt x="312478" y="2355390"/>
                </a:moveTo>
                <a:lnTo>
                  <a:pt x="312478" y="2355390"/>
                </a:lnTo>
                <a:lnTo>
                  <a:pt x="1031466" y="2355390"/>
                </a:lnTo>
                <a:cubicBezTo>
                  <a:pt x="1039425" y="2355390"/>
                  <a:pt x="1054612" y="2347430"/>
                  <a:pt x="1078481" y="2308374"/>
                </a:cubicBezTo>
                <a:cubicBezTo>
                  <a:pt x="1383000" y="1527174"/>
                  <a:pt x="1960940" y="1089559"/>
                  <a:pt x="2773969" y="1027356"/>
                </a:cubicBezTo>
                <a:cubicBezTo>
                  <a:pt x="3430030" y="972381"/>
                  <a:pt x="4000734" y="1230615"/>
                  <a:pt x="4453537" y="1785409"/>
                </a:cubicBezTo>
                <a:cubicBezTo>
                  <a:pt x="4500552" y="1840385"/>
                  <a:pt x="4492593" y="1925734"/>
                  <a:pt x="4445577" y="1980709"/>
                </a:cubicBezTo>
                <a:lnTo>
                  <a:pt x="4062937" y="2363349"/>
                </a:lnTo>
                <a:lnTo>
                  <a:pt x="5524068" y="2363349"/>
                </a:lnTo>
                <a:lnTo>
                  <a:pt x="5524068" y="878349"/>
                </a:lnTo>
                <a:lnTo>
                  <a:pt x="5156614" y="1237843"/>
                </a:lnTo>
                <a:cubicBezTo>
                  <a:pt x="5125508" y="1260989"/>
                  <a:pt x="5086452" y="1276899"/>
                  <a:pt x="5055346" y="1276899"/>
                </a:cubicBezTo>
                <a:cubicBezTo>
                  <a:pt x="5016290" y="1276899"/>
                  <a:pt x="4977224" y="1260989"/>
                  <a:pt x="4954078" y="1229883"/>
                </a:cubicBezTo>
                <a:cubicBezTo>
                  <a:pt x="4085370" y="324278"/>
                  <a:pt x="3077774" y="66053"/>
                  <a:pt x="1976136" y="464603"/>
                </a:cubicBezTo>
                <a:cubicBezTo>
                  <a:pt x="1108865" y="777081"/>
                  <a:pt x="554071" y="1417956"/>
                  <a:pt x="312478" y="2355390"/>
                </a:cubicBezTo>
                <a:close/>
                <a:moveTo>
                  <a:pt x="2866555" y="5909835"/>
                </a:moveTo>
                <a:cubicBezTo>
                  <a:pt x="2108501" y="5909835"/>
                  <a:pt x="1405423" y="5597357"/>
                  <a:pt x="765281" y="4972402"/>
                </a:cubicBezTo>
                <a:lnTo>
                  <a:pt x="374681" y="5347082"/>
                </a:lnTo>
                <a:cubicBezTo>
                  <a:pt x="343575" y="5370229"/>
                  <a:pt x="273412" y="5433163"/>
                  <a:pt x="187340" y="5433163"/>
                </a:cubicBezTo>
                <a:lnTo>
                  <a:pt x="187340" y="5433163"/>
                </a:lnTo>
                <a:cubicBezTo>
                  <a:pt x="117178" y="5433163"/>
                  <a:pt x="0" y="5386148"/>
                  <a:pt x="0" y="5214717"/>
                </a:cubicBezTo>
                <a:lnTo>
                  <a:pt x="0" y="3519230"/>
                </a:lnTo>
                <a:cubicBezTo>
                  <a:pt x="0" y="3394092"/>
                  <a:pt x="86072" y="3292824"/>
                  <a:pt x="218446" y="3268955"/>
                </a:cubicBezTo>
                <a:cubicBezTo>
                  <a:pt x="226406" y="3268955"/>
                  <a:pt x="241593" y="3268955"/>
                  <a:pt x="249553" y="3268955"/>
                </a:cubicBezTo>
                <a:lnTo>
                  <a:pt x="1929121" y="3268955"/>
                </a:lnTo>
                <a:cubicBezTo>
                  <a:pt x="1937080" y="3268955"/>
                  <a:pt x="1937080" y="3268955"/>
                  <a:pt x="1945030" y="3268955"/>
                </a:cubicBezTo>
                <a:cubicBezTo>
                  <a:pt x="1984086" y="3276914"/>
                  <a:pt x="2109224" y="3292101"/>
                  <a:pt x="2148290" y="3409279"/>
                </a:cubicBezTo>
                <a:cubicBezTo>
                  <a:pt x="2164199" y="3456295"/>
                  <a:pt x="2179396" y="3542376"/>
                  <a:pt x="2086087" y="3635685"/>
                </a:cubicBezTo>
                <a:lnTo>
                  <a:pt x="1672341" y="4057391"/>
                </a:lnTo>
                <a:cubicBezTo>
                  <a:pt x="2047021" y="4463901"/>
                  <a:pt x="2500556" y="4651241"/>
                  <a:pt x="3016284" y="4612185"/>
                </a:cubicBezTo>
                <a:cubicBezTo>
                  <a:pt x="3727322" y="4549982"/>
                  <a:pt x="4203994" y="4190488"/>
                  <a:pt x="4469456" y="3502597"/>
                </a:cubicBezTo>
                <a:cubicBezTo>
                  <a:pt x="4469456" y="3502597"/>
                  <a:pt x="4469456" y="3494638"/>
                  <a:pt x="4477415" y="3494638"/>
                </a:cubicBezTo>
                <a:cubicBezTo>
                  <a:pt x="4547577" y="3330444"/>
                  <a:pt x="4688625" y="3276191"/>
                  <a:pt x="4781934" y="3276191"/>
                </a:cubicBezTo>
                <a:lnTo>
                  <a:pt x="5508158" y="3276191"/>
                </a:lnTo>
                <a:cubicBezTo>
                  <a:pt x="5539264" y="3276191"/>
                  <a:pt x="5672352" y="3284151"/>
                  <a:pt x="5750474" y="3393370"/>
                </a:cubicBezTo>
                <a:cubicBezTo>
                  <a:pt x="5781580" y="3440385"/>
                  <a:pt x="5820636" y="3518507"/>
                  <a:pt x="5789530" y="3627725"/>
                </a:cubicBezTo>
                <a:cubicBezTo>
                  <a:pt x="5524068" y="4674387"/>
                  <a:pt x="4907072" y="5377465"/>
                  <a:pt x="3945759" y="5729000"/>
                </a:cubicBezTo>
                <a:cubicBezTo>
                  <a:pt x="3585551" y="5846910"/>
                  <a:pt x="3218098" y="5909835"/>
                  <a:pt x="2866555" y="5909835"/>
                </a:cubicBezTo>
                <a:close/>
                <a:moveTo>
                  <a:pt x="773240" y="4628095"/>
                </a:moveTo>
                <a:lnTo>
                  <a:pt x="773240" y="4628095"/>
                </a:lnTo>
                <a:cubicBezTo>
                  <a:pt x="812296" y="4628095"/>
                  <a:pt x="851362" y="4644004"/>
                  <a:pt x="874509" y="4675110"/>
                </a:cubicBezTo>
                <a:cubicBezTo>
                  <a:pt x="1741780" y="5581438"/>
                  <a:pt x="2749377" y="5838950"/>
                  <a:pt x="3851014" y="5441113"/>
                </a:cubicBezTo>
                <a:cubicBezTo>
                  <a:pt x="4710326" y="5128635"/>
                  <a:pt x="5273079" y="4495720"/>
                  <a:pt x="5514672" y="3550326"/>
                </a:cubicBezTo>
                <a:lnTo>
                  <a:pt x="5514672" y="3550326"/>
                </a:lnTo>
                <a:lnTo>
                  <a:pt x="4795685" y="3550326"/>
                </a:lnTo>
                <a:cubicBezTo>
                  <a:pt x="4795685" y="3550326"/>
                  <a:pt x="4772538" y="3558286"/>
                  <a:pt x="4756628" y="3597342"/>
                </a:cubicBezTo>
                <a:lnTo>
                  <a:pt x="4756628" y="3597342"/>
                </a:lnTo>
                <a:cubicBezTo>
                  <a:pt x="4444151" y="4378542"/>
                  <a:pt x="3874170" y="4808198"/>
                  <a:pt x="3061141" y="4878360"/>
                </a:cubicBezTo>
                <a:cubicBezTo>
                  <a:pt x="2405079" y="4933336"/>
                  <a:pt x="1834376" y="4675101"/>
                  <a:pt x="1381573" y="4120307"/>
                </a:cubicBezTo>
                <a:cubicBezTo>
                  <a:pt x="1334557" y="4065332"/>
                  <a:pt x="1342517" y="3979982"/>
                  <a:pt x="1389533" y="3925007"/>
                </a:cubicBezTo>
                <a:lnTo>
                  <a:pt x="1772173" y="3542367"/>
                </a:lnTo>
                <a:lnTo>
                  <a:pt x="311033" y="3542367"/>
                </a:lnTo>
                <a:lnTo>
                  <a:pt x="311033" y="5018685"/>
                </a:lnTo>
                <a:lnTo>
                  <a:pt x="678486" y="4659191"/>
                </a:lnTo>
                <a:cubicBezTo>
                  <a:pt x="703078" y="4644004"/>
                  <a:pt x="734184" y="4628095"/>
                  <a:pt x="773240" y="4628095"/>
                </a:cubicBezTo>
                <a:close/>
              </a:path>
            </a:pathLst>
          </a:custGeom>
          <a:solidFill>
            <a:schemeClr val="bg1"/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5" name="Forma libre 414">
            <a:extLst>
              <a:ext uri="{FF2B5EF4-FFF2-40B4-BE49-F238E27FC236}">
                <a16:creationId xmlns:a16="http://schemas.microsoft.com/office/drawing/2014/main" id="{45D1ED5C-EA16-0245-8DA3-433FD4017AD1}"/>
              </a:ext>
            </a:extLst>
          </p:cNvPr>
          <p:cNvSpPr/>
          <p:nvPr/>
        </p:nvSpPr>
        <p:spPr>
          <a:xfrm>
            <a:off x="4258099" y="2005535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29300 h 5829300"/>
              <a:gd name="connsiteX3" fmla="*/ 5830005 w 5829300"/>
              <a:gd name="connsiteY3" fmla="*/ 2914298 h 5829300"/>
              <a:gd name="connsiteX4" fmla="*/ 2915002 w 5829300"/>
              <a:gd name="connsiteY4" fmla="*/ 0 h 5829300"/>
              <a:gd name="connsiteX5" fmla="*/ 2915002 w 5829300"/>
              <a:gd name="connsiteY5" fmla="*/ 5554475 h 5829300"/>
              <a:gd name="connsiteX6" fmla="*/ 282597 w 5829300"/>
              <a:gd name="connsiteY6" fmla="*/ 2922070 h 5829300"/>
              <a:gd name="connsiteX7" fmla="*/ 2915002 w 5829300"/>
              <a:gd name="connsiteY7" fmla="*/ 289665 h 5829300"/>
              <a:gd name="connsiteX8" fmla="*/ 5547408 w 5829300"/>
              <a:gd name="connsiteY8" fmla="*/ 2922070 h 5829300"/>
              <a:gd name="connsiteX9" fmla="*/ 2915002 w 5829300"/>
              <a:gd name="connsiteY9" fmla="*/ 5554475 h 5829300"/>
              <a:gd name="connsiteX10" fmla="*/ 3785407 w 5829300"/>
              <a:gd name="connsiteY10" fmla="*/ 1731626 h 5829300"/>
              <a:gd name="connsiteX11" fmla="*/ 3632807 w 5829300"/>
              <a:gd name="connsiteY11" fmla="*/ 1800158 h 5829300"/>
              <a:gd name="connsiteX12" fmla="*/ 2846480 w 5829300"/>
              <a:gd name="connsiteY12" fmla="*/ 2532793 h 5829300"/>
              <a:gd name="connsiteX13" fmla="*/ 2846480 w 5829300"/>
              <a:gd name="connsiteY13" fmla="*/ 1998678 h 5829300"/>
              <a:gd name="connsiteX14" fmla="*/ 2647950 w 5829300"/>
              <a:gd name="connsiteY14" fmla="*/ 1731626 h 5829300"/>
              <a:gd name="connsiteX15" fmla="*/ 2495350 w 5829300"/>
              <a:gd name="connsiteY15" fmla="*/ 1800158 h 5829300"/>
              <a:gd name="connsiteX16" fmla="*/ 1541583 w 5829300"/>
              <a:gd name="connsiteY16" fmla="*/ 2693165 h 5829300"/>
              <a:gd name="connsiteX17" fmla="*/ 1495663 w 5829300"/>
              <a:gd name="connsiteY17" fmla="*/ 3090215 h 5829300"/>
              <a:gd name="connsiteX18" fmla="*/ 1511208 w 5829300"/>
              <a:gd name="connsiteY18" fmla="*/ 3105760 h 5829300"/>
              <a:gd name="connsiteX19" fmla="*/ 2510904 w 5829300"/>
              <a:gd name="connsiteY19" fmla="*/ 4036219 h 5829300"/>
              <a:gd name="connsiteX20" fmla="*/ 2655732 w 5829300"/>
              <a:gd name="connsiteY20" fmla="*/ 4096979 h 5829300"/>
              <a:gd name="connsiteX21" fmla="*/ 2846489 w 5829300"/>
              <a:gd name="connsiteY21" fmla="*/ 3829927 h 5829300"/>
              <a:gd name="connsiteX22" fmla="*/ 2846489 w 5829300"/>
              <a:gd name="connsiteY22" fmla="*/ 3288040 h 5829300"/>
              <a:gd name="connsiteX23" fmla="*/ 3647656 w 5829300"/>
              <a:gd name="connsiteY23" fmla="*/ 4036219 h 5829300"/>
              <a:gd name="connsiteX24" fmla="*/ 3792484 w 5829300"/>
              <a:gd name="connsiteY24" fmla="*/ 4096979 h 5829300"/>
              <a:gd name="connsiteX25" fmla="*/ 3983241 w 5829300"/>
              <a:gd name="connsiteY25" fmla="*/ 3829927 h 5829300"/>
              <a:gd name="connsiteX26" fmla="*/ 3983241 w 5829300"/>
              <a:gd name="connsiteY26" fmla="*/ 1998678 h 5829300"/>
              <a:gd name="connsiteX27" fmla="*/ 3785407 w 5829300"/>
              <a:gd name="connsiteY27" fmla="*/ 1731626 h 5829300"/>
              <a:gd name="connsiteX28" fmla="*/ 2564578 w 5829300"/>
              <a:gd name="connsiteY28" fmla="*/ 3708397 h 5829300"/>
              <a:gd name="connsiteX29" fmla="*/ 1725263 w 5829300"/>
              <a:gd name="connsiteY29" fmla="*/ 2914298 h 5829300"/>
              <a:gd name="connsiteX30" fmla="*/ 1740808 w 5829300"/>
              <a:gd name="connsiteY30" fmla="*/ 2898753 h 5829300"/>
              <a:gd name="connsiteX31" fmla="*/ 2564578 w 5829300"/>
              <a:gd name="connsiteY31" fmla="*/ 2128676 h 5829300"/>
              <a:gd name="connsiteX32" fmla="*/ 2564578 w 5829300"/>
              <a:gd name="connsiteY32" fmla="*/ 3708397 h 5829300"/>
              <a:gd name="connsiteX33" fmla="*/ 3701329 w 5829300"/>
              <a:gd name="connsiteY33" fmla="*/ 3708397 h 5829300"/>
              <a:gd name="connsiteX34" fmla="*/ 2854242 w 5829300"/>
              <a:gd name="connsiteY34" fmla="*/ 2914298 h 5829300"/>
              <a:gd name="connsiteX35" fmla="*/ 2869787 w 5829300"/>
              <a:gd name="connsiteY35" fmla="*/ 2898753 h 5829300"/>
              <a:gd name="connsiteX36" fmla="*/ 3701329 w 5829300"/>
              <a:gd name="connsiteY36" fmla="*/ 2128676 h 5829300"/>
              <a:gd name="connsiteX37" fmla="*/ 3701329 w 5829300"/>
              <a:gd name="connsiteY37" fmla="*/ 3708397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906"/>
                  <a:pt x="0" y="2915002"/>
                </a:cubicBezTo>
                <a:cubicBezTo>
                  <a:pt x="0" y="4525099"/>
                  <a:pt x="1305601" y="5829300"/>
                  <a:pt x="2915002" y="5829300"/>
                </a:cubicBezTo>
                <a:cubicBezTo>
                  <a:pt x="4525109" y="5837073"/>
                  <a:pt x="5830005" y="4524404"/>
                  <a:pt x="5830005" y="2914298"/>
                </a:cubicBezTo>
                <a:cubicBezTo>
                  <a:pt x="5830005" y="1304192"/>
                  <a:pt x="4525109" y="0"/>
                  <a:pt x="2915002" y="0"/>
                </a:cubicBezTo>
                <a:close/>
                <a:moveTo>
                  <a:pt x="2915002" y="5554475"/>
                </a:moveTo>
                <a:cubicBezTo>
                  <a:pt x="1465269" y="5554475"/>
                  <a:pt x="282597" y="4371804"/>
                  <a:pt x="282597" y="2922070"/>
                </a:cubicBezTo>
                <a:cubicBezTo>
                  <a:pt x="282597" y="1472336"/>
                  <a:pt x="1465269" y="289665"/>
                  <a:pt x="2915002" y="289665"/>
                </a:cubicBezTo>
                <a:cubicBezTo>
                  <a:pt x="4364736" y="289665"/>
                  <a:pt x="5547408" y="1472336"/>
                  <a:pt x="5547408" y="2922070"/>
                </a:cubicBezTo>
                <a:cubicBezTo>
                  <a:pt x="5547408" y="4371804"/>
                  <a:pt x="4372509" y="5554475"/>
                  <a:pt x="2915002" y="5554475"/>
                </a:cubicBezTo>
                <a:close/>
                <a:moveTo>
                  <a:pt x="3785407" y="1731626"/>
                </a:moveTo>
                <a:cubicBezTo>
                  <a:pt x="3731714" y="1731626"/>
                  <a:pt x="3678726" y="1754238"/>
                  <a:pt x="3632807" y="1800158"/>
                </a:cubicBezTo>
                <a:lnTo>
                  <a:pt x="2846480" y="2532793"/>
                </a:lnTo>
                <a:lnTo>
                  <a:pt x="2846480" y="1998678"/>
                </a:lnTo>
                <a:cubicBezTo>
                  <a:pt x="2846480" y="1747161"/>
                  <a:pt x="2693880" y="1731626"/>
                  <a:pt x="2647950" y="1731626"/>
                </a:cubicBezTo>
                <a:cubicBezTo>
                  <a:pt x="2594258" y="1731626"/>
                  <a:pt x="2541270" y="1754238"/>
                  <a:pt x="2495350" y="1800158"/>
                </a:cubicBezTo>
                <a:lnTo>
                  <a:pt x="1541583" y="2693165"/>
                </a:lnTo>
                <a:cubicBezTo>
                  <a:pt x="1381211" y="2837993"/>
                  <a:pt x="1419358" y="2998375"/>
                  <a:pt x="1495663" y="3090215"/>
                </a:cubicBezTo>
                <a:cubicBezTo>
                  <a:pt x="1495663" y="3097987"/>
                  <a:pt x="1503436" y="3097987"/>
                  <a:pt x="1511208" y="3105760"/>
                </a:cubicBezTo>
                <a:lnTo>
                  <a:pt x="2510904" y="4036219"/>
                </a:lnTo>
                <a:cubicBezTo>
                  <a:pt x="2556825" y="4082139"/>
                  <a:pt x="2602744" y="4096979"/>
                  <a:pt x="2655732" y="4096979"/>
                </a:cubicBezTo>
                <a:cubicBezTo>
                  <a:pt x="2701652" y="4096979"/>
                  <a:pt x="2846489" y="4074367"/>
                  <a:pt x="2846489" y="3829927"/>
                </a:cubicBezTo>
                <a:lnTo>
                  <a:pt x="2846489" y="3288040"/>
                </a:lnTo>
                <a:lnTo>
                  <a:pt x="3647656" y="4036219"/>
                </a:lnTo>
                <a:cubicBezTo>
                  <a:pt x="3693576" y="4082139"/>
                  <a:pt x="3739496" y="4096979"/>
                  <a:pt x="3792484" y="4096979"/>
                </a:cubicBezTo>
                <a:cubicBezTo>
                  <a:pt x="3838404" y="4096979"/>
                  <a:pt x="3983241" y="4074367"/>
                  <a:pt x="3983241" y="3829927"/>
                </a:cubicBezTo>
                <a:lnTo>
                  <a:pt x="3983241" y="1998678"/>
                </a:lnTo>
                <a:cubicBezTo>
                  <a:pt x="3983222" y="1754943"/>
                  <a:pt x="3830622" y="1731626"/>
                  <a:pt x="3785407" y="1731626"/>
                </a:cubicBezTo>
                <a:close/>
                <a:moveTo>
                  <a:pt x="2564578" y="3708397"/>
                </a:moveTo>
                <a:lnTo>
                  <a:pt x="1725263" y="2914298"/>
                </a:lnTo>
                <a:cubicBezTo>
                  <a:pt x="1725263" y="2906525"/>
                  <a:pt x="1733036" y="2906525"/>
                  <a:pt x="1740808" y="2898753"/>
                </a:cubicBezTo>
                <a:lnTo>
                  <a:pt x="2564578" y="2128676"/>
                </a:lnTo>
                <a:lnTo>
                  <a:pt x="2564578" y="3708397"/>
                </a:lnTo>
                <a:close/>
                <a:moveTo>
                  <a:pt x="3701329" y="3708397"/>
                </a:moveTo>
                <a:lnTo>
                  <a:pt x="2854242" y="2914298"/>
                </a:lnTo>
                <a:cubicBezTo>
                  <a:pt x="2854242" y="2906525"/>
                  <a:pt x="2862015" y="2906525"/>
                  <a:pt x="2869787" y="2898753"/>
                </a:cubicBezTo>
                <a:lnTo>
                  <a:pt x="3701329" y="2128676"/>
                </a:lnTo>
                <a:lnTo>
                  <a:pt x="3701329" y="370839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7" name="Forma libre 416">
            <a:extLst>
              <a:ext uri="{FF2B5EF4-FFF2-40B4-BE49-F238E27FC236}">
                <a16:creationId xmlns:a16="http://schemas.microsoft.com/office/drawing/2014/main" id="{9E1D0FB4-D711-984A-8447-6681250AAF97}"/>
              </a:ext>
            </a:extLst>
          </p:cNvPr>
          <p:cNvSpPr/>
          <p:nvPr/>
        </p:nvSpPr>
        <p:spPr>
          <a:xfrm>
            <a:off x="481817" y="3385423"/>
            <a:ext cx="301339" cy="301339"/>
          </a:xfrm>
          <a:custGeom>
            <a:avLst/>
            <a:gdLst>
              <a:gd name="connsiteX0" fmla="*/ 2910247 w 5819790"/>
              <a:gd name="connsiteY0" fmla="*/ 0 h 5819790"/>
              <a:gd name="connsiteX1" fmla="*/ 0 w 5819790"/>
              <a:gd name="connsiteY1" fmla="*/ 2910247 h 5819790"/>
              <a:gd name="connsiteX2" fmla="*/ 2910247 w 5819790"/>
              <a:gd name="connsiteY2" fmla="*/ 5827550 h 5819790"/>
              <a:gd name="connsiteX3" fmla="*/ 5820495 w 5819790"/>
              <a:gd name="connsiteY3" fmla="*/ 2917303 h 5819790"/>
              <a:gd name="connsiteX4" fmla="*/ 2910247 w 5819790"/>
              <a:gd name="connsiteY4" fmla="*/ 0 h 5819790"/>
              <a:gd name="connsiteX5" fmla="*/ 2910247 w 5819790"/>
              <a:gd name="connsiteY5" fmla="*/ 5545414 h 5819790"/>
              <a:gd name="connsiteX6" fmla="*/ 282136 w 5819790"/>
              <a:gd name="connsiteY6" fmla="*/ 2917303 h 5819790"/>
              <a:gd name="connsiteX7" fmla="*/ 2910247 w 5819790"/>
              <a:gd name="connsiteY7" fmla="*/ 281433 h 5819790"/>
              <a:gd name="connsiteX8" fmla="*/ 5538358 w 5819790"/>
              <a:gd name="connsiteY8" fmla="*/ 2909544 h 5819790"/>
              <a:gd name="connsiteX9" fmla="*/ 2910247 w 5819790"/>
              <a:gd name="connsiteY9" fmla="*/ 5545414 h 5819790"/>
              <a:gd name="connsiteX10" fmla="*/ 4265916 w 5819790"/>
              <a:gd name="connsiteY10" fmla="*/ 2977964 h 5819790"/>
              <a:gd name="connsiteX11" fmla="*/ 4258157 w 5819790"/>
              <a:gd name="connsiteY11" fmla="*/ 2985724 h 5819790"/>
              <a:gd name="connsiteX12" fmla="*/ 4242637 w 5819790"/>
              <a:gd name="connsiteY12" fmla="*/ 3008299 h 5819790"/>
              <a:gd name="connsiteX13" fmla="*/ 3191680 w 5819790"/>
              <a:gd name="connsiteY13" fmla="*/ 4059256 h 5819790"/>
              <a:gd name="connsiteX14" fmla="*/ 3092933 w 5819790"/>
              <a:gd name="connsiteY14" fmla="*/ 4097342 h 5819790"/>
              <a:gd name="connsiteX15" fmla="*/ 2994187 w 5819790"/>
              <a:gd name="connsiteY15" fmla="*/ 4059256 h 5819790"/>
              <a:gd name="connsiteX16" fmla="*/ 2994187 w 5819790"/>
              <a:gd name="connsiteY16" fmla="*/ 3861051 h 5819790"/>
              <a:gd name="connsiteX17" fmla="*/ 3801807 w 5819790"/>
              <a:gd name="connsiteY17" fmla="*/ 3053431 h 5819790"/>
              <a:gd name="connsiteX18" fmla="*/ 1569385 w 5819790"/>
              <a:gd name="connsiteY18" fmla="*/ 3053431 h 5819790"/>
              <a:gd name="connsiteX19" fmla="*/ 1432543 w 5819790"/>
              <a:gd name="connsiteY19" fmla="*/ 2916590 h 5819790"/>
              <a:gd name="connsiteX20" fmla="*/ 1569385 w 5819790"/>
              <a:gd name="connsiteY20" fmla="*/ 2779749 h 5819790"/>
              <a:gd name="connsiteX21" fmla="*/ 3801094 w 5819790"/>
              <a:gd name="connsiteY21" fmla="*/ 2779749 h 5819790"/>
              <a:gd name="connsiteX22" fmla="*/ 3001937 w 5819790"/>
              <a:gd name="connsiteY22" fmla="*/ 1980593 h 5819790"/>
              <a:gd name="connsiteX23" fmla="*/ 3001937 w 5819790"/>
              <a:gd name="connsiteY23" fmla="*/ 1782387 h 5819790"/>
              <a:gd name="connsiteX24" fmla="*/ 3200143 w 5819790"/>
              <a:gd name="connsiteY24" fmla="*/ 1782387 h 5819790"/>
              <a:gd name="connsiteX25" fmla="*/ 4235590 w 5819790"/>
              <a:gd name="connsiteY25" fmla="*/ 2818538 h 5819790"/>
              <a:gd name="connsiteX26" fmla="*/ 4251110 w 5819790"/>
              <a:gd name="connsiteY26" fmla="*/ 2841113 h 5819790"/>
              <a:gd name="connsiteX27" fmla="*/ 4258870 w 5819790"/>
              <a:gd name="connsiteY27" fmla="*/ 2848873 h 5819790"/>
              <a:gd name="connsiteX28" fmla="*/ 4266629 w 5819790"/>
              <a:gd name="connsiteY28" fmla="*/ 2864393 h 5819790"/>
              <a:gd name="connsiteX29" fmla="*/ 4274389 w 5819790"/>
              <a:gd name="connsiteY29" fmla="*/ 2879912 h 5819790"/>
              <a:gd name="connsiteX30" fmla="*/ 4274389 w 5819790"/>
              <a:gd name="connsiteY30" fmla="*/ 2895432 h 5819790"/>
              <a:gd name="connsiteX31" fmla="*/ 4274389 w 5819790"/>
              <a:gd name="connsiteY31" fmla="*/ 2949036 h 5819790"/>
              <a:gd name="connsiteX32" fmla="*/ 4274389 w 5819790"/>
              <a:gd name="connsiteY32" fmla="*/ 2964556 h 5819790"/>
              <a:gd name="connsiteX33" fmla="*/ 4265916 w 5819790"/>
              <a:gd name="connsiteY33" fmla="*/ 2977964 h 5819790"/>
              <a:gd name="connsiteX34" fmla="*/ 4265916 w 5819790"/>
              <a:gd name="connsiteY34" fmla="*/ 2977964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19790" h="5819790">
                <a:moveTo>
                  <a:pt x="2910247" y="0"/>
                </a:moveTo>
                <a:cubicBezTo>
                  <a:pt x="1302768" y="0"/>
                  <a:pt x="0" y="1302768"/>
                  <a:pt x="0" y="2910247"/>
                </a:cubicBezTo>
                <a:cubicBezTo>
                  <a:pt x="0" y="4517727"/>
                  <a:pt x="1302768" y="5827550"/>
                  <a:pt x="2910247" y="5827550"/>
                </a:cubicBezTo>
                <a:cubicBezTo>
                  <a:pt x="4517727" y="5827550"/>
                  <a:pt x="5820495" y="4524783"/>
                  <a:pt x="5820495" y="2917303"/>
                </a:cubicBezTo>
                <a:cubicBezTo>
                  <a:pt x="5820495" y="1309824"/>
                  <a:pt x="4517727" y="0"/>
                  <a:pt x="2910247" y="0"/>
                </a:cubicBezTo>
                <a:close/>
                <a:moveTo>
                  <a:pt x="2910247" y="5545414"/>
                </a:moveTo>
                <a:cubicBezTo>
                  <a:pt x="1462879" y="5545414"/>
                  <a:pt x="282136" y="4364672"/>
                  <a:pt x="282136" y="2917303"/>
                </a:cubicBezTo>
                <a:cubicBezTo>
                  <a:pt x="282136" y="1469935"/>
                  <a:pt x="1462879" y="281433"/>
                  <a:pt x="2910247" y="281433"/>
                </a:cubicBezTo>
                <a:cubicBezTo>
                  <a:pt x="4357616" y="281433"/>
                  <a:pt x="5538358" y="1462175"/>
                  <a:pt x="5538358" y="2909544"/>
                </a:cubicBezTo>
                <a:cubicBezTo>
                  <a:pt x="5538358" y="4356912"/>
                  <a:pt x="4357616" y="5545414"/>
                  <a:pt x="2910247" y="5545414"/>
                </a:cubicBezTo>
                <a:close/>
                <a:moveTo>
                  <a:pt x="4265916" y="2977964"/>
                </a:moveTo>
                <a:cubicBezTo>
                  <a:pt x="4265916" y="2977964"/>
                  <a:pt x="4265916" y="2985724"/>
                  <a:pt x="4258157" y="2985724"/>
                </a:cubicBezTo>
                <a:cubicBezTo>
                  <a:pt x="4250397" y="2993484"/>
                  <a:pt x="4250397" y="3001243"/>
                  <a:pt x="4242637" y="3008299"/>
                </a:cubicBezTo>
                <a:lnTo>
                  <a:pt x="3191680" y="4059256"/>
                </a:lnTo>
                <a:cubicBezTo>
                  <a:pt x="3161354" y="4089582"/>
                  <a:pt x="3131019" y="4097342"/>
                  <a:pt x="3092933" y="4097342"/>
                </a:cubicBezTo>
                <a:cubicBezTo>
                  <a:pt x="3054848" y="4097342"/>
                  <a:pt x="3024513" y="4081822"/>
                  <a:pt x="2994187" y="4059256"/>
                </a:cubicBezTo>
                <a:cubicBezTo>
                  <a:pt x="2940582" y="4005652"/>
                  <a:pt x="2940582" y="3914665"/>
                  <a:pt x="2994187" y="3861051"/>
                </a:cubicBezTo>
                <a:lnTo>
                  <a:pt x="3801807" y="3053431"/>
                </a:lnTo>
                <a:lnTo>
                  <a:pt x="1569385" y="3053431"/>
                </a:lnTo>
                <a:cubicBezTo>
                  <a:pt x="1493204" y="3053431"/>
                  <a:pt x="1432543" y="2992770"/>
                  <a:pt x="1432543" y="2916590"/>
                </a:cubicBezTo>
                <a:cubicBezTo>
                  <a:pt x="1432543" y="2840410"/>
                  <a:pt x="1493204" y="2779749"/>
                  <a:pt x="1569385" y="2779749"/>
                </a:cubicBezTo>
                <a:lnTo>
                  <a:pt x="3801094" y="2779749"/>
                </a:lnTo>
                <a:lnTo>
                  <a:pt x="3001937" y="1980593"/>
                </a:lnTo>
                <a:cubicBezTo>
                  <a:pt x="2948333" y="1926988"/>
                  <a:pt x="2948333" y="1836001"/>
                  <a:pt x="3001937" y="1782387"/>
                </a:cubicBezTo>
                <a:cubicBezTo>
                  <a:pt x="3055542" y="1728782"/>
                  <a:pt x="3146529" y="1728782"/>
                  <a:pt x="3200143" y="1782387"/>
                </a:cubicBezTo>
                <a:lnTo>
                  <a:pt x="4235590" y="2818538"/>
                </a:lnTo>
                <a:cubicBezTo>
                  <a:pt x="4243350" y="2826298"/>
                  <a:pt x="4251110" y="2834057"/>
                  <a:pt x="4251110" y="2841113"/>
                </a:cubicBezTo>
                <a:lnTo>
                  <a:pt x="4258870" y="2848873"/>
                </a:lnTo>
                <a:cubicBezTo>
                  <a:pt x="4258870" y="2856633"/>
                  <a:pt x="4266629" y="2856633"/>
                  <a:pt x="4266629" y="2864393"/>
                </a:cubicBezTo>
                <a:cubicBezTo>
                  <a:pt x="4266629" y="2872152"/>
                  <a:pt x="4266629" y="2872152"/>
                  <a:pt x="4274389" y="2879912"/>
                </a:cubicBezTo>
                <a:cubicBezTo>
                  <a:pt x="4274389" y="2887672"/>
                  <a:pt x="4274389" y="2887672"/>
                  <a:pt x="4274389" y="2895432"/>
                </a:cubicBezTo>
                <a:cubicBezTo>
                  <a:pt x="4274389" y="2910951"/>
                  <a:pt x="4274389" y="2933517"/>
                  <a:pt x="4274389" y="2949036"/>
                </a:cubicBezTo>
                <a:cubicBezTo>
                  <a:pt x="4274389" y="2956796"/>
                  <a:pt x="4274389" y="2956796"/>
                  <a:pt x="4274389" y="2964556"/>
                </a:cubicBezTo>
                <a:cubicBezTo>
                  <a:pt x="4273676" y="2970908"/>
                  <a:pt x="4273676" y="2970908"/>
                  <a:pt x="4265916" y="2977964"/>
                </a:cubicBezTo>
                <a:cubicBezTo>
                  <a:pt x="4265916" y="2970908"/>
                  <a:pt x="4265916" y="2977964"/>
                  <a:pt x="4265916" y="2977964"/>
                </a:cubicBezTo>
                <a:close/>
              </a:path>
            </a:pathLst>
          </a:custGeom>
          <a:solidFill>
            <a:schemeClr val="bg1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19" name="Forma libre 418">
            <a:extLst>
              <a:ext uri="{FF2B5EF4-FFF2-40B4-BE49-F238E27FC236}">
                <a16:creationId xmlns:a16="http://schemas.microsoft.com/office/drawing/2014/main" id="{B6F50AAF-9878-8D44-9750-9B98FF5D3AC5}"/>
              </a:ext>
            </a:extLst>
          </p:cNvPr>
          <p:cNvSpPr/>
          <p:nvPr/>
        </p:nvSpPr>
        <p:spPr>
          <a:xfrm>
            <a:off x="6491661" y="2069004"/>
            <a:ext cx="301338" cy="301338"/>
          </a:xfrm>
          <a:custGeom>
            <a:avLst/>
            <a:gdLst>
              <a:gd name="connsiteX0" fmla="*/ 5773646 w 5819775"/>
              <a:gd name="connsiteY0" fmla="*/ 1146820 h 5819775"/>
              <a:gd name="connsiteX1" fmla="*/ 4666374 w 5819775"/>
              <a:gd name="connsiteY1" fmla="*/ 39548 h 5819775"/>
              <a:gd name="connsiteX2" fmla="*/ 4563847 w 5819775"/>
              <a:gd name="connsiteY2" fmla="*/ 0 h 5819775"/>
              <a:gd name="connsiteX3" fmla="*/ 4136898 w 5819775"/>
              <a:gd name="connsiteY3" fmla="*/ 0 h 5819775"/>
              <a:gd name="connsiteX4" fmla="*/ 1676286 w 5819775"/>
              <a:gd name="connsiteY4" fmla="*/ 0 h 5819775"/>
              <a:gd name="connsiteX5" fmla="*/ 387401 w 5819775"/>
              <a:gd name="connsiteY5" fmla="*/ 0 h 5819775"/>
              <a:gd name="connsiteX6" fmla="*/ 0 w 5819775"/>
              <a:gd name="connsiteY6" fmla="*/ 387401 h 5819775"/>
              <a:gd name="connsiteX7" fmla="*/ 0 w 5819775"/>
              <a:gd name="connsiteY7" fmla="*/ 5433117 h 5819775"/>
              <a:gd name="connsiteX8" fmla="*/ 387401 w 5819775"/>
              <a:gd name="connsiteY8" fmla="*/ 5820518 h 5819775"/>
              <a:gd name="connsiteX9" fmla="*/ 1209799 w 5819775"/>
              <a:gd name="connsiteY9" fmla="*/ 5820518 h 5819775"/>
              <a:gd name="connsiteX10" fmla="*/ 4721295 w 5819775"/>
              <a:gd name="connsiteY10" fmla="*/ 5820518 h 5819775"/>
              <a:gd name="connsiteX11" fmla="*/ 5441166 w 5819775"/>
              <a:gd name="connsiteY11" fmla="*/ 5820518 h 5819775"/>
              <a:gd name="connsiteX12" fmla="*/ 5828567 w 5819775"/>
              <a:gd name="connsiteY12" fmla="*/ 5433117 h 5819775"/>
              <a:gd name="connsiteX13" fmla="*/ 5828567 w 5819775"/>
              <a:gd name="connsiteY13" fmla="*/ 1250080 h 5819775"/>
              <a:gd name="connsiteX14" fmla="*/ 5773646 w 5819775"/>
              <a:gd name="connsiteY14" fmla="*/ 1146820 h 5819775"/>
              <a:gd name="connsiteX15" fmla="*/ 3994099 w 5819775"/>
              <a:gd name="connsiteY15" fmla="*/ 292932 h 5819775"/>
              <a:gd name="connsiteX16" fmla="*/ 3994099 w 5819775"/>
              <a:gd name="connsiteY16" fmla="*/ 1589875 h 5819775"/>
              <a:gd name="connsiteX17" fmla="*/ 3986041 w 5819775"/>
              <a:gd name="connsiteY17" fmla="*/ 1597933 h 5819775"/>
              <a:gd name="connsiteX18" fmla="*/ 3582533 w 5819775"/>
              <a:gd name="connsiteY18" fmla="*/ 1597933 h 5819775"/>
              <a:gd name="connsiteX19" fmla="*/ 3582533 w 5819775"/>
              <a:gd name="connsiteY19" fmla="*/ 292932 h 5819775"/>
              <a:gd name="connsiteX20" fmla="*/ 3994099 w 5819775"/>
              <a:gd name="connsiteY20" fmla="*/ 292932 h 5819775"/>
              <a:gd name="connsiteX21" fmla="*/ 3282277 w 5819775"/>
              <a:gd name="connsiteY21" fmla="*/ 292932 h 5819775"/>
              <a:gd name="connsiteX22" fmla="*/ 3282277 w 5819775"/>
              <a:gd name="connsiteY22" fmla="*/ 1597933 h 5819775"/>
              <a:gd name="connsiteX23" fmla="*/ 1834467 w 5819775"/>
              <a:gd name="connsiteY23" fmla="*/ 1597933 h 5819775"/>
              <a:gd name="connsiteX24" fmla="*/ 1826409 w 5819775"/>
              <a:gd name="connsiteY24" fmla="*/ 1589875 h 5819775"/>
              <a:gd name="connsiteX25" fmla="*/ 1826409 w 5819775"/>
              <a:gd name="connsiteY25" fmla="*/ 292932 h 5819775"/>
              <a:gd name="connsiteX26" fmla="*/ 3282277 w 5819775"/>
              <a:gd name="connsiteY26" fmla="*/ 292932 h 5819775"/>
              <a:gd name="connsiteX27" fmla="*/ 1351874 w 5819775"/>
              <a:gd name="connsiteY27" fmla="*/ 5529044 h 5819775"/>
              <a:gd name="connsiteX28" fmla="*/ 1351874 w 5819775"/>
              <a:gd name="connsiteY28" fmla="*/ 3717274 h 5819775"/>
              <a:gd name="connsiteX29" fmla="*/ 1968494 w 5819775"/>
              <a:gd name="connsiteY29" fmla="*/ 3100654 h 5819775"/>
              <a:gd name="connsiteX30" fmla="*/ 3953828 w 5819775"/>
              <a:gd name="connsiteY30" fmla="*/ 3100654 h 5819775"/>
              <a:gd name="connsiteX31" fmla="*/ 4570448 w 5819775"/>
              <a:gd name="connsiteY31" fmla="*/ 3717274 h 5819775"/>
              <a:gd name="connsiteX32" fmla="*/ 4570448 w 5819775"/>
              <a:gd name="connsiteY32" fmla="*/ 5528310 h 5819775"/>
              <a:gd name="connsiteX33" fmla="*/ 1351874 w 5819775"/>
              <a:gd name="connsiteY33" fmla="*/ 5528310 h 5819775"/>
              <a:gd name="connsiteX34" fmla="*/ 1351874 w 5819775"/>
              <a:gd name="connsiteY34" fmla="*/ 5529044 h 5819775"/>
              <a:gd name="connsiteX35" fmla="*/ 5528320 w 5819775"/>
              <a:gd name="connsiteY35" fmla="*/ 5433842 h 5819775"/>
              <a:gd name="connsiteX36" fmla="*/ 5433117 w 5819775"/>
              <a:gd name="connsiteY36" fmla="*/ 5529044 h 5819775"/>
              <a:gd name="connsiteX37" fmla="*/ 4863370 w 5819775"/>
              <a:gd name="connsiteY37" fmla="*/ 5529044 h 5819775"/>
              <a:gd name="connsiteX38" fmla="*/ 4863370 w 5819775"/>
              <a:gd name="connsiteY38" fmla="*/ 3717274 h 5819775"/>
              <a:gd name="connsiteX39" fmla="*/ 3953828 w 5819775"/>
              <a:gd name="connsiteY39" fmla="*/ 2807732 h 5819775"/>
              <a:gd name="connsiteX40" fmla="*/ 1976542 w 5819775"/>
              <a:gd name="connsiteY40" fmla="*/ 2807732 h 5819775"/>
              <a:gd name="connsiteX41" fmla="*/ 1067000 w 5819775"/>
              <a:gd name="connsiteY41" fmla="*/ 3717274 h 5819775"/>
              <a:gd name="connsiteX42" fmla="*/ 1067000 w 5819775"/>
              <a:gd name="connsiteY42" fmla="*/ 5528310 h 5819775"/>
              <a:gd name="connsiteX43" fmla="*/ 386667 w 5819775"/>
              <a:gd name="connsiteY43" fmla="*/ 5528310 h 5819775"/>
              <a:gd name="connsiteX44" fmla="*/ 291465 w 5819775"/>
              <a:gd name="connsiteY44" fmla="*/ 5433108 h 5819775"/>
              <a:gd name="connsiteX45" fmla="*/ 291465 w 5819775"/>
              <a:gd name="connsiteY45" fmla="*/ 387401 h 5819775"/>
              <a:gd name="connsiteX46" fmla="*/ 386667 w 5819775"/>
              <a:gd name="connsiteY46" fmla="*/ 292198 h 5819775"/>
              <a:gd name="connsiteX47" fmla="*/ 1533487 w 5819775"/>
              <a:gd name="connsiteY47" fmla="*/ 292198 h 5819775"/>
              <a:gd name="connsiteX48" fmla="*/ 1533487 w 5819775"/>
              <a:gd name="connsiteY48" fmla="*/ 1589141 h 5819775"/>
              <a:gd name="connsiteX49" fmla="*/ 1833744 w 5819775"/>
              <a:gd name="connsiteY49" fmla="*/ 1889398 h 5819775"/>
              <a:gd name="connsiteX50" fmla="*/ 3985308 w 5819775"/>
              <a:gd name="connsiteY50" fmla="*/ 1889398 h 5819775"/>
              <a:gd name="connsiteX51" fmla="*/ 4285565 w 5819775"/>
              <a:gd name="connsiteY51" fmla="*/ 1589141 h 5819775"/>
              <a:gd name="connsiteX52" fmla="*/ 4285565 w 5819775"/>
              <a:gd name="connsiteY52" fmla="*/ 292932 h 5819775"/>
              <a:gd name="connsiteX53" fmla="*/ 4506725 w 5819775"/>
              <a:gd name="connsiteY53" fmla="*/ 292932 h 5819775"/>
              <a:gd name="connsiteX54" fmla="*/ 5526853 w 5819775"/>
              <a:gd name="connsiteY54" fmla="*/ 1313059 h 5819775"/>
              <a:gd name="connsiteX55" fmla="*/ 5528320 w 5819775"/>
              <a:gd name="connsiteY55" fmla="*/ 5433842 h 5819775"/>
              <a:gd name="connsiteX56" fmla="*/ 5528320 w 5819775"/>
              <a:gd name="connsiteY56" fmla="*/ 5433842 h 5819775"/>
              <a:gd name="connsiteX57" fmla="*/ 4025589 w 5819775"/>
              <a:gd name="connsiteY57" fmla="*/ 4666364 h 5819775"/>
              <a:gd name="connsiteX58" fmla="*/ 3883514 w 5819775"/>
              <a:gd name="connsiteY58" fmla="*/ 4808439 h 5819775"/>
              <a:gd name="connsiteX59" fmla="*/ 2071745 w 5819775"/>
              <a:gd name="connsiteY59" fmla="*/ 4808439 h 5819775"/>
              <a:gd name="connsiteX60" fmla="*/ 1929670 w 5819775"/>
              <a:gd name="connsiteY60" fmla="*/ 4666364 h 5819775"/>
              <a:gd name="connsiteX61" fmla="*/ 2071745 w 5819775"/>
              <a:gd name="connsiteY61" fmla="*/ 4524290 h 5819775"/>
              <a:gd name="connsiteX62" fmla="*/ 3874723 w 5819775"/>
              <a:gd name="connsiteY62" fmla="*/ 4524290 h 5819775"/>
              <a:gd name="connsiteX63" fmla="*/ 4025589 w 5819775"/>
              <a:gd name="connsiteY63" fmla="*/ 4666364 h 5819775"/>
              <a:gd name="connsiteX64" fmla="*/ 4025589 w 5819775"/>
              <a:gd name="connsiteY64" fmla="*/ 3907679 h 5819775"/>
              <a:gd name="connsiteX65" fmla="*/ 3883514 w 5819775"/>
              <a:gd name="connsiteY65" fmla="*/ 4049754 h 5819775"/>
              <a:gd name="connsiteX66" fmla="*/ 2071745 w 5819775"/>
              <a:gd name="connsiteY66" fmla="*/ 4049754 h 5819775"/>
              <a:gd name="connsiteX67" fmla="*/ 1929670 w 5819775"/>
              <a:gd name="connsiteY67" fmla="*/ 3907679 h 5819775"/>
              <a:gd name="connsiteX68" fmla="*/ 2071745 w 5819775"/>
              <a:gd name="connsiteY68" fmla="*/ 3765604 h 5819775"/>
              <a:gd name="connsiteX69" fmla="*/ 3874723 w 5819775"/>
              <a:gd name="connsiteY69" fmla="*/ 3765604 h 5819775"/>
              <a:gd name="connsiteX70" fmla="*/ 4025589 w 5819775"/>
              <a:gd name="connsiteY70" fmla="*/ 3907679 h 581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5819775" h="5819775">
                <a:moveTo>
                  <a:pt x="5773646" y="1146820"/>
                </a:moveTo>
                <a:lnTo>
                  <a:pt x="4666374" y="39548"/>
                </a:lnTo>
                <a:cubicBezTo>
                  <a:pt x="4642942" y="16116"/>
                  <a:pt x="4603395" y="0"/>
                  <a:pt x="4563847" y="0"/>
                </a:cubicBezTo>
                <a:lnTo>
                  <a:pt x="4136898" y="0"/>
                </a:lnTo>
                <a:lnTo>
                  <a:pt x="1676286" y="0"/>
                </a:lnTo>
                <a:lnTo>
                  <a:pt x="387401" y="0"/>
                </a:lnTo>
                <a:cubicBezTo>
                  <a:pt x="173565" y="0"/>
                  <a:pt x="0" y="174288"/>
                  <a:pt x="0" y="387401"/>
                </a:cubicBezTo>
                <a:lnTo>
                  <a:pt x="0" y="5433117"/>
                </a:lnTo>
                <a:cubicBezTo>
                  <a:pt x="0" y="5646954"/>
                  <a:pt x="174288" y="5820518"/>
                  <a:pt x="387401" y="5820518"/>
                </a:cubicBezTo>
                <a:lnTo>
                  <a:pt x="1209799" y="5820518"/>
                </a:lnTo>
                <a:lnTo>
                  <a:pt x="4721295" y="5820518"/>
                </a:lnTo>
                <a:lnTo>
                  <a:pt x="5441166" y="5820518"/>
                </a:lnTo>
                <a:cubicBezTo>
                  <a:pt x="5655002" y="5820518"/>
                  <a:pt x="5828567" y="5646220"/>
                  <a:pt x="5828567" y="5433117"/>
                </a:cubicBezTo>
                <a:lnTo>
                  <a:pt x="5828567" y="1250080"/>
                </a:lnTo>
                <a:cubicBezTo>
                  <a:pt x="5820509" y="1218590"/>
                  <a:pt x="5805135" y="1179043"/>
                  <a:pt x="5773646" y="1146820"/>
                </a:cubicBezTo>
                <a:close/>
                <a:moveTo>
                  <a:pt x="3994099" y="292932"/>
                </a:moveTo>
                <a:lnTo>
                  <a:pt x="3994099" y="1589875"/>
                </a:lnTo>
                <a:cubicBezTo>
                  <a:pt x="3994099" y="1597933"/>
                  <a:pt x="3986041" y="1597933"/>
                  <a:pt x="3986041" y="1597933"/>
                </a:cubicBezTo>
                <a:lnTo>
                  <a:pt x="3582533" y="1597933"/>
                </a:lnTo>
                <a:lnTo>
                  <a:pt x="3582533" y="292932"/>
                </a:lnTo>
                <a:lnTo>
                  <a:pt x="3994099" y="292932"/>
                </a:lnTo>
                <a:close/>
                <a:moveTo>
                  <a:pt x="3282277" y="292932"/>
                </a:moveTo>
                <a:lnTo>
                  <a:pt x="3282277" y="1597933"/>
                </a:lnTo>
                <a:lnTo>
                  <a:pt x="1834467" y="1597933"/>
                </a:lnTo>
                <a:cubicBezTo>
                  <a:pt x="1826409" y="1597933"/>
                  <a:pt x="1826409" y="1589875"/>
                  <a:pt x="1826409" y="1589875"/>
                </a:cubicBezTo>
                <a:lnTo>
                  <a:pt x="1826409" y="292932"/>
                </a:lnTo>
                <a:lnTo>
                  <a:pt x="3282277" y="292932"/>
                </a:lnTo>
                <a:close/>
                <a:moveTo>
                  <a:pt x="1351874" y="5529044"/>
                </a:moveTo>
                <a:lnTo>
                  <a:pt x="1351874" y="3717274"/>
                </a:lnTo>
                <a:cubicBezTo>
                  <a:pt x="1351874" y="3377479"/>
                  <a:pt x="1628689" y="3100654"/>
                  <a:pt x="1968494" y="3100654"/>
                </a:cubicBezTo>
                <a:lnTo>
                  <a:pt x="3953828" y="3100654"/>
                </a:lnTo>
                <a:cubicBezTo>
                  <a:pt x="4293622" y="3100654"/>
                  <a:pt x="4570448" y="3377470"/>
                  <a:pt x="4570448" y="3717274"/>
                </a:cubicBezTo>
                <a:lnTo>
                  <a:pt x="4570448" y="5528310"/>
                </a:lnTo>
                <a:lnTo>
                  <a:pt x="1351874" y="5528310"/>
                </a:lnTo>
                <a:lnTo>
                  <a:pt x="1351874" y="5529044"/>
                </a:lnTo>
                <a:close/>
                <a:moveTo>
                  <a:pt x="5528320" y="5433842"/>
                </a:moveTo>
                <a:cubicBezTo>
                  <a:pt x="5528320" y="5481438"/>
                  <a:pt x="5488772" y="5529044"/>
                  <a:pt x="5433117" y="5529044"/>
                </a:cubicBezTo>
                <a:lnTo>
                  <a:pt x="4863370" y="5529044"/>
                </a:lnTo>
                <a:lnTo>
                  <a:pt x="4863370" y="3717274"/>
                </a:lnTo>
                <a:cubicBezTo>
                  <a:pt x="4863370" y="3219298"/>
                  <a:pt x="4451804" y="2807732"/>
                  <a:pt x="3953828" y="2807732"/>
                </a:cubicBezTo>
                <a:lnTo>
                  <a:pt x="1976542" y="2807732"/>
                </a:lnTo>
                <a:cubicBezTo>
                  <a:pt x="1478566" y="2807732"/>
                  <a:pt x="1067000" y="3219298"/>
                  <a:pt x="1067000" y="3717274"/>
                </a:cubicBezTo>
                <a:lnTo>
                  <a:pt x="1067000" y="5528310"/>
                </a:lnTo>
                <a:lnTo>
                  <a:pt x="386667" y="5528310"/>
                </a:lnTo>
                <a:cubicBezTo>
                  <a:pt x="339071" y="5528310"/>
                  <a:pt x="291465" y="5488763"/>
                  <a:pt x="291465" y="5433108"/>
                </a:cubicBezTo>
                <a:lnTo>
                  <a:pt x="291465" y="387401"/>
                </a:lnTo>
                <a:cubicBezTo>
                  <a:pt x="291465" y="339804"/>
                  <a:pt x="331013" y="292198"/>
                  <a:pt x="386667" y="292198"/>
                </a:cubicBezTo>
                <a:lnTo>
                  <a:pt x="1533487" y="292198"/>
                </a:lnTo>
                <a:lnTo>
                  <a:pt x="1533487" y="1589141"/>
                </a:lnTo>
                <a:cubicBezTo>
                  <a:pt x="1533487" y="1755381"/>
                  <a:pt x="1668237" y="1889398"/>
                  <a:pt x="1833744" y="1889398"/>
                </a:cubicBezTo>
                <a:lnTo>
                  <a:pt x="3985308" y="1889398"/>
                </a:lnTo>
                <a:cubicBezTo>
                  <a:pt x="4151548" y="1889398"/>
                  <a:pt x="4285565" y="1754648"/>
                  <a:pt x="4285565" y="1589141"/>
                </a:cubicBezTo>
                <a:lnTo>
                  <a:pt x="4285565" y="292932"/>
                </a:lnTo>
                <a:lnTo>
                  <a:pt x="4506725" y="292932"/>
                </a:lnTo>
                <a:lnTo>
                  <a:pt x="5526853" y="1313059"/>
                </a:lnTo>
                <a:lnTo>
                  <a:pt x="5528320" y="5433842"/>
                </a:lnTo>
                <a:lnTo>
                  <a:pt x="5528320" y="5433842"/>
                </a:lnTo>
                <a:close/>
                <a:moveTo>
                  <a:pt x="4025589" y="4666364"/>
                </a:moveTo>
                <a:cubicBezTo>
                  <a:pt x="4025589" y="4745460"/>
                  <a:pt x="3962610" y="4808439"/>
                  <a:pt x="3883514" y="4808439"/>
                </a:cubicBezTo>
                <a:lnTo>
                  <a:pt x="2071745" y="4808439"/>
                </a:lnTo>
                <a:cubicBezTo>
                  <a:pt x="1992649" y="4808439"/>
                  <a:pt x="1929670" y="4745460"/>
                  <a:pt x="1929670" y="4666364"/>
                </a:cubicBezTo>
                <a:cubicBezTo>
                  <a:pt x="1929670" y="4587278"/>
                  <a:pt x="1992649" y="4524290"/>
                  <a:pt x="2071745" y="4524290"/>
                </a:cubicBezTo>
                <a:lnTo>
                  <a:pt x="3874723" y="4524290"/>
                </a:lnTo>
                <a:cubicBezTo>
                  <a:pt x="3961876" y="4524299"/>
                  <a:pt x="4025589" y="4587278"/>
                  <a:pt x="4025589" y="4666364"/>
                </a:cubicBezTo>
                <a:close/>
                <a:moveTo>
                  <a:pt x="4025589" y="3907679"/>
                </a:moveTo>
                <a:cubicBezTo>
                  <a:pt x="4025589" y="3986765"/>
                  <a:pt x="3962610" y="4049754"/>
                  <a:pt x="3883514" y="4049754"/>
                </a:cubicBezTo>
                <a:lnTo>
                  <a:pt x="2071745" y="4049754"/>
                </a:lnTo>
                <a:cubicBezTo>
                  <a:pt x="1992649" y="4049754"/>
                  <a:pt x="1929670" y="3986775"/>
                  <a:pt x="1929670" y="3907679"/>
                </a:cubicBezTo>
                <a:cubicBezTo>
                  <a:pt x="1929670" y="3828583"/>
                  <a:pt x="1992649" y="3765604"/>
                  <a:pt x="2071745" y="3765604"/>
                </a:cubicBezTo>
                <a:lnTo>
                  <a:pt x="3874723" y="3765604"/>
                </a:lnTo>
                <a:cubicBezTo>
                  <a:pt x="3961876" y="3756822"/>
                  <a:pt x="4025589" y="3820535"/>
                  <a:pt x="4025589" y="390767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1" name="Forma libre 420">
            <a:extLst>
              <a:ext uri="{FF2B5EF4-FFF2-40B4-BE49-F238E27FC236}">
                <a16:creationId xmlns:a16="http://schemas.microsoft.com/office/drawing/2014/main" id="{6353A0BF-EE62-5544-801B-F1023FEC6354}"/>
              </a:ext>
            </a:extLst>
          </p:cNvPr>
          <p:cNvSpPr/>
          <p:nvPr/>
        </p:nvSpPr>
        <p:spPr>
          <a:xfrm>
            <a:off x="2843524" y="2048377"/>
            <a:ext cx="301338" cy="297392"/>
          </a:xfrm>
          <a:custGeom>
            <a:avLst/>
            <a:gdLst>
              <a:gd name="connsiteX0" fmla="*/ 5644982 w 5819775"/>
              <a:gd name="connsiteY0" fmla="*/ 4681871 h 5743575"/>
              <a:gd name="connsiteX1" fmla="*/ 4364612 w 5819775"/>
              <a:gd name="connsiteY1" fmla="*/ 3401501 h 5743575"/>
              <a:gd name="connsiteX2" fmla="*/ 4633532 w 5819775"/>
              <a:gd name="connsiteY2" fmla="*/ 2316766 h 5743575"/>
              <a:gd name="connsiteX3" fmla="*/ 2316766 w 5819775"/>
              <a:gd name="connsiteY3" fmla="*/ 0 h 5743575"/>
              <a:gd name="connsiteX4" fmla="*/ 0 w 5819775"/>
              <a:gd name="connsiteY4" fmla="*/ 2316766 h 5743575"/>
              <a:gd name="connsiteX5" fmla="*/ 2325072 w 5819775"/>
              <a:gd name="connsiteY5" fmla="*/ 4625216 h 5743575"/>
              <a:gd name="connsiteX6" fmla="*/ 3491389 w 5819775"/>
              <a:gd name="connsiteY6" fmla="*/ 4307196 h 5743575"/>
              <a:gd name="connsiteX7" fmla="*/ 4755899 w 5819775"/>
              <a:gd name="connsiteY7" fmla="*/ 5570954 h 5743575"/>
              <a:gd name="connsiteX8" fmla="*/ 5204594 w 5819775"/>
              <a:gd name="connsiteY8" fmla="*/ 5750738 h 5743575"/>
              <a:gd name="connsiteX9" fmla="*/ 5644982 w 5819775"/>
              <a:gd name="connsiteY9" fmla="*/ 5563401 h 5743575"/>
              <a:gd name="connsiteX10" fmla="*/ 5644982 w 5819775"/>
              <a:gd name="connsiteY10" fmla="*/ 4681871 h 5743575"/>
              <a:gd name="connsiteX11" fmla="*/ 3433982 w 5819775"/>
              <a:gd name="connsiteY11" fmla="*/ 3980126 h 5743575"/>
              <a:gd name="connsiteX12" fmla="*/ 2316013 w 5819775"/>
              <a:gd name="connsiteY12" fmla="*/ 4314759 h 5743575"/>
              <a:gd name="connsiteX13" fmla="*/ 309715 w 5819775"/>
              <a:gd name="connsiteY13" fmla="*/ 2307708 h 5743575"/>
              <a:gd name="connsiteX14" fmla="*/ 2325072 w 5819775"/>
              <a:gd name="connsiteY14" fmla="*/ 292332 h 5743575"/>
              <a:gd name="connsiteX15" fmla="*/ 4340438 w 5819775"/>
              <a:gd name="connsiteY15" fmla="*/ 2307698 h 5743575"/>
              <a:gd name="connsiteX16" fmla="*/ 4054907 w 5819775"/>
              <a:gd name="connsiteY16" fmla="*/ 3335779 h 5743575"/>
              <a:gd name="connsiteX17" fmla="*/ 4046601 w 5819775"/>
              <a:gd name="connsiteY17" fmla="*/ 3344085 h 5743575"/>
              <a:gd name="connsiteX18" fmla="*/ 3433982 w 5819775"/>
              <a:gd name="connsiteY18" fmla="*/ 3980126 h 5743575"/>
              <a:gd name="connsiteX19" fmla="*/ 5432727 w 5819775"/>
              <a:gd name="connsiteY19" fmla="*/ 5359451 h 5743575"/>
              <a:gd name="connsiteX20" fmla="*/ 4967412 w 5819775"/>
              <a:gd name="connsiteY20" fmla="*/ 5359451 h 5743575"/>
              <a:gd name="connsiteX21" fmla="*/ 3743687 w 5819775"/>
              <a:gd name="connsiteY21" fmla="*/ 4135727 h 5743575"/>
              <a:gd name="connsiteX22" fmla="*/ 3760308 w 5819775"/>
              <a:gd name="connsiteY22" fmla="*/ 4127421 h 5743575"/>
              <a:gd name="connsiteX23" fmla="*/ 4200697 w 5819775"/>
              <a:gd name="connsiteY23" fmla="*/ 3670411 h 5743575"/>
              <a:gd name="connsiteX24" fmla="*/ 5432727 w 5819775"/>
              <a:gd name="connsiteY24" fmla="*/ 4902442 h 5743575"/>
              <a:gd name="connsiteX25" fmla="*/ 5432727 w 5819775"/>
              <a:gd name="connsiteY25" fmla="*/ 5359451 h 5743575"/>
              <a:gd name="connsiteX26" fmla="*/ 2325072 w 5819775"/>
              <a:gd name="connsiteY26" fmla="*/ 929126 h 5743575"/>
              <a:gd name="connsiteX27" fmla="*/ 946499 w 5819775"/>
              <a:gd name="connsiteY27" fmla="*/ 2307698 h 5743575"/>
              <a:gd name="connsiteX28" fmla="*/ 2325072 w 5819775"/>
              <a:gd name="connsiteY28" fmla="*/ 3686270 h 5743575"/>
              <a:gd name="connsiteX29" fmla="*/ 3703644 w 5819775"/>
              <a:gd name="connsiteY29" fmla="*/ 2307698 h 5743575"/>
              <a:gd name="connsiteX30" fmla="*/ 2325072 w 5819775"/>
              <a:gd name="connsiteY30" fmla="*/ 929126 h 5743575"/>
              <a:gd name="connsiteX31" fmla="*/ 2325072 w 5819775"/>
              <a:gd name="connsiteY31" fmla="*/ 3393186 h 5743575"/>
              <a:gd name="connsiteX32" fmla="*/ 1240336 w 5819775"/>
              <a:gd name="connsiteY32" fmla="*/ 2308450 h 5743575"/>
              <a:gd name="connsiteX33" fmla="*/ 2325072 w 5819775"/>
              <a:gd name="connsiteY33" fmla="*/ 1223715 h 5743575"/>
              <a:gd name="connsiteX34" fmla="*/ 3409807 w 5819775"/>
              <a:gd name="connsiteY34" fmla="*/ 2308450 h 5743575"/>
              <a:gd name="connsiteX35" fmla="*/ 2325072 w 5819775"/>
              <a:gd name="connsiteY35" fmla="*/ 3393186 h 5743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819775" h="5743575">
                <a:moveTo>
                  <a:pt x="5644982" y="4681871"/>
                </a:moveTo>
                <a:lnTo>
                  <a:pt x="4364612" y="3401501"/>
                </a:lnTo>
                <a:cubicBezTo>
                  <a:pt x="4536082" y="3075175"/>
                  <a:pt x="4633532" y="2708062"/>
                  <a:pt x="4633532" y="2316766"/>
                </a:cubicBezTo>
                <a:cubicBezTo>
                  <a:pt x="4633532" y="1043940"/>
                  <a:pt x="3597145" y="0"/>
                  <a:pt x="2316766" y="0"/>
                </a:cubicBezTo>
                <a:cubicBezTo>
                  <a:pt x="1043940" y="0"/>
                  <a:pt x="0" y="1036387"/>
                  <a:pt x="0" y="2316766"/>
                </a:cubicBezTo>
                <a:cubicBezTo>
                  <a:pt x="0" y="3597145"/>
                  <a:pt x="1043940" y="4625216"/>
                  <a:pt x="2325072" y="4625216"/>
                </a:cubicBezTo>
                <a:cubicBezTo>
                  <a:pt x="2749601" y="4625216"/>
                  <a:pt x="3149194" y="4511155"/>
                  <a:pt x="3491389" y="4307196"/>
                </a:cubicBezTo>
                <a:lnTo>
                  <a:pt x="4755899" y="5570954"/>
                </a:lnTo>
                <a:cubicBezTo>
                  <a:pt x="4878267" y="5685015"/>
                  <a:pt x="5033124" y="5750738"/>
                  <a:pt x="5204594" y="5750738"/>
                </a:cubicBezTo>
                <a:cubicBezTo>
                  <a:pt x="5376063" y="5750738"/>
                  <a:pt x="5530920" y="5685777"/>
                  <a:pt x="5644982" y="5563401"/>
                </a:cubicBezTo>
                <a:cubicBezTo>
                  <a:pt x="5889727" y="5326219"/>
                  <a:pt x="5889727" y="4926616"/>
                  <a:pt x="5644982" y="4681871"/>
                </a:cubicBezTo>
                <a:close/>
                <a:moveTo>
                  <a:pt x="3433982" y="3980126"/>
                </a:moveTo>
                <a:cubicBezTo>
                  <a:pt x="3115961" y="4192391"/>
                  <a:pt x="2732227" y="4314759"/>
                  <a:pt x="2316013" y="4314759"/>
                </a:cubicBezTo>
                <a:cubicBezTo>
                  <a:pt x="1215419" y="4323064"/>
                  <a:pt x="309715" y="3417361"/>
                  <a:pt x="309715" y="2307708"/>
                </a:cubicBezTo>
                <a:cubicBezTo>
                  <a:pt x="309715" y="1198055"/>
                  <a:pt x="1215419" y="292332"/>
                  <a:pt x="2325072" y="292332"/>
                </a:cubicBezTo>
                <a:cubicBezTo>
                  <a:pt x="3434725" y="292332"/>
                  <a:pt x="4340438" y="1198036"/>
                  <a:pt x="4340438" y="2307698"/>
                </a:cubicBezTo>
                <a:cubicBezTo>
                  <a:pt x="4340438" y="2683126"/>
                  <a:pt x="4234682" y="3033617"/>
                  <a:pt x="4054907" y="3335779"/>
                </a:cubicBezTo>
                <a:lnTo>
                  <a:pt x="4046601" y="3344085"/>
                </a:lnTo>
                <a:cubicBezTo>
                  <a:pt x="3890982" y="3597145"/>
                  <a:pt x="3678726" y="3816963"/>
                  <a:pt x="3433982" y="3980126"/>
                </a:cubicBezTo>
                <a:close/>
                <a:moveTo>
                  <a:pt x="5432727" y="5359451"/>
                </a:moveTo>
                <a:cubicBezTo>
                  <a:pt x="5310359" y="5481819"/>
                  <a:pt x="5089779" y="5481819"/>
                  <a:pt x="4967412" y="5359451"/>
                </a:cubicBezTo>
                <a:lnTo>
                  <a:pt x="3743687" y="4135727"/>
                </a:lnTo>
                <a:cubicBezTo>
                  <a:pt x="3751993" y="4135727"/>
                  <a:pt x="3751993" y="4127421"/>
                  <a:pt x="3760308" y="4127421"/>
                </a:cubicBezTo>
                <a:cubicBezTo>
                  <a:pt x="3923471" y="3996738"/>
                  <a:pt x="4078329" y="3841890"/>
                  <a:pt x="4200697" y="3670411"/>
                </a:cubicBezTo>
                <a:lnTo>
                  <a:pt x="5432727" y="4902442"/>
                </a:lnTo>
                <a:cubicBezTo>
                  <a:pt x="5563410" y="5024819"/>
                  <a:pt x="5563410" y="5228768"/>
                  <a:pt x="5432727" y="5359451"/>
                </a:cubicBezTo>
                <a:close/>
                <a:moveTo>
                  <a:pt x="2325072" y="929126"/>
                </a:moveTo>
                <a:cubicBezTo>
                  <a:pt x="1566663" y="929126"/>
                  <a:pt x="946499" y="1549299"/>
                  <a:pt x="946499" y="2307698"/>
                </a:cubicBezTo>
                <a:cubicBezTo>
                  <a:pt x="946499" y="3066098"/>
                  <a:pt x="1566672" y="3686270"/>
                  <a:pt x="2325072" y="3686270"/>
                </a:cubicBezTo>
                <a:cubicBezTo>
                  <a:pt x="3083471" y="3686270"/>
                  <a:pt x="3703644" y="3066098"/>
                  <a:pt x="3703644" y="2307698"/>
                </a:cubicBezTo>
                <a:cubicBezTo>
                  <a:pt x="3703644" y="1549299"/>
                  <a:pt x="3083481" y="929126"/>
                  <a:pt x="2325072" y="929126"/>
                </a:cubicBezTo>
                <a:close/>
                <a:moveTo>
                  <a:pt x="2325072" y="3393186"/>
                </a:moveTo>
                <a:cubicBezTo>
                  <a:pt x="1729826" y="3393186"/>
                  <a:pt x="1240336" y="2912002"/>
                  <a:pt x="1240336" y="2308450"/>
                </a:cubicBezTo>
                <a:cubicBezTo>
                  <a:pt x="1240336" y="1713205"/>
                  <a:pt x="1721520" y="1223715"/>
                  <a:pt x="2325072" y="1223715"/>
                </a:cubicBezTo>
                <a:cubicBezTo>
                  <a:pt x="2920318" y="1223715"/>
                  <a:pt x="3409807" y="1704899"/>
                  <a:pt x="3409807" y="2308450"/>
                </a:cubicBezTo>
                <a:cubicBezTo>
                  <a:pt x="3401492" y="2903696"/>
                  <a:pt x="2920318" y="3393186"/>
                  <a:pt x="2325072" y="339318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3" name="Forma libre 422">
            <a:extLst>
              <a:ext uri="{FF2B5EF4-FFF2-40B4-BE49-F238E27FC236}">
                <a16:creationId xmlns:a16="http://schemas.microsoft.com/office/drawing/2014/main" id="{AF38788E-566B-2446-B4CD-363CA669500C}"/>
              </a:ext>
            </a:extLst>
          </p:cNvPr>
          <p:cNvSpPr/>
          <p:nvPr/>
        </p:nvSpPr>
        <p:spPr>
          <a:xfrm>
            <a:off x="482275" y="2050721"/>
            <a:ext cx="301338" cy="253499"/>
          </a:xfrm>
          <a:custGeom>
            <a:avLst/>
            <a:gdLst>
              <a:gd name="connsiteX0" fmla="*/ 5725987 w 5819775"/>
              <a:gd name="connsiteY0" fmla="*/ 1390502 h 4895850"/>
              <a:gd name="connsiteX1" fmla="*/ 4429606 w 5819775"/>
              <a:gd name="connsiteY1" fmla="*/ 94112 h 4895850"/>
              <a:gd name="connsiteX2" fmla="*/ 3965881 w 5819775"/>
              <a:gd name="connsiteY2" fmla="*/ 94112 h 4895850"/>
              <a:gd name="connsiteX3" fmla="*/ 3332355 w 5819775"/>
              <a:gd name="connsiteY3" fmla="*/ 727639 h 4895850"/>
              <a:gd name="connsiteX4" fmla="*/ 2875450 w 5819775"/>
              <a:gd name="connsiteY4" fmla="*/ 1184543 h 4895850"/>
              <a:gd name="connsiteX5" fmla="*/ 2514700 w 5819775"/>
              <a:gd name="connsiteY5" fmla="*/ 823793 h 4895850"/>
              <a:gd name="connsiteX6" fmla="*/ 2507194 w 5819775"/>
              <a:gd name="connsiteY6" fmla="*/ 816288 h 4895850"/>
              <a:gd name="connsiteX7" fmla="*/ 2499689 w 5819775"/>
              <a:gd name="connsiteY7" fmla="*/ 808782 h 4895850"/>
              <a:gd name="connsiteX8" fmla="*/ 1858656 w 5819775"/>
              <a:gd name="connsiteY8" fmla="*/ 167750 h 4895850"/>
              <a:gd name="connsiteX9" fmla="*/ 1372424 w 5819775"/>
              <a:gd name="connsiteY9" fmla="*/ 167750 h 4895850"/>
              <a:gd name="connsiteX10" fmla="*/ 99227 w 5819775"/>
              <a:gd name="connsiteY10" fmla="*/ 1464150 h 4895850"/>
              <a:gd name="connsiteX11" fmla="*/ 99227 w 5819775"/>
              <a:gd name="connsiteY11" fmla="*/ 1950382 h 4895850"/>
              <a:gd name="connsiteX12" fmla="*/ 740259 w 5819775"/>
              <a:gd name="connsiteY12" fmla="*/ 2591415 h 4895850"/>
              <a:gd name="connsiteX13" fmla="*/ 747765 w 5819775"/>
              <a:gd name="connsiteY13" fmla="*/ 2598920 h 4895850"/>
              <a:gd name="connsiteX14" fmla="*/ 755271 w 5819775"/>
              <a:gd name="connsiteY14" fmla="*/ 2606426 h 4895850"/>
              <a:gd name="connsiteX15" fmla="*/ 1351974 w 5819775"/>
              <a:gd name="connsiteY15" fmla="*/ 3203129 h 4895850"/>
              <a:gd name="connsiteX16" fmla="*/ 1330152 w 5819775"/>
              <a:gd name="connsiteY16" fmla="*/ 3224951 h 4895850"/>
              <a:gd name="connsiteX17" fmla="*/ 1300825 w 5819775"/>
              <a:gd name="connsiteY17" fmla="*/ 3269280 h 4895850"/>
              <a:gd name="connsiteX18" fmla="*/ 1205355 w 5819775"/>
              <a:gd name="connsiteY18" fmla="*/ 3497737 h 4895850"/>
              <a:gd name="connsiteX19" fmla="*/ 1300825 w 5819775"/>
              <a:gd name="connsiteY19" fmla="*/ 3726194 h 4895850"/>
              <a:gd name="connsiteX20" fmla="*/ 2353756 w 5819775"/>
              <a:gd name="connsiteY20" fmla="*/ 4779126 h 4895850"/>
              <a:gd name="connsiteX21" fmla="*/ 2582213 w 5819775"/>
              <a:gd name="connsiteY21" fmla="*/ 4874595 h 4895850"/>
              <a:gd name="connsiteX22" fmla="*/ 2810671 w 5819775"/>
              <a:gd name="connsiteY22" fmla="*/ 4779126 h 4895850"/>
              <a:gd name="connsiteX23" fmla="*/ 2869316 w 5819775"/>
              <a:gd name="connsiteY23" fmla="*/ 4720481 h 4895850"/>
              <a:gd name="connsiteX24" fmla="*/ 2972291 w 5819775"/>
              <a:gd name="connsiteY24" fmla="*/ 4823455 h 4895850"/>
              <a:gd name="connsiteX25" fmla="*/ 2979796 w 5819775"/>
              <a:gd name="connsiteY25" fmla="*/ 4830961 h 4895850"/>
              <a:gd name="connsiteX26" fmla="*/ 3178926 w 5819775"/>
              <a:gd name="connsiteY26" fmla="*/ 4904608 h 4895850"/>
              <a:gd name="connsiteX27" fmla="*/ 3407383 w 5819775"/>
              <a:gd name="connsiteY27" fmla="*/ 4801634 h 4895850"/>
              <a:gd name="connsiteX28" fmla="*/ 4452114 w 5819775"/>
              <a:gd name="connsiteY28" fmla="*/ 3754817 h 4895850"/>
              <a:gd name="connsiteX29" fmla="*/ 4473936 w 5819775"/>
              <a:gd name="connsiteY29" fmla="*/ 3276091 h 4895850"/>
              <a:gd name="connsiteX30" fmla="*/ 4392783 w 5819775"/>
              <a:gd name="connsiteY30" fmla="*/ 3194938 h 4895850"/>
              <a:gd name="connsiteX31" fmla="*/ 5099966 w 5819775"/>
              <a:gd name="connsiteY31" fmla="*/ 2488440 h 4895850"/>
              <a:gd name="connsiteX32" fmla="*/ 5733493 w 5819775"/>
              <a:gd name="connsiteY32" fmla="*/ 1854913 h 4895850"/>
              <a:gd name="connsiteX33" fmla="*/ 5828962 w 5819775"/>
              <a:gd name="connsiteY33" fmla="*/ 1618960 h 4895850"/>
              <a:gd name="connsiteX34" fmla="*/ 5725987 w 5819775"/>
              <a:gd name="connsiteY34" fmla="*/ 1390502 h 4895850"/>
              <a:gd name="connsiteX35" fmla="*/ 290860 w 5819775"/>
              <a:gd name="connsiteY35" fmla="*/ 1655774 h 4895850"/>
              <a:gd name="connsiteX36" fmla="*/ 1579736 w 5819775"/>
              <a:gd name="connsiteY36" fmla="*/ 366898 h 4895850"/>
              <a:gd name="connsiteX37" fmla="*/ 1631561 w 5819775"/>
              <a:gd name="connsiteY37" fmla="*/ 345076 h 4895850"/>
              <a:gd name="connsiteX38" fmla="*/ 1683387 w 5819775"/>
              <a:gd name="connsiteY38" fmla="*/ 366898 h 4895850"/>
              <a:gd name="connsiteX39" fmla="*/ 2228264 w 5819775"/>
              <a:gd name="connsiteY39" fmla="*/ 911776 h 4895850"/>
              <a:gd name="connsiteX40" fmla="*/ 828918 w 5819775"/>
              <a:gd name="connsiteY40" fmla="*/ 2296130 h 4895850"/>
              <a:gd name="connsiteX41" fmla="*/ 284040 w 5819775"/>
              <a:gd name="connsiteY41" fmla="*/ 1751252 h 4895850"/>
              <a:gd name="connsiteX42" fmla="*/ 290860 w 5819775"/>
              <a:gd name="connsiteY42" fmla="*/ 1655774 h 4895850"/>
              <a:gd name="connsiteX43" fmla="*/ 2574022 w 5819775"/>
              <a:gd name="connsiteY43" fmla="*/ 4601799 h 4895850"/>
              <a:gd name="connsiteX44" fmla="*/ 2537198 w 5819775"/>
              <a:gd name="connsiteY44" fmla="*/ 4586798 h 4895850"/>
              <a:gd name="connsiteX45" fmla="*/ 1483581 w 5819775"/>
              <a:gd name="connsiteY45" fmla="*/ 3533866 h 4895850"/>
              <a:gd name="connsiteX46" fmla="*/ 1468579 w 5819775"/>
              <a:gd name="connsiteY46" fmla="*/ 3497042 h 4895850"/>
              <a:gd name="connsiteX47" fmla="*/ 1483581 w 5819775"/>
              <a:gd name="connsiteY47" fmla="*/ 3460218 h 4895850"/>
              <a:gd name="connsiteX48" fmla="*/ 1520404 w 5819775"/>
              <a:gd name="connsiteY48" fmla="*/ 3423395 h 4895850"/>
              <a:gd name="connsiteX49" fmla="*/ 1520404 w 5819775"/>
              <a:gd name="connsiteY49" fmla="*/ 3423395 h 4895850"/>
              <a:gd name="connsiteX50" fmla="*/ 1594052 w 5819775"/>
              <a:gd name="connsiteY50" fmla="*/ 3349747 h 4895850"/>
              <a:gd name="connsiteX51" fmla="*/ 1763178 w 5819775"/>
              <a:gd name="connsiteY51" fmla="*/ 3180621 h 4895850"/>
              <a:gd name="connsiteX52" fmla="*/ 1770683 w 5819775"/>
              <a:gd name="connsiteY52" fmla="*/ 3173116 h 4895850"/>
              <a:gd name="connsiteX53" fmla="*/ 1800011 w 5819775"/>
              <a:gd name="connsiteY53" fmla="*/ 3165610 h 4895850"/>
              <a:gd name="connsiteX54" fmla="*/ 1836834 w 5819775"/>
              <a:gd name="connsiteY54" fmla="*/ 3180612 h 4895850"/>
              <a:gd name="connsiteX55" fmla="*/ 2890442 w 5819775"/>
              <a:gd name="connsiteY55" fmla="*/ 4233544 h 4895850"/>
              <a:gd name="connsiteX56" fmla="*/ 2890442 w 5819775"/>
              <a:gd name="connsiteY56" fmla="*/ 4307191 h 4895850"/>
              <a:gd name="connsiteX57" fmla="*/ 2764960 w 5819775"/>
              <a:gd name="connsiteY57" fmla="*/ 4432673 h 4895850"/>
              <a:gd name="connsiteX58" fmla="*/ 2610836 w 5819775"/>
              <a:gd name="connsiteY58" fmla="*/ 4587474 h 4895850"/>
              <a:gd name="connsiteX59" fmla="*/ 2574022 w 5819775"/>
              <a:gd name="connsiteY59" fmla="*/ 4601799 h 4895850"/>
              <a:gd name="connsiteX60" fmla="*/ 4252984 w 5819775"/>
              <a:gd name="connsiteY60" fmla="*/ 3556373 h 4895850"/>
              <a:gd name="connsiteX61" fmla="*/ 3206872 w 5819775"/>
              <a:gd name="connsiteY61" fmla="*/ 4609296 h 4895850"/>
              <a:gd name="connsiteX62" fmla="*/ 3170049 w 5819775"/>
              <a:gd name="connsiteY62" fmla="*/ 4631117 h 4895850"/>
              <a:gd name="connsiteX63" fmla="*/ 3155047 w 5819775"/>
              <a:gd name="connsiteY63" fmla="*/ 4623612 h 4895850"/>
              <a:gd name="connsiteX64" fmla="*/ 3059578 w 5819775"/>
              <a:gd name="connsiteY64" fmla="*/ 4528142 h 4895850"/>
              <a:gd name="connsiteX65" fmla="*/ 3081400 w 5819775"/>
              <a:gd name="connsiteY65" fmla="*/ 4506321 h 4895850"/>
              <a:gd name="connsiteX66" fmla="*/ 3081400 w 5819775"/>
              <a:gd name="connsiteY66" fmla="*/ 4506321 h 4895850"/>
              <a:gd name="connsiteX67" fmla="*/ 3103221 w 5819775"/>
              <a:gd name="connsiteY67" fmla="*/ 4476993 h 4895850"/>
              <a:gd name="connsiteX68" fmla="*/ 3125043 w 5819775"/>
              <a:gd name="connsiteY68" fmla="*/ 4455171 h 4895850"/>
              <a:gd name="connsiteX69" fmla="*/ 3132549 w 5819775"/>
              <a:gd name="connsiteY69" fmla="*/ 4433349 h 4895850"/>
              <a:gd name="connsiteX70" fmla="*/ 3154370 w 5819775"/>
              <a:gd name="connsiteY70" fmla="*/ 4396526 h 4895850"/>
              <a:gd name="connsiteX71" fmla="*/ 3154370 w 5819775"/>
              <a:gd name="connsiteY71" fmla="*/ 4396526 h 4895850"/>
              <a:gd name="connsiteX72" fmla="*/ 3080723 w 5819775"/>
              <a:gd name="connsiteY72" fmla="*/ 4043272 h 4895850"/>
              <a:gd name="connsiteX73" fmla="*/ 2028458 w 5819775"/>
              <a:gd name="connsiteY73" fmla="*/ 2981482 h 4895850"/>
              <a:gd name="connsiteX74" fmla="*/ 1976633 w 5819775"/>
              <a:gd name="connsiteY74" fmla="*/ 2937153 h 4895850"/>
              <a:gd name="connsiteX75" fmla="*/ 1954811 w 5819775"/>
              <a:gd name="connsiteY75" fmla="*/ 2929647 h 4895850"/>
              <a:gd name="connsiteX76" fmla="*/ 1917987 w 5819775"/>
              <a:gd name="connsiteY76" fmla="*/ 2907826 h 4895850"/>
              <a:gd name="connsiteX77" fmla="*/ 1896166 w 5819775"/>
              <a:gd name="connsiteY77" fmla="*/ 2900320 h 4895850"/>
              <a:gd name="connsiteX78" fmla="*/ 1859342 w 5819775"/>
              <a:gd name="connsiteY78" fmla="*/ 2892814 h 4895850"/>
              <a:gd name="connsiteX79" fmla="*/ 1837520 w 5819775"/>
              <a:gd name="connsiteY79" fmla="*/ 2892814 h 4895850"/>
              <a:gd name="connsiteX80" fmla="*/ 1793191 w 5819775"/>
              <a:gd name="connsiteY80" fmla="*/ 2885308 h 4895850"/>
              <a:gd name="connsiteX81" fmla="*/ 1756367 w 5819775"/>
              <a:gd name="connsiteY81" fmla="*/ 2885308 h 4895850"/>
              <a:gd name="connsiteX82" fmla="*/ 1727040 w 5819775"/>
              <a:gd name="connsiteY82" fmla="*/ 2885308 h 4895850"/>
              <a:gd name="connsiteX83" fmla="*/ 1675214 w 5819775"/>
              <a:gd name="connsiteY83" fmla="*/ 2900310 h 4895850"/>
              <a:gd name="connsiteX84" fmla="*/ 1667709 w 5819775"/>
              <a:gd name="connsiteY84" fmla="*/ 2900310 h 4895850"/>
              <a:gd name="connsiteX85" fmla="*/ 1557228 w 5819775"/>
              <a:gd name="connsiteY85" fmla="*/ 2966461 h 4895850"/>
              <a:gd name="connsiteX86" fmla="*/ 1535406 w 5819775"/>
              <a:gd name="connsiteY86" fmla="*/ 2988283 h 4895850"/>
              <a:gd name="connsiteX87" fmla="*/ 1027352 w 5819775"/>
              <a:gd name="connsiteY87" fmla="*/ 2480229 h 4895850"/>
              <a:gd name="connsiteX88" fmla="*/ 2419212 w 5819775"/>
              <a:gd name="connsiteY88" fmla="*/ 1110191 h 4895850"/>
              <a:gd name="connsiteX89" fmla="*/ 2684493 w 5819775"/>
              <a:gd name="connsiteY89" fmla="*/ 1375472 h 4895850"/>
              <a:gd name="connsiteX90" fmla="*/ 1947991 w 5819775"/>
              <a:gd name="connsiteY90" fmla="*/ 2111974 h 4895850"/>
              <a:gd name="connsiteX91" fmla="*/ 1947991 w 5819775"/>
              <a:gd name="connsiteY91" fmla="*/ 2517053 h 4895850"/>
              <a:gd name="connsiteX92" fmla="*/ 2235094 w 5819775"/>
              <a:gd name="connsiteY92" fmla="*/ 2804155 h 4895850"/>
              <a:gd name="connsiteX93" fmla="*/ 2279423 w 5819775"/>
              <a:gd name="connsiteY93" fmla="*/ 2833483 h 4895850"/>
              <a:gd name="connsiteX94" fmla="*/ 2426727 w 5819775"/>
              <a:gd name="connsiteY94" fmla="*/ 2877812 h 4895850"/>
              <a:gd name="connsiteX95" fmla="*/ 2478553 w 5819775"/>
              <a:gd name="connsiteY95" fmla="*/ 2870307 h 4895850"/>
              <a:gd name="connsiteX96" fmla="*/ 2486058 w 5819775"/>
              <a:gd name="connsiteY96" fmla="*/ 2870307 h 4895850"/>
              <a:gd name="connsiteX97" fmla="*/ 2530388 w 5819775"/>
              <a:gd name="connsiteY97" fmla="*/ 2855305 h 4895850"/>
              <a:gd name="connsiteX98" fmla="*/ 2537894 w 5819775"/>
              <a:gd name="connsiteY98" fmla="*/ 2855305 h 4895850"/>
              <a:gd name="connsiteX99" fmla="*/ 2582223 w 5819775"/>
              <a:gd name="connsiteY99" fmla="*/ 2833483 h 4895850"/>
              <a:gd name="connsiteX100" fmla="*/ 2589729 w 5819775"/>
              <a:gd name="connsiteY100" fmla="*/ 2825977 h 4895850"/>
              <a:gd name="connsiteX101" fmla="*/ 2634058 w 5819775"/>
              <a:gd name="connsiteY101" fmla="*/ 2789153 h 4895850"/>
              <a:gd name="connsiteX102" fmla="*/ 3112784 w 5819775"/>
              <a:gd name="connsiteY102" fmla="*/ 2310427 h 4895850"/>
              <a:gd name="connsiteX103" fmla="*/ 4246869 w 5819775"/>
              <a:gd name="connsiteY103" fmla="*/ 3444512 h 4895850"/>
              <a:gd name="connsiteX104" fmla="*/ 4261871 w 5819775"/>
              <a:gd name="connsiteY104" fmla="*/ 3459513 h 4895850"/>
              <a:gd name="connsiteX105" fmla="*/ 4252984 w 5819775"/>
              <a:gd name="connsiteY105" fmla="*/ 3556373 h 4895850"/>
              <a:gd name="connsiteX106" fmla="*/ 4194329 w 5819775"/>
              <a:gd name="connsiteY106" fmla="*/ 3003990 h 4895850"/>
              <a:gd name="connsiteX107" fmla="*/ 3310523 w 5819775"/>
              <a:gd name="connsiteY107" fmla="*/ 2120184 h 4895850"/>
              <a:gd name="connsiteX108" fmla="*/ 3436006 w 5819775"/>
              <a:gd name="connsiteY108" fmla="*/ 1994702 h 4895850"/>
              <a:gd name="connsiteX109" fmla="*/ 3472830 w 5819775"/>
              <a:gd name="connsiteY109" fmla="*/ 1899233 h 4895850"/>
              <a:gd name="connsiteX110" fmla="*/ 3436006 w 5819775"/>
              <a:gd name="connsiteY110" fmla="*/ 1803764 h 4895850"/>
              <a:gd name="connsiteX111" fmla="*/ 3244382 w 5819775"/>
              <a:gd name="connsiteY111" fmla="*/ 1803764 h 4895850"/>
              <a:gd name="connsiteX112" fmla="*/ 3023431 w 5819775"/>
              <a:gd name="connsiteY112" fmla="*/ 2024715 h 4895850"/>
              <a:gd name="connsiteX113" fmla="*/ 2449225 w 5819775"/>
              <a:gd name="connsiteY113" fmla="*/ 2598920 h 4895850"/>
              <a:gd name="connsiteX114" fmla="*/ 2434223 w 5819775"/>
              <a:gd name="connsiteY114" fmla="*/ 2613922 h 4895850"/>
              <a:gd name="connsiteX115" fmla="*/ 2434223 w 5819775"/>
              <a:gd name="connsiteY115" fmla="*/ 2613922 h 4895850"/>
              <a:gd name="connsiteX116" fmla="*/ 2147121 w 5819775"/>
              <a:gd name="connsiteY116" fmla="*/ 2326819 h 4895850"/>
              <a:gd name="connsiteX117" fmla="*/ 2139615 w 5819775"/>
              <a:gd name="connsiteY117" fmla="*/ 2311818 h 4895850"/>
              <a:gd name="connsiteX118" fmla="*/ 2147121 w 5819775"/>
              <a:gd name="connsiteY118" fmla="*/ 2296816 h 4895850"/>
              <a:gd name="connsiteX119" fmla="*/ 3436006 w 5819775"/>
              <a:gd name="connsiteY119" fmla="*/ 1007931 h 4895850"/>
              <a:gd name="connsiteX120" fmla="*/ 4201835 w 5819775"/>
              <a:gd name="connsiteY120" fmla="*/ 1773760 h 4895850"/>
              <a:gd name="connsiteX121" fmla="*/ 4812864 w 5819775"/>
              <a:gd name="connsiteY121" fmla="*/ 2384789 h 4895850"/>
              <a:gd name="connsiteX122" fmla="*/ 4194329 w 5819775"/>
              <a:gd name="connsiteY122" fmla="*/ 3003990 h 4895850"/>
              <a:gd name="connsiteX123" fmla="*/ 5534363 w 5819775"/>
              <a:gd name="connsiteY123" fmla="*/ 1663279 h 4895850"/>
              <a:gd name="connsiteX124" fmla="*/ 4996991 w 5819775"/>
              <a:gd name="connsiteY124" fmla="*/ 2200651 h 4895850"/>
              <a:gd name="connsiteX125" fmla="*/ 3884729 w 5819775"/>
              <a:gd name="connsiteY125" fmla="*/ 1088398 h 4895850"/>
              <a:gd name="connsiteX126" fmla="*/ 3619448 w 5819775"/>
              <a:gd name="connsiteY126" fmla="*/ 823117 h 4895850"/>
              <a:gd name="connsiteX127" fmla="*/ 4156820 w 5819775"/>
              <a:gd name="connsiteY127" fmla="*/ 285745 h 4895850"/>
              <a:gd name="connsiteX128" fmla="*/ 4201149 w 5819775"/>
              <a:gd name="connsiteY128" fmla="*/ 270743 h 4895850"/>
              <a:gd name="connsiteX129" fmla="*/ 4245478 w 5819775"/>
              <a:gd name="connsiteY129" fmla="*/ 285745 h 4895850"/>
              <a:gd name="connsiteX130" fmla="*/ 5541860 w 5819775"/>
              <a:gd name="connsiteY130" fmla="*/ 1582126 h 4895850"/>
              <a:gd name="connsiteX131" fmla="*/ 5556861 w 5819775"/>
              <a:gd name="connsiteY131" fmla="*/ 1626456 h 4895850"/>
              <a:gd name="connsiteX132" fmla="*/ 5534363 w 5819775"/>
              <a:gd name="connsiteY132" fmla="*/ 1663279 h 489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5819775" h="4895850">
                <a:moveTo>
                  <a:pt x="5725987" y="1390502"/>
                </a:moveTo>
                <a:lnTo>
                  <a:pt x="4429606" y="94112"/>
                </a:lnTo>
                <a:cubicBezTo>
                  <a:pt x="4304124" y="-31371"/>
                  <a:pt x="4090678" y="-31371"/>
                  <a:pt x="3965881" y="94112"/>
                </a:cubicBezTo>
                <a:lnTo>
                  <a:pt x="3332355" y="727639"/>
                </a:lnTo>
                <a:lnTo>
                  <a:pt x="2875450" y="1184543"/>
                </a:lnTo>
                <a:lnTo>
                  <a:pt x="2514700" y="823793"/>
                </a:lnTo>
                <a:cubicBezTo>
                  <a:pt x="2514700" y="823793"/>
                  <a:pt x="2514700" y="823793"/>
                  <a:pt x="2507194" y="816288"/>
                </a:cubicBezTo>
                <a:cubicBezTo>
                  <a:pt x="2507194" y="816288"/>
                  <a:pt x="2507194" y="816288"/>
                  <a:pt x="2499689" y="808782"/>
                </a:cubicBezTo>
                <a:lnTo>
                  <a:pt x="1858656" y="167750"/>
                </a:lnTo>
                <a:cubicBezTo>
                  <a:pt x="1726354" y="35447"/>
                  <a:pt x="1505402" y="35447"/>
                  <a:pt x="1372424" y="167750"/>
                </a:cubicBezTo>
                <a:lnTo>
                  <a:pt x="99227" y="1464150"/>
                </a:lnTo>
                <a:cubicBezTo>
                  <a:pt x="-33076" y="1596452"/>
                  <a:pt x="-33076" y="1817403"/>
                  <a:pt x="99227" y="1950382"/>
                </a:cubicBezTo>
                <a:lnTo>
                  <a:pt x="740259" y="2591415"/>
                </a:lnTo>
                <a:cubicBezTo>
                  <a:pt x="740259" y="2591415"/>
                  <a:pt x="740259" y="2591415"/>
                  <a:pt x="747765" y="2598920"/>
                </a:cubicBezTo>
                <a:cubicBezTo>
                  <a:pt x="747765" y="2598920"/>
                  <a:pt x="747765" y="2598920"/>
                  <a:pt x="755271" y="2606426"/>
                </a:cubicBezTo>
                <a:lnTo>
                  <a:pt x="1351974" y="3203129"/>
                </a:lnTo>
                <a:lnTo>
                  <a:pt x="1330152" y="3224951"/>
                </a:lnTo>
                <a:cubicBezTo>
                  <a:pt x="1315150" y="3239953"/>
                  <a:pt x="1308330" y="3254278"/>
                  <a:pt x="1300825" y="3269280"/>
                </a:cubicBezTo>
                <a:cubicBezTo>
                  <a:pt x="1242179" y="3327925"/>
                  <a:pt x="1205355" y="3409079"/>
                  <a:pt x="1205355" y="3497737"/>
                </a:cubicBezTo>
                <a:cubicBezTo>
                  <a:pt x="1205355" y="3586396"/>
                  <a:pt x="1242179" y="3666863"/>
                  <a:pt x="1300825" y="3726194"/>
                </a:cubicBezTo>
                <a:lnTo>
                  <a:pt x="2353756" y="4779126"/>
                </a:lnTo>
                <a:cubicBezTo>
                  <a:pt x="2412402" y="4837772"/>
                  <a:pt x="2501060" y="4874595"/>
                  <a:pt x="2582213" y="4874595"/>
                </a:cubicBezTo>
                <a:cubicBezTo>
                  <a:pt x="2670863" y="4874595"/>
                  <a:pt x="2751339" y="4837772"/>
                  <a:pt x="2810671" y="4779126"/>
                </a:cubicBezTo>
                <a:lnTo>
                  <a:pt x="2869316" y="4720481"/>
                </a:lnTo>
                <a:lnTo>
                  <a:pt x="2972291" y="4823455"/>
                </a:lnTo>
                <a:lnTo>
                  <a:pt x="2979796" y="4830961"/>
                </a:lnTo>
                <a:cubicBezTo>
                  <a:pt x="3016620" y="4867785"/>
                  <a:pt x="3090277" y="4904608"/>
                  <a:pt x="3178926" y="4904608"/>
                </a:cubicBezTo>
                <a:cubicBezTo>
                  <a:pt x="3237572" y="4904608"/>
                  <a:pt x="3318724" y="4889606"/>
                  <a:pt x="3407383" y="4801634"/>
                </a:cubicBezTo>
                <a:lnTo>
                  <a:pt x="4452114" y="3754817"/>
                </a:lnTo>
                <a:cubicBezTo>
                  <a:pt x="4628736" y="3578195"/>
                  <a:pt x="4577596" y="3394067"/>
                  <a:pt x="4473936" y="3276091"/>
                </a:cubicBezTo>
                <a:lnTo>
                  <a:pt x="4392783" y="3194938"/>
                </a:lnTo>
                <a:lnTo>
                  <a:pt x="5099966" y="2488440"/>
                </a:lnTo>
                <a:lnTo>
                  <a:pt x="5733493" y="1854913"/>
                </a:lnTo>
                <a:cubicBezTo>
                  <a:pt x="5792139" y="1796267"/>
                  <a:pt x="5828962" y="1707609"/>
                  <a:pt x="5828962" y="1618960"/>
                </a:cubicBezTo>
                <a:cubicBezTo>
                  <a:pt x="5821466" y="1537797"/>
                  <a:pt x="5784642" y="1449824"/>
                  <a:pt x="5725987" y="1390502"/>
                </a:cubicBezTo>
                <a:close/>
                <a:moveTo>
                  <a:pt x="290860" y="1655774"/>
                </a:moveTo>
                <a:lnTo>
                  <a:pt x="1579736" y="366898"/>
                </a:lnTo>
                <a:cubicBezTo>
                  <a:pt x="1594737" y="351896"/>
                  <a:pt x="1609063" y="345076"/>
                  <a:pt x="1631561" y="345076"/>
                </a:cubicBezTo>
                <a:cubicBezTo>
                  <a:pt x="1654069" y="345076"/>
                  <a:pt x="1668385" y="352582"/>
                  <a:pt x="1683387" y="366898"/>
                </a:cubicBezTo>
                <a:lnTo>
                  <a:pt x="2228264" y="911776"/>
                </a:lnTo>
                <a:lnTo>
                  <a:pt x="828918" y="2296130"/>
                </a:lnTo>
                <a:lnTo>
                  <a:pt x="284040" y="1751252"/>
                </a:lnTo>
                <a:cubicBezTo>
                  <a:pt x="260847" y="1729431"/>
                  <a:pt x="260847" y="1685101"/>
                  <a:pt x="290860" y="1655774"/>
                </a:cubicBezTo>
                <a:close/>
                <a:moveTo>
                  <a:pt x="2574022" y="4601799"/>
                </a:moveTo>
                <a:cubicBezTo>
                  <a:pt x="2566516" y="4601799"/>
                  <a:pt x="2552200" y="4601799"/>
                  <a:pt x="2537198" y="4586798"/>
                </a:cubicBezTo>
                <a:lnTo>
                  <a:pt x="1483581" y="3533866"/>
                </a:lnTo>
                <a:cubicBezTo>
                  <a:pt x="1468579" y="3518864"/>
                  <a:pt x="1468579" y="3504538"/>
                  <a:pt x="1468579" y="3497042"/>
                </a:cubicBezTo>
                <a:cubicBezTo>
                  <a:pt x="1468579" y="3489536"/>
                  <a:pt x="1468579" y="3475220"/>
                  <a:pt x="1483581" y="3460218"/>
                </a:cubicBezTo>
                <a:lnTo>
                  <a:pt x="1520404" y="3423395"/>
                </a:lnTo>
                <a:lnTo>
                  <a:pt x="1520404" y="3423395"/>
                </a:lnTo>
                <a:lnTo>
                  <a:pt x="1594052" y="3349747"/>
                </a:lnTo>
                <a:lnTo>
                  <a:pt x="1763178" y="3180621"/>
                </a:lnTo>
                <a:lnTo>
                  <a:pt x="1770683" y="3173116"/>
                </a:lnTo>
                <a:cubicBezTo>
                  <a:pt x="1778189" y="3165610"/>
                  <a:pt x="1792505" y="3165610"/>
                  <a:pt x="1800011" y="3165610"/>
                </a:cubicBezTo>
                <a:cubicBezTo>
                  <a:pt x="1807516" y="3165610"/>
                  <a:pt x="1821833" y="3165610"/>
                  <a:pt x="1836834" y="3180612"/>
                </a:cubicBezTo>
                <a:lnTo>
                  <a:pt x="2890442" y="4233544"/>
                </a:lnTo>
                <a:cubicBezTo>
                  <a:pt x="2912264" y="4255365"/>
                  <a:pt x="2912264" y="4292189"/>
                  <a:pt x="2890442" y="4307191"/>
                </a:cubicBezTo>
                <a:lnTo>
                  <a:pt x="2764960" y="4432673"/>
                </a:lnTo>
                <a:lnTo>
                  <a:pt x="2610836" y="4587474"/>
                </a:lnTo>
                <a:cubicBezTo>
                  <a:pt x="2595844" y="4601799"/>
                  <a:pt x="2580842" y="4601799"/>
                  <a:pt x="2574022" y="4601799"/>
                </a:cubicBezTo>
                <a:close/>
                <a:moveTo>
                  <a:pt x="4252984" y="3556373"/>
                </a:moveTo>
                <a:lnTo>
                  <a:pt x="3206872" y="4609296"/>
                </a:lnTo>
                <a:cubicBezTo>
                  <a:pt x="3185051" y="4631117"/>
                  <a:pt x="3177545" y="4631117"/>
                  <a:pt x="3170049" y="4631117"/>
                </a:cubicBezTo>
                <a:cubicBezTo>
                  <a:pt x="3170049" y="4631117"/>
                  <a:pt x="3162543" y="4631117"/>
                  <a:pt x="3155047" y="4623612"/>
                </a:cubicBezTo>
                <a:lnTo>
                  <a:pt x="3059578" y="4528142"/>
                </a:lnTo>
                <a:lnTo>
                  <a:pt x="3081400" y="4506321"/>
                </a:lnTo>
                <a:lnTo>
                  <a:pt x="3081400" y="4506321"/>
                </a:lnTo>
                <a:cubicBezTo>
                  <a:pt x="3088905" y="4498815"/>
                  <a:pt x="3096401" y="4491319"/>
                  <a:pt x="3103221" y="4476993"/>
                </a:cubicBezTo>
                <a:cubicBezTo>
                  <a:pt x="3110727" y="4469487"/>
                  <a:pt x="3118223" y="4461991"/>
                  <a:pt x="3125043" y="4455171"/>
                </a:cubicBezTo>
                <a:cubicBezTo>
                  <a:pt x="3132549" y="4447665"/>
                  <a:pt x="3132549" y="4440169"/>
                  <a:pt x="3132549" y="4433349"/>
                </a:cubicBezTo>
                <a:cubicBezTo>
                  <a:pt x="3140055" y="4418348"/>
                  <a:pt x="3147551" y="4411528"/>
                  <a:pt x="3154370" y="4396526"/>
                </a:cubicBezTo>
                <a:lnTo>
                  <a:pt x="3154370" y="4396526"/>
                </a:lnTo>
                <a:cubicBezTo>
                  <a:pt x="3198700" y="4278549"/>
                  <a:pt x="3176192" y="4138751"/>
                  <a:pt x="3080723" y="4043272"/>
                </a:cubicBezTo>
                <a:lnTo>
                  <a:pt x="2028458" y="2981482"/>
                </a:lnTo>
                <a:cubicBezTo>
                  <a:pt x="2013456" y="2966480"/>
                  <a:pt x="1999131" y="2952155"/>
                  <a:pt x="1976633" y="2937153"/>
                </a:cubicBezTo>
                <a:cubicBezTo>
                  <a:pt x="1969127" y="2929647"/>
                  <a:pt x="1961631" y="2929647"/>
                  <a:pt x="1954811" y="2929647"/>
                </a:cubicBezTo>
                <a:cubicBezTo>
                  <a:pt x="1939809" y="2922142"/>
                  <a:pt x="1932989" y="2914645"/>
                  <a:pt x="1917987" y="2907826"/>
                </a:cubicBezTo>
                <a:cubicBezTo>
                  <a:pt x="1910482" y="2907826"/>
                  <a:pt x="1902985" y="2900320"/>
                  <a:pt x="1896166" y="2900320"/>
                </a:cubicBezTo>
                <a:cubicBezTo>
                  <a:pt x="1881164" y="2892814"/>
                  <a:pt x="1874344" y="2892814"/>
                  <a:pt x="1859342" y="2892814"/>
                </a:cubicBezTo>
                <a:cubicBezTo>
                  <a:pt x="1851836" y="2892814"/>
                  <a:pt x="1844340" y="2892814"/>
                  <a:pt x="1837520" y="2892814"/>
                </a:cubicBezTo>
                <a:cubicBezTo>
                  <a:pt x="1822518" y="2892814"/>
                  <a:pt x="1808193" y="2885308"/>
                  <a:pt x="1793191" y="2885308"/>
                </a:cubicBezTo>
                <a:cubicBezTo>
                  <a:pt x="1778189" y="2885308"/>
                  <a:pt x="1771369" y="2885308"/>
                  <a:pt x="1756367" y="2885308"/>
                </a:cubicBezTo>
                <a:cubicBezTo>
                  <a:pt x="1748861" y="2885308"/>
                  <a:pt x="1734545" y="2885308"/>
                  <a:pt x="1727040" y="2885308"/>
                </a:cubicBezTo>
                <a:cubicBezTo>
                  <a:pt x="1705218" y="2885308"/>
                  <a:pt x="1690216" y="2892814"/>
                  <a:pt x="1675214" y="2900310"/>
                </a:cubicBezTo>
                <a:lnTo>
                  <a:pt x="1667709" y="2900310"/>
                </a:lnTo>
                <a:cubicBezTo>
                  <a:pt x="1630885" y="2915312"/>
                  <a:pt x="1594061" y="2937134"/>
                  <a:pt x="1557228" y="2966461"/>
                </a:cubicBezTo>
                <a:lnTo>
                  <a:pt x="1535406" y="2988283"/>
                </a:lnTo>
                <a:lnTo>
                  <a:pt x="1027352" y="2480229"/>
                </a:lnTo>
                <a:lnTo>
                  <a:pt x="2419212" y="1110191"/>
                </a:lnTo>
                <a:lnTo>
                  <a:pt x="2684493" y="1375472"/>
                </a:lnTo>
                <a:lnTo>
                  <a:pt x="1947991" y="2111974"/>
                </a:lnTo>
                <a:cubicBezTo>
                  <a:pt x="1852522" y="2207443"/>
                  <a:pt x="1808193" y="2377254"/>
                  <a:pt x="1947991" y="2517053"/>
                </a:cubicBezTo>
                <a:lnTo>
                  <a:pt x="2235094" y="2804155"/>
                </a:lnTo>
                <a:cubicBezTo>
                  <a:pt x="2250096" y="2819157"/>
                  <a:pt x="2264421" y="2825977"/>
                  <a:pt x="2279423" y="2833483"/>
                </a:cubicBezTo>
                <a:cubicBezTo>
                  <a:pt x="2323752" y="2862810"/>
                  <a:pt x="2374892" y="2877812"/>
                  <a:pt x="2426727" y="2877812"/>
                </a:cubicBezTo>
                <a:cubicBezTo>
                  <a:pt x="2441729" y="2877812"/>
                  <a:pt x="2456055" y="2877812"/>
                  <a:pt x="2478553" y="2870307"/>
                </a:cubicBezTo>
                <a:cubicBezTo>
                  <a:pt x="2478553" y="2870307"/>
                  <a:pt x="2478553" y="2870307"/>
                  <a:pt x="2486058" y="2870307"/>
                </a:cubicBezTo>
                <a:cubicBezTo>
                  <a:pt x="2501060" y="2870307"/>
                  <a:pt x="2515386" y="2862801"/>
                  <a:pt x="2530388" y="2855305"/>
                </a:cubicBezTo>
                <a:lnTo>
                  <a:pt x="2537894" y="2855305"/>
                </a:lnTo>
                <a:cubicBezTo>
                  <a:pt x="2552895" y="2847799"/>
                  <a:pt x="2567221" y="2840303"/>
                  <a:pt x="2582223" y="2833483"/>
                </a:cubicBezTo>
                <a:cubicBezTo>
                  <a:pt x="2582223" y="2833483"/>
                  <a:pt x="2589729" y="2833483"/>
                  <a:pt x="2589729" y="2825977"/>
                </a:cubicBezTo>
                <a:cubicBezTo>
                  <a:pt x="2604730" y="2818471"/>
                  <a:pt x="2619056" y="2804155"/>
                  <a:pt x="2634058" y="2789153"/>
                </a:cubicBezTo>
                <a:lnTo>
                  <a:pt x="3112784" y="2310427"/>
                </a:lnTo>
                <a:lnTo>
                  <a:pt x="4246869" y="3444512"/>
                </a:lnTo>
                <a:lnTo>
                  <a:pt x="4261871" y="3459513"/>
                </a:lnTo>
                <a:cubicBezTo>
                  <a:pt x="4289808" y="3482716"/>
                  <a:pt x="4304810" y="3504538"/>
                  <a:pt x="4252984" y="3556373"/>
                </a:cubicBezTo>
                <a:close/>
                <a:moveTo>
                  <a:pt x="4194329" y="3003990"/>
                </a:moveTo>
                <a:lnTo>
                  <a:pt x="3310523" y="2120184"/>
                </a:lnTo>
                <a:lnTo>
                  <a:pt x="3436006" y="1994702"/>
                </a:lnTo>
                <a:cubicBezTo>
                  <a:pt x="3465333" y="1965374"/>
                  <a:pt x="3472830" y="1936056"/>
                  <a:pt x="3472830" y="1899233"/>
                </a:cubicBezTo>
                <a:cubicBezTo>
                  <a:pt x="3472830" y="1862409"/>
                  <a:pt x="3457828" y="1833082"/>
                  <a:pt x="3436006" y="1803764"/>
                </a:cubicBezTo>
                <a:cubicBezTo>
                  <a:pt x="3384180" y="1751938"/>
                  <a:pt x="3296207" y="1751938"/>
                  <a:pt x="3244382" y="1803764"/>
                </a:cubicBezTo>
                <a:lnTo>
                  <a:pt x="3023431" y="2024715"/>
                </a:lnTo>
                <a:lnTo>
                  <a:pt x="2449225" y="2598920"/>
                </a:lnTo>
                <a:cubicBezTo>
                  <a:pt x="2441720" y="2606426"/>
                  <a:pt x="2434223" y="2606426"/>
                  <a:pt x="2434223" y="2613922"/>
                </a:cubicBezTo>
                <a:lnTo>
                  <a:pt x="2434223" y="2613922"/>
                </a:lnTo>
                <a:lnTo>
                  <a:pt x="2147121" y="2326819"/>
                </a:lnTo>
                <a:cubicBezTo>
                  <a:pt x="2139615" y="2319314"/>
                  <a:pt x="2139615" y="2319314"/>
                  <a:pt x="2139615" y="2311818"/>
                </a:cubicBezTo>
                <a:cubicBezTo>
                  <a:pt x="2139615" y="2304312"/>
                  <a:pt x="2147121" y="2304312"/>
                  <a:pt x="2147121" y="2296816"/>
                </a:cubicBezTo>
                <a:lnTo>
                  <a:pt x="3436006" y="1007931"/>
                </a:lnTo>
                <a:lnTo>
                  <a:pt x="4201835" y="1773760"/>
                </a:lnTo>
                <a:lnTo>
                  <a:pt x="4812864" y="2384789"/>
                </a:lnTo>
                <a:lnTo>
                  <a:pt x="4194329" y="3003990"/>
                </a:lnTo>
                <a:close/>
                <a:moveTo>
                  <a:pt x="5534363" y="1663279"/>
                </a:moveTo>
                <a:lnTo>
                  <a:pt x="4996991" y="2200651"/>
                </a:lnTo>
                <a:lnTo>
                  <a:pt x="3884729" y="1088398"/>
                </a:lnTo>
                <a:lnTo>
                  <a:pt x="3619448" y="823117"/>
                </a:lnTo>
                <a:lnTo>
                  <a:pt x="4156820" y="285745"/>
                </a:lnTo>
                <a:cubicBezTo>
                  <a:pt x="4171821" y="270743"/>
                  <a:pt x="4186147" y="270743"/>
                  <a:pt x="4201149" y="270743"/>
                </a:cubicBezTo>
                <a:cubicBezTo>
                  <a:pt x="4208655" y="270743"/>
                  <a:pt x="4230477" y="270743"/>
                  <a:pt x="4245478" y="285745"/>
                </a:cubicBezTo>
                <a:lnTo>
                  <a:pt x="5541860" y="1582126"/>
                </a:lnTo>
                <a:cubicBezTo>
                  <a:pt x="5556861" y="1597128"/>
                  <a:pt x="5556861" y="1611454"/>
                  <a:pt x="5556861" y="1626456"/>
                </a:cubicBezTo>
                <a:cubicBezTo>
                  <a:pt x="5549365" y="1633952"/>
                  <a:pt x="5549365" y="1648277"/>
                  <a:pt x="5534363" y="166327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5" name="Forma libre 424">
            <a:extLst>
              <a:ext uri="{FF2B5EF4-FFF2-40B4-BE49-F238E27FC236}">
                <a16:creationId xmlns:a16="http://schemas.microsoft.com/office/drawing/2014/main" id="{69C28078-FD55-3E4D-A50B-5073F3AF8066}"/>
              </a:ext>
            </a:extLst>
          </p:cNvPr>
          <p:cNvSpPr/>
          <p:nvPr/>
        </p:nvSpPr>
        <p:spPr>
          <a:xfrm>
            <a:off x="4983499" y="2019434"/>
            <a:ext cx="301831" cy="291967"/>
          </a:xfrm>
          <a:custGeom>
            <a:avLst/>
            <a:gdLst>
              <a:gd name="connsiteX0" fmla="*/ 5382454 w 5829300"/>
              <a:gd name="connsiteY0" fmla="*/ 1944503 h 5638800"/>
              <a:gd name="connsiteX1" fmla="*/ 5104448 w 5829300"/>
              <a:gd name="connsiteY1" fmla="*/ 1944503 h 5638800"/>
              <a:gd name="connsiteX2" fmla="*/ 3017377 w 5829300"/>
              <a:gd name="connsiteY2" fmla="*/ 33054 h 5638800"/>
              <a:gd name="connsiteX3" fmla="*/ 2834297 w 5829300"/>
              <a:gd name="connsiteY3" fmla="*/ 33054 h 5638800"/>
              <a:gd name="connsiteX4" fmla="*/ 710613 w 5829300"/>
              <a:gd name="connsiteY4" fmla="*/ 1944503 h 5638800"/>
              <a:gd name="connsiteX5" fmla="*/ 446846 w 5829300"/>
              <a:gd name="connsiteY5" fmla="*/ 1944503 h 5638800"/>
              <a:gd name="connsiteX6" fmla="*/ 0 w 5829300"/>
              <a:gd name="connsiteY6" fmla="*/ 2391349 h 5638800"/>
              <a:gd name="connsiteX7" fmla="*/ 0 w 5829300"/>
              <a:gd name="connsiteY7" fmla="*/ 2566971 h 5638800"/>
              <a:gd name="connsiteX8" fmla="*/ 227152 w 5829300"/>
              <a:gd name="connsiteY8" fmla="*/ 2954820 h 5638800"/>
              <a:gd name="connsiteX9" fmla="*/ 695697 w 5829300"/>
              <a:gd name="connsiteY9" fmla="*/ 5386352 h 5638800"/>
              <a:gd name="connsiteX10" fmla="*/ 695697 w 5829300"/>
              <a:gd name="connsiteY10" fmla="*/ 5386352 h 5638800"/>
              <a:gd name="connsiteX11" fmla="*/ 1032691 w 5829300"/>
              <a:gd name="connsiteY11" fmla="*/ 5642660 h 5638800"/>
              <a:gd name="connsiteX12" fmla="*/ 4833233 w 5829300"/>
              <a:gd name="connsiteY12" fmla="*/ 5642660 h 5638800"/>
              <a:gd name="connsiteX13" fmla="*/ 5126155 w 5829300"/>
              <a:gd name="connsiteY13" fmla="*/ 5437882 h 5638800"/>
              <a:gd name="connsiteX14" fmla="*/ 5126155 w 5829300"/>
              <a:gd name="connsiteY14" fmla="*/ 5422966 h 5638800"/>
              <a:gd name="connsiteX15" fmla="*/ 5602158 w 5829300"/>
              <a:gd name="connsiteY15" fmla="*/ 2948038 h 5638800"/>
              <a:gd name="connsiteX16" fmla="*/ 5829310 w 5829300"/>
              <a:gd name="connsiteY16" fmla="*/ 2560189 h 5638800"/>
              <a:gd name="connsiteX17" fmla="*/ 5829310 w 5829300"/>
              <a:gd name="connsiteY17" fmla="*/ 2384567 h 5638800"/>
              <a:gd name="connsiteX18" fmla="*/ 5382454 w 5829300"/>
              <a:gd name="connsiteY18" fmla="*/ 1944503 h 5638800"/>
              <a:gd name="connsiteX19" fmla="*/ 2922451 w 5829300"/>
              <a:gd name="connsiteY19" fmla="*/ 311737 h 5638800"/>
              <a:gd name="connsiteX20" fmla="*/ 4701683 w 5829300"/>
              <a:gd name="connsiteY20" fmla="*/ 1937730 h 5638800"/>
              <a:gd name="connsiteX21" fmla="*/ 1113377 w 5829300"/>
              <a:gd name="connsiteY21" fmla="*/ 1937730 h 5638800"/>
              <a:gd name="connsiteX22" fmla="*/ 2922451 w 5829300"/>
              <a:gd name="connsiteY22" fmla="*/ 311737 h 5638800"/>
              <a:gd name="connsiteX23" fmla="*/ 271224 w 5829300"/>
              <a:gd name="connsiteY23" fmla="*/ 2391349 h 5638800"/>
              <a:gd name="connsiteX24" fmla="*/ 446846 w 5829300"/>
              <a:gd name="connsiteY24" fmla="*/ 2215727 h 5638800"/>
              <a:gd name="connsiteX25" fmla="*/ 5382464 w 5829300"/>
              <a:gd name="connsiteY25" fmla="*/ 2215727 h 5638800"/>
              <a:gd name="connsiteX26" fmla="*/ 5558085 w 5829300"/>
              <a:gd name="connsiteY26" fmla="*/ 2391349 h 5638800"/>
              <a:gd name="connsiteX27" fmla="*/ 5558085 w 5829300"/>
              <a:gd name="connsiteY27" fmla="*/ 2566971 h 5638800"/>
              <a:gd name="connsiteX28" fmla="*/ 5382464 w 5829300"/>
              <a:gd name="connsiteY28" fmla="*/ 2742593 h 5638800"/>
              <a:gd name="connsiteX29" fmla="*/ 446846 w 5829300"/>
              <a:gd name="connsiteY29" fmla="*/ 2742593 h 5638800"/>
              <a:gd name="connsiteX30" fmla="*/ 271224 w 5829300"/>
              <a:gd name="connsiteY30" fmla="*/ 2566971 h 5638800"/>
              <a:gd name="connsiteX31" fmla="*/ 271224 w 5829300"/>
              <a:gd name="connsiteY31" fmla="*/ 2391349 h 5638800"/>
              <a:gd name="connsiteX32" fmla="*/ 271224 w 5829300"/>
              <a:gd name="connsiteY32" fmla="*/ 2391349 h 5638800"/>
              <a:gd name="connsiteX33" fmla="*/ 4863065 w 5829300"/>
              <a:gd name="connsiteY33" fmla="*/ 5364654 h 5638800"/>
              <a:gd name="connsiteX34" fmla="*/ 4826451 w 5829300"/>
              <a:gd name="connsiteY34" fmla="*/ 5372112 h 5638800"/>
              <a:gd name="connsiteX35" fmla="*/ 1032691 w 5829300"/>
              <a:gd name="connsiteY35" fmla="*/ 5372112 h 5638800"/>
              <a:gd name="connsiteX36" fmla="*/ 966921 w 5829300"/>
              <a:gd name="connsiteY36" fmla="*/ 5335498 h 5638800"/>
              <a:gd name="connsiteX37" fmla="*/ 512616 w 5829300"/>
              <a:gd name="connsiteY37" fmla="*/ 3007026 h 5638800"/>
              <a:gd name="connsiteX38" fmla="*/ 5316684 w 5829300"/>
              <a:gd name="connsiteY38" fmla="*/ 3007026 h 5638800"/>
              <a:gd name="connsiteX39" fmla="*/ 4863065 w 5829300"/>
              <a:gd name="connsiteY39" fmla="*/ 5364654 h 5638800"/>
              <a:gd name="connsiteX40" fmla="*/ 1340530 w 5829300"/>
              <a:gd name="connsiteY40" fmla="*/ 3804431 h 5638800"/>
              <a:gd name="connsiteX41" fmla="*/ 1472070 w 5829300"/>
              <a:gd name="connsiteY41" fmla="*/ 3672890 h 5638800"/>
              <a:gd name="connsiteX42" fmla="*/ 4298918 w 5829300"/>
              <a:gd name="connsiteY42" fmla="*/ 3672890 h 5638800"/>
              <a:gd name="connsiteX43" fmla="*/ 4430459 w 5829300"/>
              <a:gd name="connsiteY43" fmla="*/ 3804431 h 5638800"/>
              <a:gd name="connsiteX44" fmla="*/ 4298918 w 5829300"/>
              <a:gd name="connsiteY44" fmla="*/ 3935971 h 5638800"/>
              <a:gd name="connsiteX45" fmla="*/ 1479528 w 5829300"/>
              <a:gd name="connsiteY45" fmla="*/ 3935971 h 5638800"/>
              <a:gd name="connsiteX46" fmla="*/ 1340530 w 5829300"/>
              <a:gd name="connsiteY46" fmla="*/ 3804431 h 5638800"/>
              <a:gd name="connsiteX47" fmla="*/ 4283993 w 5829300"/>
              <a:gd name="connsiteY47" fmla="*/ 4559115 h 5638800"/>
              <a:gd name="connsiteX48" fmla="*/ 4152452 w 5829300"/>
              <a:gd name="connsiteY48" fmla="*/ 4690656 h 5638800"/>
              <a:gd name="connsiteX49" fmla="*/ 1640910 w 5829300"/>
              <a:gd name="connsiteY49" fmla="*/ 4690656 h 5638800"/>
              <a:gd name="connsiteX50" fmla="*/ 1509370 w 5829300"/>
              <a:gd name="connsiteY50" fmla="*/ 4559115 h 5638800"/>
              <a:gd name="connsiteX51" fmla="*/ 1640910 w 5829300"/>
              <a:gd name="connsiteY51" fmla="*/ 4427575 h 5638800"/>
              <a:gd name="connsiteX52" fmla="*/ 4145671 w 5829300"/>
              <a:gd name="connsiteY52" fmla="*/ 4427575 h 5638800"/>
              <a:gd name="connsiteX53" fmla="*/ 4283993 w 5829300"/>
              <a:gd name="connsiteY53" fmla="*/ 4559115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5829300" h="5638800">
                <a:moveTo>
                  <a:pt x="5382454" y="1944503"/>
                </a:moveTo>
                <a:lnTo>
                  <a:pt x="5104448" y="1944503"/>
                </a:lnTo>
                <a:lnTo>
                  <a:pt x="3017377" y="33054"/>
                </a:lnTo>
                <a:cubicBezTo>
                  <a:pt x="2965847" y="-11018"/>
                  <a:pt x="2885837" y="-11018"/>
                  <a:pt x="2834297" y="33054"/>
                </a:cubicBezTo>
                <a:lnTo>
                  <a:pt x="710613" y="1944503"/>
                </a:lnTo>
                <a:lnTo>
                  <a:pt x="446846" y="1944503"/>
                </a:lnTo>
                <a:cubicBezTo>
                  <a:pt x="197996" y="1944503"/>
                  <a:pt x="0" y="2142499"/>
                  <a:pt x="0" y="2391349"/>
                </a:cubicBezTo>
                <a:lnTo>
                  <a:pt x="0" y="2566971"/>
                </a:lnTo>
                <a:cubicBezTo>
                  <a:pt x="0" y="2735135"/>
                  <a:pt x="94926" y="2881591"/>
                  <a:pt x="227152" y="2954820"/>
                </a:cubicBezTo>
                <a:lnTo>
                  <a:pt x="695697" y="5386352"/>
                </a:lnTo>
                <a:lnTo>
                  <a:pt x="695697" y="5386352"/>
                </a:lnTo>
                <a:cubicBezTo>
                  <a:pt x="710613" y="5474496"/>
                  <a:pt x="798081" y="5642660"/>
                  <a:pt x="1032691" y="5642660"/>
                </a:cubicBezTo>
                <a:lnTo>
                  <a:pt x="4833233" y="5642660"/>
                </a:lnTo>
                <a:cubicBezTo>
                  <a:pt x="4979699" y="5642660"/>
                  <a:pt x="5089541" y="5561974"/>
                  <a:pt x="5126155" y="5437882"/>
                </a:cubicBezTo>
                <a:cubicBezTo>
                  <a:pt x="5126155" y="5430424"/>
                  <a:pt x="5126155" y="5430424"/>
                  <a:pt x="5126155" y="5422966"/>
                </a:cubicBezTo>
                <a:lnTo>
                  <a:pt x="5602158" y="2948038"/>
                </a:lnTo>
                <a:cubicBezTo>
                  <a:pt x="5733698" y="2867351"/>
                  <a:pt x="5829310" y="2728344"/>
                  <a:pt x="5829310" y="2560189"/>
                </a:cubicBezTo>
                <a:lnTo>
                  <a:pt x="5829310" y="2384567"/>
                </a:lnTo>
                <a:cubicBezTo>
                  <a:pt x="5829300" y="2142499"/>
                  <a:pt x="5631980" y="1944503"/>
                  <a:pt x="5382454" y="1944503"/>
                </a:cubicBezTo>
                <a:close/>
                <a:moveTo>
                  <a:pt x="2922451" y="311737"/>
                </a:moveTo>
                <a:lnTo>
                  <a:pt x="4701683" y="1937730"/>
                </a:lnTo>
                <a:lnTo>
                  <a:pt x="1113377" y="1937730"/>
                </a:lnTo>
                <a:lnTo>
                  <a:pt x="2922451" y="311737"/>
                </a:lnTo>
                <a:close/>
                <a:moveTo>
                  <a:pt x="271224" y="2391349"/>
                </a:moveTo>
                <a:cubicBezTo>
                  <a:pt x="271224" y="2296423"/>
                  <a:pt x="351911" y="2215727"/>
                  <a:pt x="446846" y="2215727"/>
                </a:cubicBezTo>
                <a:lnTo>
                  <a:pt x="5382464" y="2215727"/>
                </a:lnTo>
                <a:cubicBezTo>
                  <a:pt x="5477390" y="2215727"/>
                  <a:pt x="5558085" y="2296413"/>
                  <a:pt x="5558085" y="2391349"/>
                </a:cubicBezTo>
                <a:lnTo>
                  <a:pt x="5558085" y="2566971"/>
                </a:lnTo>
                <a:cubicBezTo>
                  <a:pt x="5558085" y="2661897"/>
                  <a:pt x="5477399" y="2742593"/>
                  <a:pt x="5382464" y="2742593"/>
                </a:cubicBezTo>
                <a:lnTo>
                  <a:pt x="446846" y="2742593"/>
                </a:lnTo>
                <a:cubicBezTo>
                  <a:pt x="351920" y="2742593"/>
                  <a:pt x="271224" y="2661907"/>
                  <a:pt x="271224" y="2566971"/>
                </a:cubicBezTo>
                <a:lnTo>
                  <a:pt x="271224" y="2391349"/>
                </a:lnTo>
                <a:lnTo>
                  <a:pt x="271224" y="2391349"/>
                </a:lnTo>
                <a:close/>
                <a:moveTo>
                  <a:pt x="4863065" y="5364654"/>
                </a:moveTo>
                <a:cubicBezTo>
                  <a:pt x="4863065" y="5372112"/>
                  <a:pt x="4855607" y="5372112"/>
                  <a:pt x="4826451" y="5372112"/>
                </a:cubicBezTo>
                <a:lnTo>
                  <a:pt x="1032691" y="5372112"/>
                </a:lnTo>
                <a:cubicBezTo>
                  <a:pt x="1017775" y="5372112"/>
                  <a:pt x="974379" y="5372112"/>
                  <a:pt x="966921" y="5335498"/>
                </a:cubicBezTo>
                <a:lnTo>
                  <a:pt x="512616" y="3007026"/>
                </a:lnTo>
                <a:lnTo>
                  <a:pt x="5316684" y="3007026"/>
                </a:lnTo>
                <a:lnTo>
                  <a:pt x="4863065" y="5364654"/>
                </a:lnTo>
                <a:close/>
                <a:moveTo>
                  <a:pt x="1340530" y="3804431"/>
                </a:moveTo>
                <a:cubicBezTo>
                  <a:pt x="1340530" y="3731202"/>
                  <a:pt x="1398842" y="3672890"/>
                  <a:pt x="1472070" y="3672890"/>
                </a:cubicBezTo>
                <a:lnTo>
                  <a:pt x="4298918" y="3672890"/>
                </a:lnTo>
                <a:cubicBezTo>
                  <a:pt x="4372147" y="3672890"/>
                  <a:pt x="4430459" y="3731202"/>
                  <a:pt x="4430459" y="3804431"/>
                </a:cubicBezTo>
                <a:cubicBezTo>
                  <a:pt x="4430459" y="3877659"/>
                  <a:pt x="4372147" y="3935971"/>
                  <a:pt x="4298918" y="3935971"/>
                </a:cubicBezTo>
                <a:lnTo>
                  <a:pt x="1479528" y="3935971"/>
                </a:lnTo>
                <a:cubicBezTo>
                  <a:pt x="1406300" y="3936656"/>
                  <a:pt x="1340530" y="3877659"/>
                  <a:pt x="1340530" y="3804431"/>
                </a:cubicBezTo>
                <a:close/>
                <a:moveTo>
                  <a:pt x="4283993" y="4559115"/>
                </a:moveTo>
                <a:cubicBezTo>
                  <a:pt x="4283993" y="4632343"/>
                  <a:pt x="4225681" y="4690656"/>
                  <a:pt x="4152452" y="4690656"/>
                </a:cubicBezTo>
                <a:lnTo>
                  <a:pt x="1640910" y="4690656"/>
                </a:lnTo>
                <a:cubicBezTo>
                  <a:pt x="1567682" y="4690656"/>
                  <a:pt x="1509370" y="4632343"/>
                  <a:pt x="1509370" y="4559115"/>
                </a:cubicBezTo>
                <a:cubicBezTo>
                  <a:pt x="1509370" y="4485887"/>
                  <a:pt x="1567682" y="4427575"/>
                  <a:pt x="1640910" y="4427575"/>
                </a:cubicBezTo>
                <a:lnTo>
                  <a:pt x="4145671" y="4427575"/>
                </a:lnTo>
                <a:cubicBezTo>
                  <a:pt x="4218223" y="4426889"/>
                  <a:pt x="4283993" y="4485887"/>
                  <a:pt x="4283993" y="455911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7" name="Forma libre 426">
            <a:extLst>
              <a:ext uri="{FF2B5EF4-FFF2-40B4-BE49-F238E27FC236}">
                <a16:creationId xmlns:a16="http://schemas.microsoft.com/office/drawing/2014/main" id="{2D54638C-91A1-EF4E-A15A-377B0E3316A7}"/>
              </a:ext>
            </a:extLst>
          </p:cNvPr>
          <p:cNvSpPr/>
          <p:nvPr/>
        </p:nvSpPr>
        <p:spPr>
          <a:xfrm>
            <a:off x="1270707" y="3395150"/>
            <a:ext cx="301338" cy="280624"/>
          </a:xfrm>
          <a:custGeom>
            <a:avLst/>
            <a:gdLst>
              <a:gd name="connsiteX0" fmla="*/ 5579212 w 5819775"/>
              <a:gd name="connsiteY0" fmla="*/ 0 h 5419725"/>
              <a:gd name="connsiteX1" fmla="*/ 249479 w 5819775"/>
              <a:gd name="connsiteY1" fmla="*/ 0 h 5419725"/>
              <a:gd name="connsiteX2" fmla="*/ 0 w 5819775"/>
              <a:gd name="connsiteY2" fmla="*/ 249479 h 5419725"/>
              <a:gd name="connsiteX3" fmla="*/ 0 w 5819775"/>
              <a:gd name="connsiteY3" fmla="*/ 808682 h 5419725"/>
              <a:gd name="connsiteX4" fmla="*/ 249479 w 5819775"/>
              <a:gd name="connsiteY4" fmla="*/ 1058161 h 5419725"/>
              <a:gd name="connsiteX5" fmla="*/ 295723 w 5819775"/>
              <a:gd name="connsiteY5" fmla="*/ 1058161 h 5419725"/>
              <a:gd name="connsiteX6" fmla="*/ 295723 w 5819775"/>
              <a:gd name="connsiteY6" fmla="*/ 1695850 h 5419725"/>
              <a:gd name="connsiteX7" fmla="*/ 295723 w 5819775"/>
              <a:gd name="connsiteY7" fmla="*/ 1695850 h 5419725"/>
              <a:gd name="connsiteX8" fmla="*/ 295723 w 5819775"/>
              <a:gd name="connsiteY8" fmla="*/ 5113106 h 5419725"/>
              <a:gd name="connsiteX9" fmla="*/ 610914 w 5819775"/>
              <a:gd name="connsiteY9" fmla="*/ 5428298 h 5419725"/>
              <a:gd name="connsiteX10" fmla="*/ 2300069 w 5819775"/>
              <a:gd name="connsiteY10" fmla="*/ 5428298 h 5419725"/>
              <a:gd name="connsiteX11" fmla="*/ 3548682 w 5819775"/>
              <a:gd name="connsiteY11" fmla="*/ 5428298 h 5419725"/>
              <a:gd name="connsiteX12" fmla="*/ 5224463 w 5819775"/>
              <a:gd name="connsiteY12" fmla="*/ 5428298 h 5419725"/>
              <a:gd name="connsiteX13" fmla="*/ 5539655 w 5819775"/>
              <a:gd name="connsiteY13" fmla="*/ 5113106 h 5419725"/>
              <a:gd name="connsiteX14" fmla="*/ 5539655 w 5819775"/>
              <a:gd name="connsiteY14" fmla="*/ 1498702 h 5419725"/>
              <a:gd name="connsiteX15" fmla="*/ 5539655 w 5819775"/>
              <a:gd name="connsiteY15" fmla="*/ 1471927 h 5419725"/>
              <a:gd name="connsiteX16" fmla="*/ 5539655 w 5819775"/>
              <a:gd name="connsiteY16" fmla="*/ 1058161 h 5419725"/>
              <a:gd name="connsiteX17" fmla="*/ 5579202 w 5819775"/>
              <a:gd name="connsiteY17" fmla="*/ 1058161 h 5419725"/>
              <a:gd name="connsiteX18" fmla="*/ 5828681 w 5819775"/>
              <a:gd name="connsiteY18" fmla="*/ 808682 h 5419725"/>
              <a:gd name="connsiteX19" fmla="*/ 5828681 w 5819775"/>
              <a:gd name="connsiteY19" fmla="*/ 250088 h 5419725"/>
              <a:gd name="connsiteX20" fmla="*/ 5579212 w 5819775"/>
              <a:gd name="connsiteY20" fmla="*/ 0 h 5419725"/>
              <a:gd name="connsiteX21" fmla="*/ 2175339 w 5819775"/>
              <a:gd name="connsiteY21" fmla="*/ 5184905 h 5419725"/>
              <a:gd name="connsiteX22" fmla="*/ 611534 w 5819775"/>
              <a:gd name="connsiteY22" fmla="*/ 5184905 h 5419725"/>
              <a:gd name="connsiteX23" fmla="*/ 539125 w 5819775"/>
              <a:gd name="connsiteY23" fmla="*/ 5112496 h 5419725"/>
              <a:gd name="connsiteX24" fmla="*/ 539125 w 5819775"/>
              <a:gd name="connsiteY24" fmla="*/ 4337285 h 5419725"/>
              <a:gd name="connsiteX25" fmla="*/ 2175348 w 5819775"/>
              <a:gd name="connsiteY25" fmla="*/ 4337285 h 5419725"/>
              <a:gd name="connsiteX26" fmla="*/ 2175348 w 5819775"/>
              <a:gd name="connsiteY26" fmla="*/ 5184905 h 5419725"/>
              <a:gd name="connsiteX27" fmla="*/ 2175339 w 5819775"/>
              <a:gd name="connsiteY27" fmla="*/ 5184905 h 5419725"/>
              <a:gd name="connsiteX28" fmla="*/ 3423952 w 5819775"/>
              <a:gd name="connsiteY28" fmla="*/ 5184905 h 5419725"/>
              <a:gd name="connsiteX29" fmla="*/ 2418121 w 5819775"/>
              <a:gd name="connsiteY29" fmla="*/ 5184905 h 5419725"/>
              <a:gd name="connsiteX30" fmla="*/ 2418121 w 5819775"/>
              <a:gd name="connsiteY30" fmla="*/ 2983402 h 5419725"/>
              <a:gd name="connsiteX31" fmla="*/ 2437590 w 5819775"/>
              <a:gd name="connsiteY31" fmla="*/ 2963932 h 5419725"/>
              <a:gd name="connsiteX32" fmla="*/ 3397177 w 5819775"/>
              <a:gd name="connsiteY32" fmla="*/ 2963932 h 5419725"/>
              <a:gd name="connsiteX33" fmla="*/ 3416646 w 5819775"/>
              <a:gd name="connsiteY33" fmla="*/ 2983402 h 5419725"/>
              <a:gd name="connsiteX34" fmla="*/ 3416646 w 5819775"/>
              <a:gd name="connsiteY34" fmla="*/ 5184905 h 5419725"/>
              <a:gd name="connsiteX35" fmla="*/ 3423952 w 5819775"/>
              <a:gd name="connsiteY35" fmla="*/ 5184905 h 5419725"/>
              <a:gd name="connsiteX36" fmla="*/ 5290185 w 5819775"/>
              <a:gd name="connsiteY36" fmla="*/ 5113106 h 5419725"/>
              <a:gd name="connsiteX37" fmla="*/ 5217776 w 5819775"/>
              <a:gd name="connsiteY37" fmla="*/ 5185515 h 5419725"/>
              <a:gd name="connsiteX38" fmla="*/ 3666735 w 5819775"/>
              <a:gd name="connsiteY38" fmla="*/ 5185515 h 5419725"/>
              <a:gd name="connsiteX39" fmla="*/ 3666735 w 5819775"/>
              <a:gd name="connsiteY39" fmla="*/ 4416390 h 5419725"/>
              <a:gd name="connsiteX40" fmla="*/ 5296262 w 5819775"/>
              <a:gd name="connsiteY40" fmla="*/ 4416390 h 5419725"/>
              <a:gd name="connsiteX41" fmla="*/ 5296262 w 5819775"/>
              <a:gd name="connsiteY41" fmla="*/ 5113106 h 5419725"/>
              <a:gd name="connsiteX42" fmla="*/ 5290185 w 5819775"/>
              <a:gd name="connsiteY42" fmla="*/ 5113106 h 5419725"/>
              <a:gd name="connsiteX43" fmla="*/ 5290185 w 5819775"/>
              <a:gd name="connsiteY43" fmla="*/ 4172998 h 5419725"/>
              <a:gd name="connsiteX44" fmla="*/ 3666744 w 5819775"/>
              <a:gd name="connsiteY44" fmla="*/ 4172998 h 5419725"/>
              <a:gd name="connsiteX45" fmla="*/ 3666744 w 5819775"/>
              <a:gd name="connsiteY45" fmla="*/ 2983402 h 5419725"/>
              <a:gd name="connsiteX46" fmla="*/ 3403883 w 5819775"/>
              <a:gd name="connsiteY46" fmla="*/ 2720531 h 5419725"/>
              <a:gd name="connsiteX47" fmla="*/ 2438210 w 5819775"/>
              <a:gd name="connsiteY47" fmla="*/ 2720531 h 5419725"/>
              <a:gd name="connsiteX48" fmla="*/ 2175339 w 5819775"/>
              <a:gd name="connsiteY48" fmla="*/ 2983402 h 5419725"/>
              <a:gd name="connsiteX49" fmla="*/ 2175339 w 5819775"/>
              <a:gd name="connsiteY49" fmla="*/ 4094502 h 5419725"/>
              <a:gd name="connsiteX50" fmla="*/ 538515 w 5819775"/>
              <a:gd name="connsiteY50" fmla="*/ 4094502 h 5419725"/>
              <a:gd name="connsiteX51" fmla="*/ 538515 w 5819775"/>
              <a:gd name="connsiteY51" fmla="*/ 2149174 h 5419725"/>
              <a:gd name="connsiteX52" fmla="*/ 545211 w 5819775"/>
              <a:gd name="connsiteY52" fmla="*/ 2155870 h 5419725"/>
              <a:gd name="connsiteX53" fmla="*/ 597541 w 5819775"/>
              <a:gd name="connsiteY53" fmla="*/ 2182035 h 5419725"/>
              <a:gd name="connsiteX54" fmla="*/ 610924 w 5819775"/>
              <a:gd name="connsiteY54" fmla="*/ 2188731 h 5419725"/>
              <a:gd name="connsiteX55" fmla="*/ 676637 w 5819775"/>
              <a:gd name="connsiteY55" fmla="*/ 2214896 h 5419725"/>
              <a:gd name="connsiteX56" fmla="*/ 683333 w 5819775"/>
              <a:gd name="connsiteY56" fmla="*/ 2214896 h 5419725"/>
              <a:gd name="connsiteX57" fmla="*/ 742360 w 5819775"/>
              <a:gd name="connsiteY57" fmla="*/ 2228279 h 5419725"/>
              <a:gd name="connsiteX58" fmla="*/ 761829 w 5819775"/>
              <a:gd name="connsiteY58" fmla="*/ 2228279 h 5419725"/>
              <a:gd name="connsiteX59" fmla="*/ 834238 w 5819775"/>
              <a:gd name="connsiteY59" fmla="*/ 2234975 h 5419725"/>
              <a:gd name="connsiteX60" fmla="*/ 893264 w 5819775"/>
              <a:gd name="connsiteY60" fmla="*/ 2228279 h 5419725"/>
              <a:gd name="connsiteX61" fmla="*/ 1248013 w 5819775"/>
              <a:gd name="connsiteY61" fmla="*/ 2037826 h 5419725"/>
              <a:gd name="connsiteX62" fmla="*/ 1602762 w 5819775"/>
              <a:gd name="connsiteY62" fmla="*/ 2228279 h 5419725"/>
              <a:gd name="connsiteX63" fmla="*/ 1661789 w 5819775"/>
              <a:gd name="connsiteY63" fmla="*/ 2234975 h 5419725"/>
              <a:gd name="connsiteX64" fmla="*/ 1720815 w 5819775"/>
              <a:gd name="connsiteY64" fmla="*/ 2228279 h 5419725"/>
              <a:gd name="connsiteX65" fmla="*/ 2075564 w 5819775"/>
              <a:gd name="connsiteY65" fmla="*/ 2037826 h 5419725"/>
              <a:gd name="connsiteX66" fmla="*/ 2430313 w 5819775"/>
              <a:gd name="connsiteY66" fmla="*/ 2228279 h 5419725"/>
              <a:gd name="connsiteX67" fmla="*/ 2489340 w 5819775"/>
              <a:gd name="connsiteY67" fmla="*/ 2234975 h 5419725"/>
              <a:gd name="connsiteX68" fmla="*/ 2548366 w 5819775"/>
              <a:gd name="connsiteY68" fmla="*/ 2228279 h 5419725"/>
              <a:gd name="connsiteX69" fmla="*/ 2903115 w 5819775"/>
              <a:gd name="connsiteY69" fmla="*/ 2037826 h 5419725"/>
              <a:gd name="connsiteX70" fmla="*/ 3257864 w 5819775"/>
              <a:gd name="connsiteY70" fmla="*/ 2228279 h 5419725"/>
              <a:gd name="connsiteX71" fmla="*/ 3316891 w 5819775"/>
              <a:gd name="connsiteY71" fmla="*/ 2234975 h 5419725"/>
              <a:gd name="connsiteX72" fmla="*/ 3375917 w 5819775"/>
              <a:gd name="connsiteY72" fmla="*/ 2228279 h 5419725"/>
              <a:gd name="connsiteX73" fmla="*/ 3730666 w 5819775"/>
              <a:gd name="connsiteY73" fmla="*/ 2037826 h 5419725"/>
              <a:gd name="connsiteX74" fmla="*/ 4085416 w 5819775"/>
              <a:gd name="connsiteY74" fmla="*/ 2228279 h 5419725"/>
              <a:gd name="connsiteX75" fmla="*/ 4144442 w 5819775"/>
              <a:gd name="connsiteY75" fmla="*/ 2234975 h 5419725"/>
              <a:gd name="connsiteX76" fmla="*/ 4203468 w 5819775"/>
              <a:gd name="connsiteY76" fmla="*/ 2228279 h 5419725"/>
              <a:gd name="connsiteX77" fmla="*/ 4558218 w 5819775"/>
              <a:gd name="connsiteY77" fmla="*/ 2037826 h 5419725"/>
              <a:gd name="connsiteX78" fmla="*/ 4912967 w 5819775"/>
              <a:gd name="connsiteY78" fmla="*/ 2228279 h 5419725"/>
              <a:gd name="connsiteX79" fmla="*/ 4971993 w 5819775"/>
              <a:gd name="connsiteY79" fmla="*/ 2234975 h 5419725"/>
              <a:gd name="connsiteX80" fmla="*/ 5044402 w 5819775"/>
              <a:gd name="connsiteY80" fmla="*/ 2228279 h 5419725"/>
              <a:gd name="connsiteX81" fmla="*/ 5063871 w 5819775"/>
              <a:gd name="connsiteY81" fmla="*/ 2228279 h 5419725"/>
              <a:gd name="connsiteX82" fmla="*/ 5136280 w 5819775"/>
              <a:gd name="connsiteY82" fmla="*/ 2208810 h 5419725"/>
              <a:gd name="connsiteX83" fmla="*/ 5142976 w 5819775"/>
              <a:gd name="connsiteY83" fmla="*/ 2208810 h 5419725"/>
              <a:gd name="connsiteX84" fmla="*/ 5202003 w 5819775"/>
              <a:gd name="connsiteY84" fmla="*/ 2182644 h 5419725"/>
              <a:gd name="connsiteX85" fmla="*/ 5215385 w 5819775"/>
              <a:gd name="connsiteY85" fmla="*/ 2175948 h 5419725"/>
              <a:gd name="connsiteX86" fmla="*/ 5274412 w 5819775"/>
              <a:gd name="connsiteY86" fmla="*/ 2143087 h 5419725"/>
              <a:gd name="connsiteX87" fmla="*/ 5274412 w 5819775"/>
              <a:gd name="connsiteY87" fmla="*/ 2143087 h 5419725"/>
              <a:gd name="connsiteX88" fmla="*/ 5274412 w 5819775"/>
              <a:gd name="connsiteY88" fmla="*/ 4173607 h 5419725"/>
              <a:gd name="connsiteX89" fmla="*/ 5290233 w 5819775"/>
              <a:gd name="connsiteY89" fmla="*/ 4173607 h 5419725"/>
              <a:gd name="connsiteX90" fmla="*/ 5290233 w 5819775"/>
              <a:gd name="connsiteY90" fmla="*/ 4172998 h 5419725"/>
              <a:gd name="connsiteX91" fmla="*/ 538515 w 5819775"/>
              <a:gd name="connsiteY91" fmla="*/ 1695850 h 5419725"/>
              <a:gd name="connsiteX92" fmla="*/ 538515 w 5819775"/>
              <a:gd name="connsiteY92" fmla="*/ 1064847 h 5419725"/>
              <a:gd name="connsiteX93" fmla="*/ 1123274 w 5819775"/>
              <a:gd name="connsiteY93" fmla="*/ 1064847 h 5419725"/>
              <a:gd name="connsiteX94" fmla="*/ 1123274 w 5819775"/>
              <a:gd name="connsiteY94" fmla="*/ 1695850 h 5419725"/>
              <a:gd name="connsiteX95" fmla="*/ 945594 w 5819775"/>
              <a:gd name="connsiteY95" fmla="*/ 1965408 h 5419725"/>
              <a:gd name="connsiteX96" fmla="*/ 833628 w 5819775"/>
              <a:gd name="connsiteY96" fmla="*/ 1991573 h 5419725"/>
              <a:gd name="connsiteX97" fmla="*/ 721662 w 5819775"/>
              <a:gd name="connsiteY97" fmla="*/ 1965408 h 5419725"/>
              <a:gd name="connsiteX98" fmla="*/ 538515 w 5819775"/>
              <a:gd name="connsiteY98" fmla="*/ 1695850 h 5419725"/>
              <a:gd name="connsiteX99" fmla="*/ 1366657 w 5819775"/>
              <a:gd name="connsiteY99" fmla="*/ 1695850 h 5419725"/>
              <a:gd name="connsiteX100" fmla="*/ 1366657 w 5819775"/>
              <a:gd name="connsiteY100" fmla="*/ 1064847 h 5419725"/>
              <a:gd name="connsiteX101" fmla="*/ 1951415 w 5819775"/>
              <a:gd name="connsiteY101" fmla="*/ 1064847 h 5419725"/>
              <a:gd name="connsiteX102" fmla="*/ 1951415 w 5819775"/>
              <a:gd name="connsiteY102" fmla="*/ 1695850 h 5419725"/>
              <a:gd name="connsiteX103" fmla="*/ 1773736 w 5819775"/>
              <a:gd name="connsiteY103" fmla="*/ 1965408 h 5419725"/>
              <a:gd name="connsiteX104" fmla="*/ 1661770 w 5819775"/>
              <a:gd name="connsiteY104" fmla="*/ 1991573 h 5419725"/>
              <a:gd name="connsiteX105" fmla="*/ 1549803 w 5819775"/>
              <a:gd name="connsiteY105" fmla="*/ 1965408 h 5419725"/>
              <a:gd name="connsiteX106" fmla="*/ 1366657 w 5819775"/>
              <a:gd name="connsiteY106" fmla="*/ 1695850 h 5419725"/>
              <a:gd name="connsiteX107" fmla="*/ 2194808 w 5819775"/>
              <a:gd name="connsiteY107" fmla="*/ 1695850 h 5419725"/>
              <a:gd name="connsiteX108" fmla="*/ 2194808 w 5819775"/>
              <a:gd name="connsiteY108" fmla="*/ 1064847 h 5419725"/>
              <a:gd name="connsiteX109" fmla="*/ 2779567 w 5819775"/>
              <a:gd name="connsiteY109" fmla="*/ 1064847 h 5419725"/>
              <a:gd name="connsiteX110" fmla="*/ 2779567 w 5819775"/>
              <a:gd name="connsiteY110" fmla="*/ 1695850 h 5419725"/>
              <a:gd name="connsiteX111" fmla="*/ 2601887 w 5819775"/>
              <a:gd name="connsiteY111" fmla="*/ 1965408 h 5419725"/>
              <a:gd name="connsiteX112" fmla="*/ 2489930 w 5819775"/>
              <a:gd name="connsiteY112" fmla="*/ 1991573 h 5419725"/>
              <a:gd name="connsiteX113" fmla="*/ 2377964 w 5819775"/>
              <a:gd name="connsiteY113" fmla="*/ 1965408 h 5419725"/>
              <a:gd name="connsiteX114" fmla="*/ 2194808 w 5819775"/>
              <a:gd name="connsiteY114" fmla="*/ 1695850 h 5419725"/>
              <a:gd name="connsiteX115" fmla="*/ 3029655 w 5819775"/>
              <a:gd name="connsiteY115" fmla="*/ 1695850 h 5419725"/>
              <a:gd name="connsiteX116" fmla="*/ 3029655 w 5819775"/>
              <a:gd name="connsiteY116" fmla="*/ 1064847 h 5419725"/>
              <a:gd name="connsiteX117" fmla="*/ 3614414 w 5819775"/>
              <a:gd name="connsiteY117" fmla="*/ 1064847 h 5419725"/>
              <a:gd name="connsiteX118" fmla="*/ 3614414 w 5819775"/>
              <a:gd name="connsiteY118" fmla="*/ 1695850 h 5419725"/>
              <a:gd name="connsiteX119" fmla="*/ 3436735 w 5819775"/>
              <a:gd name="connsiteY119" fmla="*/ 1965408 h 5419725"/>
              <a:gd name="connsiteX120" fmla="*/ 3324768 w 5819775"/>
              <a:gd name="connsiteY120" fmla="*/ 1991573 h 5419725"/>
              <a:gd name="connsiteX121" fmla="*/ 3212802 w 5819775"/>
              <a:gd name="connsiteY121" fmla="*/ 1965408 h 5419725"/>
              <a:gd name="connsiteX122" fmla="*/ 3029655 w 5819775"/>
              <a:gd name="connsiteY122" fmla="*/ 1695850 h 5419725"/>
              <a:gd name="connsiteX123" fmla="*/ 3857196 w 5819775"/>
              <a:gd name="connsiteY123" fmla="*/ 1695850 h 5419725"/>
              <a:gd name="connsiteX124" fmla="*/ 3857196 w 5819775"/>
              <a:gd name="connsiteY124" fmla="*/ 1064847 h 5419725"/>
              <a:gd name="connsiteX125" fmla="*/ 4441955 w 5819775"/>
              <a:gd name="connsiteY125" fmla="*/ 1064847 h 5419725"/>
              <a:gd name="connsiteX126" fmla="*/ 4441955 w 5819775"/>
              <a:gd name="connsiteY126" fmla="*/ 1695850 h 5419725"/>
              <a:gd name="connsiteX127" fmla="*/ 4264276 w 5819775"/>
              <a:gd name="connsiteY127" fmla="*/ 1965408 h 5419725"/>
              <a:gd name="connsiteX128" fmla="*/ 4152319 w 5819775"/>
              <a:gd name="connsiteY128" fmla="*/ 1991573 h 5419725"/>
              <a:gd name="connsiteX129" fmla="*/ 4040353 w 5819775"/>
              <a:gd name="connsiteY129" fmla="*/ 1965408 h 5419725"/>
              <a:gd name="connsiteX130" fmla="*/ 3857196 w 5819775"/>
              <a:gd name="connsiteY130" fmla="*/ 1695850 h 5419725"/>
              <a:gd name="connsiteX131" fmla="*/ 4692034 w 5819775"/>
              <a:gd name="connsiteY131" fmla="*/ 1695850 h 5419725"/>
              <a:gd name="connsiteX132" fmla="*/ 4692034 w 5819775"/>
              <a:gd name="connsiteY132" fmla="*/ 1064847 h 5419725"/>
              <a:gd name="connsiteX133" fmla="*/ 5276793 w 5819775"/>
              <a:gd name="connsiteY133" fmla="*/ 1064847 h 5419725"/>
              <a:gd name="connsiteX134" fmla="*/ 5276793 w 5819775"/>
              <a:gd name="connsiteY134" fmla="*/ 1400127 h 5419725"/>
              <a:gd name="connsiteX135" fmla="*/ 5276793 w 5819775"/>
              <a:gd name="connsiteY135" fmla="*/ 1695850 h 5419725"/>
              <a:gd name="connsiteX136" fmla="*/ 5099114 w 5819775"/>
              <a:gd name="connsiteY136" fmla="*/ 1965408 h 5419725"/>
              <a:gd name="connsiteX137" fmla="*/ 4987157 w 5819775"/>
              <a:gd name="connsiteY137" fmla="*/ 1991573 h 5419725"/>
              <a:gd name="connsiteX138" fmla="*/ 4875190 w 5819775"/>
              <a:gd name="connsiteY138" fmla="*/ 1965408 h 5419725"/>
              <a:gd name="connsiteX139" fmla="*/ 4692034 w 5819775"/>
              <a:gd name="connsiteY139" fmla="*/ 1695850 h 5419725"/>
              <a:gd name="connsiteX140" fmla="*/ 5579212 w 5819775"/>
              <a:gd name="connsiteY140" fmla="*/ 808673 h 5419725"/>
              <a:gd name="connsiteX141" fmla="*/ 5579212 w 5819775"/>
              <a:gd name="connsiteY141" fmla="*/ 808673 h 5419725"/>
              <a:gd name="connsiteX142" fmla="*/ 249479 w 5819775"/>
              <a:gd name="connsiteY142" fmla="*/ 808673 h 5419725"/>
              <a:gd name="connsiteX143" fmla="*/ 256175 w 5819775"/>
              <a:gd name="connsiteY143" fmla="*/ 243392 h 5419725"/>
              <a:gd name="connsiteX144" fmla="*/ 5579212 w 5819775"/>
              <a:gd name="connsiteY144" fmla="*/ 250088 h 5419725"/>
              <a:gd name="connsiteX145" fmla="*/ 5579212 w 5819775"/>
              <a:gd name="connsiteY145" fmla="*/ 808673 h 5419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</a:cxnLst>
            <a:rect l="l" t="t" r="r" b="b"/>
            <a:pathLst>
              <a:path w="5819775" h="5419725">
                <a:moveTo>
                  <a:pt x="5579212" y="0"/>
                </a:moveTo>
                <a:lnTo>
                  <a:pt x="249479" y="0"/>
                </a:lnTo>
                <a:cubicBezTo>
                  <a:pt x="111357" y="0"/>
                  <a:pt x="0" y="111957"/>
                  <a:pt x="0" y="249479"/>
                </a:cubicBezTo>
                <a:lnTo>
                  <a:pt x="0" y="808682"/>
                </a:lnTo>
                <a:cubicBezTo>
                  <a:pt x="0" y="946804"/>
                  <a:pt x="111957" y="1058161"/>
                  <a:pt x="249479" y="1058161"/>
                </a:cubicBezTo>
                <a:lnTo>
                  <a:pt x="295723" y="1058161"/>
                </a:lnTo>
                <a:lnTo>
                  <a:pt x="295723" y="1695850"/>
                </a:lnTo>
                <a:lnTo>
                  <a:pt x="295723" y="1695850"/>
                </a:lnTo>
                <a:lnTo>
                  <a:pt x="295723" y="5113106"/>
                </a:lnTo>
                <a:cubicBezTo>
                  <a:pt x="295723" y="5284089"/>
                  <a:pt x="440541" y="5428298"/>
                  <a:pt x="610914" y="5428298"/>
                </a:cubicBezTo>
                <a:lnTo>
                  <a:pt x="2300069" y="5428298"/>
                </a:lnTo>
                <a:lnTo>
                  <a:pt x="3548682" y="5428298"/>
                </a:lnTo>
                <a:lnTo>
                  <a:pt x="5224463" y="5428298"/>
                </a:lnTo>
                <a:cubicBezTo>
                  <a:pt x="5395446" y="5428298"/>
                  <a:pt x="5539655" y="5283480"/>
                  <a:pt x="5539655" y="5113106"/>
                </a:cubicBezTo>
                <a:lnTo>
                  <a:pt x="5539655" y="1498702"/>
                </a:lnTo>
                <a:lnTo>
                  <a:pt x="5539655" y="1471927"/>
                </a:lnTo>
                <a:lnTo>
                  <a:pt x="5539655" y="1058161"/>
                </a:lnTo>
                <a:lnTo>
                  <a:pt x="5579202" y="1058161"/>
                </a:lnTo>
                <a:cubicBezTo>
                  <a:pt x="5717325" y="1058161"/>
                  <a:pt x="5828681" y="946204"/>
                  <a:pt x="5828681" y="808682"/>
                </a:cubicBezTo>
                <a:lnTo>
                  <a:pt x="5828681" y="250088"/>
                </a:lnTo>
                <a:cubicBezTo>
                  <a:pt x="5822604" y="111957"/>
                  <a:pt x="5717334" y="0"/>
                  <a:pt x="5579212" y="0"/>
                </a:cubicBezTo>
                <a:close/>
                <a:moveTo>
                  <a:pt x="2175339" y="5184905"/>
                </a:moveTo>
                <a:lnTo>
                  <a:pt x="611534" y="5184905"/>
                </a:lnTo>
                <a:cubicBezTo>
                  <a:pt x="571986" y="5184905"/>
                  <a:pt x="539125" y="5152044"/>
                  <a:pt x="539125" y="5112496"/>
                </a:cubicBezTo>
                <a:lnTo>
                  <a:pt x="539125" y="4337285"/>
                </a:lnTo>
                <a:lnTo>
                  <a:pt x="2175348" y="4337285"/>
                </a:lnTo>
                <a:lnTo>
                  <a:pt x="2175348" y="5184905"/>
                </a:lnTo>
                <a:lnTo>
                  <a:pt x="2175339" y="5184905"/>
                </a:lnTo>
                <a:close/>
                <a:moveTo>
                  <a:pt x="3423952" y="5184905"/>
                </a:moveTo>
                <a:lnTo>
                  <a:pt x="2418121" y="5184905"/>
                </a:lnTo>
                <a:lnTo>
                  <a:pt x="2418121" y="2983402"/>
                </a:lnTo>
                <a:cubicBezTo>
                  <a:pt x="2418121" y="2970019"/>
                  <a:pt x="2431504" y="2963932"/>
                  <a:pt x="2437590" y="2963932"/>
                </a:cubicBezTo>
                <a:lnTo>
                  <a:pt x="3397177" y="2963932"/>
                </a:lnTo>
                <a:cubicBezTo>
                  <a:pt x="3410560" y="2963932"/>
                  <a:pt x="3416646" y="2977315"/>
                  <a:pt x="3416646" y="2983402"/>
                </a:cubicBezTo>
                <a:lnTo>
                  <a:pt x="3416646" y="5184905"/>
                </a:lnTo>
                <a:lnTo>
                  <a:pt x="3423952" y="5184905"/>
                </a:lnTo>
                <a:close/>
                <a:moveTo>
                  <a:pt x="5290185" y="5113106"/>
                </a:moveTo>
                <a:cubicBezTo>
                  <a:pt x="5290185" y="5152654"/>
                  <a:pt x="5257324" y="5185515"/>
                  <a:pt x="5217776" y="5185515"/>
                </a:cubicBezTo>
                <a:lnTo>
                  <a:pt x="3666735" y="5185515"/>
                </a:lnTo>
                <a:lnTo>
                  <a:pt x="3666735" y="4416390"/>
                </a:lnTo>
                <a:lnTo>
                  <a:pt x="5296262" y="4416390"/>
                </a:lnTo>
                <a:lnTo>
                  <a:pt x="5296262" y="5113106"/>
                </a:lnTo>
                <a:lnTo>
                  <a:pt x="5290185" y="5113106"/>
                </a:lnTo>
                <a:close/>
                <a:moveTo>
                  <a:pt x="5290185" y="4172998"/>
                </a:moveTo>
                <a:lnTo>
                  <a:pt x="3666744" y="4172998"/>
                </a:lnTo>
                <a:lnTo>
                  <a:pt x="3666744" y="2983402"/>
                </a:lnTo>
                <a:cubicBezTo>
                  <a:pt x="3666744" y="2838584"/>
                  <a:pt x="3548701" y="2720531"/>
                  <a:pt x="3403883" y="2720531"/>
                </a:cubicBezTo>
                <a:lnTo>
                  <a:pt x="2438210" y="2720531"/>
                </a:lnTo>
                <a:cubicBezTo>
                  <a:pt x="2293392" y="2720531"/>
                  <a:pt x="2175339" y="2838574"/>
                  <a:pt x="2175339" y="2983402"/>
                </a:cubicBezTo>
                <a:lnTo>
                  <a:pt x="2175339" y="4094502"/>
                </a:lnTo>
                <a:lnTo>
                  <a:pt x="538515" y="4094502"/>
                </a:lnTo>
                <a:lnTo>
                  <a:pt x="538515" y="2149174"/>
                </a:lnTo>
                <a:cubicBezTo>
                  <a:pt x="538515" y="2149174"/>
                  <a:pt x="545211" y="2149174"/>
                  <a:pt x="545211" y="2155870"/>
                </a:cubicBezTo>
                <a:cubicBezTo>
                  <a:pt x="558594" y="2169252"/>
                  <a:pt x="578072" y="2175339"/>
                  <a:pt x="597541" y="2182035"/>
                </a:cubicBezTo>
                <a:cubicBezTo>
                  <a:pt x="604237" y="2182035"/>
                  <a:pt x="610924" y="2188731"/>
                  <a:pt x="610924" y="2188731"/>
                </a:cubicBezTo>
                <a:cubicBezTo>
                  <a:pt x="630393" y="2195427"/>
                  <a:pt x="650472" y="2208200"/>
                  <a:pt x="676637" y="2214896"/>
                </a:cubicBezTo>
                <a:lnTo>
                  <a:pt x="683333" y="2214896"/>
                </a:lnTo>
                <a:cubicBezTo>
                  <a:pt x="702802" y="2221592"/>
                  <a:pt x="722881" y="2228279"/>
                  <a:pt x="742360" y="2228279"/>
                </a:cubicBezTo>
                <a:cubicBezTo>
                  <a:pt x="749056" y="2228279"/>
                  <a:pt x="755742" y="2228279"/>
                  <a:pt x="761829" y="2228279"/>
                </a:cubicBezTo>
                <a:cubicBezTo>
                  <a:pt x="787994" y="2228279"/>
                  <a:pt x="808072" y="2234975"/>
                  <a:pt x="834238" y="2234975"/>
                </a:cubicBezTo>
                <a:cubicBezTo>
                  <a:pt x="853707" y="2234975"/>
                  <a:pt x="873785" y="2234975"/>
                  <a:pt x="893264" y="2228279"/>
                </a:cubicBezTo>
                <a:cubicBezTo>
                  <a:pt x="1038082" y="2214896"/>
                  <a:pt x="1162822" y="2143087"/>
                  <a:pt x="1248013" y="2037826"/>
                </a:cubicBezTo>
                <a:cubicBezTo>
                  <a:pt x="1333205" y="2143097"/>
                  <a:pt x="1458554" y="2215506"/>
                  <a:pt x="1602762" y="2228279"/>
                </a:cubicBezTo>
                <a:cubicBezTo>
                  <a:pt x="1622231" y="2228279"/>
                  <a:pt x="1642310" y="2234975"/>
                  <a:pt x="1661789" y="2234975"/>
                </a:cubicBezTo>
                <a:cubicBezTo>
                  <a:pt x="1681267" y="2234975"/>
                  <a:pt x="1701336" y="2234975"/>
                  <a:pt x="1720815" y="2228279"/>
                </a:cubicBezTo>
                <a:cubicBezTo>
                  <a:pt x="1865633" y="2214896"/>
                  <a:pt x="1990373" y="2143087"/>
                  <a:pt x="2075564" y="2037826"/>
                </a:cubicBezTo>
                <a:cubicBezTo>
                  <a:pt x="2160756" y="2143097"/>
                  <a:pt x="2286105" y="2215506"/>
                  <a:pt x="2430313" y="2228279"/>
                </a:cubicBezTo>
                <a:cubicBezTo>
                  <a:pt x="2449783" y="2228279"/>
                  <a:pt x="2469861" y="2234975"/>
                  <a:pt x="2489340" y="2234975"/>
                </a:cubicBezTo>
                <a:cubicBezTo>
                  <a:pt x="2508809" y="2234975"/>
                  <a:pt x="2528888" y="2234975"/>
                  <a:pt x="2548366" y="2228279"/>
                </a:cubicBezTo>
                <a:cubicBezTo>
                  <a:pt x="2693184" y="2214896"/>
                  <a:pt x="2817924" y="2143087"/>
                  <a:pt x="2903115" y="2037826"/>
                </a:cubicBezTo>
                <a:cubicBezTo>
                  <a:pt x="2988307" y="2143097"/>
                  <a:pt x="3113656" y="2215506"/>
                  <a:pt x="3257864" y="2228279"/>
                </a:cubicBezTo>
                <a:cubicBezTo>
                  <a:pt x="3277334" y="2228279"/>
                  <a:pt x="3297412" y="2234975"/>
                  <a:pt x="3316891" y="2234975"/>
                </a:cubicBezTo>
                <a:cubicBezTo>
                  <a:pt x="3336369" y="2234975"/>
                  <a:pt x="3356439" y="2234975"/>
                  <a:pt x="3375917" y="2228279"/>
                </a:cubicBezTo>
                <a:cubicBezTo>
                  <a:pt x="3520736" y="2214896"/>
                  <a:pt x="3645475" y="2143087"/>
                  <a:pt x="3730666" y="2037826"/>
                </a:cubicBezTo>
                <a:cubicBezTo>
                  <a:pt x="3815858" y="2143097"/>
                  <a:pt x="3941207" y="2215506"/>
                  <a:pt x="4085416" y="2228279"/>
                </a:cubicBezTo>
                <a:cubicBezTo>
                  <a:pt x="4104885" y="2228279"/>
                  <a:pt x="4124963" y="2234975"/>
                  <a:pt x="4144442" y="2234975"/>
                </a:cubicBezTo>
                <a:cubicBezTo>
                  <a:pt x="4163911" y="2234975"/>
                  <a:pt x="4183990" y="2234975"/>
                  <a:pt x="4203468" y="2228279"/>
                </a:cubicBezTo>
                <a:cubicBezTo>
                  <a:pt x="4348287" y="2214896"/>
                  <a:pt x="4473026" y="2143087"/>
                  <a:pt x="4558218" y="2037826"/>
                </a:cubicBezTo>
                <a:cubicBezTo>
                  <a:pt x="4643409" y="2143097"/>
                  <a:pt x="4768758" y="2215506"/>
                  <a:pt x="4912967" y="2228279"/>
                </a:cubicBezTo>
                <a:cubicBezTo>
                  <a:pt x="4932436" y="2228279"/>
                  <a:pt x="4952514" y="2234975"/>
                  <a:pt x="4971993" y="2234975"/>
                </a:cubicBezTo>
                <a:cubicBezTo>
                  <a:pt x="4998159" y="2234975"/>
                  <a:pt x="5024323" y="2234975"/>
                  <a:pt x="5044402" y="2228279"/>
                </a:cubicBezTo>
                <a:cubicBezTo>
                  <a:pt x="5051098" y="2228279"/>
                  <a:pt x="5057785" y="2228279"/>
                  <a:pt x="5063871" y="2228279"/>
                </a:cubicBezTo>
                <a:cubicBezTo>
                  <a:pt x="5090037" y="2221583"/>
                  <a:pt x="5110115" y="2221583"/>
                  <a:pt x="5136280" y="2208810"/>
                </a:cubicBezTo>
                <a:lnTo>
                  <a:pt x="5142976" y="2208810"/>
                </a:lnTo>
                <a:cubicBezTo>
                  <a:pt x="5162446" y="2202113"/>
                  <a:pt x="5182524" y="2195427"/>
                  <a:pt x="5202003" y="2182644"/>
                </a:cubicBezTo>
                <a:cubicBezTo>
                  <a:pt x="5208699" y="2182644"/>
                  <a:pt x="5208699" y="2175948"/>
                  <a:pt x="5215385" y="2175948"/>
                </a:cubicBezTo>
                <a:cubicBezTo>
                  <a:pt x="5234855" y="2162566"/>
                  <a:pt x="5254933" y="2156479"/>
                  <a:pt x="5274412" y="2143087"/>
                </a:cubicBezTo>
                <a:lnTo>
                  <a:pt x="5274412" y="2143087"/>
                </a:lnTo>
                <a:lnTo>
                  <a:pt x="5274412" y="4173607"/>
                </a:lnTo>
                <a:lnTo>
                  <a:pt x="5290233" y="4173607"/>
                </a:lnTo>
                <a:lnTo>
                  <a:pt x="5290233" y="4172998"/>
                </a:lnTo>
                <a:close/>
                <a:moveTo>
                  <a:pt x="538515" y="1695850"/>
                </a:moveTo>
                <a:lnTo>
                  <a:pt x="538515" y="1064847"/>
                </a:lnTo>
                <a:lnTo>
                  <a:pt x="1123274" y="1064847"/>
                </a:lnTo>
                <a:lnTo>
                  <a:pt x="1123274" y="1695850"/>
                </a:lnTo>
                <a:cubicBezTo>
                  <a:pt x="1123274" y="1813893"/>
                  <a:pt x="1050865" y="1919164"/>
                  <a:pt x="945594" y="1965408"/>
                </a:cubicBezTo>
                <a:cubicBezTo>
                  <a:pt x="912733" y="1978790"/>
                  <a:pt x="873185" y="1991573"/>
                  <a:pt x="833628" y="1991573"/>
                </a:cubicBezTo>
                <a:cubicBezTo>
                  <a:pt x="794080" y="1991573"/>
                  <a:pt x="754523" y="1984877"/>
                  <a:pt x="721662" y="1965408"/>
                </a:cubicBezTo>
                <a:cubicBezTo>
                  <a:pt x="610924" y="1925860"/>
                  <a:pt x="538515" y="1820590"/>
                  <a:pt x="538515" y="1695850"/>
                </a:cubicBezTo>
                <a:close/>
                <a:moveTo>
                  <a:pt x="1366657" y="1695850"/>
                </a:moveTo>
                <a:lnTo>
                  <a:pt x="1366657" y="1064847"/>
                </a:lnTo>
                <a:lnTo>
                  <a:pt x="1951415" y="1064847"/>
                </a:lnTo>
                <a:lnTo>
                  <a:pt x="1951415" y="1695850"/>
                </a:lnTo>
                <a:cubicBezTo>
                  <a:pt x="1951415" y="1813893"/>
                  <a:pt x="1879006" y="1919164"/>
                  <a:pt x="1773736" y="1965408"/>
                </a:cubicBezTo>
                <a:cubicBezTo>
                  <a:pt x="1740875" y="1978790"/>
                  <a:pt x="1701327" y="1991573"/>
                  <a:pt x="1661770" y="1991573"/>
                </a:cubicBezTo>
                <a:cubicBezTo>
                  <a:pt x="1622212" y="1991573"/>
                  <a:pt x="1582665" y="1984877"/>
                  <a:pt x="1549803" y="1965408"/>
                </a:cubicBezTo>
                <a:cubicBezTo>
                  <a:pt x="1439075" y="1925860"/>
                  <a:pt x="1366657" y="1820590"/>
                  <a:pt x="1366657" y="1695850"/>
                </a:cubicBezTo>
                <a:close/>
                <a:moveTo>
                  <a:pt x="2194808" y="1695850"/>
                </a:moveTo>
                <a:lnTo>
                  <a:pt x="2194808" y="1064847"/>
                </a:lnTo>
                <a:lnTo>
                  <a:pt x="2779567" y="1064847"/>
                </a:lnTo>
                <a:lnTo>
                  <a:pt x="2779567" y="1695850"/>
                </a:lnTo>
                <a:cubicBezTo>
                  <a:pt x="2779567" y="1813893"/>
                  <a:pt x="2707158" y="1919164"/>
                  <a:pt x="2601887" y="1965408"/>
                </a:cubicBezTo>
                <a:cubicBezTo>
                  <a:pt x="2569026" y="1978790"/>
                  <a:pt x="2529478" y="1991573"/>
                  <a:pt x="2489930" y="1991573"/>
                </a:cubicBezTo>
                <a:cubicBezTo>
                  <a:pt x="2450383" y="1991573"/>
                  <a:pt x="2410825" y="1984877"/>
                  <a:pt x="2377964" y="1965408"/>
                </a:cubicBezTo>
                <a:cubicBezTo>
                  <a:pt x="2273913" y="1925860"/>
                  <a:pt x="2194808" y="1820590"/>
                  <a:pt x="2194808" y="1695850"/>
                </a:cubicBezTo>
                <a:close/>
                <a:moveTo>
                  <a:pt x="3029655" y="1695850"/>
                </a:moveTo>
                <a:lnTo>
                  <a:pt x="3029655" y="1064847"/>
                </a:lnTo>
                <a:lnTo>
                  <a:pt x="3614414" y="1064847"/>
                </a:lnTo>
                <a:lnTo>
                  <a:pt x="3614414" y="1695850"/>
                </a:lnTo>
                <a:cubicBezTo>
                  <a:pt x="3614414" y="1813893"/>
                  <a:pt x="3542005" y="1919164"/>
                  <a:pt x="3436735" y="1965408"/>
                </a:cubicBezTo>
                <a:cubicBezTo>
                  <a:pt x="3403873" y="1978790"/>
                  <a:pt x="3364325" y="1991573"/>
                  <a:pt x="3324768" y="1991573"/>
                </a:cubicBezTo>
                <a:cubicBezTo>
                  <a:pt x="3285211" y="1991573"/>
                  <a:pt x="3245663" y="1984877"/>
                  <a:pt x="3212802" y="1965408"/>
                </a:cubicBezTo>
                <a:cubicBezTo>
                  <a:pt x="3101454" y="1925860"/>
                  <a:pt x="3029655" y="1820590"/>
                  <a:pt x="3029655" y="1695850"/>
                </a:cubicBezTo>
                <a:close/>
                <a:moveTo>
                  <a:pt x="3857196" y="1695850"/>
                </a:moveTo>
                <a:lnTo>
                  <a:pt x="3857196" y="1064847"/>
                </a:lnTo>
                <a:lnTo>
                  <a:pt x="4441955" y="1064847"/>
                </a:lnTo>
                <a:lnTo>
                  <a:pt x="4441955" y="1695850"/>
                </a:lnTo>
                <a:cubicBezTo>
                  <a:pt x="4441955" y="1813893"/>
                  <a:pt x="4369546" y="1919164"/>
                  <a:pt x="4264276" y="1965408"/>
                </a:cubicBezTo>
                <a:cubicBezTo>
                  <a:pt x="4231415" y="1978790"/>
                  <a:pt x="4191867" y="1991573"/>
                  <a:pt x="4152319" y="1991573"/>
                </a:cubicBezTo>
                <a:cubicBezTo>
                  <a:pt x="4112771" y="1991573"/>
                  <a:pt x="4073214" y="1984877"/>
                  <a:pt x="4040353" y="1965408"/>
                </a:cubicBezTo>
                <a:cubicBezTo>
                  <a:pt x="3936302" y="1925860"/>
                  <a:pt x="3857196" y="1820590"/>
                  <a:pt x="3857196" y="1695850"/>
                </a:cubicBezTo>
                <a:close/>
                <a:moveTo>
                  <a:pt x="4692034" y="1695850"/>
                </a:moveTo>
                <a:lnTo>
                  <a:pt x="4692034" y="1064847"/>
                </a:lnTo>
                <a:lnTo>
                  <a:pt x="5276793" y="1064847"/>
                </a:lnTo>
                <a:lnTo>
                  <a:pt x="5276793" y="1400127"/>
                </a:lnTo>
                <a:lnTo>
                  <a:pt x="5276793" y="1695850"/>
                </a:lnTo>
                <a:cubicBezTo>
                  <a:pt x="5276793" y="1813893"/>
                  <a:pt x="5204384" y="1919164"/>
                  <a:pt x="5099114" y="1965408"/>
                </a:cubicBezTo>
                <a:cubicBezTo>
                  <a:pt x="5066253" y="1978790"/>
                  <a:pt x="5026704" y="1991573"/>
                  <a:pt x="4987157" y="1991573"/>
                </a:cubicBezTo>
                <a:cubicBezTo>
                  <a:pt x="4947609" y="1991573"/>
                  <a:pt x="4908052" y="1984877"/>
                  <a:pt x="4875190" y="1965408"/>
                </a:cubicBezTo>
                <a:cubicBezTo>
                  <a:pt x="4764453" y="1925860"/>
                  <a:pt x="4692034" y="1820590"/>
                  <a:pt x="4692034" y="1695850"/>
                </a:cubicBezTo>
                <a:close/>
                <a:moveTo>
                  <a:pt x="5579212" y="808673"/>
                </a:moveTo>
                <a:cubicBezTo>
                  <a:pt x="5579212" y="814759"/>
                  <a:pt x="5579212" y="814759"/>
                  <a:pt x="5579212" y="808673"/>
                </a:cubicBezTo>
                <a:lnTo>
                  <a:pt x="249479" y="808673"/>
                </a:lnTo>
                <a:lnTo>
                  <a:pt x="256175" y="243392"/>
                </a:lnTo>
                <a:lnTo>
                  <a:pt x="5579212" y="250088"/>
                </a:lnTo>
                <a:lnTo>
                  <a:pt x="5579212" y="8086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29" name="Forma libre 428">
            <a:extLst>
              <a:ext uri="{FF2B5EF4-FFF2-40B4-BE49-F238E27FC236}">
                <a16:creationId xmlns:a16="http://schemas.microsoft.com/office/drawing/2014/main" id="{453E9F91-0202-3746-BAA5-31808BCA8703}"/>
              </a:ext>
            </a:extLst>
          </p:cNvPr>
          <p:cNvSpPr/>
          <p:nvPr/>
        </p:nvSpPr>
        <p:spPr>
          <a:xfrm>
            <a:off x="5700413" y="2733003"/>
            <a:ext cx="301339" cy="301339"/>
          </a:xfrm>
          <a:custGeom>
            <a:avLst/>
            <a:gdLst>
              <a:gd name="connsiteX0" fmla="*/ 2910247 w 5819790"/>
              <a:gd name="connsiteY0" fmla="*/ 5827550 h 5819790"/>
              <a:gd name="connsiteX1" fmla="*/ 0 w 5819790"/>
              <a:gd name="connsiteY1" fmla="*/ 2910247 h 5819790"/>
              <a:gd name="connsiteX2" fmla="*/ 2910247 w 5819790"/>
              <a:gd name="connsiteY2" fmla="*/ 0 h 5819790"/>
              <a:gd name="connsiteX3" fmla="*/ 5820495 w 5819790"/>
              <a:gd name="connsiteY3" fmla="*/ 2910247 h 5819790"/>
              <a:gd name="connsiteX4" fmla="*/ 2910247 w 5819790"/>
              <a:gd name="connsiteY4" fmla="*/ 5827550 h 5819790"/>
              <a:gd name="connsiteX5" fmla="*/ 2910247 w 5819790"/>
              <a:gd name="connsiteY5" fmla="*/ 281433 h 5819790"/>
              <a:gd name="connsiteX6" fmla="*/ 282136 w 5819790"/>
              <a:gd name="connsiteY6" fmla="*/ 2909544 h 5819790"/>
              <a:gd name="connsiteX7" fmla="*/ 2910247 w 5819790"/>
              <a:gd name="connsiteY7" fmla="*/ 5537655 h 5819790"/>
              <a:gd name="connsiteX8" fmla="*/ 5538358 w 5819790"/>
              <a:gd name="connsiteY8" fmla="*/ 2909544 h 5819790"/>
              <a:gd name="connsiteX9" fmla="*/ 2910247 w 5819790"/>
              <a:gd name="connsiteY9" fmla="*/ 281433 h 5819790"/>
              <a:gd name="connsiteX10" fmla="*/ 3672022 w 5819790"/>
              <a:gd name="connsiteY10" fmla="*/ 3999299 h 5819790"/>
              <a:gd name="connsiteX11" fmla="*/ 2155529 w 5819790"/>
              <a:gd name="connsiteY11" fmla="*/ 3999299 h 5819790"/>
              <a:gd name="connsiteX12" fmla="*/ 1850817 w 5819790"/>
              <a:gd name="connsiteY12" fmla="*/ 3694588 h 5819790"/>
              <a:gd name="connsiteX13" fmla="*/ 1850817 w 5819790"/>
              <a:gd name="connsiteY13" fmla="*/ 2178808 h 5819790"/>
              <a:gd name="connsiteX14" fmla="*/ 2155529 w 5819790"/>
              <a:gd name="connsiteY14" fmla="*/ 1874096 h 5819790"/>
              <a:gd name="connsiteX15" fmla="*/ 3671309 w 5819790"/>
              <a:gd name="connsiteY15" fmla="*/ 1874096 h 5819790"/>
              <a:gd name="connsiteX16" fmla="*/ 3976020 w 5819790"/>
              <a:gd name="connsiteY16" fmla="*/ 2178808 h 5819790"/>
              <a:gd name="connsiteX17" fmla="*/ 3976020 w 5819790"/>
              <a:gd name="connsiteY17" fmla="*/ 3694588 h 5819790"/>
              <a:gd name="connsiteX18" fmla="*/ 3672022 w 5819790"/>
              <a:gd name="connsiteY18" fmla="*/ 3999299 h 5819790"/>
              <a:gd name="connsiteX19" fmla="*/ 2155529 w 5819790"/>
              <a:gd name="connsiteY19" fmla="*/ 2155529 h 5819790"/>
              <a:gd name="connsiteX20" fmla="*/ 2132953 w 5819790"/>
              <a:gd name="connsiteY20" fmla="*/ 2178104 h 5819790"/>
              <a:gd name="connsiteX21" fmla="*/ 2132953 w 5819790"/>
              <a:gd name="connsiteY21" fmla="*/ 3693884 h 5819790"/>
              <a:gd name="connsiteX22" fmla="*/ 2155529 w 5819790"/>
              <a:gd name="connsiteY22" fmla="*/ 3716459 h 5819790"/>
              <a:gd name="connsiteX23" fmla="*/ 3671309 w 5819790"/>
              <a:gd name="connsiteY23" fmla="*/ 3716459 h 5819790"/>
              <a:gd name="connsiteX24" fmla="*/ 3693884 w 5819790"/>
              <a:gd name="connsiteY24" fmla="*/ 3693884 h 5819790"/>
              <a:gd name="connsiteX25" fmla="*/ 3693884 w 5819790"/>
              <a:gd name="connsiteY25" fmla="*/ 2178808 h 5819790"/>
              <a:gd name="connsiteX26" fmla="*/ 3671309 w 5819790"/>
              <a:gd name="connsiteY26" fmla="*/ 2156233 h 5819790"/>
              <a:gd name="connsiteX27" fmla="*/ 2155529 w 5819790"/>
              <a:gd name="connsiteY27" fmla="*/ 2156233 h 5819790"/>
              <a:gd name="connsiteX28" fmla="*/ 2155529 w 5819790"/>
              <a:gd name="connsiteY28" fmla="*/ 2155529 h 5819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5819790" h="5819790">
                <a:moveTo>
                  <a:pt x="2910247" y="5827550"/>
                </a:moveTo>
                <a:cubicBezTo>
                  <a:pt x="1310528" y="5827550"/>
                  <a:pt x="0" y="4517023"/>
                  <a:pt x="0" y="2910247"/>
                </a:cubicBezTo>
                <a:cubicBezTo>
                  <a:pt x="0" y="1303471"/>
                  <a:pt x="1302768" y="0"/>
                  <a:pt x="2910247" y="0"/>
                </a:cubicBezTo>
                <a:cubicBezTo>
                  <a:pt x="4517727" y="0"/>
                  <a:pt x="5820495" y="1302768"/>
                  <a:pt x="5820495" y="2910247"/>
                </a:cubicBezTo>
                <a:cubicBezTo>
                  <a:pt x="5820495" y="4517727"/>
                  <a:pt x="4517023" y="5827550"/>
                  <a:pt x="2910247" y="5827550"/>
                </a:cubicBezTo>
                <a:close/>
                <a:moveTo>
                  <a:pt x="2910247" y="281433"/>
                </a:moveTo>
                <a:cubicBezTo>
                  <a:pt x="1462879" y="281433"/>
                  <a:pt x="282136" y="1462175"/>
                  <a:pt x="282136" y="2909544"/>
                </a:cubicBezTo>
                <a:cubicBezTo>
                  <a:pt x="282136" y="4356912"/>
                  <a:pt x="1462879" y="5537655"/>
                  <a:pt x="2910247" y="5537655"/>
                </a:cubicBezTo>
                <a:cubicBezTo>
                  <a:pt x="4357616" y="5537655"/>
                  <a:pt x="5538358" y="4356912"/>
                  <a:pt x="5538358" y="2909544"/>
                </a:cubicBezTo>
                <a:cubicBezTo>
                  <a:pt x="5538358" y="1462175"/>
                  <a:pt x="4364662" y="281433"/>
                  <a:pt x="2910247" y="281433"/>
                </a:cubicBezTo>
                <a:close/>
                <a:moveTo>
                  <a:pt x="3672022" y="3999299"/>
                </a:moveTo>
                <a:lnTo>
                  <a:pt x="2155529" y="3999299"/>
                </a:lnTo>
                <a:cubicBezTo>
                  <a:pt x="1987658" y="3999299"/>
                  <a:pt x="1850817" y="3862458"/>
                  <a:pt x="1850817" y="3694588"/>
                </a:cubicBezTo>
                <a:lnTo>
                  <a:pt x="1850817" y="2178808"/>
                </a:lnTo>
                <a:cubicBezTo>
                  <a:pt x="1850817" y="2010937"/>
                  <a:pt x="1987658" y="1874096"/>
                  <a:pt x="2155529" y="1874096"/>
                </a:cubicBezTo>
                <a:lnTo>
                  <a:pt x="3671309" y="1874096"/>
                </a:lnTo>
                <a:cubicBezTo>
                  <a:pt x="3839179" y="1874096"/>
                  <a:pt x="3976020" y="2010937"/>
                  <a:pt x="3976020" y="2178808"/>
                </a:cubicBezTo>
                <a:lnTo>
                  <a:pt x="3976020" y="3694588"/>
                </a:lnTo>
                <a:cubicBezTo>
                  <a:pt x="3976724" y="3861755"/>
                  <a:pt x="3839188" y="3999299"/>
                  <a:pt x="3672022" y="3999299"/>
                </a:cubicBezTo>
                <a:close/>
                <a:moveTo>
                  <a:pt x="2155529" y="2155529"/>
                </a:moveTo>
                <a:cubicBezTo>
                  <a:pt x="2140009" y="2155529"/>
                  <a:pt x="2132953" y="2163289"/>
                  <a:pt x="2132953" y="2178104"/>
                </a:cubicBezTo>
                <a:lnTo>
                  <a:pt x="2132953" y="3693884"/>
                </a:lnTo>
                <a:cubicBezTo>
                  <a:pt x="2132953" y="3709403"/>
                  <a:pt x="2140713" y="3716459"/>
                  <a:pt x="2155529" y="3716459"/>
                </a:cubicBezTo>
                <a:lnTo>
                  <a:pt x="3671309" y="3716459"/>
                </a:lnTo>
                <a:cubicBezTo>
                  <a:pt x="3686828" y="3716459"/>
                  <a:pt x="3693884" y="3708700"/>
                  <a:pt x="3693884" y="3693884"/>
                </a:cubicBezTo>
                <a:lnTo>
                  <a:pt x="3693884" y="2178808"/>
                </a:lnTo>
                <a:cubicBezTo>
                  <a:pt x="3693884" y="2163289"/>
                  <a:pt x="3686124" y="2156233"/>
                  <a:pt x="3671309" y="2156233"/>
                </a:cubicBezTo>
                <a:lnTo>
                  <a:pt x="2155529" y="2156233"/>
                </a:lnTo>
                <a:lnTo>
                  <a:pt x="2155529" y="2155529"/>
                </a:lnTo>
                <a:close/>
              </a:path>
            </a:pathLst>
          </a:custGeom>
          <a:solidFill>
            <a:schemeClr val="bg1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1" name="Forma libre 430">
            <a:extLst>
              <a:ext uri="{FF2B5EF4-FFF2-40B4-BE49-F238E27FC236}">
                <a16:creationId xmlns:a16="http://schemas.microsoft.com/office/drawing/2014/main" id="{2C42D341-0C34-A546-94C2-8B77A84EF819}"/>
              </a:ext>
            </a:extLst>
          </p:cNvPr>
          <p:cNvSpPr/>
          <p:nvPr/>
        </p:nvSpPr>
        <p:spPr>
          <a:xfrm>
            <a:off x="1271348" y="2051711"/>
            <a:ext cx="301338" cy="259417"/>
          </a:xfrm>
          <a:custGeom>
            <a:avLst/>
            <a:gdLst>
              <a:gd name="connsiteX0" fmla="*/ 5694531 w 5819775"/>
              <a:gd name="connsiteY0" fmla="*/ 1985629 h 5010150"/>
              <a:gd name="connsiteX1" fmla="*/ 4662783 w 5819775"/>
              <a:gd name="connsiteY1" fmla="*/ 1985629 h 5010150"/>
              <a:gd name="connsiteX2" fmla="*/ 4535862 w 5819775"/>
              <a:gd name="connsiteY2" fmla="*/ 2112550 h 5010150"/>
              <a:gd name="connsiteX3" fmla="*/ 4535862 w 5819775"/>
              <a:gd name="connsiteY3" fmla="*/ 4797562 h 5010150"/>
              <a:gd name="connsiteX4" fmla="*/ 4090978 w 5819775"/>
              <a:gd name="connsiteY4" fmla="*/ 4797562 h 5010150"/>
              <a:gd name="connsiteX5" fmla="*/ 4090978 w 5819775"/>
              <a:gd name="connsiteY5" fmla="*/ 664054 h 5010150"/>
              <a:gd name="connsiteX6" fmla="*/ 3964058 w 5819775"/>
              <a:gd name="connsiteY6" fmla="*/ 537134 h 5010150"/>
              <a:gd name="connsiteX7" fmla="*/ 2925118 w 5819775"/>
              <a:gd name="connsiteY7" fmla="*/ 537134 h 5010150"/>
              <a:gd name="connsiteX8" fmla="*/ 2798197 w 5819775"/>
              <a:gd name="connsiteY8" fmla="*/ 664054 h 5010150"/>
              <a:gd name="connsiteX9" fmla="*/ 2798197 w 5819775"/>
              <a:gd name="connsiteY9" fmla="*/ 4804762 h 5010150"/>
              <a:gd name="connsiteX10" fmla="*/ 2353313 w 5819775"/>
              <a:gd name="connsiteY10" fmla="*/ 4804762 h 5010150"/>
              <a:gd name="connsiteX11" fmla="*/ 2353313 w 5819775"/>
              <a:gd name="connsiteY11" fmla="*/ 2805389 h 5010150"/>
              <a:gd name="connsiteX12" fmla="*/ 2226393 w 5819775"/>
              <a:gd name="connsiteY12" fmla="*/ 2678468 h 5010150"/>
              <a:gd name="connsiteX13" fmla="*/ 1186796 w 5819775"/>
              <a:gd name="connsiteY13" fmla="*/ 2678468 h 5010150"/>
              <a:gd name="connsiteX14" fmla="*/ 1059875 w 5819775"/>
              <a:gd name="connsiteY14" fmla="*/ 2805389 h 5010150"/>
              <a:gd name="connsiteX15" fmla="*/ 1059875 w 5819775"/>
              <a:gd name="connsiteY15" fmla="*/ 4804762 h 5010150"/>
              <a:gd name="connsiteX16" fmla="*/ 791632 w 5819775"/>
              <a:gd name="connsiteY16" fmla="*/ 4804762 h 5010150"/>
              <a:gd name="connsiteX17" fmla="*/ 777240 w 5819775"/>
              <a:gd name="connsiteY17" fmla="*/ 4804762 h 5010150"/>
              <a:gd name="connsiteX18" fmla="*/ 699383 w 5819775"/>
              <a:gd name="connsiteY18" fmla="*/ 4776626 h 5010150"/>
              <a:gd name="connsiteX19" fmla="*/ 656854 w 5819775"/>
              <a:gd name="connsiteY19" fmla="*/ 4635313 h 5010150"/>
              <a:gd name="connsiteX20" fmla="*/ 656854 w 5819775"/>
              <a:gd name="connsiteY20" fmla="*/ 126921 h 5010150"/>
              <a:gd name="connsiteX21" fmla="*/ 529933 w 5819775"/>
              <a:gd name="connsiteY21" fmla="*/ 0 h 5010150"/>
              <a:gd name="connsiteX22" fmla="*/ 126921 w 5819775"/>
              <a:gd name="connsiteY22" fmla="*/ 0 h 5010150"/>
              <a:gd name="connsiteX23" fmla="*/ 0 w 5819775"/>
              <a:gd name="connsiteY23" fmla="*/ 126921 h 5010150"/>
              <a:gd name="connsiteX24" fmla="*/ 126921 w 5819775"/>
              <a:gd name="connsiteY24" fmla="*/ 253841 h 5010150"/>
              <a:gd name="connsiteX25" fmla="*/ 402355 w 5819775"/>
              <a:gd name="connsiteY25" fmla="*/ 253841 h 5010150"/>
              <a:gd name="connsiteX26" fmla="*/ 402355 w 5819775"/>
              <a:gd name="connsiteY26" fmla="*/ 826961 h 5010150"/>
              <a:gd name="connsiteX27" fmla="*/ 126921 w 5819775"/>
              <a:gd name="connsiteY27" fmla="*/ 826961 h 5010150"/>
              <a:gd name="connsiteX28" fmla="*/ 0 w 5819775"/>
              <a:gd name="connsiteY28" fmla="*/ 953891 h 5010150"/>
              <a:gd name="connsiteX29" fmla="*/ 126921 w 5819775"/>
              <a:gd name="connsiteY29" fmla="*/ 1080811 h 5010150"/>
              <a:gd name="connsiteX30" fmla="*/ 402355 w 5819775"/>
              <a:gd name="connsiteY30" fmla="*/ 1080811 h 5010150"/>
              <a:gd name="connsiteX31" fmla="*/ 402355 w 5819775"/>
              <a:gd name="connsiteY31" fmla="*/ 1653273 h 5010150"/>
              <a:gd name="connsiteX32" fmla="*/ 126921 w 5819775"/>
              <a:gd name="connsiteY32" fmla="*/ 1653273 h 5010150"/>
              <a:gd name="connsiteX33" fmla="*/ 0 w 5819775"/>
              <a:gd name="connsiteY33" fmla="*/ 1780194 h 5010150"/>
              <a:gd name="connsiteX34" fmla="*/ 126921 w 5819775"/>
              <a:gd name="connsiteY34" fmla="*/ 1907115 h 5010150"/>
              <a:gd name="connsiteX35" fmla="*/ 402355 w 5819775"/>
              <a:gd name="connsiteY35" fmla="*/ 1907115 h 5010150"/>
              <a:gd name="connsiteX36" fmla="*/ 402355 w 5819775"/>
              <a:gd name="connsiteY36" fmla="*/ 2479577 h 5010150"/>
              <a:gd name="connsiteX37" fmla="*/ 126921 w 5819775"/>
              <a:gd name="connsiteY37" fmla="*/ 2479577 h 5010150"/>
              <a:gd name="connsiteX38" fmla="*/ 0 w 5819775"/>
              <a:gd name="connsiteY38" fmla="*/ 2606507 h 5010150"/>
              <a:gd name="connsiteX39" fmla="*/ 126921 w 5819775"/>
              <a:gd name="connsiteY39" fmla="*/ 2733427 h 5010150"/>
              <a:gd name="connsiteX40" fmla="*/ 402355 w 5819775"/>
              <a:gd name="connsiteY40" fmla="*/ 2733427 h 5010150"/>
              <a:gd name="connsiteX41" fmla="*/ 402355 w 5819775"/>
              <a:gd name="connsiteY41" fmla="*/ 3306547 h 5010150"/>
              <a:gd name="connsiteX42" fmla="*/ 126921 w 5819775"/>
              <a:gd name="connsiteY42" fmla="*/ 3306547 h 5010150"/>
              <a:gd name="connsiteX43" fmla="*/ 0 w 5819775"/>
              <a:gd name="connsiteY43" fmla="*/ 3433467 h 5010150"/>
              <a:gd name="connsiteX44" fmla="*/ 126921 w 5819775"/>
              <a:gd name="connsiteY44" fmla="*/ 3560388 h 5010150"/>
              <a:gd name="connsiteX45" fmla="*/ 402355 w 5819775"/>
              <a:gd name="connsiteY45" fmla="*/ 3560388 h 5010150"/>
              <a:gd name="connsiteX46" fmla="*/ 402355 w 5819775"/>
              <a:gd name="connsiteY46" fmla="*/ 4132850 h 5010150"/>
              <a:gd name="connsiteX47" fmla="*/ 126921 w 5819775"/>
              <a:gd name="connsiteY47" fmla="*/ 4132850 h 5010150"/>
              <a:gd name="connsiteX48" fmla="*/ 0 w 5819775"/>
              <a:gd name="connsiteY48" fmla="*/ 4259771 h 5010150"/>
              <a:gd name="connsiteX49" fmla="*/ 126921 w 5819775"/>
              <a:gd name="connsiteY49" fmla="*/ 4386691 h 5010150"/>
              <a:gd name="connsiteX50" fmla="*/ 402355 w 5819775"/>
              <a:gd name="connsiteY50" fmla="*/ 4386691 h 5010150"/>
              <a:gd name="connsiteX51" fmla="*/ 402355 w 5819775"/>
              <a:gd name="connsiteY51" fmla="*/ 4584268 h 5010150"/>
              <a:gd name="connsiteX52" fmla="*/ 529276 w 5819775"/>
              <a:gd name="connsiteY52" fmla="*/ 4923168 h 5010150"/>
              <a:gd name="connsiteX53" fmla="*/ 776583 w 5819775"/>
              <a:gd name="connsiteY53" fmla="*/ 5014760 h 5010150"/>
              <a:gd name="connsiteX54" fmla="*/ 797519 w 5819775"/>
              <a:gd name="connsiteY54" fmla="*/ 5014760 h 5010150"/>
              <a:gd name="connsiteX55" fmla="*/ 1193340 w 5819775"/>
              <a:gd name="connsiteY55" fmla="*/ 5014760 h 5010150"/>
              <a:gd name="connsiteX56" fmla="*/ 2225078 w 5819775"/>
              <a:gd name="connsiteY56" fmla="*/ 5014760 h 5010150"/>
              <a:gd name="connsiteX57" fmla="*/ 2931662 w 5819775"/>
              <a:gd name="connsiteY57" fmla="*/ 5014760 h 5010150"/>
              <a:gd name="connsiteX58" fmla="*/ 3963400 w 5819775"/>
              <a:gd name="connsiteY58" fmla="*/ 5014760 h 5010150"/>
              <a:gd name="connsiteX59" fmla="*/ 4669984 w 5819775"/>
              <a:gd name="connsiteY59" fmla="*/ 5014760 h 5010150"/>
              <a:gd name="connsiteX60" fmla="*/ 5701723 w 5819775"/>
              <a:gd name="connsiteY60" fmla="*/ 5014760 h 5010150"/>
              <a:gd name="connsiteX61" fmla="*/ 5828643 w 5819775"/>
              <a:gd name="connsiteY61" fmla="*/ 4887840 h 5010150"/>
              <a:gd name="connsiteX62" fmla="*/ 5828643 w 5819775"/>
              <a:gd name="connsiteY62" fmla="*/ 2119751 h 5010150"/>
              <a:gd name="connsiteX63" fmla="*/ 5694531 w 5819775"/>
              <a:gd name="connsiteY63" fmla="*/ 1985629 h 5010150"/>
              <a:gd name="connsiteX64" fmla="*/ 1320918 w 5819775"/>
              <a:gd name="connsiteY64" fmla="*/ 4804762 h 5010150"/>
              <a:gd name="connsiteX65" fmla="*/ 1320918 w 5819775"/>
              <a:gd name="connsiteY65" fmla="*/ 2932319 h 5010150"/>
              <a:gd name="connsiteX66" fmla="*/ 2090957 w 5819775"/>
              <a:gd name="connsiteY66" fmla="*/ 2932319 h 5010150"/>
              <a:gd name="connsiteX67" fmla="*/ 2090957 w 5819775"/>
              <a:gd name="connsiteY67" fmla="*/ 4797562 h 5010150"/>
              <a:gd name="connsiteX68" fmla="*/ 1320918 w 5819775"/>
              <a:gd name="connsiteY68" fmla="*/ 4797562 h 5010150"/>
              <a:gd name="connsiteX69" fmla="*/ 1320918 w 5819775"/>
              <a:gd name="connsiteY69" fmla="*/ 4804762 h 5010150"/>
              <a:gd name="connsiteX70" fmla="*/ 3059240 w 5819775"/>
              <a:gd name="connsiteY70" fmla="*/ 4804762 h 5010150"/>
              <a:gd name="connsiteX71" fmla="*/ 3059240 w 5819775"/>
              <a:gd name="connsiteY71" fmla="*/ 791632 h 5010150"/>
              <a:gd name="connsiteX72" fmla="*/ 3829279 w 5819775"/>
              <a:gd name="connsiteY72" fmla="*/ 791632 h 5010150"/>
              <a:gd name="connsiteX73" fmla="*/ 3829279 w 5819775"/>
              <a:gd name="connsiteY73" fmla="*/ 4798209 h 5010150"/>
              <a:gd name="connsiteX74" fmla="*/ 3059240 w 5819775"/>
              <a:gd name="connsiteY74" fmla="*/ 4798209 h 5010150"/>
              <a:gd name="connsiteX75" fmla="*/ 3059240 w 5819775"/>
              <a:gd name="connsiteY75" fmla="*/ 4804762 h 5010150"/>
              <a:gd name="connsiteX76" fmla="*/ 4797562 w 5819775"/>
              <a:gd name="connsiteY76" fmla="*/ 4804762 h 5010150"/>
              <a:gd name="connsiteX77" fmla="*/ 4797562 w 5819775"/>
              <a:gd name="connsiteY77" fmla="*/ 2246671 h 5010150"/>
              <a:gd name="connsiteX78" fmla="*/ 5567601 w 5819775"/>
              <a:gd name="connsiteY78" fmla="*/ 2246671 h 5010150"/>
              <a:gd name="connsiteX79" fmla="*/ 5567601 w 5819775"/>
              <a:gd name="connsiteY79" fmla="*/ 4804762 h 5010150"/>
              <a:gd name="connsiteX80" fmla="*/ 4797562 w 5819775"/>
              <a:gd name="connsiteY80" fmla="*/ 4804762 h 501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5819775" h="5010150">
                <a:moveTo>
                  <a:pt x="5694531" y="1985629"/>
                </a:moveTo>
                <a:lnTo>
                  <a:pt x="4662783" y="1985629"/>
                </a:lnTo>
                <a:cubicBezTo>
                  <a:pt x="4592127" y="1985629"/>
                  <a:pt x="4535862" y="2041893"/>
                  <a:pt x="4535862" y="2112550"/>
                </a:cubicBezTo>
                <a:lnTo>
                  <a:pt x="4535862" y="4797562"/>
                </a:lnTo>
                <a:lnTo>
                  <a:pt x="4090978" y="4797562"/>
                </a:lnTo>
                <a:lnTo>
                  <a:pt x="4090978" y="664054"/>
                </a:lnTo>
                <a:cubicBezTo>
                  <a:pt x="4090978" y="593398"/>
                  <a:pt x="4034714" y="537134"/>
                  <a:pt x="3964058" y="537134"/>
                </a:cubicBezTo>
                <a:lnTo>
                  <a:pt x="2925118" y="537134"/>
                </a:lnTo>
                <a:cubicBezTo>
                  <a:pt x="2854462" y="537134"/>
                  <a:pt x="2798197" y="593398"/>
                  <a:pt x="2798197" y="664054"/>
                </a:cubicBezTo>
                <a:lnTo>
                  <a:pt x="2798197" y="4804762"/>
                </a:lnTo>
                <a:lnTo>
                  <a:pt x="2353313" y="4804762"/>
                </a:lnTo>
                <a:lnTo>
                  <a:pt x="2353313" y="2805389"/>
                </a:lnTo>
                <a:cubicBezTo>
                  <a:pt x="2353313" y="2734733"/>
                  <a:pt x="2297049" y="2678468"/>
                  <a:pt x="2226393" y="2678468"/>
                </a:cubicBezTo>
                <a:lnTo>
                  <a:pt x="1186796" y="2678468"/>
                </a:lnTo>
                <a:cubicBezTo>
                  <a:pt x="1116140" y="2678468"/>
                  <a:pt x="1059875" y="2734733"/>
                  <a:pt x="1059875" y="2805389"/>
                </a:cubicBezTo>
                <a:lnTo>
                  <a:pt x="1059875" y="4804762"/>
                </a:lnTo>
                <a:lnTo>
                  <a:pt x="791632" y="4804762"/>
                </a:lnTo>
                <a:cubicBezTo>
                  <a:pt x="784431" y="4804762"/>
                  <a:pt x="784431" y="4804762"/>
                  <a:pt x="777240" y="4804762"/>
                </a:cubicBezTo>
                <a:cubicBezTo>
                  <a:pt x="777240" y="4804762"/>
                  <a:pt x="727520" y="4804762"/>
                  <a:pt x="699383" y="4776626"/>
                </a:cubicBezTo>
                <a:cubicBezTo>
                  <a:pt x="664054" y="4748498"/>
                  <a:pt x="656854" y="4685034"/>
                  <a:pt x="656854" y="4635313"/>
                </a:cubicBezTo>
                <a:lnTo>
                  <a:pt x="656854" y="126921"/>
                </a:lnTo>
                <a:cubicBezTo>
                  <a:pt x="656854" y="56264"/>
                  <a:pt x="600589" y="0"/>
                  <a:pt x="529933" y="0"/>
                </a:cubicBezTo>
                <a:lnTo>
                  <a:pt x="126921" y="0"/>
                </a:lnTo>
                <a:cubicBezTo>
                  <a:pt x="56264" y="0"/>
                  <a:pt x="0" y="56264"/>
                  <a:pt x="0" y="126921"/>
                </a:cubicBezTo>
                <a:cubicBezTo>
                  <a:pt x="0" y="197577"/>
                  <a:pt x="56264" y="253841"/>
                  <a:pt x="126921" y="253841"/>
                </a:cubicBezTo>
                <a:lnTo>
                  <a:pt x="402355" y="253841"/>
                </a:lnTo>
                <a:lnTo>
                  <a:pt x="402355" y="826961"/>
                </a:lnTo>
                <a:lnTo>
                  <a:pt x="126921" y="826961"/>
                </a:lnTo>
                <a:cubicBezTo>
                  <a:pt x="56264" y="826961"/>
                  <a:pt x="0" y="883225"/>
                  <a:pt x="0" y="953891"/>
                </a:cubicBezTo>
                <a:cubicBezTo>
                  <a:pt x="0" y="1024547"/>
                  <a:pt x="56264" y="1080811"/>
                  <a:pt x="126921" y="1080811"/>
                </a:cubicBezTo>
                <a:lnTo>
                  <a:pt x="402355" y="1080811"/>
                </a:lnTo>
                <a:lnTo>
                  <a:pt x="402355" y="1653273"/>
                </a:lnTo>
                <a:lnTo>
                  <a:pt x="126921" y="1653273"/>
                </a:lnTo>
                <a:cubicBezTo>
                  <a:pt x="56264" y="1653273"/>
                  <a:pt x="0" y="1709538"/>
                  <a:pt x="0" y="1780194"/>
                </a:cubicBezTo>
                <a:cubicBezTo>
                  <a:pt x="0" y="1850850"/>
                  <a:pt x="56264" y="1907115"/>
                  <a:pt x="126921" y="1907115"/>
                </a:cubicBezTo>
                <a:lnTo>
                  <a:pt x="402355" y="1907115"/>
                </a:lnTo>
                <a:lnTo>
                  <a:pt x="402355" y="2479577"/>
                </a:lnTo>
                <a:lnTo>
                  <a:pt x="126921" y="2479577"/>
                </a:lnTo>
                <a:cubicBezTo>
                  <a:pt x="56264" y="2479577"/>
                  <a:pt x="0" y="2535841"/>
                  <a:pt x="0" y="2606507"/>
                </a:cubicBezTo>
                <a:cubicBezTo>
                  <a:pt x="0" y="2677163"/>
                  <a:pt x="56264" y="2733427"/>
                  <a:pt x="126921" y="2733427"/>
                </a:cubicBezTo>
                <a:lnTo>
                  <a:pt x="402355" y="2733427"/>
                </a:lnTo>
                <a:lnTo>
                  <a:pt x="402355" y="3306547"/>
                </a:lnTo>
                <a:lnTo>
                  <a:pt x="126921" y="3306547"/>
                </a:lnTo>
                <a:cubicBezTo>
                  <a:pt x="56264" y="3306547"/>
                  <a:pt x="0" y="3362811"/>
                  <a:pt x="0" y="3433467"/>
                </a:cubicBezTo>
                <a:cubicBezTo>
                  <a:pt x="0" y="3504124"/>
                  <a:pt x="56264" y="3560388"/>
                  <a:pt x="126921" y="3560388"/>
                </a:cubicBezTo>
                <a:lnTo>
                  <a:pt x="402355" y="3560388"/>
                </a:lnTo>
                <a:lnTo>
                  <a:pt x="402355" y="4132850"/>
                </a:lnTo>
                <a:lnTo>
                  <a:pt x="126921" y="4132850"/>
                </a:lnTo>
                <a:cubicBezTo>
                  <a:pt x="56264" y="4132850"/>
                  <a:pt x="0" y="4189114"/>
                  <a:pt x="0" y="4259771"/>
                </a:cubicBezTo>
                <a:cubicBezTo>
                  <a:pt x="0" y="4330427"/>
                  <a:pt x="56264" y="4386691"/>
                  <a:pt x="126921" y="4386691"/>
                </a:cubicBezTo>
                <a:lnTo>
                  <a:pt x="402355" y="4386691"/>
                </a:lnTo>
                <a:lnTo>
                  <a:pt x="402355" y="4584268"/>
                </a:lnTo>
                <a:cubicBezTo>
                  <a:pt x="402355" y="4732783"/>
                  <a:pt x="444884" y="4845968"/>
                  <a:pt x="529276" y="4923168"/>
                </a:cubicBezTo>
                <a:cubicBezTo>
                  <a:pt x="620868" y="5001025"/>
                  <a:pt x="726853" y="5014760"/>
                  <a:pt x="776583" y="5014760"/>
                </a:cubicBezTo>
                <a:cubicBezTo>
                  <a:pt x="783784" y="5014760"/>
                  <a:pt x="797519" y="5014760"/>
                  <a:pt x="797519" y="5014760"/>
                </a:cubicBezTo>
                <a:lnTo>
                  <a:pt x="1193340" y="5014760"/>
                </a:lnTo>
                <a:lnTo>
                  <a:pt x="2225078" y="5014760"/>
                </a:lnTo>
                <a:lnTo>
                  <a:pt x="2931662" y="5014760"/>
                </a:lnTo>
                <a:lnTo>
                  <a:pt x="3963400" y="5014760"/>
                </a:lnTo>
                <a:lnTo>
                  <a:pt x="4669984" y="5014760"/>
                </a:lnTo>
                <a:lnTo>
                  <a:pt x="5701723" y="5014760"/>
                </a:lnTo>
                <a:cubicBezTo>
                  <a:pt x="5772379" y="5014760"/>
                  <a:pt x="5828643" y="4958496"/>
                  <a:pt x="5828643" y="4887840"/>
                </a:cubicBezTo>
                <a:lnTo>
                  <a:pt x="5828643" y="2119751"/>
                </a:lnTo>
                <a:cubicBezTo>
                  <a:pt x="5822109" y="2041893"/>
                  <a:pt x="5765187" y="1985629"/>
                  <a:pt x="5694531" y="1985629"/>
                </a:cubicBezTo>
                <a:close/>
                <a:moveTo>
                  <a:pt x="1320918" y="4804762"/>
                </a:moveTo>
                <a:lnTo>
                  <a:pt x="1320918" y="2932319"/>
                </a:lnTo>
                <a:lnTo>
                  <a:pt x="2090957" y="2932319"/>
                </a:lnTo>
                <a:lnTo>
                  <a:pt x="2090957" y="4797562"/>
                </a:lnTo>
                <a:lnTo>
                  <a:pt x="1320918" y="4797562"/>
                </a:lnTo>
                <a:lnTo>
                  <a:pt x="1320918" y="4804762"/>
                </a:lnTo>
                <a:close/>
                <a:moveTo>
                  <a:pt x="3059240" y="4804762"/>
                </a:moveTo>
                <a:lnTo>
                  <a:pt x="3059240" y="791632"/>
                </a:lnTo>
                <a:lnTo>
                  <a:pt x="3829279" y="791632"/>
                </a:lnTo>
                <a:lnTo>
                  <a:pt x="3829279" y="4798209"/>
                </a:lnTo>
                <a:lnTo>
                  <a:pt x="3059240" y="4798209"/>
                </a:lnTo>
                <a:lnTo>
                  <a:pt x="3059240" y="4804762"/>
                </a:lnTo>
                <a:close/>
                <a:moveTo>
                  <a:pt x="4797562" y="4804762"/>
                </a:moveTo>
                <a:lnTo>
                  <a:pt x="4797562" y="2246671"/>
                </a:lnTo>
                <a:lnTo>
                  <a:pt x="5567601" y="2246671"/>
                </a:lnTo>
                <a:lnTo>
                  <a:pt x="5567601" y="4804762"/>
                </a:lnTo>
                <a:lnTo>
                  <a:pt x="4797562" y="480476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3" name="Forma libre 432">
            <a:extLst>
              <a:ext uri="{FF2B5EF4-FFF2-40B4-BE49-F238E27FC236}">
                <a16:creationId xmlns:a16="http://schemas.microsoft.com/office/drawing/2014/main" id="{DBBFB989-36C8-B54C-965B-055DF5E0746A}"/>
              </a:ext>
            </a:extLst>
          </p:cNvPr>
          <p:cNvSpPr/>
          <p:nvPr/>
        </p:nvSpPr>
        <p:spPr>
          <a:xfrm>
            <a:off x="482275" y="2745593"/>
            <a:ext cx="301338" cy="241169"/>
          </a:xfrm>
          <a:custGeom>
            <a:avLst/>
            <a:gdLst>
              <a:gd name="connsiteX0" fmla="*/ 5293491 w 5819775"/>
              <a:gd name="connsiteY0" fmla="*/ 867346 h 4657725"/>
              <a:gd name="connsiteX1" fmla="*/ 4828166 w 5819775"/>
              <a:gd name="connsiteY1" fmla="*/ 867346 h 4657725"/>
              <a:gd name="connsiteX2" fmla="*/ 4158568 w 5819775"/>
              <a:gd name="connsiteY2" fmla="*/ 867346 h 4657725"/>
              <a:gd name="connsiteX3" fmla="*/ 3968649 w 5819775"/>
              <a:gd name="connsiteY3" fmla="*/ 867346 h 4657725"/>
              <a:gd name="connsiteX4" fmla="*/ 3968649 w 5819775"/>
              <a:gd name="connsiteY4" fmla="*/ 359597 h 4657725"/>
              <a:gd name="connsiteX5" fmla="*/ 3609051 w 5819775"/>
              <a:gd name="connsiteY5" fmla="*/ 0 h 4657725"/>
              <a:gd name="connsiteX6" fmla="*/ 2220906 w 5819775"/>
              <a:gd name="connsiteY6" fmla="*/ 0 h 4657725"/>
              <a:gd name="connsiteX7" fmla="*/ 1861309 w 5819775"/>
              <a:gd name="connsiteY7" fmla="*/ 359597 h 4657725"/>
              <a:gd name="connsiteX8" fmla="*/ 1861309 w 5819775"/>
              <a:gd name="connsiteY8" fmla="*/ 867346 h 4657725"/>
              <a:gd name="connsiteX9" fmla="*/ 1670742 w 5819775"/>
              <a:gd name="connsiteY9" fmla="*/ 867346 h 4657725"/>
              <a:gd name="connsiteX10" fmla="*/ 1001144 w 5819775"/>
              <a:gd name="connsiteY10" fmla="*/ 867346 h 4657725"/>
              <a:gd name="connsiteX11" fmla="*/ 535810 w 5819775"/>
              <a:gd name="connsiteY11" fmla="*/ 867346 h 4657725"/>
              <a:gd name="connsiteX12" fmla="*/ 0 w 5819775"/>
              <a:gd name="connsiteY12" fmla="*/ 1403156 h 4657725"/>
              <a:gd name="connsiteX13" fmla="*/ 0 w 5819775"/>
              <a:gd name="connsiteY13" fmla="*/ 4123325 h 4657725"/>
              <a:gd name="connsiteX14" fmla="*/ 535810 w 5819775"/>
              <a:gd name="connsiteY14" fmla="*/ 4659135 h 4657725"/>
              <a:gd name="connsiteX15" fmla="*/ 1001135 w 5819775"/>
              <a:gd name="connsiteY15" fmla="*/ 4659135 h 4657725"/>
              <a:gd name="connsiteX16" fmla="*/ 1670733 w 5819775"/>
              <a:gd name="connsiteY16" fmla="*/ 4659135 h 4657725"/>
              <a:gd name="connsiteX17" fmla="*/ 4158558 w 5819775"/>
              <a:gd name="connsiteY17" fmla="*/ 4659135 h 4657725"/>
              <a:gd name="connsiteX18" fmla="*/ 4828156 w 5819775"/>
              <a:gd name="connsiteY18" fmla="*/ 4659135 h 4657725"/>
              <a:gd name="connsiteX19" fmla="*/ 5293481 w 5819775"/>
              <a:gd name="connsiteY19" fmla="*/ 4659135 h 4657725"/>
              <a:gd name="connsiteX20" fmla="*/ 5829291 w 5819775"/>
              <a:gd name="connsiteY20" fmla="*/ 4123325 h 4657725"/>
              <a:gd name="connsiteX21" fmla="*/ 5829291 w 5819775"/>
              <a:gd name="connsiteY21" fmla="*/ 1395327 h 4657725"/>
              <a:gd name="connsiteX22" fmla="*/ 5293491 w 5819775"/>
              <a:gd name="connsiteY22" fmla="*/ 867346 h 4657725"/>
              <a:gd name="connsiteX23" fmla="*/ 874528 w 5819775"/>
              <a:gd name="connsiteY23" fmla="*/ 4398731 h 4657725"/>
              <a:gd name="connsiteX24" fmla="*/ 535810 w 5819775"/>
              <a:gd name="connsiteY24" fmla="*/ 4398731 h 4657725"/>
              <a:gd name="connsiteX25" fmla="*/ 261052 w 5819775"/>
              <a:gd name="connsiteY25" fmla="*/ 4123973 h 4657725"/>
              <a:gd name="connsiteX26" fmla="*/ 261052 w 5819775"/>
              <a:gd name="connsiteY26" fmla="*/ 1395975 h 4657725"/>
              <a:gd name="connsiteX27" fmla="*/ 535810 w 5819775"/>
              <a:gd name="connsiteY27" fmla="*/ 1121216 h 4657725"/>
              <a:gd name="connsiteX28" fmla="*/ 873871 w 5819775"/>
              <a:gd name="connsiteY28" fmla="*/ 1121216 h 4657725"/>
              <a:gd name="connsiteX29" fmla="*/ 873871 w 5819775"/>
              <a:gd name="connsiteY29" fmla="*/ 4398731 h 4657725"/>
              <a:gd name="connsiteX30" fmla="*/ 874528 w 5819775"/>
              <a:gd name="connsiteY30" fmla="*/ 4398731 h 4657725"/>
              <a:gd name="connsiteX31" fmla="*/ 1536944 w 5819775"/>
              <a:gd name="connsiteY31" fmla="*/ 4398731 h 4657725"/>
              <a:gd name="connsiteX32" fmla="*/ 1128398 w 5819775"/>
              <a:gd name="connsiteY32" fmla="*/ 4398731 h 4657725"/>
              <a:gd name="connsiteX33" fmla="*/ 1128398 w 5819775"/>
              <a:gd name="connsiteY33" fmla="*/ 1127751 h 4657725"/>
              <a:gd name="connsiteX34" fmla="*/ 1536944 w 5819775"/>
              <a:gd name="connsiteY34" fmla="*/ 1127751 h 4657725"/>
              <a:gd name="connsiteX35" fmla="*/ 1536944 w 5819775"/>
              <a:gd name="connsiteY35" fmla="*/ 4398731 h 4657725"/>
              <a:gd name="connsiteX36" fmla="*/ 2115179 w 5819775"/>
              <a:gd name="connsiteY36" fmla="*/ 359597 h 4657725"/>
              <a:gd name="connsiteX37" fmla="*/ 2213724 w 5819775"/>
              <a:gd name="connsiteY37" fmla="*/ 261052 h 4657725"/>
              <a:gd name="connsiteX38" fmla="*/ 3602526 w 5819775"/>
              <a:gd name="connsiteY38" fmla="*/ 261052 h 4657725"/>
              <a:gd name="connsiteX39" fmla="*/ 3701072 w 5819775"/>
              <a:gd name="connsiteY39" fmla="*/ 359597 h 4657725"/>
              <a:gd name="connsiteX40" fmla="*/ 3701072 w 5819775"/>
              <a:gd name="connsiteY40" fmla="*/ 867346 h 4657725"/>
              <a:gd name="connsiteX41" fmla="*/ 2115179 w 5819775"/>
              <a:gd name="connsiteY41" fmla="*/ 867346 h 4657725"/>
              <a:gd name="connsiteX42" fmla="*/ 2115179 w 5819775"/>
              <a:gd name="connsiteY42" fmla="*/ 359597 h 4657725"/>
              <a:gd name="connsiteX43" fmla="*/ 4024779 w 5819775"/>
              <a:gd name="connsiteY43" fmla="*/ 4398731 h 4657725"/>
              <a:gd name="connsiteX44" fmla="*/ 1797996 w 5819775"/>
              <a:gd name="connsiteY44" fmla="*/ 4398731 h 4657725"/>
              <a:gd name="connsiteX45" fmla="*/ 1797996 w 5819775"/>
              <a:gd name="connsiteY45" fmla="*/ 1127751 h 4657725"/>
              <a:gd name="connsiteX46" fmla="*/ 1988563 w 5819775"/>
              <a:gd name="connsiteY46" fmla="*/ 1127751 h 4657725"/>
              <a:gd name="connsiteX47" fmla="*/ 3835508 w 5819775"/>
              <a:gd name="connsiteY47" fmla="*/ 1127751 h 4657725"/>
              <a:gd name="connsiteX48" fmla="*/ 4026075 w 5819775"/>
              <a:gd name="connsiteY48" fmla="*/ 1127751 h 4657725"/>
              <a:gd name="connsiteX49" fmla="*/ 4026075 w 5819775"/>
              <a:gd name="connsiteY49" fmla="*/ 4398741 h 4657725"/>
              <a:gd name="connsiteX50" fmla="*/ 4024779 w 5819775"/>
              <a:gd name="connsiteY50" fmla="*/ 4398741 h 4657725"/>
              <a:gd name="connsiteX51" fmla="*/ 4694377 w 5819775"/>
              <a:gd name="connsiteY51" fmla="*/ 4398731 h 4657725"/>
              <a:gd name="connsiteX52" fmla="*/ 4285831 w 5819775"/>
              <a:gd name="connsiteY52" fmla="*/ 4398731 h 4657725"/>
              <a:gd name="connsiteX53" fmla="*/ 4285831 w 5819775"/>
              <a:gd name="connsiteY53" fmla="*/ 1127751 h 4657725"/>
              <a:gd name="connsiteX54" fmla="*/ 4694377 w 5819775"/>
              <a:gd name="connsiteY54" fmla="*/ 1127751 h 4657725"/>
              <a:gd name="connsiteX55" fmla="*/ 4694377 w 5819775"/>
              <a:gd name="connsiteY55" fmla="*/ 4398731 h 4657725"/>
              <a:gd name="connsiteX56" fmla="*/ 5561724 w 5819775"/>
              <a:gd name="connsiteY56" fmla="*/ 4123325 h 4657725"/>
              <a:gd name="connsiteX57" fmla="*/ 5286966 w 5819775"/>
              <a:gd name="connsiteY57" fmla="*/ 4398083 h 4657725"/>
              <a:gd name="connsiteX58" fmla="*/ 4955429 w 5819775"/>
              <a:gd name="connsiteY58" fmla="*/ 4398083 h 4657725"/>
              <a:gd name="connsiteX59" fmla="*/ 4955429 w 5819775"/>
              <a:gd name="connsiteY59" fmla="*/ 1127751 h 4657725"/>
              <a:gd name="connsiteX60" fmla="*/ 5293491 w 5819775"/>
              <a:gd name="connsiteY60" fmla="*/ 1127751 h 4657725"/>
              <a:gd name="connsiteX61" fmla="*/ 5568249 w 5819775"/>
              <a:gd name="connsiteY61" fmla="*/ 1402509 h 4657725"/>
              <a:gd name="connsiteX62" fmla="*/ 5568249 w 5819775"/>
              <a:gd name="connsiteY62" fmla="*/ 4123325 h 4657725"/>
              <a:gd name="connsiteX63" fmla="*/ 5561724 w 5819775"/>
              <a:gd name="connsiteY63" fmla="*/ 4123325 h 4657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5819775" h="4657725">
                <a:moveTo>
                  <a:pt x="5293491" y="867346"/>
                </a:moveTo>
                <a:lnTo>
                  <a:pt x="4828166" y="867346"/>
                </a:lnTo>
                <a:lnTo>
                  <a:pt x="4158568" y="867346"/>
                </a:lnTo>
                <a:lnTo>
                  <a:pt x="3968649" y="867346"/>
                </a:lnTo>
                <a:lnTo>
                  <a:pt x="3968649" y="359597"/>
                </a:lnTo>
                <a:cubicBezTo>
                  <a:pt x="3968649" y="162506"/>
                  <a:pt x="3806800" y="0"/>
                  <a:pt x="3609051" y="0"/>
                </a:cubicBezTo>
                <a:lnTo>
                  <a:pt x="2220906" y="0"/>
                </a:lnTo>
                <a:cubicBezTo>
                  <a:pt x="2023815" y="0"/>
                  <a:pt x="1861309" y="161849"/>
                  <a:pt x="1861309" y="359597"/>
                </a:cubicBezTo>
                <a:lnTo>
                  <a:pt x="1861309" y="867346"/>
                </a:lnTo>
                <a:lnTo>
                  <a:pt x="1670742" y="867346"/>
                </a:lnTo>
                <a:lnTo>
                  <a:pt x="1001144" y="867346"/>
                </a:lnTo>
                <a:lnTo>
                  <a:pt x="535810" y="867346"/>
                </a:lnTo>
                <a:cubicBezTo>
                  <a:pt x="239516" y="867346"/>
                  <a:pt x="0" y="1106862"/>
                  <a:pt x="0" y="1403156"/>
                </a:cubicBezTo>
                <a:lnTo>
                  <a:pt x="0" y="4123325"/>
                </a:lnTo>
                <a:cubicBezTo>
                  <a:pt x="0" y="4419619"/>
                  <a:pt x="239516" y="4659135"/>
                  <a:pt x="535810" y="4659135"/>
                </a:cubicBezTo>
                <a:lnTo>
                  <a:pt x="1001135" y="4659135"/>
                </a:lnTo>
                <a:lnTo>
                  <a:pt x="1670733" y="4659135"/>
                </a:lnTo>
                <a:lnTo>
                  <a:pt x="4158558" y="4659135"/>
                </a:lnTo>
                <a:lnTo>
                  <a:pt x="4828156" y="4659135"/>
                </a:lnTo>
                <a:lnTo>
                  <a:pt x="5293481" y="4659135"/>
                </a:lnTo>
                <a:cubicBezTo>
                  <a:pt x="5589775" y="4659135"/>
                  <a:pt x="5829291" y="4419619"/>
                  <a:pt x="5829291" y="4123325"/>
                </a:cubicBezTo>
                <a:lnTo>
                  <a:pt x="5829291" y="1395327"/>
                </a:lnTo>
                <a:cubicBezTo>
                  <a:pt x="5822118" y="1106862"/>
                  <a:pt x="5582603" y="867346"/>
                  <a:pt x="5293491" y="867346"/>
                </a:cubicBezTo>
                <a:close/>
                <a:moveTo>
                  <a:pt x="874528" y="4398731"/>
                </a:moveTo>
                <a:lnTo>
                  <a:pt x="535810" y="4398731"/>
                </a:lnTo>
                <a:cubicBezTo>
                  <a:pt x="387658" y="4398731"/>
                  <a:pt x="261052" y="4278649"/>
                  <a:pt x="261052" y="4123973"/>
                </a:cubicBezTo>
                <a:lnTo>
                  <a:pt x="261052" y="1395975"/>
                </a:lnTo>
                <a:cubicBezTo>
                  <a:pt x="261052" y="1247823"/>
                  <a:pt x="381133" y="1121216"/>
                  <a:pt x="535810" y="1121216"/>
                </a:cubicBezTo>
                <a:lnTo>
                  <a:pt x="873871" y="1121216"/>
                </a:lnTo>
                <a:lnTo>
                  <a:pt x="873871" y="4398731"/>
                </a:lnTo>
                <a:lnTo>
                  <a:pt x="874528" y="4398731"/>
                </a:lnTo>
                <a:close/>
                <a:moveTo>
                  <a:pt x="1536944" y="4398731"/>
                </a:moveTo>
                <a:lnTo>
                  <a:pt x="1128398" y="4398731"/>
                </a:lnTo>
                <a:lnTo>
                  <a:pt x="1128398" y="1127751"/>
                </a:lnTo>
                <a:lnTo>
                  <a:pt x="1536944" y="1127751"/>
                </a:lnTo>
                <a:lnTo>
                  <a:pt x="1536944" y="4398731"/>
                </a:lnTo>
                <a:close/>
                <a:moveTo>
                  <a:pt x="2115179" y="359597"/>
                </a:moveTo>
                <a:cubicBezTo>
                  <a:pt x="2115179" y="303467"/>
                  <a:pt x="2157603" y="261052"/>
                  <a:pt x="2213724" y="261052"/>
                </a:cubicBezTo>
                <a:lnTo>
                  <a:pt x="3602526" y="261052"/>
                </a:lnTo>
                <a:cubicBezTo>
                  <a:pt x="3658657" y="261052"/>
                  <a:pt x="3701072" y="303476"/>
                  <a:pt x="3701072" y="359597"/>
                </a:cubicBezTo>
                <a:lnTo>
                  <a:pt x="3701072" y="867346"/>
                </a:lnTo>
                <a:lnTo>
                  <a:pt x="2115179" y="867346"/>
                </a:lnTo>
                <a:lnTo>
                  <a:pt x="2115179" y="359597"/>
                </a:lnTo>
                <a:close/>
                <a:moveTo>
                  <a:pt x="4024779" y="4398731"/>
                </a:moveTo>
                <a:lnTo>
                  <a:pt x="1797996" y="4398731"/>
                </a:lnTo>
                <a:lnTo>
                  <a:pt x="1797996" y="1127751"/>
                </a:lnTo>
                <a:lnTo>
                  <a:pt x="1988563" y="1127751"/>
                </a:lnTo>
                <a:lnTo>
                  <a:pt x="3835508" y="1127751"/>
                </a:lnTo>
                <a:lnTo>
                  <a:pt x="4026075" y="1127751"/>
                </a:lnTo>
                <a:lnTo>
                  <a:pt x="4026075" y="4398741"/>
                </a:lnTo>
                <a:lnTo>
                  <a:pt x="4024779" y="4398741"/>
                </a:lnTo>
                <a:close/>
                <a:moveTo>
                  <a:pt x="4694377" y="4398731"/>
                </a:moveTo>
                <a:lnTo>
                  <a:pt x="4285831" y="4398731"/>
                </a:lnTo>
                <a:lnTo>
                  <a:pt x="4285831" y="1127751"/>
                </a:lnTo>
                <a:lnTo>
                  <a:pt x="4694377" y="1127751"/>
                </a:lnTo>
                <a:lnTo>
                  <a:pt x="4694377" y="4398731"/>
                </a:lnTo>
                <a:close/>
                <a:moveTo>
                  <a:pt x="5561724" y="4123325"/>
                </a:moveTo>
                <a:cubicBezTo>
                  <a:pt x="5561724" y="4271477"/>
                  <a:pt x="5441643" y="4398083"/>
                  <a:pt x="5286966" y="4398083"/>
                </a:cubicBezTo>
                <a:lnTo>
                  <a:pt x="4955429" y="4398083"/>
                </a:lnTo>
                <a:lnTo>
                  <a:pt x="4955429" y="1127751"/>
                </a:lnTo>
                <a:lnTo>
                  <a:pt x="5293491" y="1127751"/>
                </a:lnTo>
                <a:cubicBezTo>
                  <a:pt x="5441643" y="1127751"/>
                  <a:pt x="5568249" y="1247832"/>
                  <a:pt x="5568249" y="1402509"/>
                </a:cubicBezTo>
                <a:lnTo>
                  <a:pt x="5568249" y="4123325"/>
                </a:lnTo>
                <a:lnTo>
                  <a:pt x="5561724" y="412332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5" name="Forma libre 434">
            <a:extLst>
              <a:ext uri="{FF2B5EF4-FFF2-40B4-BE49-F238E27FC236}">
                <a16:creationId xmlns:a16="http://schemas.microsoft.com/office/drawing/2014/main" id="{09A1568C-42D1-FE40-A3CF-DE373EEE9AA9}"/>
              </a:ext>
            </a:extLst>
          </p:cNvPr>
          <p:cNvSpPr/>
          <p:nvPr/>
        </p:nvSpPr>
        <p:spPr>
          <a:xfrm>
            <a:off x="5709090" y="2048742"/>
            <a:ext cx="301338" cy="300845"/>
          </a:xfrm>
          <a:custGeom>
            <a:avLst/>
            <a:gdLst>
              <a:gd name="connsiteX0" fmla="*/ 5531520 w 5819775"/>
              <a:gd name="connsiteY0" fmla="*/ 0 h 5810250"/>
              <a:gd name="connsiteX1" fmla="*/ 3424628 w 5819775"/>
              <a:gd name="connsiteY1" fmla="*/ 0 h 5810250"/>
              <a:gd name="connsiteX2" fmla="*/ 3199791 w 5819775"/>
              <a:gd name="connsiteY2" fmla="*/ 120606 h 5810250"/>
              <a:gd name="connsiteX3" fmla="*/ 3263818 w 5819775"/>
              <a:gd name="connsiteY3" fmla="*/ 370008 h 5810250"/>
              <a:gd name="connsiteX4" fmla="*/ 3762623 w 5819775"/>
              <a:gd name="connsiteY4" fmla="*/ 884444 h 5810250"/>
              <a:gd name="connsiteX5" fmla="*/ 3545234 w 5819775"/>
              <a:gd name="connsiteY5" fmla="*/ 1101833 h 5810250"/>
              <a:gd name="connsiteX6" fmla="*/ 2934015 w 5819775"/>
              <a:gd name="connsiteY6" fmla="*/ 1713052 h 5810250"/>
              <a:gd name="connsiteX7" fmla="*/ 2925823 w 5819775"/>
              <a:gd name="connsiteY7" fmla="*/ 2227488 h 5810250"/>
              <a:gd name="connsiteX8" fmla="*/ 3432067 w 5819775"/>
              <a:gd name="connsiteY8" fmla="*/ 2741924 h 5810250"/>
              <a:gd name="connsiteX9" fmla="*/ 3584686 w 5819775"/>
              <a:gd name="connsiteY9" fmla="*/ 2886351 h 5810250"/>
              <a:gd name="connsiteX10" fmla="*/ 3673278 w 5819775"/>
              <a:gd name="connsiteY10" fmla="*/ 2966752 h 5810250"/>
              <a:gd name="connsiteX11" fmla="*/ 3857911 w 5819775"/>
              <a:gd name="connsiteY11" fmla="*/ 3030779 h 5810250"/>
              <a:gd name="connsiteX12" fmla="*/ 4035095 w 5819775"/>
              <a:gd name="connsiteY12" fmla="*/ 2966752 h 5810250"/>
              <a:gd name="connsiteX13" fmla="*/ 4131878 w 5819775"/>
              <a:gd name="connsiteY13" fmla="*/ 2878160 h 5810250"/>
              <a:gd name="connsiteX14" fmla="*/ 4952295 w 5819775"/>
              <a:gd name="connsiteY14" fmla="*/ 2057743 h 5810250"/>
              <a:gd name="connsiteX15" fmla="*/ 5451101 w 5819775"/>
              <a:gd name="connsiteY15" fmla="*/ 2548357 h 5810250"/>
              <a:gd name="connsiteX16" fmla="*/ 5635733 w 5819775"/>
              <a:gd name="connsiteY16" fmla="*/ 2628757 h 5810250"/>
              <a:gd name="connsiteX17" fmla="*/ 5828557 w 5819775"/>
              <a:gd name="connsiteY17" fmla="*/ 2387546 h 5810250"/>
              <a:gd name="connsiteX18" fmla="*/ 5828557 w 5819775"/>
              <a:gd name="connsiteY18" fmla="*/ 305981 h 5810250"/>
              <a:gd name="connsiteX19" fmla="*/ 5531520 w 5819775"/>
              <a:gd name="connsiteY19" fmla="*/ 0 h 5810250"/>
              <a:gd name="connsiteX20" fmla="*/ 5538959 w 5819775"/>
              <a:gd name="connsiteY20" fmla="*/ 2211115 h 5810250"/>
              <a:gd name="connsiteX21" fmla="*/ 5064729 w 5819775"/>
              <a:gd name="connsiteY21" fmla="*/ 1745066 h 5810250"/>
              <a:gd name="connsiteX22" fmla="*/ 4855531 w 5819775"/>
              <a:gd name="connsiteY22" fmla="*/ 1745066 h 5810250"/>
              <a:gd name="connsiteX23" fmla="*/ 4831709 w 5819775"/>
              <a:gd name="connsiteY23" fmla="*/ 1768888 h 5810250"/>
              <a:gd name="connsiteX24" fmla="*/ 4791504 w 5819775"/>
              <a:gd name="connsiteY24" fmla="*/ 1809093 h 5810250"/>
              <a:gd name="connsiteX25" fmla="*/ 3930882 w 5819775"/>
              <a:gd name="connsiteY25" fmla="*/ 2669715 h 5810250"/>
              <a:gd name="connsiteX26" fmla="*/ 3858663 w 5819775"/>
              <a:gd name="connsiteY26" fmla="*/ 2733742 h 5810250"/>
              <a:gd name="connsiteX27" fmla="*/ 3858663 w 5819775"/>
              <a:gd name="connsiteY27" fmla="*/ 2733742 h 5810250"/>
              <a:gd name="connsiteX28" fmla="*/ 3802085 w 5819775"/>
              <a:gd name="connsiteY28" fmla="*/ 2685355 h 5810250"/>
              <a:gd name="connsiteX29" fmla="*/ 3649466 w 5819775"/>
              <a:gd name="connsiteY29" fmla="*/ 2540918 h 5810250"/>
              <a:gd name="connsiteX30" fmla="*/ 3143222 w 5819775"/>
              <a:gd name="connsiteY30" fmla="*/ 2026482 h 5810250"/>
              <a:gd name="connsiteX31" fmla="*/ 3103016 w 5819775"/>
              <a:gd name="connsiteY31" fmla="*/ 1978095 h 5810250"/>
              <a:gd name="connsiteX32" fmla="*/ 3143222 w 5819775"/>
              <a:gd name="connsiteY32" fmla="*/ 1929708 h 5810250"/>
              <a:gd name="connsiteX33" fmla="*/ 3754441 w 5819775"/>
              <a:gd name="connsiteY33" fmla="*/ 1318489 h 5810250"/>
              <a:gd name="connsiteX34" fmla="*/ 4019474 w 5819775"/>
              <a:gd name="connsiteY34" fmla="*/ 1053456 h 5810250"/>
              <a:gd name="connsiteX35" fmla="*/ 4059679 w 5819775"/>
              <a:gd name="connsiteY35" fmla="*/ 1013250 h 5810250"/>
              <a:gd name="connsiteX36" fmla="*/ 4076062 w 5819775"/>
              <a:gd name="connsiteY36" fmla="*/ 996868 h 5810250"/>
              <a:gd name="connsiteX37" fmla="*/ 4076062 w 5819775"/>
              <a:gd name="connsiteY37" fmla="*/ 787670 h 5810250"/>
              <a:gd name="connsiteX38" fmla="*/ 3610013 w 5819775"/>
              <a:gd name="connsiteY38" fmla="*/ 305248 h 5810250"/>
              <a:gd name="connsiteX39" fmla="*/ 5531520 w 5819775"/>
              <a:gd name="connsiteY39" fmla="*/ 305248 h 5810250"/>
              <a:gd name="connsiteX40" fmla="*/ 5539712 w 5819775"/>
              <a:gd name="connsiteY40" fmla="*/ 305248 h 5810250"/>
              <a:gd name="connsiteX41" fmla="*/ 5539712 w 5819775"/>
              <a:gd name="connsiteY41" fmla="*/ 313439 h 5810250"/>
              <a:gd name="connsiteX42" fmla="*/ 5538959 w 5819775"/>
              <a:gd name="connsiteY42" fmla="*/ 2211115 h 5810250"/>
              <a:gd name="connsiteX43" fmla="*/ 5538959 w 5819775"/>
              <a:gd name="connsiteY43" fmla="*/ 2211115 h 5810250"/>
              <a:gd name="connsiteX44" fmla="*/ 2395757 w 5819775"/>
              <a:gd name="connsiteY44" fmla="*/ 3079928 h 5810250"/>
              <a:gd name="connsiteX45" fmla="*/ 2243138 w 5819775"/>
              <a:gd name="connsiteY45" fmla="*/ 2927309 h 5810250"/>
              <a:gd name="connsiteX46" fmla="*/ 2154546 w 5819775"/>
              <a:gd name="connsiteY46" fmla="*/ 2846908 h 5810250"/>
              <a:gd name="connsiteX47" fmla="*/ 1792729 w 5819775"/>
              <a:gd name="connsiteY47" fmla="*/ 2846908 h 5810250"/>
              <a:gd name="connsiteX48" fmla="*/ 1695945 w 5819775"/>
              <a:gd name="connsiteY48" fmla="*/ 2935500 h 5810250"/>
              <a:gd name="connsiteX49" fmla="*/ 1101100 w 5819775"/>
              <a:gd name="connsiteY49" fmla="*/ 3530346 h 5810250"/>
              <a:gd name="connsiteX50" fmla="*/ 876262 w 5819775"/>
              <a:gd name="connsiteY50" fmla="*/ 3755184 h 5810250"/>
              <a:gd name="connsiteX51" fmla="*/ 377457 w 5819775"/>
              <a:gd name="connsiteY51" fmla="*/ 3264570 h 5810250"/>
              <a:gd name="connsiteX52" fmla="*/ 192824 w 5819775"/>
              <a:gd name="connsiteY52" fmla="*/ 3184169 h 5810250"/>
              <a:gd name="connsiteX53" fmla="*/ 0 w 5819775"/>
              <a:gd name="connsiteY53" fmla="*/ 3425381 h 5810250"/>
              <a:gd name="connsiteX54" fmla="*/ 0 w 5819775"/>
              <a:gd name="connsiteY54" fmla="*/ 5507698 h 5810250"/>
              <a:gd name="connsiteX55" fmla="*/ 305238 w 5819775"/>
              <a:gd name="connsiteY55" fmla="*/ 5812936 h 5810250"/>
              <a:gd name="connsiteX56" fmla="*/ 305238 w 5819775"/>
              <a:gd name="connsiteY56" fmla="*/ 5812936 h 5810250"/>
              <a:gd name="connsiteX57" fmla="*/ 2412121 w 5819775"/>
              <a:gd name="connsiteY57" fmla="*/ 5812936 h 5810250"/>
              <a:gd name="connsiteX58" fmla="*/ 2636958 w 5819775"/>
              <a:gd name="connsiteY58" fmla="*/ 5692330 h 5810250"/>
              <a:gd name="connsiteX59" fmla="*/ 2572931 w 5819775"/>
              <a:gd name="connsiteY59" fmla="*/ 5442928 h 5810250"/>
              <a:gd name="connsiteX60" fmla="*/ 2074126 w 5819775"/>
              <a:gd name="connsiteY60" fmla="*/ 4928492 h 5810250"/>
              <a:gd name="connsiteX61" fmla="*/ 2307146 w 5819775"/>
              <a:gd name="connsiteY61" fmla="*/ 4695473 h 5810250"/>
              <a:gd name="connsiteX62" fmla="*/ 2901992 w 5819775"/>
              <a:gd name="connsiteY62" fmla="*/ 4100627 h 5810250"/>
              <a:gd name="connsiteX63" fmla="*/ 2910183 w 5819775"/>
              <a:gd name="connsiteY63" fmla="*/ 3586191 h 5810250"/>
              <a:gd name="connsiteX64" fmla="*/ 2395757 w 5819775"/>
              <a:gd name="connsiteY64" fmla="*/ 3079928 h 5810250"/>
              <a:gd name="connsiteX65" fmla="*/ 2684612 w 5819775"/>
              <a:gd name="connsiteY65" fmla="*/ 3899602 h 5810250"/>
              <a:gd name="connsiteX66" fmla="*/ 2089766 w 5819775"/>
              <a:gd name="connsiteY66" fmla="*/ 4494448 h 5810250"/>
              <a:gd name="connsiteX67" fmla="*/ 1800158 w 5819775"/>
              <a:gd name="connsiteY67" fmla="*/ 4784055 h 5810250"/>
              <a:gd name="connsiteX68" fmla="*/ 1759953 w 5819775"/>
              <a:gd name="connsiteY68" fmla="*/ 4824260 h 5810250"/>
              <a:gd name="connsiteX69" fmla="*/ 1743570 w 5819775"/>
              <a:gd name="connsiteY69" fmla="*/ 4840643 h 5810250"/>
              <a:gd name="connsiteX70" fmla="*/ 1743570 w 5819775"/>
              <a:gd name="connsiteY70" fmla="*/ 5049841 h 5810250"/>
              <a:gd name="connsiteX71" fmla="*/ 2209619 w 5819775"/>
              <a:gd name="connsiteY71" fmla="*/ 5532263 h 5810250"/>
              <a:gd name="connsiteX72" fmla="*/ 288865 w 5819775"/>
              <a:gd name="connsiteY72" fmla="*/ 5532263 h 5810250"/>
              <a:gd name="connsiteX73" fmla="*/ 280673 w 5819775"/>
              <a:gd name="connsiteY73" fmla="*/ 5532263 h 5810250"/>
              <a:gd name="connsiteX74" fmla="*/ 280673 w 5819775"/>
              <a:gd name="connsiteY74" fmla="*/ 5524072 h 5810250"/>
              <a:gd name="connsiteX75" fmla="*/ 280673 w 5819775"/>
              <a:gd name="connsiteY75" fmla="*/ 3610747 h 5810250"/>
              <a:gd name="connsiteX76" fmla="*/ 754913 w 5819775"/>
              <a:gd name="connsiteY76" fmla="*/ 4076795 h 5810250"/>
              <a:gd name="connsiteX77" fmla="*/ 964111 w 5819775"/>
              <a:gd name="connsiteY77" fmla="*/ 4076795 h 5810250"/>
              <a:gd name="connsiteX78" fmla="*/ 987933 w 5819775"/>
              <a:gd name="connsiteY78" fmla="*/ 4060413 h 5810250"/>
              <a:gd name="connsiteX79" fmla="*/ 1036320 w 5819775"/>
              <a:gd name="connsiteY79" fmla="*/ 4020207 h 5810250"/>
              <a:gd name="connsiteX80" fmla="*/ 1309545 w 5819775"/>
              <a:gd name="connsiteY80" fmla="*/ 3746983 h 5810250"/>
              <a:gd name="connsiteX81" fmla="*/ 1904390 w 5819775"/>
              <a:gd name="connsiteY81" fmla="*/ 3152137 h 5810250"/>
              <a:gd name="connsiteX82" fmla="*/ 1976609 w 5819775"/>
              <a:gd name="connsiteY82" fmla="*/ 3088110 h 5810250"/>
              <a:gd name="connsiteX83" fmla="*/ 1976609 w 5819775"/>
              <a:gd name="connsiteY83" fmla="*/ 3088110 h 5810250"/>
              <a:gd name="connsiteX84" fmla="*/ 2033188 w 5819775"/>
              <a:gd name="connsiteY84" fmla="*/ 3136497 h 5810250"/>
              <a:gd name="connsiteX85" fmla="*/ 2185807 w 5819775"/>
              <a:gd name="connsiteY85" fmla="*/ 3289116 h 5810250"/>
              <a:gd name="connsiteX86" fmla="*/ 2692051 w 5819775"/>
              <a:gd name="connsiteY86" fmla="*/ 3795360 h 5810250"/>
              <a:gd name="connsiteX87" fmla="*/ 2732256 w 5819775"/>
              <a:gd name="connsiteY87" fmla="*/ 3843747 h 5810250"/>
              <a:gd name="connsiteX88" fmla="*/ 2684612 w 5819775"/>
              <a:gd name="connsiteY88" fmla="*/ 3899602 h 581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5819775" h="5810250">
                <a:moveTo>
                  <a:pt x="5531520" y="0"/>
                </a:moveTo>
                <a:lnTo>
                  <a:pt x="3424628" y="0"/>
                </a:lnTo>
                <a:cubicBezTo>
                  <a:pt x="3280201" y="0"/>
                  <a:pt x="3223622" y="64027"/>
                  <a:pt x="3199791" y="120606"/>
                </a:cubicBezTo>
                <a:cubicBezTo>
                  <a:pt x="3151404" y="233020"/>
                  <a:pt x="3239996" y="337995"/>
                  <a:pt x="3263818" y="370008"/>
                </a:cubicBezTo>
                <a:lnTo>
                  <a:pt x="3762623" y="884444"/>
                </a:lnTo>
                <a:lnTo>
                  <a:pt x="3545234" y="1101833"/>
                </a:lnTo>
                <a:cubicBezTo>
                  <a:pt x="3344228" y="1302839"/>
                  <a:pt x="3135021" y="1512046"/>
                  <a:pt x="2934015" y="1713052"/>
                </a:cubicBezTo>
                <a:cubicBezTo>
                  <a:pt x="2756830" y="1890236"/>
                  <a:pt x="2756830" y="2051047"/>
                  <a:pt x="2925823" y="2227488"/>
                </a:cubicBezTo>
                <a:cubicBezTo>
                  <a:pt x="3094825" y="2396490"/>
                  <a:pt x="3263818" y="2572931"/>
                  <a:pt x="3432067" y="2741924"/>
                </a:cubicBezTo>
                <a:lnTo>
                  <a:pt x="3584686" y="2886351"/>
                </a:lnTo>
                <a:cubicBezTo>
                  <a:pt x="3608508" y="2910173"/>
                  <a:pt x="3641265" y="2942930"/>
                  <a:pt x="3673278" y="2966752"/>
                </a:cubicBezTo>
                <a:cubicBezTo>
                  <a:pt x="3729857" y="3006957"/>
                  <a:pt x="3793884" y="3030779"/>
                  <a:pt x="3857911" y="3030779"/>
                </a:cubicBezTo>
                <a:cubicBezTo>
                  <a:pt x="3921938" y="3030779"/>
                  <a:pt x="3986708" y="3006957"/>
                  <a:pt x="4035095" y="2966752"/>
                </a:cubicBezTo>
                <a:cubicBezTo>
                  <a:pt x="4067108" y="2942930"/>
                  <a:pt x="4099122" y="2910173"/>
                  <a:pt x="4131878" y="2878160"/>
                </a:cubicBezTo>
                <a:lnTo>
                  <a:pt x="4952295" y="2057743"/>
                </a:lnTo>
                <a:lnTo>
                  <a:pt x="5451101" y="2548357"/>
                </a:lnTo>
                <a:cubicBezTo>
                  <a:pt x="5474923" y="2572179"/>
                  <a:pt x="5547884" y="2628757"/>
                  <a:pt x="5635733" y="2628757"/>
                </a:cubicBezTo>
                <a:cubicBezTo>
                  <a:pt x="5707951" y="2628757"/>
                  <a:pt x="5828557" y="2580370"/>
                  <a:pt x="5828557" y="2387546"/>
                </a:cubicBezTo>
                <a:lnTo>
                  <a:pt x="5828557" y="305981"/>
                </a:lnTo>
                <a:cubicBezTo>
                  <a:pt x="5836758" y="104975"/>
                  <a:pt x="5684139" y="0"/>
                  <a:pt x="5531520" y="0"/>
                </a:cubicBezTo>
                <a:close/>
                <a:moveTo>
                  <a:pt x="5538959" y="2211115"/>
                </a:moveTo>
                <a:lnTo>
                  <a:pt x="5064729" y="1745066"/>
                </a:lnTo>
                <a:cubicBezTo>
                  <a:pt x="5008150" y="1688487"/>
                  <a:pt x="4912109" y="1688487"/>
                  <a:pt x="4855531" y="1745066"/>
                </a:cubicBezTo>
                <a:lnTo>
                  <a:pt x="4831709" y="1768888"/>
                </a:lnTo>
                <a:cubicBezTo>
                  <a:pt x="4815326" y="1785271"/>
                  <a:pt x="4799695" y="1792710"/>
                  <a:pt x="4791504" y="1809093"/>
                </a:cubicBezTo>
                <a:lnTo>
                  <a:pt x="3930882" y="2669715"/>
                </a:lnTo>
                <a:cubicBezTo>
                  <a:pt x="3907060" y="2693537"/>
                  <a:pt x="3882495" y="2709920"/>
                  <a:pt x="3858663" y="2733742"/>
                </a:cubicBezTo>
                <a:lnTo>
                  <a:pt x="3858663" y="2733742"/>
                </a:lnTo>
                <a:cubicBezTo>
                  <a:pt x="3834841" y="2717359"/>
                  <a:pt x="3818458" y="2701728"/>
                  <a:pt x="3802085" y="2685355"/>
                </a:cubicBezTo>
                <a:lnTo>
                  <a:pt x="3649466" y="2540918"/>
                </a:lnTo>
                <a:cubicBezTo>
                  <a:pt x="3480473" y="2363734"/>
                  <a:pt x="3304023" y="2195474"/>
                  <a:pt x="3143222" y="2026482"/>
                </a:cubicBezTo>
                <a:cubicBezTo>
                  <a:pt x="3119399" y="2002660"/>
                  <a:pt x="3111208" y="1986277"/>
                  <a:pt x="3103016" y="1978095"/>
                </a:cubicBezTo>
                <a:cubicBezTo>
                  <a:pt x="3111208" y="1969903"/>
                  <a:pt x="3119399" y="1954273"/>
                  <a:pt x="3143222" y="1929708"/>
                </a:cubicBezTo>
                <a:cubicBezTo>
                  <a:pt x="3344228" y="1728702"/>
                  <a:pt x="3553435" y="1519495"/>
                  <a:pt x="3754441" y="1318489"/>
                </a:cubicBezTo>
                <a:lnTo>
                  <a:pt x="4019474" y="1053456"/>
                </a:lnTo>
                <a:cubicBezTo>
                  <a:pt x="4035857" y="1037073"/>
                  <a:pt x="4043296" y="1021442"/>
                  <a:pt x="4059679" y="1013250"/>
                </a:cubicBezTo>
                <a:lnTo>
                  <a:pt x="4076062" y="996868"/>
                </a:lnTo>
                <a:cubicBezTo>
                  <a:pt x="4132641" y="940289"/>
                  <a:pt x="4132641" y="844248"/>
                  <a:pt x="4076062" y="787670"/>
                </a:cubicBezTo>
                <a:lnTo>
                  <a:pt x="3610013" y="305248"/>
                </a:lnTo>
                <a:lnTo>
                  <a:pt x="5531520" y="305248"/>
                </a:lnTo>
                <a:lnTo>
                  <a:pt x="5539712" y="305248"/>
                </a:lnTo>
                <a:cubicBezTo>
                  <a:pt x="5539712" y="305248"/>
                  <a:pt x="5539712" y="305248"/>
                  <a:pt x="5539712" y="313439"/>
                </a:cubicBezTo>
                <a:lnTo>
                  <a:pt x="5538959" y="2211115"/>
                </a:lnTo>
                <a:lnTo>
                  <a:pt x="5538959" y="2211115"/>
                </a:lnTo>
                <a:close/>
                <a:moveTo>
                  <a:pt x="2395757" y="3079928"/>
                </a:moveTo>
                <a:lnTo>
                  <a:pt x="2243138" y="2927309"/>
                </a:lnTo>
                <a:cubicBezTo>
                  <a:pt x="2219316" y="2903487"/>
                  <a:pt x="2186559" y="2870730"/>
                  <a:pt x="2154546" y="2846908"/>
                </a:cubicBezTo>
                <a:cubicBezTo>
                  <a:pt x="2042131" y="2766508"/>
                  <a:pt x="1905143" y="2766508"/>
                  <a:pt x="1792729" y="2846908"/>
                </a:cubicBezTo>
                <a:cubicBezTo>
                  <a:pt x="1760715" y="2870730"/>
                  <a:pt x="1728702" y="2903487"/>
                  <a:pt x="1695945" y="2935500"/>
                </a:cubicBezTo>
                <a:cubicBezTo>
                  <a:pt x="1494939" y="3136506"/>
                  <a:pt x="1302115" y="3329330"/>
                  <a:pt x="1101100" y="3530346"/>
                </a:cubicBezTo>
                <a:lnTo>
                  <a:pt x="876262" y="3755184"/>
                </a:lnTo>
                <a:lnTo>
                  <a:pt x="377457" y="3264570"/>
                </a:lnTo>
                <a:cubicBezTo>
                  <a:pt x="353635" y="3240748"/>
                  <a:pt x="280673" y="3184169"/>
                  <a:pt x="192824" y="3184169"/>
                </a:cubicBezTo>
                <a:cubicBezTo>
                  <a:pt x="120606" y="3184169"/>
                  <a:pt x="0" y="3232557"/>
                  <a:pt x="0" y="3425381"/>
                </a:cubicBezTo>
                <a:lnTo>
                  <a:pt x="0" y="5507698"/>
                </a:lnTo>
                <a:cubicBezTo>
                  <a:pt x="0" y="5708704"/>
                  <a:pt x="152619" y="5812936"/>
                  <a:pt x="305238" y="5812936"/>
                </a:cubicBezTo>
                <a:lnTo>
                  <a:pt x="305238" y="5812936"/>
                </a:lnTo>
                <a:lnTo>
                  <a:pt x="2412121" y="5812936"/>
                </a:lnTo>
                <a:cubicBezTo>
                  <a:pt x="2556548" y="5812936"/>
                  <a:pt x="2613127" y="5748909"/>
                  <a:pt x="2636958" y="5692330"/>
                </a:cubicBezTo>
                <a:cubicBezTo>
                  <a:pt x="2685345" y="5579917"/>
                  <a:pt x="2596753" y="5474941"/>
                  <a:pt x="2572931" y="5442928"/>
                </a:cubicBezTo>
                <a:lnTo>
                  <a:pt x="2074126" y="4928492"/>
                </a:lnTo>
                <a:lnTo>
                  <a:pt x="2307146" y="4695473"/>
                </a:lnTo>
                <a:cubicBezTo>
                  <a:pt x="2508152" y="4494467"/>
                  <a:pt x="2700976" y="4301643"/>
                  <a:pt x="2901992" y="4100627"/>
                </a:cubicBezTo>
                <a:cubicBezTo>
                  <a:pt x="3079175" y="3923443"/>
                  <a:pt x="3079175" y="3762632"/>
                  <a:pt x="2910183" y="3586191"/>
                </a:cubicBezTo>
                <a:cubicBezTo>
                  <a:pt x="2733008" y="3417180"/>
                  <a:pt x="2564006" y="3248930"/>
                  <a:pt x="2395757" y="3079928"/>
                </a:cubicBezTo>
                <a:close/>
                <a:moveTo>
                  <a:pt x="2684612" y="3899602"/>
                </a:moveTo>
                <a:cubicBezTo>
                  <a:pt x="2491788" y="4100608"/>
                  <a:pt x="2290782" y="4293432"/>
                  <a:pt x="2089766" y="4494448"/>
                </a:cubicBezTo>
                <a:lnTo>
                  <a:pt x="1800158" y="4784055"/>
                </a:lnTo>
                <a:cubicBezTo>
                  <a:pt x="1783775" y="4800438"/>
                  <a:pt x="1768145" y="4816069"/>
                  <a:pt x="1759953" y="4824260"/>
                </a:cubicBezTo>
                <a:lnTo>
                  <a:pt x="1743570" y="4840643"/>
                </a:lnTo>
                <a:cubicBezTo>
                  <a:pt x="1686992" y="4897222"/>
                  <a:pt x="1686992" y="4993263"/>
                  <a:pt x="1743570" y="5049841"/>
                </a:cubicBezTo>
                <a:lnTo>
                  <a:pt x="2209619" y="5532263"/>
                </a:lnTo>
                <a:lnTo>
                  <a:pt x="288865" y="5532263"/>
                </a:lnTo>
                <a:lnTo>
                  <a:pt x="280673" y="5532263"/>
                </a:lnTo>
                <a:cubicBezTo>
                  <a:pt x="280673" y="5532263"/>
                  <a:pt x="280673" y="5532263"/>
                  <a:pt x="280673" y="5524072"/>
                </a:cubicBezTo>
                <a:lnTo>
                  <a:pt x="280673" y="3610747"/>
                </a:lnTo>
                <a:lnTo>
                  <a:pt x="754913" y="4076795"/>
                </a:lnTo>
                <a:cubicBezTo>
                  <a:pt x="811492" y="4133374"/>
                  <a:pt x="899341" y="4133374"/>
                  <a:pt x="964111" y="4076795"/>
                </a:cubicBezTo>
                <a:lnTo>
                  <a:pt x="987933" y="4060413"/>
                </a:lnTo>
                <a:cubicBezTo>
                  <a:pt x="1004316" y="4044029"/>
                  <a:pt x="1019947" y="4028399"/>
                  <a:pt x="1036320" y="4020207"/>
                </a:cubicBezTo>
                <a:lnTo>
                  <a:pt x="1309545" y="3746983"/>
                </a:lnTo>
                <a:cubicBezTo>
                  <a:pt x="1510551" y="3545977"/>
                  <a:pt x="1703375" y="3353152"/>
                  <a:pt x="1904390" y="3152137"/>
                </a:cubicBezTo>
                <a:cubicBezTo>
                  <a:pt x="1928213" y="3128315"/>
                  <a:pt x="1952777" y="3111932"/>
                  <a:pt x="1976609" y="3088110"/>
                </a:cubicBezTo>
                <a:lnTo>
                  <a:pt x="1976609" y="3088110"/>
                </a:lnTo>
                <a:cubicBezTo>
                  <a:pt x="2000431" y="3104493"/>
                  <a:pt x="2016814" y="3120123"/>
                  <a:pt x="2033188" y="3136497"/>
                </a:cubicBezTo>
                <a:lnTo>
                  <a:pt x="2185807" y="3289116"/>
                </a:lnTo>
                <a:cubicBezTo>
                  <a:pt x="2354809" y="3458118"/>
                  <a:pt x="2523801" y="3627110"/>
                  <a:pt x="2692051" y="3795360"/>
                </a:cubicBezTo>
                <a:cubicBezTo>
                  <a:pt x="2715873" y="3819182"/>
                  <a:pt x="2724064" y="3835565"/>
                  <a:pt x="2732256" y="3843747"/>
                </a:cubicBezTo>
                <a:cubicBezTo>
                  <a:pt x="2724817" y="3851958"/>
                  <a:pt x="2709186" y="3867588"/>
                  <a:pt x="2684612" y="38996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7" name="Forma libre 436">
            <a:extLst>
              <a:ext uri="{FF2B5EF4-FFF2-40B4-BE49-F238E27FC236}">
                <a16:creationId xmlns:a16="http://schemas.microsoft.com/office/drawing/2014/main" id="{E172F9F7-6602-5E42-9D07-F83880571EBE}"/>
              </a:ext>
            </a:extLst>
          </p:cNvPr>
          <p:cNvSpPr/>
          <p:nvPr/>
        </p:nvSpPr>
        <p:spPr>
          <a:xfrm>
            <a:off x="2060906" y="2759239"/>
            <a:ext cx="301338" cy="254485"/>
          </a:xfrm>
          <a:custGeom>
            <a:avLst/>
            <a:gdLst>
              <a:gd name="connsiteX0" fmla="*/ 5324637 w 5819775"/>
              <a:gd name="connsiteY0" fmla="*/ 1550365 h 4914900"/>
              <a:gd name="connsiteX1" fmla="*/ 4026922 w 5819775"/>
              <a:gd name="connsiteY1" fmla="*/ 1550365 h 4914900"/>
              <a:gd name="connsiteX2" fmla="*/ 4026922 w 5819775"/>
              <a:gd name="connsiteY2" fmla="*/ 498167 h 4914900"/>
              <a:gd name="connsiteX3" fmla="*/ 3528755 w 5819775"/>
              <a:gd name="connsiteY3" fmla="*/ 0 h 4914900"/>
              <a:gd name="connsiteX4" fmla="*/ 498167 w 5819775"/>
              <a:gd name="connsiteY4" fmla="*/ 0 h 4914900"/>
              <a:gd name="connsiteX5" fmla="*/ 0 w 5819775"/>
              <a:gd name="connsiteY5" fmla="*/ 498167 h 4914900"/>
              <a:gd name="connsiteX6" fmla="*/ 0 w 5819775"/>
              <a:gd name="connsiteY6" fmla="*/ 2321976 h 4914900"/>
              <a:gd name="connsiteX7" fmla="*/ 498167 w 5819775"/>
              <a:gd name="connsiteY7" fmla="*/ 2820143 h 4914900"/>
              <a:gd name="connsiteX8" fmla="*/ 793042 w 5819775"/>
              <a:gd name="connsiteY8" fmla="*/ 2820143 h 4914900"/>
              <a:gd name="connsiteX9" fmla="*/ 1164555 w 5819775"/>
              <a:gd name="connsiteY9" fmla="*/ 3318310 h 4914900"/>
              <a:gd name="connsiteX10" fmla="*/ 1269778 w 5819775"/>
              <a:gd name="connsiteY10" fmla="*/ 3367669 h 4914900"/>
              <a:gd name="connsiteX11" fmla="*/ 1375000 w 5819775"/>
              <a:gd name="connsiteY11" fmla="*/ 3318310 h 4914900"/>
              <a:gd name="connsiteX12" fmla="*/ 1746514 w 5819775"/>
              <a:gd name="connsiteY12" fmla="*/ 2820143 h 4914900"/>
              <a:gd name="connsiteX13" fmla="*/ 1802368 w 5819775"/>
              <a:gd name="connsiteY13" fmla="*/ 2820143 h 4914900"/>
              <a:gd name="connsiteX14" fmla="*/ 1802368 w 5819775"/>
              <a:gd name="connsiteY14" fmla="*/ 3872341 h 4914900"/>
              <a:gd name="connsiteX15" fmla="*/ 2300535 w 5819775"/>
              <a:gd name="connsiteY15" fmla="*/ 4370508 h 4914900"/>
              <a:gd name="connsiteX16" fmla="*/ 4082129 w 5819775"/>
              <a:gd name="connsiteY16" fmla="*/ 4370508 h 4914900"/>
              <a:gd name="connsiteX17" fmla="*/ 4453643 w 5819775"/>
              <a:gd name="connsiteY17" fmla="*/ 4868675 h 4914900"/>
              <a:gd name="connsiteX18" fmla="*/ 4558865 w 5819775"/>
              <a:gd name="connsiteY18" fmla="*/ 4918034 h 4914900"/>
              <a:gd name="connsiteX19" fmla="*/ 4664088 w 5819775"/>
              <a:gd name="connsiteY19" fmla="*/ 4868675 h 4914900"/>
              <a:gd name="connsiteX20" fmla="*/ 5035601 w 5819775"/>
              <a:gd name="connsiteY20" fmla="*/ 4370508 h 4914900"/>
              <a:gd name="connsiteX21" fmla="*/ 5330476 w 5819775"/>
              <a:gd name="connsiteY21" fmla="*/ 4370508 h 4914900"/>
              <a:gd name="connsiteX22" fmla="*/ 5828643 w 5819775"/>
              <a:gd name="connsiteY22" fmla="*/ 3872341 h 4914900"/>
              <a:gd name="connsiteX23" fmla="*/ 5828643 w 5819775"/>
              <a:gd name="connsiteY23" fmla="*/ 2048532 h 4914900"/>
              <a:gd name="connsiteX24" fmla="*/ 5324637 w 5819775"/>
              <a:gd name="connsiteY24" fmla="*/ 1550365 h 4914900"/>
              <a:gd name="connsiteX25" fmla="*/ 1677019 w 5819775"/>
              <a:gd name="connsiteY25" fmla="*/ 2560339 h 4914900"/>
              <a:gd name="connsiteX26" fmla="*/ 1571797 w 5819775"/>
              <a:gd name="connsiteY26" fmla="*/ 2609698 h 4914900"/>
              <a:gd name="connsiteX27" fmla="*/ 1263282 w 5819775"/>
              <a:gd name="connsiteY27" fmla="*/ 3016291 h 4914900"/>
              <a:gd name="connsiteX28" fmla="*/ 954767 w 5819775"/>
              <a:gd name="connsiteY28" fmla="*/ 2609698 h 4914900"/>
              <a:gd name="connsiteX29" fmla="*/ 849544 w 5819775"/>
              <a:gd name="connsiteY29" fmla="*/ 2560339 h 4914900"/>
              <a:gd name="connsiteX30" fmla="*/ 484527 w 5819775"/>
              <a:gd name="connsiteY30" fmla="*/ 2560339 h 4914900"/>
              <a:gd name="connsiteX31" fmla="*/ 246155 w 5819775"/>
              <a:gd name="connsiteY31" fmla="*/ 2321966 h 4914900"/>
              <a:gd name="connsiteX32" fmla="*/ 246155 w 5819775"/>
              <a:gd name="connsiteY32" fmla="*/ 498167 h 4914900"/>
              <a:gd name="connsiteX33" fmla="*/ 484527 w 5819775"/>
              <a:gd name="connsiteY33" fmla="*/ 259794 h 4914900"/>
              <a:gd name="connsiteX34" fmla="*/ 3515116 w 5819775"/>
              <a:gd name="connsiteY34" fmla="*/ 259794 h 4914900"/>
              <a:gd name="connsiteX35" fmla="*/ 3753479 w 5819775"/>
              <a:gd name="connsiteY35" fmla="*/ 498167 h 4914900"/>
              <a:gd name="connsiteX36" fmla="*/ 3753479 w 5819775"/>
              <a:gd name="connsiteY36" fmla="*/ 1683515 h 4914900"/>
              <a:gd name="connsiteX37" fmla="*/ 3753479 w 5819775"/>
              <a:gd name="connsiteY37" fmla="*/ 2321976 h 4914900"/>
              <a:gd name="connsiteX38" fmla="*/ 3515116 w 5819775"/>
              <a:gd name="connsiteY38" fmla="*/ 2560349 h 4914900"/>
              <a:gd name="connsiteX39" fmla="*/ 1929032 w 5819775"/>
              <a:gd name="connsiteY39" fmla="*/ 2560349 h 4914900"/>
              <a:gd name="connsiteX40" fmla="*/ 1677019 w 5819775"/>
              <a:gd name="connsiteY40" fmla="*/ 2560339 h 4914900"/>
              <a:gd name="connsiteX41" fmla="*/ 1677019 w 5819775"/>
              <a:gd name="connsiteY41" fmla="*/ 2560339 h 4914900"/>
              <a:gd name="connsiteX42" fmla="*/ 5570144 w 5819775"/>
              <a:gd name="connsiteY42" fmla="*/ 3872341 h 4914900"/>
              <a:gd name="connsiteX43" fmla="*/ 5331781 w 5819775"/>
              <a:gd name="connsiteY43" fmla="*/ 4110714 h 4914900"/>
              <a:gd name="connsiteX44" fmla="*/ 4966764 w 5819775"/>
              <a:gd name="connsiteY44" fmla="*/ 4110714 h 4914900"/>
              <a:gd name="connsiteX45" fmla="*/ 4861541 w 5819775"/>
              <a:gd name="connsiteY45" fmla="*/ 4160072 h 4914900"/>
              <a:gd name="connsiteX46" fmla="*/ 4553026 w 5819775"/>
              <a:gd name="connsiteY46" fmla="*/ 4566667 h 4914900"/>
              <a:gd name="connsiteX47" fmla="*/ 4244512 w 5819775"/>
              <a:gd name="connsiteY47" fmla="*/ 4160072 h 4914900"/>
              <a:gd name="connsiteX48" fmla="*/ 4139289 w 5819775"/>
              <a:gd name="connsiteY48" fmla="*/ 4110714 h 4914900"/>
              <a:gd name="connsiteX49" fmla="*/ 2301193 w 5819775"/>
              <a:gd name="connsiteY49" fmla="*/ 4110714 h 4914900"/>
              <a:gd name="connsiteX50" fmla="*/ 2062820 w 5819775"/>
              <a:gd name="connsiteY50" fmla="*/ 3872341 h 4914900"/>
              <a:gd name="connsiteX51" fmla="*/ 2062820 w 5819775"/>
              <a:gd name="connsiteY51" fmla="*/ 2820143 h 4914900"/>
              <a:gd name="connsiteX52" fmla="*/ 3528755 w 5819775"/>
              <a:gd name="connsiteY52" fmla="*/ 2820143 h 4914900"/>
              <a:gd name="connsiteX53" fmla="*/ 3795055 w 5819775"/>
              <a:gd name="connsiteY53" fmla="*/ 2742848 h 4914900"/>
              <a:gd name="connsiteX54" fmla="*/ 4777102 w 5819775"/>
              <a:gd name="connsiteY54" fmla="*/ 2742848 h 4914900"/>
              <a:gd name="connsiteX55" fmla="*/ 4903109 w 5819775"/>
              <a:gd name="connsiteY55" fmla="*/ 2616842 h 4914900"/>
              <a:gd name="connsiteX56" fmla="*/ 4777102 w 5819775"/>
              <a:gd name="connsiteY56" fmla="*/ 2490835 h 4914900"/>
              <a:gd name="connsiteX57" fmla="*/ 4005491 w 5819775"/>
              <a:gd name="connsiteY57" fmla="*/ 2490835 h 4914900"/>
              <a:gd name="connsiteX58" fmla="*/ 4033418 w 5819775"/>
              <a:gd name="connsiteY58" fmla="*/ 2322614 h 4914900"/>
              <a:gd name="connsiteX59" fmla="*/ 4033418 w 5819775"/>
              <a:gd name="connsiteY59" fmla="*/ 1817303 h 4914900"/>
              <a:gd name="connsiteX60" fmla="*/ 5331124 w 5819775"/>
              <a:gd name="connsiteY60" fmla="*/ 1817303 h 4914900"/>
              <a:gd name="connsiteX61" fmla="*/ 5569496 w 5819775"/>
              <a:gd name="connsiteY61" fmla="*/ 2055676 h 4914900"/>
              <a:gd name="connsiteX62" fmla="*/ 5569496 w 5819775"/>
              <a:gd name="connsiteY62" fmla="*/ 3872341 h 4914900"/>
              <a:gd name="connsiteX63" fmla="*/ 5570144 w 5819775"/>
              <a:gd name="connsiteY63" fmla="*/ 3872341 h 4914900"/>
              <a:gd name="connsiteX64" fmla="*/ 4896612 w 5819775"/>
              <a:gd name="connsiteY64" fmla="*/ 3339103 h 4914900"/>
              <a:gd name="connsiteX65" fmla="*/ 4770606 w 5819775"/>
              <a:gd name="connsiteY65" fmla="*/ 3465110 h 4914900"/>
              <a:gd name="connsiteX66" fmla="*/ 2862367 w 5819775"/>
              <a:gd name="connsiteY66" fmla="*/ 3465110 h 4914900"/>
              <a:gd name="connsiteX67" fmla="*/ 2736361 w 5819775"/>
              <a:gd name="connsiteY67" fmla="*/ 3339103 h 4914900"/>
              <a:gd name="connsiteX68" fmla="*/ 2862367 w 5819775"/>
              <a:gd name="connsiteY68" fmla="*/ 3213097 h 4914900"/>
              <a:gd name="connsiteX69" fmla="*/ 4770606 w 5819775"/>
              <a:gd name="connsiteY69" fmla="*/ 3213097 h 4914900"/>
              <a:gd name="connsiteX70" fmla="*/ 4896612 w 5819775"/>
              <a:gd name="connsiteY70" fmla="*/ 3339103 h 4914900"/>
              <a:gd name="connsiteX71" fmla="*/ 2953293 w 5819775"/>
              <a:gd name="connsiteY71" fmla="*/ 1914735 h 4914900"/>
              <a:gd name="connsiteX72" fmla="*/ 1052198 w 5819775"/>
              <a:gd name="connsiteY72" fmla="*/ 1914735 h 4914900"/>
              <a:gd name="connsiteX73" fmla="*/ 926192 w 5819775"/>
              <a:gd name="connsiteY73" fmla="*/ 1788728 h 4914900"/>
              <a:gd name="connsiteX74" fmla="*/ 1052198 w 5819775"/>
              <a:gd name="connsiteY74" fmla="*/ 1662722 h 4914900"/>
              <a:gd name="connsiteX75" fmla="*/ 2953293 w 5819775"/>
              <a:gd name="connsiteY75" fmla="*/ 1662722 h 4914900"/>
              <a:gd name="connsiteX76" fmla="*/ 3079299 w 5819775"/>
              <a:gd name="connsiteY76" fmla="*/ 1788728 h 4914900"/>
              <a:gd name="connsiteX77" fmla="*/ 2953293 w 5819775"/>
              <a:gd name="connsiteY77" fmla="*/ 1914735 h 4914900"/>
              <a:gd name="connsiteX78" fmla="*/ 926192 w 5819775"/>
              <a:gd name="connsiteY78" fmla="*/ 1059342 h 4914900"/>
              <a:gd name="connsiteX79" fmla="*/ 1052198 w 5819775"/>
              <a:gd name="connsiteY79" fmla="*/ 933336 h 4914900"/>
              <a:gd name="connsiteX80" fmla="*/ 2195322 w 5819775"/>
              <a:gd name="connsiteY80" fmla="*/ 933336 h 4914900"/>
              <a:gd name="connsiteX81" fmla="*/ 2321328 w 5819775"/>
              <a:gd name="connsiteY81" fmla="*/ 1059342 h 4914900"/>
              <a:gd name="connsiteX82" fmla="*/ 2195322 w 5819775"/>
              <a:gd name="connsiteY82" fmla="*/ 1185348 h 4914900"/>
              <a:gd name="connsiteX83" fmla="*/ 1052198 w 5819775"/>
              <a:gd name="connsiteY83" fmla="*/ 1185348 h 4914900"/>
              <a:gd name="connsiteX84" fmla="*/ 926192 w 5819775"/>
              <a:gd name="connsiteY84" fmla="*/ 1059342 h 491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9775" h="4914900">
                <a:moveTo>
                  <a:pt x="5324637" y="1550365"/>
                </a:moveTo>
                <a:lnTo>
                  <a:pt x="4026922" y="1550365"/>
                </a:lnTo>
                <a:lnTo>
                  <a:pt x="4026922" y="498167"/>
                </a:lnTo>
                <a:cubicBezTo>
                  <a:pt x="4026922" y="224723"/>
                  <a:pt x="3802190" y="0"/>
                  <a:pt x="3528755" y="0"/>
                </a:cubicBezTo>
                <a:lnTo>
                  <a:pt x="498167" y="0"/>
                </a:lnTo>
                <a:cubicBezTo>
                  <a:pt x="224733" y="0"/>
                  <a:pt x="0" y="224723"/>
                  <a:pt x="0" y="498167"/>
                </a:cubicBezTo>
                <a:lnTo>
                  <a:pt x="0" y="2321976"/>
                </a:lnTo>
                <a:cubicBezTo>
                  <a:pt x="0" y="2595420"/>
                  <a:pt x="224733" y="2820143"/>
                  <a:pt x="498167" y="2820143"/>
                </a:cubicBezTo>
                <a:lnTo>
                  <a:pt x="793042" y="2820143"/>
                </a:lnTo>
                <a:lnTo>
                  <a:pt x="1164555" y="3318310"/>
                </a:lnTo>
                <a:cubicBezTo>
                  <a:pt x="1185339" y="3353381"/>
                  <a:pt x="1227553" y="3367669"/>
                  <a:pt x="1269778" y="3367669"/>
                </a:cubicBezTo>
                <a:cubicBezTo>
                  <a:pt x="1312002" y="3367669"/>
                  <a:pt x="1347073" y="3346885"/>
                  <a:pt x="1375000" y="3318310"/>
                </a:cubicBezTo>
                <a:lnTo>
                  <a:pt x="1746514" y="2820143"/>
                </a:lnTo>
                <a:lnTo>
                  <a:pt x="1802368" y="2820143"/>
                </a:lnTo>
                <a:lnTo>
                  <a:pt x="1802368" y="3872341"/>
                </a:lnTo>
                <a:cubicBezTo>
                  <a:pt x="1802368" y="4145785"/>
                  <a:pt x="2027101" y="4370508"/>
                  <a:pt x="2300535" y="4370508"/>
                </a:cubicBezTo>
                <a:lnTo>
                  <a:pt x="4082129" y="4370508"/>
                </a:lnTo>
                <a:lnTo>
                  <a:pt x="4453643" y="4868675"/>
                </a:lnTo>
                <a:cubicBezTo>
                  <a:pt x="4474426" y="4903747"/>
                  <a:pt x="4516641" y="4918034"/>
                  <a:pt x="4558865" y="4918034"/>
                </a:cubicBezTo>
                <a:cubicBezTo>
                  <a:pt x="4601089" y="4918034"/>
                  <a:pt x="4636161" y="4897250"/>
                  <a:pt x="4664088" y="4868675"/>
                </a:cubicBezTo>
                <a:lnTo>
                  <a:pt x="5035601" y="4370508"/>
                </a:lnTo>
                <a:lnTo>
                  <a:pt x="5330476" y="4370508"/>
                </a:lnTo>
                <a:cubicBezTo>
                  <a:pt x="5603920" y="4370508"/>
                  <a:pt x="5828643" y="4145776"/>
                  <a:pt x="5828643" y="3872341"/>
                </a:cubicBezTo>
                <a:lnTo>
                  <a:pt x="5828643" y="2048532"/>
                </a:lnTo>
                <a:cubicBezTo>
                  <a:pt x="5829300" y="1774441"/>
                  <a:pt x="5605224" y="1550365"/>
                  <a:pt x="5324637" y="1550365"/>
                </a:cubicBezTo>
                <a:close/>
                <a:moveTo>
                  <a:pt x="1677019" y="2560339"/>
                </a:moveTo>
                <a:cubicBezTo>
                  <a:pt x="1634804" y="2560339"/>
                  <a:pt x="1599724" y="2581123"/>
                  <a:pt x="1571797" y="2609698"/>
                </a:cubicBezTo>
                <a:lnTo>
                  <a:pt x="1263282" y="3016291"/>
                </a:lnTo>
                <a:lnTo>
                  <a:pt x="954767" y="2609698"/>
                </a:lnTo>
                <a:cubicBezTo>
                  <a:pt x="933983" y="2574627"/>
                  <a:pt x="891769" y="2560339"/>
                  <a:pt x="849544" y="2560339"/>
                </a:cubicBezTo>
                <a:lnTo>
                  <a:pt x="484527" y="2560339"/>
                </a:lnTo>
                <a:cubicBezTo>
                  <a:pt x="351377" y="2560339"/>
                  <a:pt x="246155" y="2455117"/>
                  <a:pt x="246155" y="2321966"/>
                </a:cubicBezTo>
                <a:lnTo>
                  <a:pt x="246155" y="498167"/>
                </a:lnTo>
                <a:cubicBezTo>
                  <a:pt x="246155" y="365017"/>
                  <a:pt x="351377" y="259794"/>
                  <a:pt x="484527" y="259794"/>
                </a:cubicBezTo>
                <a:lnTo>
                  <a:pt x="3515116" y="259794"/>
                </a:lnTo>
                <a:cubicBezTo>
                  <a:pt x="3648266" y="259794"/>
                  <a:pt x="3753479" y="365017"/>
                  <a:pt x="3753479" y="498167"/>
                </a:cubicBezTo>
                <a:lnTo>
                  <a:pt x="3753479" y="1683515"/>
                </a:lnTo>
                <a:lnTo>
                  <a:pt x="3753479" y="2321976"/>
                </a:lnTo>
                <a:cubicBezTo>
                  <a:pt x="3753479" y="2455126"/>
                  <a:pt x="3648256" y="2560349"/>
                  <a:pt x="3515116" y="2560349"/>
                </a:cubicBezTo>
                <a:lnTo>
                  <a:pt x="1929032" y="2560349"/>
                </a:lnTo>
                <a:lnTo>
                  <a:pt x="1677019" y="2560339"/>
                </a:lnTo>
                <a:lnTo>
                  <a:pt x="1677019" y="2560339"/>
                </a:lnTo>
                <a:close/>
                <a:moveTo>
                  <a:pt x="5570144" y="3872341"/>
                </a:moveTo>
                <a:cubicBezTo>
                  <a:pt x="5570144" y="4005491"/>
                  <a:pt x="5464921" y="4110714"/>
                  <a:pt x="5331781" y="4110714"/>
                </a:cubicBezTo>
                <a:lnTo>
                  <a:pt x="4966764" y="4110714"/>
                </a:lnTo>
                <a:cubicBezTo>
                  <a:pt x="4924549" y="4110714"/>
                  <a:pt x="4889469" y="4131497"/>
                  <a:pt x="4861541" y="4160072"/>
                </a:cubicBezTo>
                <a:lnTo>
                  <a:pt x="4553026" y="4566667"/>
                </a:lnTo>
                <a:lnTo>
                  <a:pt x="4244512" y="4160072"/>
                </a:lnTo>
                <a:cubicBezTo>
                  <a:pt x="4223728" y="4125002"/>
                  <a:pt x="4181513" y="4110714"/>
                  <a:pt x="4139289" y="4110714"/>
                </a:cubicBezTo>
                <a:lnTo>
                  <a:pt x="2301193" y="4110714"/>
                </a:lnTo>
                <a:cubicBezTo>
                  <a:pt x="2168042" y="4110714"/>
                  <a:pt x="2062820" y="4005491"/>
                  <a:pt x="2062820" y="3872341"/>
                </a:cubicBezTo>
                <a:lnTo>
                  <a:pt x="2062820" y="2820143"/>
                </a:lnTo>
                <a:lnTo>
                  <a:pt x="3528755" y="2820143"/>
                </a:lnTo>
                <a:cubicBezTo>
                  <a:pt x="3626834" y="2820143"/>
                  <a:pt x="3718408" y="2792216"/>
                  <a:pt x="3795055" y="2742848"/>
                </a:cubicBezTo>
                <a:lnTo>
                  <a:pt x="4777102" y="2742848"/>
                </a:lnTo>
                <a:cubicBezTo>
                  <a:pt x="4847244" y="2742848"/>
                  <a:pt x="4903109" y="2686993"/>
                  <a:pt x="4903109" y="2616842"/>
                </a:cubicBezTo>
                <a:cubicBezTo>
                  <a:pt x="4903109" y="2546690"/>
                  <a:pt x="4847254" y="2490835"/>
                  <a:pt x="4777102" y="2490835"/>
                </a:cubicBezTo>
                <a:lnTo>
                  <a:pt x="4005491" y="2490835"/>
                </a:lnTo>
                <a:cubicBezTo>
                  <a:pt x="4026275" y="2441477"/>
                  <a:pt x="4033418" y="2385613"/>
                  <a:pt x="4033418" y="2322614"/>
                </a:cubicBezTo>
                <a:lnTo>
                  <a:pt x="4033418" y="1817303"/>
                </a:lnTo>
                <a:lnTo>
                  <a:pt x="5331124" y="1817303"/>
                </a:lnTo>
                <a:cubicBezTo>
                  <a:pt x="5464274" y="1817303"/>
                  <a:pt x="5569496" y="1922526"/>
                  <a:pt x="5569496" y="2055676"/>
                </a:cubicBezTo>
                <a:lnTo>
                  <a:pt x="5569496" y="3872341"/>
                </a:lnTo>
                <a:lnTo>
                  <a:pt x="5570144" y="3872341"/>
                </a:lnTo>
                <a:close/>
                <a:moveTo>
                  <a:pt x="4896612" y="3339103"/>
                </a:moveTo>
                <a:cubicBezTo>
                  <a:pt x="4896612" y="3409245"/>
                  <a:pt x="4840758" y="3465110"/>
                  <a:pt x="4770606" y="3465110"/>
                </a:cubicBezTo>
                <a:lnTo>
                  <a:pt x="2862367" y="3465110"/>
                </a:lnTo>
                <a:cubicBezTo>
                  <a:pt x="2792225" y="3465110"/>
                  <a:pt x="2736361" y="3409255"/>
                  <a:pt x="2736361" y="3339103"/>
                </a:cubicBezTo>
                <a:cubicBezTo>
                  <a:pt x="2736361" y="3268951"/>
                  <a:pt x="2792216" y="3213097"/>
                  <a:pt x="2862367" y="3213097"/>
                </a:cubicBezTo>
                <a:lnTo>
                  <a:pt x="4770606" y="3213097"/>
                </a:lnTo>
                <a:cubicBezTo>
                  <a:pt x="4840110" y="3212449"/>
                  <a:pt x="4896612" y="3268951"/>
                  <a:pt x="4896612" y="3339103"/>
                </a:cubicBezTo>
                <a:close/>
                <a:moveTo>
                  <a:pt x="2953293" y="1914735"/>
                </a:moveTo>
                <a:lnTo>
                  <a:pt x="1052198" y="1914735"/>
                </a:lnTo>
                <a:cubicBezTo>
                  <a:pt x="982056" y="1914735"/>
                  <a:pt x="926192" y="1858880"/>
                  <a:pt x="926192" y="1788728"/>
                </a:cubicBezTo>
                <a:cubicBezTo>
                  <a:pt x="926192" y="1718577"/>
                  <a:pt x="982047" y="1662722"/>
                  <a:pt x="1052198" y="1662722"/>
                </a:cubicBezTo>
                <a:lnTo>
                  <a:pt x="2953293" y="1662722"/>
                </a:lnTo>
                <a:cubicBezTo>
                  <a:pt x="3023435" y="1662722"/>
                  <a:pt x="3079299" y="1718577"/>
                  <a:pt x="3079299" y="1788728"/>
                </a:cubicBezTo>
                <a:cubicBezTo>
                  <a:pt x="3086443" y="1858880"/>
                  <a:pt x="3023445" y="1914735"/>
                  <a:pt x="2953293" y="1914735"/>
                </a:cubicBezTo>
                <a:close/>
                <a:moveTo>
                  <a:pt x="926192" y="1059342"/>
                </a:moveTo>
                <a:cubicBezTo>
                  <a:pt x="926192" y="989200"/>
                  <a:pt x="982047" y="933336"/>
                  <a:pt x="1052198" y="933336"/>
                </a:cubicBezTo>
                <a:lnTo>
                  <a:pt x="2195322" y="933336"/>
                </a:lnTo>
                <a:cubicBezTo>
                  <a:pt x="2265464" y="933336"/>
                  <a:pt x="2321328" y="989190"/>
                  <a:pt x="2321328" y="1059342"/>
                </a:cubicBezTo>
                <a:cubicBezTo>
                  <a:pt x="2321328" y="1129484"/>
                  <a:pt x="2265474" y="1185348"/>
                  <a:pt x="2195322" y="1185348"/>
                </a:cubicBezTo>
                <a:lnTo>
                  <a:pt x="1052198" y="1185348"/>
                </a:lnTo>
                <a:cubicBezTo>
                  <a:pt x="982047" y="1185339"/>
                  <a:pt x="926192" y="1129484"/>
                  <a:pt x="926192" y="10593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39" name="Forma libre 438">
            <a:extLst>
              <a:ext uri="{FF2B5EF4-FFF2-40B4-BE49-F238E27FC236}">
                <a16:creationId xmlns:a16="http://schemas.microsoft.com/office/drawing/2014/main" id="{E8C3B254-6D05-194F-BBCF-FD6EF14AD6AF}"/>
              </a:ext>
            </a:extLst>
          </p:cNvPr>
          <p:cNvSpPr/>
          <p:nvPr/>
        </p:nvSpPr>
        <p:spPr>
          <a:xfrm>
            <a:off x="7262125" y="2047669"/>
            <a:ext cx="271701" cy="354647"/>
          </a:xfrm>
          <a:custGeom>
            <a:avLst/>
            <a:gdLst>
              <a:gd name="connsiteX0" fmla="*/ 5249990 w 5247409"/>
              <a:gd name="connsiteY0" fmla="*/ 3266694 h 6849340"/>
              <a:gd name="connsiteX1" fmla="*/ 3719565 w 5247409"/>
              <a:gd name="connsiteY1" fmla="*/ 2394204 h 6849340"/>
              <a:gd name="connsiteX2" fmla="*/ 3069553 w 5247409"/>
              <a:gd name="connsiteY2" fmla="*/ 2479713 h 6849340"/>
              <a:gd name="connsiteX3" fmla="*/ 3069553 w 5247409"/>
              <a:gd name="connsiteY3" fmla="*/ 1813075 h 6849340"/>
              <a:gd name="connsiteX4" fmla="*/ 3069553 w 5247409"/>
              <a:gd name="connsiteY4" fmla="*/ 1787739 h 6849340"/>
              <a:gd name="connsiteX5" fmla="*/ 3069553 w 5247409"/>
              <a:gd name="connsiteY5" fmla="*/ 1762402 h 6849340"/>
              <a:gd name="connsiteX6" fmla="*/ 3069553 w 5247409"/>
              <a:gd name="connsiteY6" fmla="*/ 872490 h 6849340"/>
              <a:gd name="connsiteX7" fmla="*/ 1539136 w 5247409"/>
              <a:gd name="connsiteY7" fmla="*/ 0 h 6849340"/>
              <a:gd name="connsiteX8" fmla="*/ 0 w 5247409"/>
              <a:gd name="connsiteY8" fmla="*/ 872490 h 6849340"/>
              <a:gd name="connsiteX9" fmla="*/ 0 w 5247409"/>
              <a:gd name="connsiteY9" fmla="*/ 1744980 h 6849340"/>
              <a:gd name="connsiteX10" fmla="*/ 0 w 5247409"/>
              <a:gd name="connsiteY10" fmla="*/ 1770317 h 6849340"/>
              <a:gd name="connsiteX11" fmla="*/ 0 w 5247409"/>
              <a:gd name="connsiteY11" fmla="*/ 1795653 h 6849340"/>
              <a:gd name="connsiteX12" fmla="*/ 0 w 5247409"/>
              <a:gd name="connsiteY12" fmla="*/ 2668143 h 6849340"/>
              <a:gd name="connsiteX13" fmla="*/ 0 w 5247409"/>
              <a:gd name="connsiteY13" fmla="*/ 2693480 h 6849340"/>
              <a:gd name="connsiteX14" fmla="*/ 0 w 5247409"/>
              <a:gd name="connsiteY14" fmla="*/ 2718816 h 6849340"/>
              <a:gd name="connsiteX15" fmla="*/ 0 w 5247409"/>
              <a:gd name="connsiteY15" fmla="*/ 3591306 h 6849340"/>
              <a:gd name="connsiteX16" fmla="*/ 0 w 5247409"/>
              <a:gd name="connsiteY16" fmla="*/ 3616643 h 6849340"/>
              <a:gd name="connsiteX17" fmla="*/ 0 w 5247409"/>
              <a:gd name="connsiteY17" fmla="*/ 3641979 h 6849340"/>
              <a:gd name="connsiteX18" fmla="*/ 0 w 5247409"/>
              <a:gd name="connsiteY18" fmla="*/ 4522384 h 6849340"/>
              <a:gd name="connsiteX19" fmla="*/ 1530425 w 5247409"/>
              <a:gd name="connsiteY19" fmla="*/ 5394874 h 6849340"/>
              <a:gd name="connsiteX20" fmla="*/ 2180437 w 5247409"/>
              <a:gd name="connsiteY20" fmla="*/ 5318076 h 6849340"/>
              <a:gd name="connsiteX21" fmla="*/ 2180437 w 5247409"/>
              <a:gd name="connsiteY21" fmla="*/ 5984714 h 6849340"/>
              <a:gd name="connsiteX22" fmla="*/ 3710862 w 5247409"/>
              <a:gd name="connsiteY22" fmla="*/ 6857204 h 6849340"/>
              <a:gd name="connsiteX23" fmla="*/ 5241288 w 5247409"/>
              <a:gd name="connsiteY23" fmla="*/ 5984714 h 6849340"/>
              <a:gd name="connsiteX24" fmla="*/ 5241288 w 5247409"/>
              <a:gd name="connsiteY24" fmla="*/ 5113808 h 6849340"/>
              <a:gd name="connsiteX25" fmla="*/ 5241288 w 5247409"/>
              <a:gd name="connsiteY25" fmla="*/ 5088472 h 6849340"/>
              <a:gd name="connsiteX26" fmla="*/ 5241288 w 5247409"/>
              <a:gd name="connsiteY26" fmla="*/ 5063135 h 6849340"/>
              <a:gd name="connsiteX27" fmla="*/ 5241288 w 5247409"/>
              <a:gd name="connsiteY27" fmla="*/ 4190645 h 6849340"/>
              <a:gd name="connsiteX28" fmla="*/ 5241288 w 5247409"/>
              <a:gd name="connsiteY28" fmla="*/ 4165309 h 6849340"/>
              <a:gd name="connsiteX29" fmla="*/ 5241288 w 5247409"/>
              <a:gd name="connsiteY29" fmla="*/ 4139972 h 6849340"/>
              <a:gd name="connsiteX30" fmla="*/ 5241288 w 5247409"/>
              <a:gd name="connsiteY30" fmla="*/ 3266694 h 6849340"/>
              <a:gd name="connsiteX31" fmla="*/ 5249990 w 5247409"/>
              <a:gd name="connsiteY31" fmla="*/ 3266694 h 6849340"/>
              <a:gd name="connsiteX32" fmla="*/ 402206 w 5247409"/>
              <a:gd name="connsiteY32" fmla="*/ 1471041 h 6849340"/>
              <a:gd name="connsiteX33" fmla="*/ 436254 w 5247409"/>
              <a:gd name="connsiteY33" fmla="*/ 1488463 h 6849340"/>
              <a:gd name="connsiteX34" fmla="*/ 555801 w 5247409"/>
              <a:gd name="connsiteY34" fmla="*/ 1548635 h 6849340"/>
              <a:gd name="connsiteX35" fmla="*/ 555801 w 5247409"/>
              <a:gd name="connsiteY35" fmla="*/ 1548635 h 6849340"/>
              <a:gd name="connsiteX36" fmla="*/ 684060 w 5247409"/>
              <a:gd name="connsiteY36" fmla="*/ 1600096 h 6849340"/>
              <a:gd name="connsiteX37" fmla="*/ 726809 w 5247409"/>
              <a:gd name="connsiteY37" fmla="*/ 1617518 h 6849340"/>
              <a:gd name="connsiteX38" fmla="*/ 821029 w 5247409"/>
              <a:gd name="connsiteY38" fmla="*/ 1651566 h 6849340"/>
              <a:gd name="connsiteX39" fmla="*/ 881201 w 5247409"/>
              <a:gd name="connsiteY39" fmla="*/ 1668988 h 6849340"/>
              <a:gd name="connsiteX40" fmla="*/ 975421 w 5247409"/>
              <a:gd name="connsiteY40" fmla="*/ 1694324 h 6849340"/>
              <a:gd name="connsiteX41" fmla="*/ 1035593 w 5247409"/>
              <a:gd name="connsiteY41" fmla="*/ 1703035 h 6849340"/>
              <a:gd name="connsiteX42" fmla="*/ 1138515 w 5247409"/>
              <a:gd name="connsiteY42" fmla="*/ 1720458 h 6849340"/>
              <a:gd name="connsiteX43" fmla="*/ 1198687 w 5247409"/>
              <a:gd name="connsiteY43" fmla="*/ 1729169 h 6849340"/>
              <a:gd name="connsiteX44" fmla="*/ 1309532 w 5247409"/>
              <a:gd name="connsiteY44" fmla="*/ 1737880 h 6849340"/>
              <a:gd name="connsiteX45" fmla="*/ 1360993 w 5247409"/>
              <a:gd name="connsiteY45" fmla="*/ 1746591 h 6849340"/>
              <a:gd name="connsiteX46" fmla="*/ 1532010 w 5247409"/>
              <a:gd name="connsiteY46" fmla="*/ 1755302 h 6849340"/>
              <a:gd name="connsiteX47" fmla="*/ 1703027 w 5247409"/>
              <a:gd name="connsiteY47" fmla="*/ 1746591 h 6849340"/>
              <a:gd name="connsiteX48" fmla="*/ 1754488 w 5247409"/>
              <a:gd name="connsiteY48" fmla="*/ 1737880 h 6849340"/>
              <a:gd name="connsiteX49" fmla="*/ 1865333 w 5247409"/>
              <a:gd name="connsiteY49" fmla="*/ 1729169 h 6849340"/>
              <a:gd name="connsiteX50" fmla="*/ 1925505 w 5247409"/>
              <a:gd name="connsiteY50" fmla="*/ 1720458 h 6849340"/>
              <a:gd name="connsiteX51" fmla="*/ 2028427 w 5247409"/>
              <a:gd name="connsiteY51" fmla="*/ 1703035 h 6849340"/>
              <a:gd name="connsiteX52" fmla="*/ 2088599 w 5247409"/>
              <a:gd name="connsiteY52" fmla="*/ 1694324 h 6849340"/>
              <a:gd name="connsiteX53" fmla="*/ 2182818 w 5247409"/>
              <a:gd name="connsiteY53" fmla="*/ 1668988 h 6849340"/>
              <a:gd name="connsiteX54" fmla="*/ 2242991 w 5247409"/>
              <a:gd name="connsiteY54" fmla="*/ 1651566 h 6849340"/>
              <a:gd name="connsiteX55" fmla="*/ 2337210 w 5247409"/>
              <a:gd name="connsiteY55" fmla="*/ 1617518 h 6849340"/>
              <a:gd name="connsiteX56" fmla="*/ 2379960 w 5247409"/>
              <a:gd name="connsiteY56" fmla="*/ 1600096 h 6849340"/>
              <a:gd name="connsiteX57" fmla="*/ 2508218 w 5247409"/>
              <a:gd name="connsiteY57" fmla="*/ 1548635 h 6849340"/>
              <a:gd name="connsiteX58" fmla="*/ 2508218 w 5247409"/>
              <a:gd name="connsiteY58" fmla="*/ 1548635 h 6849340"/>
              <a:gd name="connsiteX59" fmla="*/ 2627766 w 5247409"/>
              <a:gd name="connsiteY59" fmla="*/ 1488463 h 6849340"/>
              <a:gd name="connsiteX60" fmla="*/ 2661813 w 5247409"/>
              <a:gd name="connsiteY60" fmla="*/ 1471041 h 6849340"/>
              <a:gd name="connsiteX61" fmla="*/ 2738611 w 5247409"/>
              <a:gd name="connsiteY61" fmla="*/ 1419580 h 6849340"/>
              <a:gd name="connsiteX62" fmla="*/ 2756033 w 5247409"/>
              <a:gd name="connsiteY62" fmla="*/ 1410869 h 6849340"/>
              <a:gd name="connsiteX63" fmla="*/ 2756033 w 5247409"/>
              <a:gd name="connsiteY63" fmla="*/ 1744192 h 6849340"/>
              <a:gd name="connsiteX64" fmla="*/ 1541509 w 5247409"/>
              <a:gd name="connsiteY64" fmla="*/ 2299993 h 6849340"/>
              <a:gd name="connsiteX65" fmla="*/ 326985 w 5247409"/>
              <a:gd name="connsiteY65" fmla="*/ 1744192 h 6849340"/>
              <a:gd name="connsiteX66" fmla="*/ 326985 w 5247409"/>
              <a:gd name="connsiteY66" fmla="*/ 1410869 h 6849340"/>
              <a:gd name="connsiteX67" fmla="*/ 344407 w 5247409"/>
              <a:gd name="connsiteY67" fmla="*/ 1419580 h 6849340"/>
              <a:gd name="connsiteX68" fmla="*/ 402206 w 5247409"/>
              <a:gd name="connsiteY68" fmla="*/ 1471041 h 6849340"/>
              <a:gd name="connsiteX69" fmla="*/ 3010177 w 5247409"/>
              <a:gd name="connsiteY69" fmla="*/ 4036262 h 6849340"/>
              <a:gd name="connsiteX70" fmla="*/ 3070349 w 5247409"/>
              <a:gd name="connsiteY70" fmla="*/ 4053684 h 6849340"/>
              <a:gd name="connsiteX71" fmla="*/ 3164569 w 5247409"/>
              <a:gd name="connsiteY71" fmla="*/ 4079021 h 6849340"/>
              <a:gd name="connsiteX72" fmla="*/ 3224741 w 5247409"/>
              <a:gd name="connsiteY72" fmla="*/ 4087732 h 6849340"/>
              <a:gd name="connsiteX73" fmla="*/ 3327663 w 5247409"/>
              <a:gd name="connsiteY73" fmla="*/ 4105154 h 6849340"/>
              <a:gd name="connsiteX74" fmla="*/ 3387835 w 5247409"/>
              <a:gd name="connsiteY74" fmla="*/ 4113865 h 6849340"/>
              <a:gd name="connsiteX75" fmla="*/ 3498680 w 5247409"/>
              <a:gd name="connsiteY75" fmla="*/ 4122576 h 6849340"/>
              <a:gd name="connsiteX76" fmla="*/ 3550141 w 5247409"/>
              <a:gd name="connsiteY76" fmla="*/ 4131287 h 6849340"/>
              <a:gd name="connsiteX77" fmla="*/ 3721158 w 5247409"/>
              <a:gd name="connsiteY77" fmla="*/ 4139998 h 6849340"/>
              <a:gd name="connsiteX78" fmla="*/ 3892175 w 5247409"/>
              <a:gd name="connsiteY78" fmla="*/ 4131287 h 6849340"/>
              <a:gd name="connsiteX79" fmla="*/ 3943636 w 5247409"/>
              <a:gd name="connsiteY79" fmla="*/ 4122576 h 6849340"/>
              <a:gd name="connsiteX80" fmla="*/ 4054481 w 5247409"/>
              <a:gd name="connsiteY80" fmla="*/ 4113865 h 6849340"/>
              <a:gd name="connsiteX81" fmla="*/ 4114653 w 5247409"/>
              <a:gd name="connsiteY81" fmla="*/ 4105154 h 6849340"/>
              <a:gd name="connsiteX82" fmla="*/ 4217575 w 5247409"/>
              <a:gd name="connsiteY82" fmla="*/ 4087732 h 6849340"/>
              <a:gd name="connsiteX83" fmla="*/ 4277747 w 5247409"/>
              <a:gd name="connsiteY83" fmla="*/ 4079021 h 6849340"/>
              <a:gd name="connsiteX84" fmla="*/ 4371966 w 5247409"/>
              <a:gd name="connsiteY84" fmla="*/ 4053684 h 6849340"/>
              <a:gd name="connsiteX85" fmla="*/ 4432139 w 5247409"/>
              <a:gd name="connsiteY85" fmla="*/ 4036262 h 6849340"/>
              <a:gd name="connsiteX86" fmla="*/ 4526358 w 5247409"/>
              <a:gd name="connsiteY86" fmla="*/ 4002215 h 6849340"/>
              <a:gd name="connsiteX87" fmla="*/ 4569117 w 5247409"/>
              <a:gd name="connsiteY87" fmla="*/ 3984793 h 6849340"/>
              <a:gd name="connsiteX88" fmla="*/ 4697375 w 5247409"/>
              <a:gd name="connsiteY88" fmla="*/ 3933332 h 6849340"/>
              <a:gd name="connsiteX89" fmla="*/ 4697375 w 5247409"/>
              <a:gd name="connsiteY89" fmla="*/ 3933332 h 6849340"/>
              <a:gd name="connsiteX90" fmla="*/ 4816931 w 5247409"/>
              <a:gd name="connsiteY90" fmla="*/ 3873160 h 6849340"/>
              <a:gd name="connsiteX91" fmla="*/ 4850979 w 5247409"/>
              <a:gd name="connsiteY91" fmla="*/ 3855738 h 6849340"/>
              <a:gd name="connsiteX92" fmla="*/ 4927777 w 5247409"/>
              <a:gd name="connsiteY92" fmla="*/ 3804276 h 6849340"/>
              <a:gd name="connsiteX93" fmla="*/ 4945198 w 5247409"/>
              <a:gd name="connsiteY93" fmla="*/ 3795565 h 6849340"/>
              <a:gd name="connsiteX94" fmla="*/ 4945198 w 5247409"/>
              <a:gd name="connsiteY94" fmla="*/ 4128888 h 6849340"/>
              <a:gd name="connsiteX95" fmla="*/ 3730674 w 5247409"/>
              <a:gd name="connsiteY95" fmla="*/ 4684689 h 6849340"/>
              <a:gd name="connsiteX96" fmla="*/ 2943693 w 5247409"/>
              <a:gd name="connsiteY96" fmla="*/ 4547720 h 6849340"/>
              <a:gd name="connsiteX97" fmla="*/ 2934982 w 5247409"/>
              <a:gd name="connsiteY97" fmla="*/ 4539009 h 6849340"/>
              <a:gd name="connsiteX98" fmla="*/ 2516150 w 5247409"/>
              <a:gd name="connsiteY98" fmla="*/ 4179561 h 6849340"/>
              <a:gd name="connsiteX99" fmla="*/ 2516150 w 5247409"/>
              <a:gd name="connsiteY99" fmla="*/ 4170850 h 6849340"/>
              <a:gd name="connsiteX100" fmla="*/ 2516150 w 5247409"/>
              <a:gd name="connsiteY100" fmla="*/ 4145514 h 6849340"/>
              <a:gd name="connsiteX101" fmla="*/ 2516150 w 5247409"/>
              <a:gd name="connsiteY101" fmla="*/ 4145514 h 6849340"/>
              <a:gd name="connsiteX102" fmla="*/ 2516150 w 5247409"/>
              <a:gd name="connsiteY102" fmla="*/ 3786066 h 6849340"/>
              <a:gd name="connsiteX103" fmla="*/ 2558900 w 5247409"/>
              <a:gd name="connsiteY103" fmla="*/ 3820114 h 6849340"/>
              <a:gd name="connsiteX104" fmla="*/ 2558900 w 5247409"/>
              <a:gd name="connsiteY104" fmla="*/ 3820114 h 6849340"/>
              <a:gd name="connsiteX105" fmla="*/ 2567611 w 5247409"/>
              <a:gd name="connsiteY105" fmla="*/ 3820114 h 6849340"/>
              <a:gd name="connsiteX106" fmla="*/ 2585033 w 5247409"/>
              <a:gd name="connsiteY106" fmla="*/ 3828825 h 6849340"/>
              <a:gd name="connsiteX107" fmla="*/ 2585033 w 5247409"/>
              <a:gd name="connsiteY107" fmla="*/ 3828825 h 6849340"/>
              <a:gd name="connsiteX108" fmla="*/ 2627783 w 5247409"/>
              <a:gd name="connsiteY108" fmla="*/ 3854162 h 6849340"/>
              <a:gd name="connsiteX109" fmla="*/ 2627783 w 5247409"/>
              <a:gd name="connsiteY109" fmla="*/ 3854162 h 6849340"/>
              <a:gd name="connsiteX110" fmla="*/ 2670533 w 5247409"/>
              <a:gd name="connsiteY110" fmla="*/ 3879498 h 6849340"/>
              <a:gd name="connsiteX111" fmla="*/ 2679244 w 5247409"/>
              <a:gd name="connsiteY111" fmla="*/ 3879498 h 6849340"/>
              <a:gd name="connsiteX112" fmla="*/ 2696666 w 5247409"/>
              <a:gd name="connsiteY112" fmla="*/ 3888209 h 6849340"/>
              <a:gd name="connsiteX113" fmla="*/ 2807511 w 5247409"/>
              <a:gd name="connsiteY113" fmla="*/ 3939670 h 6849340"/>
              <a:gd name="connsiteX114" fmla="*/ 2807511 w 5247409"/>
              <a:gd name="connsiteY114" fmla="*/ 3939670 h 6849340"/>
              <a:gd name="connsiteX115" fmla="*/ 2832848 w 5247409"/>
              <a:gd name="connsiteY115" fmla="*/ 3948381 h 6849340"/>
              <a:gd name="connsiteX116" fmla="*/ 2893020 w 5247409"/>
              <a:gd name="connsiteY116" fmla="*/ 3973718 h 6849340"/>
              <a:gd name="connsiteX117" fmla="*/ 2935770 w 5247409"/>
              <a:gd name="connsiteY117" fmla="*/ 3991140 h 6849340"/>
              <a:gd name="connsiteX118" fmla="*/ 3010177 w 5247409"/>
              <a:gd name="connsiteY118" fmla="*/ 4036262 h 6849340"/>
              <a:gd name="connsiteX119" fmla="*/ 2189148 w 5247409"/>
              <a:gd name="connsiteY119" fmla="*/ 4062387 h 6849340"/>
              <a:gd name="connsiteX120" fmla="*/ 1539136 w 5247409"/>
              <a:gd name="connsiteY120" fmla="*/ 4156606 h 6849340"/>
              <a:gd name="connsiteX121" fmla="*/ 324621 w 5247409"/>
              <a:gd name="connsiteY121" fmla="*/ 3600805 h 6849340"/>
              <a:gd name="connsiteX122" fmla="*/ 324621 w 5247409"/>
              <a:gd name="connsiteY122" fmla="*/ 3267482 h 6849340"/>
              <a:gd name="connsiteX123" fmla="*/ 1539145 w 5247409"/>
              <a:gd name="connsiteY123" fmla="*/ 3600805 h 6849340"/>
              <a:gd name="connsiteX124" fmla="*/ 2189157 w 5247409"/>
              <a:gd name="connsiteY124" fmla="*/ 3524008 h 6849340"/>
              <a:gd name="connsiteX125" fmla="*/ 2189148 w 5247409"/>
              <a:gd name="connsiteY125" fmla="*/ 4062387 h 6849340"/>
              <a:gd name="connsiteX126" fmla="*/ 2189148 w 5247409"/>
              <a:gd name="connsiteY126" fmla="*/ 4062387 h 6849340"/>
              <a:gd name="connsiteX127" fmla="*/ 4934089 w 5247409"/>
              <a:gd name="connsiteY127" fmla="*/ 5062347 h 6849340"/>
              <a:gd name="connsiteX128" fmla="*/ 3719565 w 5247409"/>
              <a:gd name="connsiteY128" fmla="*/ 5618148 h 6849340"/>
              <a:gd name="connsiteX129" fmla="*/ 2505041 w 5247409"/>
              <a:gd name="connsiteY129" fmla="*/ 5087684 h 6849340"/>
              <a:gd name="connsiteX130" fmla="*/ 2505041 w 5247409"/>
              <a:gd name="connsiteY130" fmla="*/ 5087684 h 6849340"/>
              <a:gd name="connsiteX131" fmla="*/ 2505041 w 5247409"/>
              <a:gd name="connsiteY131" fmla="*/ 4728236 h 6849340"/>
              <a:gd name="connsiteX132" fmla="*/ 2736229 w 5247409"/>
              <a:gd name="connsiteY132" fmla="*/ 4865206 h 6849340"/>
              <a:gd name="connsiteX133" fmla="*/ 2736229 w 5247409"/>
              <a:gd name="connsiteY133" fmla="*/ 4865206 h 6849340"/>
              <a:gd name="connsiteX134" fmla="*/ 2778979 w 5247409"/>
              <a:gd name="connsiteY134" fmla="*/ 4882628 h 6849340"/>
              <a:gd name="connsiteX135" fmla="*/ 2804316 w 5247409"/>
              <a:gd name="connsiteY135" fmla="*/ 4891339 h 6849340"/>
              <a:gd name="connsiteX136" fmla="*/ 3719565 w 5247409"/>
              <a:gd name="connsiteY136" fmla="*/ 5062356 h 6849340"/>
              <a:gd name="connsiteX137" fmla="*/ 4934089 w 5247409"/>
              <a:gd name="connsiteY137" fmla="*/ 4729033 h 6849340"/>
              <a:gd name="connsiteX138" fmla="*/ 4934089 w 5247409"/>
              <a:gd name="connsiteY138" fmla="*/ 5062347 h 6849340"/>
              <a:gd name="connsiteX139" fmla="*/ 2299993 w 5247409"/>
              <a:gd name="connsiteY139" fmla="*/ 2924669 h 6849340"/>
              <a:gd name="connsiteX140" fmla="*/ 2257243 w 5247409"/>
              <a:gd name="connsiteY140" fmla="*/ 2984841 h 6849340"/>
              <a:gd name="connsiteX141" fmla="*/ 2239821 w 5247409"/>
              <a:gd name="connsiteY141" fmla="*/ 3018888 h 6849340"/>
              <a:gd name="connsiteX142" fmla="*/ 2222399 w 5247409"/>
              <a:gd name="connsiteY142" fmla="*/ 3061638 h 6849340"/>
              <a:gd name="connsiteX143" fmla="*/ 2204977 w 5247409"/>
              <a:gd name="connsiteY143" fmla="*/ 3104388 h 6849340"/>
              <a:gd name="connsiteX144" fmla="*/ 2196266 w 5247409"/>
              <a:gd name="connsiteY144" fmla="*/ 3121810 h 6849340"/>
              <a:gd name="connsiteX145" fmla="*/ 1529628 w 5247409"/>
              <a:gd name="connsiteY145" fmla="*/ 3224732 h 6849340"/>
              <a:gd name="connsiteX146" fmla="*/ 315113 w 5247409"/>
              <a:gd name="connsiteY146" fmla="*/ 2668931 h 6849340"/>
              <a:gd name="connsiteX147" fmla="*/ 315113 w 5247409"/>
              <a:gd name="connsiteY147" fmla="*/ 2335617 h 6849340"/>
              <a:gd name="connsiteX148" fmla="*/ 1529637 w 5247409"/>
              <a:gd name="connsiteY148" fmla="*/ 2668940 h 6849340"/>
              <a:gd name="connsiteX149" fmla="*/ 2744161 w 5247409"/>
              <a:gd name="connsiteY149" fmla="*/ 2335617 h 6849340"/>
              <a:gd name="connsiteX150" fmla="*/ 2744161 w 5247409"/>
              <a:gd name="connsiteY150" fmla="*/ 2574720 h 6849340"/>
              <a:gd name="connsiteX151" fmla="*/ 2299205 w 5247409"/>
              <a:gd name="connsiteY151" fmla="*/ 2908043 h 6849340"/>
              <a:gd name="connsiteX152" fmla="*/ 2299993 w 5247409"/>
              <a:gd name="connsiteY152" fmla="*/ 2924669 h 6849340"/>
              <a:gd name="connsiteX153" fmla="*/ 4934089 w 5247409"/>
              <a:gd name="connsiteY153" fmla="*/ 3266694 h 6849340"/>
              <a:gd name="connsiteX154" fmla="*/ 3719565 w 5247409"/>
              <a:gd name="connsiteY154" fmla="*/ 3822495 h 6849340"/>
              <a:gd name="connsiteX155" fmla="*/ 2898536 w 5247409"/>
              <a:gd name="connsiteY155" fmla="*/ 3668900 h 6849340"/>
              <a:gd name="connsiteX156" fmla="*/ 2898536 w 5247409"/>
              <a:gd name="connsiteY156" fmla="*/ 3668900 h 6849340"/>
              <a:gd name="connsiteX157" fmla="*/ 2821738 w 5247409"/>
              <a:gd name="connsiteY157" fmla="*/ 3634853 h 6849340"/>
              <a:gd name="connsiteX158" fmla="*/ 2821738 w 5247409"/>
              <a:gd name="connsiteY158" fmla="*/ 3634853 h 6849340"/>
              <a:gd name="connsiteX159" fmla="*/ 2821738 w 5247409"/>
              <a:gd name="connsiteY159" fmla="*/ 3634853 h 6849340"/>
              <a:gd name="connsiteX160" fmla="*/ 2821738 w 5247409"/>
              <a:gd name="connsiteY160" fmla="*/ 3634853 h 6849340"/>
              <a:gd name="connsiteX161" fmla="*/ 2813027 w 5247409"/>
              <a:gd name="connsiteY161" fmla="*/ 3626142 h 6849340"/>
              <a:gd name="connsiteX162" fmla="*/ 2804316 w 5247409"/>
              <a:gd name="connsiteY162" fmla="*/ 3626142 h 6849340"/>
              <a:gd name="connsiteX163" fmla="*/ 2770268 w 5247409"/>
              <a:gd name="connsiteY163" fmla="*/ 3608720 h 6849340"/>
              <a:gd name="connsiteX164" fmla="*/ 2736221 w 5247409"/>
              <a:gd name="connsiteY164" fmla="*/ 3583383 h 6849340"/>
              <a:gd name="connsiteX165" fmla="*/ 2736221 w 5247409"/>
              <a:gd name="connsiteY165" fmla="*/ 3583383 h 6849340"/>
              <a:gd name="connsiteX166" fmla="*/ 2727510 w 5247409"/>
              <a:gd name="connsiteY166" fmla="*/ 3574672 h 6849340"/>
              <a:gd name="connsiteX167" fmla="*/ 2718799 w 5247409"/>
              <a:gd name="connsiteY167" fmla="*/ 3574672 h 6849340"/>
              <a:gd name="connsiteX168" fmla="*/ 2667338 w 5247409"/>
              <a:gd name="connsiteY168" fmla="*/ 3531922 h 6849340"/>
              <a:gd name="connsiteX169" fmla="*/ 2667338 w 5247409"/>
              <a:gd name="connsiteY169" fmla="*/ 3531922 h 6849340"/>
              <a:gd name="connsiteX170" fmla="*/ 2658627 w 5247409"/>
              <a:gd name="connsiteY170" fmla="*/ 3531922 h 6849340"/>
              <a:gd name="connsiteX171" fmla="*/ 2658627 w 5247409"/>
              <a:gd name="connsiteY171" fmla="*/ 3531922 h 6849340"/>
              <a:gd name="connsiteX172" fmla="*/ 2633290 w 5247409"/>
              <a:gd name="connsiteY172" fmla="*/ 3506586 h 6849340"/>
              <a:gd name="connsiteX173" fmla="*/ 2633290 w 5247409"/>
              <a:gd name="connsiteY173" fmla="*/ 3506586 h 6849340"/>
              <a:gd name="connsiteX174" fmla="*/ 2607954 w 5247409"/>
              <a:gd name="connsiteY174" fmla="*/ 3489163 h 6849340"/>
              <a:gd name="connsiteX175" fmla="*/ 2607954 w 5247409"/>
              <a:gd name="connsiteY175" fmla="*/ 3489163 h 6849340"/>
              <a:gd name="connsiteX176" fmla="*/ 2607954 w 5247409"/>
              <a:gd name="connsiteY176" fmla="*/ 3489163 h 6849340"/>
              <a:gd name="connsiteX177" fmla="*/ 2607954 w 5247409"/>
              <a:gd name="connsiteY177" fmla="*/ 3489163 h 6849340"/>
              <a:gd name="connsiteX178" fmla="*/ 2582617 w 5247409"/>
              <a:gd name="connsiteY178" fmla="*/ 3463827 h 6849340"/>
              <a:gd name="connsiteX179" fmla="*/ 2565195 w 5247409"/>
              <a:gd name="connsiteY179" fmla="*/ 3438491 h 6849340"/>
              <a:gd name="connsiteX180" fmla="*/ 2565195 w 5247409"/>
              <a:gd name="connsiteY180" fmla="*/ 3438491 h 6849340"/>
              <a:gd name="connsiteX181" fmla="*/ 2565195 w 5247409"/>
              <a:gd name="connsiteY181" fmla="*/ 3438491 h 6849340"/>
              <a:gd name="connsiteX182" fmla="*/ 2547773 w 5247409"/>
              <a:gd name="connsiteY182" fmla="*/ 3413154 h 6849340"/>
              <a:gd name="connsiteX183" fmla="*/ 2530351 w 5247409"/>
              <a:gd name="connsiteY183" fmla="*/ 3387817 h 6849340"/>
              <a:gd name="connsiteX184" fmla="*/ 2530351 w 5247409"/>
              <a:gd name="connsiteY184" fmla="*/ 3387817 h 6849340"/>
              <a:gd name="connsiteX185" fmla="*/ 2505014 w 5247409"/>
              <a:gd name="connsiteY185" fmla="*/ 3293598 h 6849340"/>
              <a:gd name="connsiteX186" fmla="*/ 2505014 w 5247409"/>
              <a:gd name="connsiteY186" fmla="*/ 3293598 h 6849340"/>
              <a:gd name="connsiteX187" fmla="*/ 2505014 w 5247409"/>
              <a:gd name="connsiteY187" fmla="*/ 3293598 h 6849340"/>
              <a:gd name="connsiteX188" fmla="*/ 2505014 w 5247409"/>
              <a:gd name="connsiteY188" fmla="*/ 3276176 h 6849340"/>
              <a:gd name="connsiteX189" fmla="*/ 2505014 w 5247409"/>
              <a:gd name="connsiteY189" fmla="*/ 3276176 h 6849340"/>
              <a:gd name="connsiteX190" fmla="*/ 2505014 w 5247409"/>
              <a:gd name="connsiteY190" fmla="*/ 3276176 h 6849340"/>
              <a:gd name="connsiteX191" fmla="*/ 2513726 w 5247409"/>
              <a:gd name="connsiteY191" fmla="*/ 3216004 h 6849340"/>
              <a:gd name="connsiteX192" fmla="*/ 2513726 w 5247409"/>
              <a:gd name="connsiteY192" fmla="*/ 3216004 h 6849340"/>
              <a:gd name="connsiteX193" fmla="*/ 2966596 w 5247409"/>
              <a:gd name="connsiteY193" fmla="*/ 2856556 h 6849340"/>
              <a:gd name="connsiteX194" fmla="*/ 2975307 w 5247409"/>
              <a:gd name="connsiteY194" fmla="*/ 2856556 h 6849340"/>
              <a:gd name="connsiteX195" fmla="*/ 3727453 w 5247409"/>
              <a:gd name="connsiteY195" fmla="*/ 2728298 h 6849340"/>
              <a:gd name="connsiteX196" fmla="*/ 4934089 w 5247409"/>
              <a:gd name="connsiteY196" fmla="*/ 3266694 h 6849340"/>
              <a:gd name="connsiteX197" fmla="*/ 1530425 w 5247409"/>
              <a:gd name="connsiteY197" fmla="*/ 316698 h 6849340"/>
              <a:gd name="connsiteX198" fmla="*/ 2744949 w 5247409"/>
              <a:gd name="connsiteY198" fmla="*/ 872499 h 6849340"/>
              <a:gd name="connsiteX199" fmla="*/ 1530425 w 5247409"/>
              <a:gd name="connsiteY199" fmla="*/ 1428300 h 6849340"/>
              <a:gd name="connsiteX200" fmla="*/ 315901 w 5247409"/>
              <a:gd name="connsiteY200" fmla="*/ 872499 h 6849340"/>
              <a:gd name="connsiteX201" fmla="*/ 1530425 w 5247409"/>
              <a:gd name="connsiteY201" fmla="*/ 316698 h 6849340"/>
              <a:gd name="connsiteX202" fmla="*/ 316698 w 5247409"/>
              <a:gd name="connsiteY202" fmla="*/ 4523968 h 6849340"/>
              <a:gd name="connsiteX203" fmla="*/ 316698 w 5247409"/>
              <a:gd name="connsiteY203" fmla="*/ 4190645 h 6849340"/>
              <a:gd name="connsiteX204" fmla="*/ 1531213 w 5247409"/>
              <a:gd name="connsiteY204" fmla="*/ 4523968 h 6849340"/>
              <a:gd name="connsiteX205" fmla="*/ 2181225 w 5247409"/>
              <a:gd name="connsiteY205" fmla="*/ 4447171 h 6849340"/>
              <a:gd name="connsiteX206" fmla="*/ 2181225 w 5247409"/>
              <a:gd name="connsiteY206" fmla="*/ 4994261 h 6849340"/>
              <a:gd name="connsiteX207" fmla="*/ 1531213 w 5247409"/>
              <a:gd name="connsiteY207" fmla="*/ 5088480 h 6849340"/>
              <a:gd name="connsiteX208" fmla="*/ 316698 w 5247409"/>
              <a:gd name="connsiteY208" fmla="*/ 4523968 h 6849340"/>
              <a:gd name="connsiteX209" fmla="*/ 4934089 w 5247409"/>
              <a:gd name="connsiteY209" fmla="*/ 5986298 h 6849340"/>
              <a:gd name="connsiteX210" fmla="*/ 3719565 w 5247409"/>
              <a:gd name="connsiteY210" fmla="*/ 6542099 h 6849340"/>
              <a:gd name="connsiteX211" fmla="*/ 2505041 w 5247409"/>
              <a:gd name="connsiteY211" fmla="*/ 5986298 h 6849340"/>
              <a:gd name="connsiteX212" fmla="*/ 2505041 w 5247409"/>
              <a:gd name="connsiteY212" fmla="*/ 5652975 h 6849340"/>
              <a:gd name="connsiteX213" fmla="*/ 3719565 w 5247409"/>
              <a:gd name="connsiteY213" fmla="*/ 5986298 h 6849340"/>
              <a:gd name="connsiteX214" fmla="*/ 4934089 w 5247409"/>
              <a:gd name="connsiteY214" fmla="*/ 5652975 h 6849340"/>
              <a:gd name="connsiteX215" fmla="*/ 4934089 w 5247409"/>
              <a:gd name="connsiteY215" fmla="*/ 5986298 h 6849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</a:cxnLst>
            <a:rect l="l" t="t" r="r" b="b"/>
            <a:pathLst>
              <a:path w="5247409" h="6849340">
                <a:moveTo>
                  <a:pt x="5249990" y="3266694"/>
                </a:moveTo>
                <a:cubicBezTo>
                  <a:pt x="5249990" y="2778988"/>
                  <a:pt x="4574641" y="2394204"/>
                  <a:pt x="3719565" y="2394204"/>
                </a:cubicBezTo>
                <a:cubicBezTo>
                  <a:pt x="3480461" y="2394204"/>
                  <a:pt x="3266694" y="2419541"/>
                  <a:pt x="3069553" y="2479713"/>
                </a:cubicBezTo>
                <a:lnTo>
                  <a:pt x="3069553" y="1813075"/>
                </a:lnTo>
                <a:cubicBezTo>
                  <a:pt x="3069553" y="1804364"/>
                  <a:pt x="3069553" y="1795653"/>
                  <a:pt x="3069553" y="1787739"/>
                </a:cubicBezTo>
                <a:cubicBezTo>
                  <a:pt x="3069553" y="1779028"/>
                  <a:pt x="3069553" y="1770317"/>
                  <a:pt x="3069553" y="1762402"/>
                </a:cubicBezTo>
                <a:lnTo>
                  <a:pt x="3069553" y="872490"/>
                </a:lnTo>
                <a:cubicBezTo>
                  <a:pt x="3069553" y="384784"/>
                  <a:pt x="2394204" y="0"/>
                  <a:pt x="1539136" y="0"/>
                </a:cubicBezTo>
                <a:cubicBezTo>
                  <a:pt x="675349" y="0"/>
                  <a:pt x="0" y="384784"/>
                  <a:pt x="0" y="872490"/>
                </a:cubicBezTo>
                <a:lnTo>
                  <a:pt x="0" y="1744980"/>
                </a:lnTo>
                <a:cubicBezTo>
                  <a:pt x="0" y="1753691"/>
                  <a:pt x="0" y="1762402"/>
                  <a:pt x="0" y="1770317"/>
                </a:cubicBezTo>
                <a:cubicBezTo>
                  <a:pt x="0" y="1779028"/>
                  <a:pt x="0" y="1787739"/>
                  <a:pt x="0" y="1795653"/>
                </a:cubicBezTo>
                <a:lnTo>
                  <a:pt x="0" y="2668143"/>
                </a:lnTo>
                <a:cubicBezTo>
                  <a:pt x="0" y="2676854"/>
                  <a:pt x="0" y="2685565"/>
                  <a:pt x="0" y="2693480"/>
                </a:cubicBezTo>
                <a:cubicBezTo>
                  <a:pt x="0" y="2701394"/>
                  <a:pt x="0" y="2710902"/>
                  <a:pt x="0" y="2718816"/>
                </a:cubicBezTo>
                <a:lnTo>
                  <a:pt x="0" y="3591306"/>
                </a:lnTo>
                <a:cubicBezTo>
                  <a:pt x="0" y="3600017"/>
                  <a:pt x="0" y="3608728"/>
                  <a:pt x="0" y="3616643"/>
                </a:cubicBezTo>
                <a:cubicBezTo>
                  <a:pt x="0" y="3624557"/>
                  <a:pt x="0" y="3634065"/>
                  <a:pt x="0" y="3641979"/>
                </a:cubicBezTo>
                <a:lnTo>
                  <a:pt x="0" y="4522384"/>
                </a:lnTo>
                <a:cubicBezTo>
                  <a:pt x="0" y="5010090"/>
                  <a:pt x="675349" y="5394874"/>
                  <a:pt x="1530425" y="5394874"/>
                </a:cubicBezTo>
                <a:cubicBezTo>
                  <a:pt x="1761614" y="5394874"/>
                  <a:pt x="1983295" y="5369537"/>
                  <a:pt x="2180437" y="5318076"/>
                </a:cubicBezTo>
                <a:lnTo>
                  <a:pt x="2180437" y="5984714"/>
                </a:lnTo>
                <a:cubicBezTo>
                  <a:pt x="2180437" y="6472420"/>
                  <a:pt x="2855786" y="6857204"/>
                  <a:pt x="3710862" y="6857204"/>
                </a:cubicBezTo>
                <a:cubicBezTo>
                  <a:pt x="4565939" y="6857204"/>
                  <a:pt x="5241288" y="6472420"/>
                  <a:pt x="5241288" y="5984714"/>
                </a:cubicBezTo>
                <a:lnTo>
                  <a:pt x="5241288" y="5113808"/>
                </a:lnTo>
                <a:cubicBezTo>
                  <a:pt x="5241288" y="5105097"/>
                  <a:pt x="5241288" y="5096386"/>
                  <a:pt x="5241288" y="5088472"/>
                </a:cubicBezTo>
                <a:cubicBezTo>
                  <a:pt x="5241288" y="5079760"/>
                  <a:pt x="5241288" y="5071050"/>
                  <a:pt x="5241288" y="5063135"/>
                </a:cubicBezTo>
                <a:lnTo>
                  <a:pt x="5241288" y="4190645"/>
                </a:lnTo>
                <a:cubicBezTo>
                  <a:pt x="5241288" y="4181934"/>
                  <a:pt x="5241288" y="4173223"/>
                  <a:pt x="5241288" y="4165309"/>
                </a:cubicBezTo>
                <a:cubicBezTo>
                  <a:pt x="5241288" y="4156598"/>
                  <a:pt x="5241288" y="4147886"/>
                  <a:pt x="5241288" y="4139972"/>
                </a:cubicBezTo>
                <a:lnTo>
                  <a:pt x="5241288" y="3266694"/>
                </a:lnTo>
                <a:lnTo>
                  <a:pt x="5249990" y="3266694"/>
                </a:lnTo>
                <a:close/>
                <a:moveTo>
                  <a:pt x="402206" y="1471041"/>
                </a:moveTo>
                <a:cubicBezTo>
                  <a:pt x="410917" y="1479752"/>
                  <a:pt x="427543" y="1488463"/>
                  <a:pt x="436254" y="1488463"/>
                </a:cubicBezTo>
                <a:cubicBezTo>
                  <a:pt x="470301" y="1513800"/>
                  <a:pt x="513051" y="1531213"/>
                  <a:pt x="555801" y="1548635"/>
                </a:cubicBezTo>
                <a:lnTo>
                  <a:pt x="555801" y="1548635"/>
                </a:lnTo>
                <a:cubicBezTo>
                  <a:pt x="598551" y="1566057"/>
                  <a:pt x="641310" y="1582683"/>
                  <a:pt x="684060" y="1600096"/>
                </a:cubicBezTo>
                <a:cubicBezTo>
                  <a:pt x="701482" y="1608807"/>
                  <a:pt x="718107" y="1608807"/>
                  <a:pt x="726809" y="1617518"/>
                </a:cubicBezTo>
                <a:cubicBezTo>
                  <a:pt x="760857" y="1626229"/>
                  <a:pt x="786982" y="1634940"/>
                  <a:pt x="821029" y="1651566"/>
                </a:cubicBezTo>
                <a:cubicBezTo>
                  <a:pt x="838451" y="1660277"/>
                  <a:pt x="855077" y="1660277"/>
                  <a:pt x="881201" y="1668988"/>
                </a:cubicBezTo>
                <a:cubicBezTo>
                  <a:pt x="915249" y="1677699"/>
                  <a:pt x="941373" y="1686410"/>
                  <a:pt x="975421" y="1694324"/>
                </a:cubicBezTo>
                <a:cubicBezTo>
                  <a:pt x="992843" y="1703035"/>
                  <a:pt x="1018171" y="1703035"/>
                  <a:pt x="1035593" y="1703035"/>
                </a:cubicBezTo>
                <a:cubicBezTo>
                  <a:pt x="1069640" y="1711747"/>
                  <a:pt x="1103679" y="1711747"/>
                  <a:pt x="1138515" y="1720458"/>
                </a:cubicBezTo>
                <a:cubicBezTo>
                  <a:pt x="1155937" y="1720458"/>
                  <a:pt x="1181265" y="1729169"/>
                  <a:pt x="1198687" y="1729169"/>
                </a:cubicBezTo>
                <a:cubicBezTo>
                  <a:pt x="1232734" y="1737880"/>
                  <a:pt x="1275484" y="1737880"/>
                  <a:pt x="1309532" y="1737880"/>
                </a:cubicBezTo>
                <a:cubicBezTo>
                  <a:pt x="1326954" y="1737880"/>
                  <a:pt x="1343579" y="1737880"/>
                  <a:pt x="1360993" y="1746591"/>
                </a:cubicBezTo>
                <a:cubicBezTo>
                  <a:pt x="1421165" y="1746591"/>
                  <a:pt x="1471838" y="1755302"/>
                  <a:pt x="1532010" y="1755302"/>
                </a:cubicBezTo>
                <a:cubicBezTo>
                  <a:pt x="1592182" y="1755302"/>
                  <a:pt x="1651557" y="1755302"/>
                  <a:pt x="1703027" y="1746591"/>
                </a:cubicBezTo>
                <a:cubicBezTo>
                  <a:pt x="1720449" y="1746591"/>
                  <a:pt x="1737074" y="1746591"/>
                  <a:pt x="1754488" y="1737880"/>
                </a:cubicBezTo>
                <a:cubicBezTo>
                  <a:pt x="1788535" y="1737880"/>
                  <a:pt x="1831285" y="1729169"/>
                  <a:pt x="1865333" y="1729169"/>
                </a:cubicBezTo>
                <a:cubicBezTo>
                  <a:pt x="1882755" y="1729169"/>
                  <a:pt x="1908083" y="1720458"/>
                  <a:pt x="1925505" y="1720458"/>
                </a:cubicBezTo>
                <a:cubicBezTo>
                  <a:pt x="1959552" y="1711747"/>
                  <a:pt x="1993591" y="1711747"/>
                  <a:pt x="2028427" y="1703035"/>
                </a:cubicBezTo>
                <a:cubicBezTo>
                  <a:pt x="2045849" y="1703035"/>
                  <a:pt x="2071177" y="1694324"/>
                  <a:pt x="2088599" y="1694324"/>
                </a:cubicBezTo>
                <a:cubicBezTo>
                  <a:pt x="2122646" y="1685613"/>
                  <a:pt x="2148771" y="1676902"/>
                  <a:pt x="2182818" y="1668988"/>
                </a:cubicBezTo>
                <a:cubicBezTo>
                  <a:pt x="2200240" y="1660277"/>
                  <a:pt x="2216866" y="1660277"/>
                  <a:pt x="2242991" y="1651566"/>
                </a:cubicBezTo>
                <a:cubicBezTo>
                  <a:pt x="2277038" y="1642855"/>
                  <a:pt x="2303162" y="1634144"/>
                  <a:pt x="2337210" y="1617518"/>
                </a:cubicBezTo>
                <a:cubicBezTo>
                  <a:pt x="2354632" y="1608807"/>
                  <a:pt x="2371258" y="1608807"/>
                  <a:pt x="2379960" y="1600096"/>
                </a:cubicBezTo>
                <a:cubicBezTo>
                  <a:pt x="2422710" y="1582674"/>
                  <a:pt x="2465468" y="1566049"/>
                  <a:pt x="2508218" y="1548635"/>
                </a:cubicBezTo>
                <a:lnTo>
                  <a:pt x="2508218" y="1548635"/>
                </a:lnTo>
                <a:cubicBezTo>
                  <a:pt x="2550968" y="1531213"/>
                  <a:pt x="2585016" y="1505885"/>
                  <a:pt x="2627766" y="1488463"/>
                </a:cubicBezTo>
                <a:cubicBezTo>
                  <a:pt x="2636477" y="1479752"/>
                  <a:pt x="2653102" y="1471041"/>
                  <a:pt x="2661813" y="1471041"/>
                </a:cubicBezTo>
                <a:cubicBezTo>
                  <a:pt x="2687150" y="1453619"/>
                  <a:pt x="2713274" y="1436993"/>
                  <a:pt x="2738611" y="1419580"/>
                </a:cubicBezTo>
                <a:cubicBezTo>
                  <a:pt x="2738611" y="1419580"/>
                  <a:pt x="2747322" y="1410869"/>
                  <a:pt x="2756033" y="1410869"/>
                </a:cubicBezTo>
                <a:lnTo>
                  <a:pt x="2756033" y="1744192"/>
                </a:lnTo>
                <a:cubicBezTo>
                  <a:pt x="2756033" y="2009420"/>
                  <a:pt x="2260404" y="2299993"/>
                  <a:pt x="1541509" y="2299993"/>
                </a:cubicBezTo>
                <a:cubicBezTo>
                  <a:pt x="822614" y="2299993"/>
                  <a:pt x="326985" y="2009429"/>
                  <a:pt x="326985" y="1744192"/>
                </a:cubicBezTo>
                <a:lnTo>
                  <a:pt x="326985" y="1410869"/>
                </a:lnTo>
                <a:cubicBezTo>
                  <a:pt x="326985" y="1410869"/>
                  <a:pt x="335696" y="1419580"/>
                  <a:pt x="344407" y="1419580"/>
                </a:cubicBezTo>
                <a:cubicBezTo>
                  <a:pt x="350745" y="1436993"/>
                  <a:pt x="376073" y="1454416"/>
                  <a:pt x="402206" y="1471041"/>
                </a:cubicBezTo>
                <a:close/>
                <a:moveTo>
                  <a:pt x="3010177" y="4036262"/>
                </a:moveTo>
                <a:cubicBezTo>
                  <a:pt x="3027599" y="4044973"/>
                  <a:pt x="3044225" y="4044973"/>
                  <a:pt x="3070349" y="4053684"/>
                </a:cubicBezTo>
                <a:cubicBezTo>
                  <a:pt x="3104397" y="4062395"/>
                  <a:pt x="3130521" y="4071106"/>
                  <a:pt x="3164569" y="4079021"/>
                </a:cubicBezTo>
                <a:cubicBezTo>
                  <a:pt x="3181991" y="4087732"/>
                  <a:pt x="3207319" y="4087732"/>
                  <a:pt x="3224741" y="4087732"/>
                </a:cubicBezTo>
                <a:cubicBezTo>
                  <a:pt x="3258788" y="4096443"/>
                  <a:pt x="3292827" y="4096443"/>
                  <a:pt x="3327663" y="4105154"/>
                </a:cubicBezTo>
                <a:cubicBezTo>
                  <a:pt x="3345085" y="4105154"/>
                  <a:pt x="3370413" y="4113865"/>
                  <a:pt x="3387835" y="4113865"/>
                </a:cubicBezTo>
                <a:cubicBezTo>
                  <a:pt x="3421882" y="4122576"/>
                  <a:pt x="3464632" y="4122576"/>
                  <a:pt x="3498680" y="4122576"/>
                </a:cubicBezTo>
                <a:cubicBezTo>
                  <a:pt x="3516093" y="4122576"/>
                  <a:pt x="3532727" y="4122576"/>
                  <a:pt x="3550141" y="4131287"/>
                </a:cubicBezTo>
                <a:cubicBezTo>
                  <a:pt x="3610313" y="4131287"/>
                  <a:pt x="3660986" y="4139998"/>
                  <a:pt x="3721158" y="4139998"/>
                </a:cubicBezTo>
                <a:cubicBezTo>
                  <a:pt x="3781330" y="4139998"/>
                  <a:pt x="3840714" y="4139998"/>
                  <a:pt x="3892175" y="4131287"/>
                </a:cubicBezTo>
                <a:cubicBezTo>
                  <a:pt x="3909589" y="4131287"/>
                  <a:pt x="3926222" y="4131287"/>
                  <a:pt x="3943636" y="4122576"/>
                </a:cubicBezTo>
                <a:cubicBezTo>
                  <a:pt x="3977683" y="4122576"/>
                  <a:pt x="4020433" y="4113865"/>
                  <a:pt x="4054481" y="4113865"/>
                </a:cubicBezTo>
                <a:cubicBezTo>
                  <a:pt x="4071894" y="4113865"/>
                  <a:pt x="4097231" y="4105154"/>
                  <a:pt x="4114653" y="4105154"/>
                </a:cubicBezTo>
                <a:cubicBezTo>
                  <a:pt x="4148700" y="4096443"/>
                  <a:pt x="4182739" y="4096443"/>
                  <a:pt x="4217575" y="4087732"/>
                </a:cubicBezTo>
                <a:cubicBezTo>
                  <a:pt x="4234989" y="4087732"/>
                  <a:pt x="4260325" y="4079021"/>
                  <a:pt x="4277747" y="4079021"/>
                </a:cubicBezTo>
                <a:cubicBezTo>
                  <a:pt x="4311795" y="4070310"/>
                  <a:pt x="4337919" y="4061599"/>
                  <a:pt x="4371966" y="4053684"/>
                </a:cubicBezTo>
                <a:cubicBezTo>
                  <a:pt x="4389389" y="4044973"/>
                  <a:pt x="4406014" y="4044973"/>
                  <a:pt x="4432139" y="4036262"/>
                </a:cubicBezTo>
                <a:cubicBezTo>
                  <a:pt x="4466186" y="4027551"/>
                  <a:pt x="4492311" y="4018840"/>
                  <a:pt x="4526358" y="4002215"/>
                </a:cubicBezTo>
                <a:cubicBezTo>
                  <a:pt x="4543780" y="3993503"/>
                  <a:pt x="4560406" y="3993503"/>
                  <a:pt x="4569117" y="3984793"/>
                </a:cubicBezTo>
                <a:cubicBezTo>
                  <a:pt x="4611867" y="3967371"/>
                  <a:pt x="4654625" y="3950745"/>
                  <a:pt x="4697375" y="3933332"/>
                </a:cubicBezTo>
                <a:lnTo>
                  <a:pt x="4697375" y="3933332"/>
                </a:lnTo>
                <a:cubicBezTo>
                  <a:pt x="4740125" y="3915909"/>
                  <a:pt x="4774173" y="3890582"/>
                  <a:pt x="4816931" y="3873160"/>
                </a:cubicBezTo>
                <a:cubicBezTo>
                  <a:pt x="4825642" y="3864448"/>
                  <a:pt x="4842268" y="3855738"/>
                  <a:pt x="4850979" y="3855738"/>
                </a:cubicBezTo>
                <a:cubicBezTo>
                  <a:pt x="4876315" y="3838315"/>
                  <a:pt x="4902440" y="3821690"/>
                  <a:pt x="4927777" y="3804276"/>
                </a:cubicBezTo>
                <a:cubicBezTo>
                  <a:pt x="4927777" y="3804276"/>
                  <a:pt x="4936487" y="3795565"/>
                  <a:pt x="4945198" y="3795565"/>
                </a:cubicBezTo>
                <a:lnTo>
                  <a:pt x="4945198" y="4128888"/>
                </a:lnTo>
                <a:cubicBezTo>
                  <a:pt x="4945198" y="4394117"/>
                  <a:pt x="4449569" y="4684689"/>
                  <a:pt x="3730674" y="4684689"/>
                </a:cubicBezTo>
                <a:cubicBezTo>
                  <a:pt x="3422688" y="4684689"/>
                  <a:pt x="3149545" y="4633229"/>
                  <a:pt x="2943693" y="4547720"/>
                </a:cubicBezTo>
                <a:cubicBezTo>
                  <a:pt x="2943693" y="4547720"/>
                  <a:pt x="2934982" y="4547720"/>
                  <a:pt x="2934982" y="4539009"/>
                </a:cubicBezTo>
                <a:cubicBezTo>
                  <a:pt x="2703792" y="4444790"/>
                  <a:pt x="2550198" y="4307820"/>
                  <a:pt x="2516150" y="4179561"/>
                </a:cubicBezTo>
                <a:cubicBezTo>
                  <a:pt x="2516150" y="4179561"/>
                  <a:pt x="2516150" y="4179561"/>
                  <a:pt x="2516150" y="4170850"/>
                </a:cubicBezTo>
                <a:cubicBezTo>
                  <a:pt x="2516150" y="4162139"/>
                  <a:pt x="2516150" y="4153428"/>
                  <a:pt x="2516150" y="4145514"/>
                </a:cubicBezTo>
                <a:lnTo>
                  <a:pt x="2516150" y="4145514"/>
                </a:lnTo>
                <a:lnTo>
                  <a:pt x="2516150" y="3786066"/>
                </a:lnTo>
                <a:cubicBezTo>
                  <a:pt x="2533572" y="3794777"/>
                  <a:pt x="2541487" y="3803488"/>
                  <a:pt x="2558900" y="3820114"/>
                </a:cubicBezTo>
                <a:lnTo>
                  <a:pt x="2558900" y="3820114"/>
                </a:lnTo>
                <a:cubicBezTo>
                  <a:pt x="2558900" y="3820114"/>
                  <a:pt x="2558900" y="3820114"/>
                  <a:pt x="2567611" y="3820114"/>
                </a:cubicBezTo>
                <a:cubicBezTo>
                  <a:pt x="2576322" y="3820114"/>
                  <a:pt x="2576322" y="3828825"/>
                  <a:pt x="2585033" y="3828825"/>
                </a:cubicBezTo>
                <a:lnTo>
                  <a:pt x="2585033" y="3828825"/>
                </a:lnTo>
                <a:cubicBezTo>
                  <a:pt x="2602455" y="3837536"/>
                  <a:pt x="2610370" y="3846247"/>
                  <a:pt x="2627783" y="3854162"/>
                </a:cubicBezTo>
                <a:lnTo>
                  <a:pt x="2627783" y="3854162"/>
                </a:lnTo>
                <a:cubicBezTo>
                  <a:pt x="2645205" y="3862872"/>
                  <a:pt x="2653120" y="3871584"/>
                  <a:pt x="2670533" y="3879498"/>
                </a:cubicBezTo>
                <a:lnTo>
                  <a:pt x="2679244" y="3879498"/>
                </a:lnTo>
                <a:cubicBezTo>
                  <a:pt x="2687955" y="3879498"/>
                  <a:pt x="2687955" y="3888209"/>
                  <a:pt x="2696666" y="3888209"/>
                </a:cubicBezTo>
                <a:cubicBezTo>
                  <a:pt x="2730714" y="3905631"/>
                  <a:pt x="2764753" y="3922256"/>
                  <a:pt x="2807511" y="3939670"/>
                </a:cubicBezTo>
                <a:lnTo>
                  <a:pt x="2807511" y="3939670"/>
                </a:lnTo>
                <a:cubicBezTo>
                  <a:pt x="2816222" y="3939670"/>
                  <a:pt x="2824933" y="3948381"/>
                  <a:pt x="2832848" y="3948381"/>
                </a:cubicBezTo>
                <a:cubicBezTo>
                  <a:pt x="2850270" y="3957092"/>
                  <a:pt x="2875598" y="3965803"/>
                  <a:pt x="2893020" y="3973718"/>
                </a:cubicBezTo>
                <a:cubicBezTo>
                  <a:pt x="2910442" y="3982429"/>
                  <a:pt x="2918356" y="3982429"/>
                  <a:pt x="2935770" y="3991140"/>
                </a:cubicBezTo>
                <a:cubicBezTo>
                  <a:pt x="2941294" y="4019637"/>
                  <a:pt x="2975342" y="4028339"/>
                  <a:pt x="3010177" y="4036262"/>
                </a:cubicBezTo>
                <a:close/>
                <a:moveTo>
                  <a:pt x="2189148" y="4062387"/>
                </a:moveTo>
                <a:cubicBezTo>
                  <a:pt x="1992795" y="4122559"/>
                  <a:pt x="1770317" y="4156606"/>
                  <a:pt x="1539136" y="4156606"/>
                </a:cubicBezTo>
                <a:cubicBezTo>
                  <a:pt x="821038" y="4156606"/>
                  <a:pt x="324621" y="3866042"/>
                  <a:pt x="324621" y="3600805"/>
                </a:cubicBezTo>
                <a:lnTo>
                  <a:pt x="324621" y="3267482"/>
                </a:lnTo>
                <a:cubicBezTo>
                  <a:pt x="606474" y="3472538"/>
                  <a:pt x="1042728" y="3600805"/>
                  <a:pt x="1539145" y="3600805"/>
                </a:cubicBezTo>
                <a:cubicBezTo>
                  <a:pt x="1770334" y="3600805"/>
                  <a:pt x="1992015" y="3575469"/>
                  <a:pt x="2189157" y="3524008"/>
                </a:cubicBezTo>
                <a:lnTo>
                  <a:pt x="2189148" y="4062387"/>
                </a:lnTo>
                <a:lnTo>
                  <a:pt x="2189148" y="4062387"/>
                </a:lnTo>
                <a:close/>
                <a:moveTo>
                  <a:pt x="4934089" y="5062347"/>
                </a:moveTo>
                <a:cubicBezTo>
                  <a:pt x="4934089" y="5327575"/>
                  <a:pt x="4438460" y="5618148"/>
                  <a:pt x="3719565" y="5618148"/>
                </a:cubicBezTo>
                <a:cubicBezTo>
                  <a:pt x="3026794" y="5618148"/>
                  <a:pt x="2531174" y="5344209"/>
                  <a:pt x="2505041" y="5087684"/>
                </a:cubicBezTo>
                <a:lnTo>
                  <a:pt x="2505041" y="5087684"/>
                </a:lnTo>
                <a:lnTo>
                  <a:pt x="2505041" y="4728236"/>
                </a:lnTo>
                <a:cubicBezTo>
                  <a:pt x="2573127" y="4779697"/>
                  <a:pt x="2650721" y="4822456"/>
                  <a:pt x="2736229" y="4865206"/>
                </a:cubicBezTo>
                <a:lnTo>
                  <a:pt x="2736229" y="4865206"/>
                </a:lnTo>
                <a:cubicBezTo>
                  <a:pt x="2753652" y="4873917"/>
                  <a:pt x="2761566" y="4882628"/>
                  <a:pt x="2778979" y="4882628"/>
                </a:cubicBezTo>
                <a:cubicBezTo>
                  <a:pt x="2787691" y="4882628"/>
                  <a:pt x="2796402" y="4891339"/>
                  <a:pt x="2804316" y="4891339"/>
                </a:cubicBezTo>
                <a:cubicBezTo>
                  <a:pt x="3060842" y="4994261"/>
                  <a:pt x="3368820" y="5062356"/>
                  <a:pt x="3719565" y="5062356"/>
                </a:cubicBezTo>
                <a:cubicBezTo>
                  <a:pt x="4223896" y="5062356"/>
                  <a:pt x="4660141" y="4934098"/>
                  <a:pt x="4934089" y="4729033"/>
                </a:cubicBezTo>
                <a:lnTo>
                  <a:pt x="4934089" y="5062347"/>
                </a:lnTo>
                <a:close/>
                <a:moveTo>
                  <a:pt x="2299993" y="2924669"/>
                </a:moveTo>
                <a:cubicBezTo>
                  <a:pt x="2282571" y="2942091"/>
                  <a:pt x="2274657" y="2967419"/>
                  <a:pt x="2257243" y="2984841"/>
                </a:cubicBezTo>
                <a:cubicBezTo>
                  <a:pt x="2248532" y="2993552"/>
                  <a:pt x="2248532" y="3002263"/>
                  <a:pt x="2239821" y="3018888"/>
                </a:cubicBezTo>
                <a:cubicBezTo>
                  <a:pt x="2231110" y="3036310"/>
                  <a:pt x="2222399" y="3052936"/>
                  <a:pt x="2222399" y="3061638"/>
                </a:cubicBezTo>
                <a:cubicBezTo>
                  <a:pt x="2213688" y="3079060"/>
                  <a:pt x="2213688" y="3095686"/>
                  <a:pt x="2204977" y="3104388"/>
                </a:cubicBezTo>
                <a:cubicBezTo>
                  <a:pt x="2204977" y="3113099"/>
                  <a:pt x="2196266" y="3113099"/>
                  <a:pt x="2196266" y="3121810"/>
                </a:cubicBezTo>
                <a:cubicBezTo>
                  <a:pt x="1999912" y="3189897"/>
                  <a:pt x="1768732" y="3224732"/>
                  <a:pt x="1529628" y="3224732"/>
                </a:cubicBezTo>
                <a:cubicBezTo>
                  <a:pt x="811521" y="3224732"/>
                  <a:pt x="315113" y="2934168"/>
                  <a:pt x="315113" y="2668931"/>
                </a:cubicBezTo>
                <a:lnTo>
                  <a:pt x="315113" y="2335617"/>
                </a:lnTo>
                <a:cubicBezTo>
                  <a:pt x="596966" y="2540673"/>
                  <a:pt x="1033220" y="2668940"/>
                  <a:pt x="1529637" y="2668940"/>
                </a:cubicBezTo>
                <a:cubicBezTo>
                  <a:pt x="2026054" y="2668940"/>
                  <a:pt x="2470214" y="2540681"/>
                  <a:pt x="2744161" y="2335617"/>
                </a:cubicBezTo>
                <a:lnTo>
                  <a:pt x="2744161" y="2574720"/>
                </a:lnTo>
                <a:cubicBezTo>
                  <a:pt x="2547808" y="2660229"/>
                  <a:pt x="2393425" y="2779776"/>
                  <a:pt x="2299205" y="2908043"/>
                </a:cubicBezTo>
                <a:cubicBezTo>
                  <a:pt x="2308696" y="2924669"/>
                  <a:pt x="2299993" y="2924669"/>
                  <a:pt x="2299993" y="2924669"/>
                </a:cubicBezTo>
                <a:close/>
                <a:moveTo>
                  <a:pt x="4934089" y="3266694"/>
                </a:moveTo>
                <a:cubicBezTo>
                  <a:pt x="4934089" y="3531922"/>
                  <a:pt x="4438460" y="3822495"/>
                  <a:pt x="3719565" y="3822495"/>
                </a:cubicBezTo>
                <a:cubicBezTo>
                  <a:pt x="3386242" y="3822495"/>
                  <a:pt x="3103592" y="3762323"/>
                  <a:pt x="2898536" y="3668900"/>
                </a:cubicBezTo>
                <a:lnTo>
                  <a:pt x="2898536" y="3668900"/>
                </a:lnTo>
                <a:cubicBezTo>
                  <a:pt x="2873199" y="3660189"/>
                  <a:pt x="2847075" y="3643564"/>
                  <a:pt x="2821738" y="3634853"/>
                </a:cubicBezTo>
                <a:lnTo>
                  <a:pt x="2821738" y="3634853"/>
                </a:lnTo>
                <a:lnTo>
                  <a:pt x="2821738" y="3634853"/>
                </a:lnTo>
                <a:lnTo>
                  <a:pt x="2821738" y="3634853"/>
                </a:lnTo>
                <a:cubicBezTo>
                  <a:pt x="2821738" y="3634853"/>
                  <a:pt x="2813027" y="3634853"/>
                  <a:pt x="2813027" y="3626142"/>
                </a:cubicBezTo>
                <a:cubicBezTo>
                  <a:pt x="2813027" y="3626142"/>
                  <a:pt x="2813027" y="3626142"/>
                  <a:pt x="2804316" y="3626142"/>
                </a:cubicBezTo>
                <a:lnTo>
                  <a:pt x="2770268" y="3608720"/>
                </a:lnTo>
                <a:cubicBezTo>
                  <a:pt x="2752846" y="3591298"/>
                  <a:pt x="2744932" y="3583383"/>
                  <a:pt x="2736221" y="3583383"/>
                </a:cubicBezTo>
                <a:lnTo>
                  <a:pt x="2736221" y="3583383"/>
                </a:lnTo>
                <a:cubicBezTo>
                  <a:pt x="2736221" y="3583383"/>
                  <a:pt x="2727510" y="3583383"/>
                  <a:pt x="2727510" y="3574672"/>
                </a:cubicBezTo>
                <a:cubicBezTo>
                  <a:pt x="2727510" y="3574672"/>
                  <a:pt x="2727510" y="3574672"/>
                  <a:pt x="2718799" y="3574672"/>
                </a:cubicBezTo>
                <a:cubicBezTo>
                  <a:pt x="2701377" y="3565961"/>
                  <a:pt x="2684751" y="3549336"/>
                  <a:pt x="2667338" y="3531922"/>
                </a:cubicBezTo>
                <a:lnTo>
                  <a:pt x="2667338" y="3531922"/>
                </a:lnTo>
                <a:cubicBezTo>
                  <a:pt x="2667338" y="3531922"/>
                  <a:pt x="2667338" y="3531922"/>
                  <a:pt x="2658627" y="3531922"/>
                </a:cubicBezTo>
                <a:lnTo>
                  <a:pt x="2658627" y="3531922"/>
                </a:lnTo>
                <a:cubicBezTo>
                  <a:pt x="2649916" y="3523211"/>
                  <a:pt x="2641205" y="3514500"/>
                  <a:pt x="2633290" y="3506586"/>
                </a:cubicBezTo>
                <a:lnTo>
                  <a:pt x="2633290" y="3506586"/>
                </a:lnTo>
                <a:cubicBezTo>
                  <a:pt x="2624579" y="3497875"/>
                  <a:pt x="2615868" y="3489163"/>
                  <a:pt x="2607954" y="3489163"/>
                </a:cubicBezTo>
                <a:lnTo>
                  <a:pt x="2607954" y="3489163"/>
                </a:lnTo>
                <a:lnTo>
                  <a:pt x="2607954" y="3489163"/>
                </a:lnTo>
                <a:lnTo>
                  <a:pt x="2607954" y="3489163"/>
                </a:lnTo>
                <a:cubicBezTo>
                  <a:pt x="2599243" y="3480452"/>
                  <a:pt x="2590532" y="3471741"/>
                  <a:pt x="2582617" y="3463827"/>
                </a:cubicBezTo>
                <a:cubicBezTo>
                  <a:pt x="2573906" y="3455116"/>
                  <a:pt x="2565195" y="3446405"/>
                  <a:pt x="2565195" y="3438491"/>
                </a:cubicBezTo>
                <a:lnTo>
                  <a:pt x="2565195" y="3438491"/>
                </a:lnTo>
                <a:lnTo>
                  <a:pt x="2565195" y="3438491"/>
                </a:lnTo>
                <a:cubicBezTo>
                  <a:pt x="2556484" y="3429779"/>
                  <a:pt x="2556484" y="3421069"/>
                  <a:pt x="2547773" y="3413154"/>
                </a:cubicBezTo>
                <a:cubicBezTo>
                  <a:pt x="2539062" y="3404443"/>
                  <a:pt x="2539062" y="3395732"/>
                  <a:pt x="2530351" y="3387817"/>
                </a:cubicBezTo>
                <a:lnTo>
                  <a:pt x="2530351" y="3387817"/>
                </a:lnTo>
                <a:cubicBezTo>
                  <a:pt x="2512929" y="3353770"/>
                  <a:pt x="2505014" y="3327646"/>
                  <a:pt x="2505014" y="3293598"/>
                </a:cubicBezTo>
                <a:lnTo>
                  <a:pt x="2505014" y="3293598"/>
                </a:lnTo>
                <a:lnTo>
                  <a:pt x="2505014" y="3293598"/>
                </a:lnTo>
                <a:cubicBezTo>
                  <a:pt x="2505014" y="3284887"/>
                  <a:pt x="2505014" y="3276176"/>
                  <a:pt x="2505014" y="3276176"/>
                </a:cubicBezTo>
                <a:lnTo>
                  <a:pt x="2505014" y="3276176"/>
                </a:lnTo>
                <a:lnTo>
                  <a:pt x="2505014" y="3276176"/>
                </a:lnTo>
                <a:cubicBezTo>
                  <a:pt x="2505014" y="3258754"/>
                  <a:pt x="2505014" y="3242128"/>
                  <a:pt x="2513726" y="3216004"/>
                </a:cubicBezTo>
                <a:lnTo>
                  <a:pt x="2513726" y="3216004"/>
                </a:lnTo>
                <a:cubicBezTo>
                  <a:pt x="2556475" y="3079034"/>
                  <a:pt x="2718782" y="2950776"/>
                  <a:pt x="2966596" y="2856556"/>
                </a:cubicBezTo>
                <a:lnTo>
                  <a:pt x="2975307" y="2856556"/>
                </a:lnTo>
                <a:cubicBezTo>
                  <a:pt x="3180363" y="2779759"/>
                  <a:pt x="3428177" y="2728298"/>
                  <a:pt x="3727453" y="2728298"/>
                </a:cubicBezTo>
                <a:cubicBezTo>
                  <a:pt x="4437672" y="2710893"/>
                  <a:pt x="4934089" y="3002254"/>
                  <a:pt x="4934089" y="3266694"/>
                </a:cubicBezTo>
                <a:close/>
                <a:moveTo>
                  <a:pt x="1530425" y="316698"/>
                </a:moveTo>
                <a:cubicBezTo>
                  <a:pt x="2248532" y="316698"/>
                  <a:pt x="2744949" y="607262"/>
                  <a:pt x="2744949" y="872499"/>
                </a:cubicBezTo>
                <a:cubicBezTo>
                  <a:pt x="2744949" y="1137735"/>
                  <a:pt x="2249320" y="1428300"/>
                  <a:pt x="1530425" y="1428300"/>
                </a:cubicBezTo>
                <a:cubicBezTo>
                  <a:pt x="811530" y="1428300"/>
                  <a:pt x="315901" y="1137735"/>
                  <a:pt x="315901" y="872499"/>
                </a:cubicBezTo>
                <a:cubicBezTo>
                  <a:pt x="316698" y="615973"/>
                  <a:pt x="812318" y="316698"/>
                  <a:pt x="1530425" y="316698"/>
                </a:cubicBezTo>
                <a:close/>
                <a:moveTo>
                  <a:pt x="316698" y="4523968"/>
                </a:moveTo>
                <a:lnTo>
                  <a:pt x="316698" y="4190645"/>
                </a:lnTo>
                <a:cubicBezTo>
                  <a:pt x="598551" y="4395701"/>
                  <a:pt x="1034805" y="4523968"/>
                  <a:pt x="1531213" y="4523968"/>
                </a:cubicBezTo>
                <a:cubicBezTo>
                  <a:pt x="1762402" y="4523968"/>
                  <a:pt x="1984083" y="4498632"/>
                  <a:pt x="2181225" y="4447171"/>
                </a:cubicBezTo>
                <a:lnTo>
                  <a:pt x="2181225" y="4994261"/>
                </a:lnTo>
                <a:cubicBezTo>
                  <a:pt x="1984871" y="5054433"/>
                  <a:pt x="1762393" y="5088480"/>
                  <a:pt x="1531213" y="5088480"/>
                </a:cubicBezTo>
                <a:cubicBezTo>
                  <a:pt x="812318" y="5079769"/>
                  <a:pt x="316698" y="4789196"/>
                  <a:pt x="316698" y="4523968"/>
                </a:cubicBezTo>
                <a:close/>
                <a:moveTo>
                  <a:pt x="4934089" y="5986298"/>
                </a:moveTo>
                <a:cubicBezTo>
                  <a:pt x="4934089" y="6251526"/>
                  <a:pt x="4438460" y="6542099"/>
                  <a:pt x="3719565" y="6542099"/>
                </a:cubicBezTo>
                <a:cubicBezTo>
                  <a:pt x="3000669" y="6542099"/>
                  <a:pt x="2505041" y="6251535"/>
                  <a:pt x="2505041" y="5986298"/>
                </a:cubicBezTo>
                <a:lnTo>
                  <a:pt x="2505041" y="5652975"/>
                </a:lnTo>
                <a:cubicBezTo>
                  <a:pt x="2786894" y="5858031"/>
                  <a:pt x="3223139" y="5986298"/>
                  <a:pt x="3719565" y="5986298"/>
                </a:cubicBezTo>
                <a:cubicBezTo>
                  <a:pt x="4215990" y="5986298"/>
                  <a:pt x="4660141" y="5858040"/>
                  <a:pt x="4934089" y="5652975"/>
                </a:cubicBezTo>
                <a:lnTo>
                  <a:pt x="4934089" y="5986298"/>
                </a:lnTo>
                <a:close/>
              </a:path>
            </a:pathLst>
          </a:custGeom>
          <a:solidFill>
            <a:schemeClr val="bg1"/>
          </a:solidFill>
          <a:ln w="8659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1" name="Forma libre 440">
            <a:extLst>
              <a:ext uri="{FF2B5EF4-FFF2-40B4-BE49-F238E27FC236}">
                <a16:creationId xmlns:a16="http://schemas.microsoft.com/office/drawing/2014/main" id="{60A5F70C-4E56-F347-B025-7D3EB0469C37}"/>
              </a:ext>
            </a:extLst>
          </p:cNvPr>
          <p:cNvSpPr/>
          <p:nvPr/>
        </p:nvSpPr>
        <p:spPr>
          <a:xfrm>
            <a:off x="2085584" y="2026394"/>
            <a:ext cx="301831" cy="301831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3" name="Forma libre 442">
            <a:extLst>
              <a:ext uri="{FF2B5EF4-FFF2-40B4-BE49-F238E27FC236}">
                <a16:creationId xmlns:a16="http://schemas.microsoft.com/office/drawing/2014/main" id="{C60F2B42-C748-3646-9264-C4F7B8786BBE}"/>
              </a:ext>
            </a:extLst>
          </p:cNvPr>
          <p:cNvSpPr/>
          <p:nvPr/>
        </p:nvSpPr>
        <p:spPr>
          <a:xfrm>
            <a:off x="7976464" y="2055499"/>
            <a:ext cx="301523" cy="321723"/>
          </a:xfrm>
          <a:custGeom>
            <a:avLst/>
            <a:gdLst>
              <a:gd name="connsiteX0" fmla="*/ 4851866 w 5823357"/>
              <a:gd name="connsiteY0" fmla="*/ 2377719 h 6213484"/>
              <a:gd name="connsiteX1" fmla="*/ 3741355 w 5823357"/>
              <a:gd name="connsiteY1" fmla="*/ 2377719 h 6213484"/>
              <a:gd name="connsiteX2" fmla="*/ 3741355 w 5823357"/>
              <a:gd name="connsiteY2" fmla="*/ 1813624 h 6213484"/>
              <a:gd name="connsiteX3" fmla="*/ 4262060 w 5823357"/>
              <a:gd name="connsiteY3" fmla="*/ 1813624 h 6213484"/>
              <a:gd name="connsiteX4" fmla="*/ 4496698 w 5823357"/>
              <a:gd name="connsiteY4" fmla="*/ 1683445 h 6213484"/>
              <a:gd name="connsiteX5" fmla="*/ 4444469 w 5823357"/>
              <a:gd name="connsiteY5" fmla="*/ 1457647 h 6213484"/>
              <a:gd name="connsiteX6" fmla="*/ 3133062 w 5823357"/>
              <a:gd name="connsiteY6" fmla="*/ 95619 h 6213484"/>
              <a:gd name="connsiteX7" fmla="*/ 2924943 w 5823357"/>
              <a:gd name="connsiteY7" fmla="*/ 0 h 6213484"/>
              <a:gd name="connsiteX8" fmla="*/ 2699145 w 5823357"/>
              <a:gd name="connsiteY8" fmla="*/ 95619 h 6213484"/>
              <a:gd name="connsiteX9" fmla="*/ 1406227 w 5823357"/>
              <a:gd name="connsiteY9" fmla="*/ 1431937 h 6213484"/>
              <a:gd name="connsiteX10" fmla="*/ 1337117 w 5823357"/>
              <a:gd name="connsiteY10" fmla="*/ 1683445 h 6213484"/>
              <a:gd name="connsiteX11" fmla="*/ 1554075 w 5823357"/>
              <a:gd name="connsiteY11" fmla="*/ 1813624 h 6213484"/>
              <a:gd name="connsiteX12" fmla="*/ 2083620 w 5823357"/>
              <a:gd name="connsiteY12" fmla="*/ 1813624 h 6213484"/>
              <a:gd name="connsiteX13" fmla="*/ 2083620 w 5823357"/>
              <a:gd name="connsiteY13" fmla="*/ 2368879 h 6213484"/>
              <a:gd name="connsiteX14" fmla="*/ 972301 w 5823357"/>
              <a:gd name="connsiteY14" fmla="*/ 2368879 h 6213484"/>
              <a:gd name="connsiteX15" fmla="*/ 0 w 5823357"/>
              <a:gd name="connsiteY15" fmla="*/ 3341180 h 6213484"/>
              <a:gd name="connsiteX16" fmla="*/ 0 w 5823357"/>
              <a:gd name="connsiteY16" fmla="*/ 5250424 h 6213484"/>
              <a:gd name="connsiteX17" fmla="*/ 972301 w 5823357"/>
              <a:gd name="connsiteY17" fmla="*/ 6222724 h 6213484"/>
              <a:gd name="connsiteX18" fmla="*/ 2239509 w 5823357"/>
              <a:gd name="connsiteY18" fmla="*/ 6222724 h 6213484"/>
              <a:gd name="connsiteX19" fmla="*/ 2239509 w 5823357"/>
              <a:gd name="connsiteY19" fmla="*/ 6222724 h 6213484"/>
              <a:gd name="connsiteX20" fmla="*/ 2239509 w 5823357"/>
              <a:gd name="connsiteY20" fmla="*/ 6222724 h 6213484"/>
              <a:gd name="connsiteX21" fmla="*/ 3575818 w 5823357"/>
              <a:gd name="connsiteY21" fmla="*/ 6222724 h 6213484"/>
              <a:gd name="connsiteX22" fmla="*/ 4851866 w 5823357"/>
              <a:gd name="connsiteY22" fmla="*/ 6222724 h 6213484"/>
              <a:gd name="connsiteX23" fmla="*/ 5824167 w 5823357"/>
              <a:gd name="connsiteY23" fmla="*/ 5250424 h 6213484"/>
              <a:gd name="connsiteX24" fmla="*/ 5824167 w 5823357"/>
              <a:gd name="connsiteY24" fmla="*/ 3341180 h 6213484"/>
              <a:gd name="connsiteX25" fmla="*/ 4851866 w 5823357"/>
              <a:gd name="connsiteY25" fmla="*/ 2377719 h 6213484"/>
              <a:gd name="connsiteX26" fmla="*/ 2083620 w 5823357"/>
              <a:gd name="connsiteY26" fmla="*/ 5910137 h 6213484"/>
              <a:gd name="connsiteX27" fmla="*/ 972301 w 5823357"/>
              <a:gd name="connsiteY27" fmla="*/ 5910137 h 6213484"/>
              <a:gd name="connsiteX28" fmla="*/ 321427 w 5823357"/>
              <a:gd name="connsiteY28" fmla="*/ 5259263 h 6213484"/>
              <a:gd name="connsiteX29" fmla="*/ 321427 w 5823357"/>
              <a:gd name="connsiteY29" fmla="*/ 3350020 h 6213484"/>
              <a:gd name="connsiteX30" fmla="*/ 972301 w 5823357"/>
              <a:gd name="connsiteY30" fmla="*/ 2699146 h 6213484"/>
              <a:gd name="connsiteX31" fmla="*/ 2083620 w 5823357"/>
              <a:gd name="connsiteY31" fmla="*/ 2699146 h 6213484"/>
              <a:gd name="connsiteX32" fmla="*/ 2083620 w 5823357"/>
              <a:gd name="connsiteY32" fmla="*/ 5284983 h 6213484"/>
              <a:gd name="connsiteX33" fmla="*/ 2074781 w 5823357"/>
              <a:gd name="connsiteY33" fmla="*/ 5319533 h 6213484"/>
              <a:gd name="connsiteX34" fmla="*/ 2074781 w 5823357"/>
              <a:gd name="connsiteY34" fmla="*/ 5909338 h 6213484"/>
              <a:gd name="connsiteX35" fmla="*/ 2083620 w 5823357"/>
              <a:gd name="connsiteY35" fmla="*/ 5909338 h 6213484"/>
              <a:gd name="connsiteX36" fmla="*/ 2083620 w 5823357"/>
              <a:gd name="connsiteY36" fmla="*/ 5910137 h 6213484"/>
              <a:gd name="connsiteX37" fmla="*/ 2404238 w 5823357"/>
              <a:gd name="connsiteY37" fmla="*/ 5319533 h 6213484"/>
              <a:gd name="connsiteX38" fmla="*/ 2404238 w 5823357"/>
              <a:gd name="connsiteY38" fmla="*/ 2542448 h 6213484"/>
              <a:gd name="connsiteX39" fmla="*/ 2404238 w 5823357"/>
              <a:gd name="connsiteY39" fmla="*/ 1657735 h 6213484"/>
              <a:gd name="connsiteX40" fmla="*/ 2248349 w 5823357"/>
              <a:gd name="connsiteY40" fmla="*/ 1501846 h 6213484"/>
              <a:gd name="connsiteX41" fmla="*/ 1796753 w 5823357"/>
              <a:gd name="connsiteY41" fmla="*/ 1501846 h 6213484"/>
              <a:gd name="connsiteX42" fmla="*/ 2916104 w 5823357"/>
              <a:gd name="connsiteY42" fmla="*/ 339096 h 6213484"/>
              <a:gd name="connsiteX43" fmla="*/ 4036253 w 5823357"/>
              <a:gd name="connsiteY43" fmla="*/ 1501037 h 6213484"/>
              <a:gd name="connsiteX44" fmla="*/ 3584658 w 5823357"/>
              <a:gd name="connsiteY44" fmla="*/ 1501037 h 6213484"/>
              <a:gd name="connsiteX45" fmla="*/ 3428769 w 5823357"/>
              <a:gd name="connsiteY45" fmla="*/ 1656926 h 6213484"/>
              <a:gd name="connsiteX46" fmla="*/ 3428769 w 5823357"/>
              <a:gd name="connsiteY46" fmla="*/ 2533608 h 6213484"/>
              <a:gd name="connsiteX47" fmla="*/ 3428769 w 5823357"/>
              <a:gd name="connsiteY47" fmla="*/ 5900498 h 6213484"/>
              <a:gd name="connsiteX48" fmla="*/ 2404238 w 5823357"/>
              <a:gd name="connsiteY48" fmla="*/ 5900498 h 6213484"/>
              <a:gd name="connsiteX49" fmla="*/ 2404238 w 5823357"/>
              <a:gd name="connsiteY49" fmla="*/ 5319533 h 6213484"/>
              <a:gd name="connsiteX50" fmla="*/ 5502740 w 5823357"/>
              <a:gd name="connsiteY50" fmla="*/ 5259263 h 6213484"/>
              <a:gd name="connsiteX51" fmla="*/ 4851856 w 5823357"/>
              <a:gd name="connsiteY51" fmla="*/ 5910137 h 6213484"/>
              <a:gd name="connsiteX52" fmla="*/ 3741355 w 5823357"/>
              <a:gd name="connsiteY52" fmla="*/ 5910137 h 6213484"/>
              <a:gd name="connsiteX53" fmla="*/ 3741355 w 5823357"/>
              <a:gd name="connsiteY53" fmla="*/ 2699136 h 6213484"/>
              <a:gd name="connsiteX54" fmla="*/ 4851866 w 5823357"/>
              <a:gd name="connsiteY54" fmla="*/ 2699136 h 6213484"/>
              <a:gd name="connsiteX55" fmla="*/ 5502750 w 5823357"/>
              <a:gd name="connsiteY55" fmla="*/ 3350010 h 6213484"/>
              <a:gd name="connsiteX56" fmla="*/ 5502750 w 5823357"/>
              <a:gd name="connsiteY56" fmla="*/ 5259263 h 6213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823357" h="6213484">
                <a:moveTo>
                  <a:pt x="4851866" y="2377719"/>
                </a:moveTo>
                <a:lnTo>
                  <a:pt x="3741355" y="2377719"/>
                </a:lnTo>
                <a:lnTo>
                  <a:pt x="3741355" y="1813624"/>
                </a:lnTo>
                <a:lnTo>
                  <a:pt x="4262060" y="1813624"/>
                </a:lnTo>
                <a:cubicBezTo>
                  <a:pt x="4417950" y="1813624"/>
                  <a:pt x="4479019" y="1735675"/>
                  <a:pt x="4496698" y="1683445"/>
                </a:cubicBezTo>
                <a:cubicBezTo>
                  <a:pt x="4514378" y="1648895"/>
                  <a:pt x="4540088" y="1553267"/>
                  <a:pt x="4444469" y="1457647"/>
                </a:cubicBezTo>
                <a:lnTo>
                  <a:pt x="3133062" y="95619"/>
                </a:lnTo>
                <a:cubicBezTo>
                  <a:pt x="3055112" y="17679"/>
                  <a:pt x="2977173" y="0"/>
                  <a:pt x="2924943" y="0"/>
                </a:cubicBezTo>
                <a:cubicBezTo>
                  <a:pt x="2812444" y="0"/>
                  <a:pt x="2733696" y="69110"/>
                  <a:pt x="2699145" y="95619"/>
                </a:cubicBezTo>
                <a:lnTo>
                  <a:pt x="1406227" y="1431937"/>
                </a:lnTo>
                <a:cubicBezTo>
                  <a:pt x="1301768" y="1536396"/>
                  <a:pt x="1310608" y="1623185"/>
                  <a:pt x="1337117" y="1683445"/>
                </a:cubicBezTo>
                <a:cubicBezTo>
                  <a:pt x="1354797" y="1717995"/>
                  <a:pt x="1406227" y="1804784"/>
                  <a:pt x="1554075" y="1813624"/>
                </a:cubicBezTo>
                <a:lnTo>
                  <a:pt x="2083620" y="1813624"/>
                </a:lnTo>
                <a:lnTo>
                  <a:pt x="2083620" y="2368879"/>
                </a:lnTo>
                <a:lnTo>
                  <a:pt x="972301" y="2368879"/>
                </a:lnTo>
                <a:cubicBezTo>
                  <a:pt x="433916" y="2368879"/>
                  <a:pt x="0" y="2802796"/>
                  <a:pt x="0" y="3341180"/>
                </a:cubicBezTo>
                <a:lnTo>
                  <a:pt x="0" y="5250424"/>
                </a:lnTo>
                <a:cubicBezTo>
                  <a:pt x="0" y="5788808"/>
                  <a:pt x="433916" y="6222724"/>
                  <a:pt x="972301" y="6222724"/>
                </a:cubicBezTo>
                <a:lnTo>
                  <a:pt x="2239509" y="6222724"/>
                </a:lnTo>
                <a:lnTo>
                  <a:pt x="2239509" y="6222724"/>
                </a:lnTo>
                <a:lnTo>
                  <a:pt x="2239509" y="6222724"/>
                </a:lnTo>
                <a:lnTo>
                  <a:pt x="3575818" y="6222724"/>
                </a:lnTo>
                <a:lnTo>
                  <a:pt x="4851866" y="6222724"/>
                </a:lnTo>
                <a:cubicBezTo>
                  <a:pt x="5390251" y="6222724"/>
                  <a:pt x="5824167" y="5788808"/>
                  <a:pt x="5824167" y="5250424"/>
                </a:cubicBezTo>
                <a:lnTo>
                  <a:pt x="5824167" y="3341180"/>
                </a:lnTo>
                <a:cubicBezTo>
                  <a:pt x="5823358" y="2811635"/>
                  <a:pt x="5389442" y="2377719"/>
                  <a:pt x="4851866" y="2377719"/>
                </a:cubicBezTo>
                <a:close/>
                <a:moveTo>
                  <a:pt x="2083620" y="5910137"/>
                </a:moveTo>
                <a:lnTo>
                  <a:pt x="972301" y="5910137"/>
                </a:lnTo>
                <a:cubicBezTo>
                  <a:pt x="616324" y="5910137"/>
                  <a:pt x="321427" y="5615230"/>
                  <a:pt x="321427" y="5259263"/>
                </a:cubicBezTo>
                <a:lnTo>
                  <a:pt x="321427" y="3350020"/>
                </a:lnTo>
                <a:cubicBezTo>
                  <a:pt x="321427" y="2994043"/>
                  <a:pt x="616334" y="2699146"/>
                  <a:pt x="972301" y="2699146"/>
                </a:cubicBezTo>
                <a:lnTo>
                  <a:pt x="2083620" y="2699146"/>
                </a:lnTo>
                <a:lnTo>
                  <a:pt x="2083620" y="5284983"/>
                </a:lnTo>
                <a:cubicBezTo>
                  <a:pt x="2083620" y="5293823"/>
                  <a:pt x="2074781" y="5310693"/>
                  <a:pt x="2074781" y="5319533"/>
                </a:cubicBezTo>
                <a:lnTo>
                  <a:pt x="2074781" y="5909338"/>
                </a:lnTo>
                <a:lnTo>
                  <a:pt x="2083620" y="5909338"/>
                </a:lnTo>
                <a:lnTo>
                  <a:pt x="2083620" y="5910137"/>
                </a:lnTo>
                <a:close/>
                <a:moveTo>
                  <a:pt x="2404238" y="5319533"/>
                </a:moveTo>
                <a:lnTo>
                  <a:pt x="2404238" y="2542448"/>
                </a:lnTo>
                <a:lnTo>
                  <a:pt x="2404238" y="1657735"/>
                </a:lnTo>
                <a:cubicBezTo>
                  <a:pt x="2404238" y="1570956"/>
                  <a:pt x="2335129" y="1501846"/>
                  <a:pt x="2248349" y="1501846"/>
                </a:cubicBezTo>
                <a:lnTo>
                  <a:pt x="1796753" y="1501846"/>
                </a:lnTo>
                <a:lnTo>
                  <a:pt x="2916104" y="339096"/>
                </a:lnTo>
                <a:lnTo>
                  <a:pt x="4036253" y="1501037"/>
                </a:lnTo>
                <a:lnTo>
                  <a:pt x="3584658" y="1501037"/>
                </a:lnTo>
                <a:cubicBezTo>
                  <a:pt x="3497869" y="1501037"/>
                  <a:pt x="3428769" y="1570147"/>
                  <a:pt x="3428769" y="1656926"/>
                </a:cubicBezTo>
                <a:lnTo>
                  <a:pt x="3428769" y="2533608"/>
                </a:lnTo>
                <a:lnTo>
                  <a:pt x="3428769" y="5900498"/>
                </a:lnTo>
                <a:lnTo>
                  <a:pt x="2404238" y="5900498"/>
                </a:lnTo>
                <a:lnTo>
                  <a:pt x="2404238" y="5319533"/>
                </a:lnTo>
                <a:close/>
                <a:moveTo>
                  <a:pt x="5502740" y="5259263"/>
                </a:moveTo>
                <a:cubicBezTo>
                  <a:pt x="5502740" y="5615240"/>
                  <a:pt x="5207833" y="5910137"/>
                  <a:pt x="4851856" y="5910137"/>
                </a:cubicBezTo>
                <a:lnTo>
                  <a:pt x="3741355" y="5910137"/>
                </a:lnTo>
                <a:lnTo>
                  <a:pt x="3741355" y="2699136"/>
                </a:lnTo>
                <a:lnTo>
                  <a:pt x="4851866" y="2699136"/>
                </a:lnTo>
                <a:cubicBezTo>
                  <a:pt x="5207842" y="2699136"/>
                  <a:pt x="5502750" y="2994043"/>
                  <a:pt x="5502750" y="3350010"/>
                </a:cubicBezTo>
                <a:lnTo>
                  <a:pt x="5502750" y="5259263"/>
                </a:lnTo>
                <a:close/>
              </a:path>
            </a:pathLst>
          </a:custGeom>
          <a:solidFill>
            <a:schemeClr val="bg1"/>
          </a:solidFill>
          <a:ln w="951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5" name="Forma libre 444">
            <a:extLst>
              <a:ext uri="{FF2B5EF4-FFF2-40B4-BE49-F238E27FC236}">
                <a16:creationId xmlns:a16="http://schemas.microsoft.com/office/drawing/2014/main" id="{D9BD46DD-D399-5444-A75B-11785410BE28}"/>
              </a:ext>
            </a:extLst>
          </p:cNvPr>
          <p:cNvSpPr/>
          <p:nvPr/>
        </p:nvSpPr>
        <p:spPr>
          <a:xfrm>
            <a:off x="3541322" y="2047364"/>
            <a:ext cx="301831" cy="278158"/>
          </a:xfrm>
          <a:custGeom>
            <a:avLst/>
            <a:gdLst>
              <a:gd name="connsiteX0" fmla="*/ 5392693 w 5829300"/>
              <a:gd name="connsiteY0" fmla="*/ 563880 h 5372100"/>
              <a:gd name="connsiteX1" fmla="*/ 4821641 w 5829300"/>
              <a:gd name="connsiteY1" fmla="*/ 563880 h 5372100"/>
              <a:gd name="connsiteX2" fmla="*/ 4821641 w 5829300"/>
              <a:gd name="connsiteY2" fmla="*/ 246697 h 5372100"/>
              <a:gd name="connsiteX3" fmla="*/ 4574943 w 5829300"/>
              <a:gd name="connsiteY3" fmla="*/ 0 h 5372100"/>
              <a:gd name="connsiteX4" fmla="*/ 4222518 w 5829300"/>
              <a:gd name="connsiteY4" fmla="*/ 0 h 5372100"/>
              <a:gd name="connsiteX5" fmla="*/ 3975821 w 5829300"/>
              <a:gd name="connsiteY5" fmla="*/ 246697 h 5372100"/>
              <a:gd name="connsiteX6" fmla="*/ 3975821 w 5829300"/>
              <a:gd name="connsiteY6" fmla="*/ 563880 h 5372100"/>
              <a:gd name="connsiteX7" fmla="*/ 1882188 w 5829300"/>
              <a:gd name="connsiteY7" fmla="*/ 563880 h 5372100"/>
              <a:gd name="connsiteX8" fmla="*/ 1882188 w 5829300"/>
              <a:gd name="connsiteY8" fmla="*/ 246697 h 5372100"/>
              <a:gd name="connsiteX9" fmla="*/ 1635490 w 5829300"/>
              <a:gd name="connsiteY9" fmla="*/ 0 h 5372100"/>
              <a:gd name="connsiteX10" fmla="*/ 1283065 w 5829300"/>
              <a:gd name="connsiteY10" fmla="*/ 0 h 5372100"/>
              <a:gd name="connsiteX11" fmla="*/ 1036368 w 5829300"/>
              <a:gd name="connsiteY11" fmla="*/ 246697 h 5372100"/>
              <a:gd name="connsiteX12" fmla="*/ 1036368 w 5829300"/>
              <a:gd name="connsiteY12" fmla="*/ 563880 h 5372100"/>
              <a:gd name="connsiteX13" fmla="*/ 437264 w 5829300"/>
              <a:gd name="connsiteY13" fmla="*/ 563880 h 5372100"/>
              <a:gd name="connsiteX14" fmla="*/ 0 w 5829300"/>
              <a:gd name="connsiteY14" fmla="*/ 1001144 h 5372100"/>
              <a:gd name="connsiteX15" fmla="*/ 0 w 5829300"/>
              <a:gd name="connsiteY15" fmla="*/ 4941075 h 5372100"/>
              <a:gd name="connsiteX16" fmla="*/ 437264 w 5829300"/>
              <a:gd name="connsiteY16" fmla="*/ 5378339 h 5372100"/>
              <a:gd name="connsiteX17" fmla="*/ 5392036 w 5829300"/>
              <a:gd name="connsiteY17" fmla="*/ 5378339 h 5372100"/>
              <a:gd name="connsiteX18" fmla="*/ 5829300 w 5829300"/>
              <a:gd name="connsiteY18" fmla="*/ 4941075 h 5372100"/>
              <a:gd name="connsiteX19" fmla="*/ 5829300 w 5829300"/>
              <a:gd name="connsiteY19" fmla="*/ 1001144 h 5372100"/>
              <a:gd name="connsiteX20" fmla="*/ 5392693 w 5829300"/>
              <a:gd name="connsiteY20" fmla="*/ 563880 h 5372100"/>
              <a:gd name="connsiteX21" fmla="*/ 4236882 w 5829300"/>
              <a:gd name="connsiteY21" fmla="*/ 267586 h 5372100"/>
              <a:gd name="connsiteX22" fmla="*/ 4561237 w 5829300"/>
              <a:gd name="connsiteY22" fmla="*/ 267586 h 5372100"/>
              <a:gd name="connsiteX23" fmla="*/ 4561237 w 5829300"/>
              <a:gd name="connsiteY23" fmla="*/ 697668 h 5372100"/>
              <a:gd name="connsiteX24" fmla="*/ 4561237 w 5829300"/>
              <a:gd name="connsiteY24" fmla="*/ 1042911 h 5372100"/>
              <a:gd name="connsiteX25" fmla="*/ 4236882 w 5829300"/>
              <a:gd name="connsiteY25" fmla="*/ 1042911 h 5372100"/>
              <a:gd name="connsiteX26" fmla="*/ 4236882 w 5829300"/>
              <a:gd name="connsiteY26" fmla="*/ 697668 h 5372100"/>
              <a:gd name="connsiteX27" fmla="*/ 4236882 w 5829300"/>
              <a:gd name="connsiteY27" fmla="*/ 267586 h 5372100"/>
              <a:gd name="connsiteX28" fmla="*/ 1297429 w 5829300"/>
              <a:gd name="connsiteY28" fmla="*/ 267586 h 5372100"/>
              <a:gd name="connsiteX29" fmla="*/ 1621784 w 5829300"/>
              <a:gd name="connsiteY29" fmla="*/ 267586 h 5372100"/>
              <a:gd name="connsiteX30" fmla="*/ 1621784 w 5829300"/>
              <a:gd name="connsiteY30" fmla="*/ 697668 h 5372100"/>
              <a:gd name="connsiteX31" fmla="*/ 1621784 w 5829300"/>
              <a:gd name="connsiteY31" fmla="*/ 1042911 h 5372100"/>
              <a:gd name="connsiteX32" fmla="*/ 1297429 w 5829300"/>
              <a:gd name="connsiteY32" fmla="*/ 1042911 h 5372100"/>
              <a:gd name="connsiteX33" fmla="*/ 1297429 w 5829300"/>
              <a:gd name="connsiteY33" fmla="*/ 697668 h 5372100"/>
              <a:gd name="connsiteX34" fmla="*/ 1297429 w 5829300"/>
              <a:gd name="connsiteY34" fmla="*/ 267586 h 5372100"/>
              <a:gd name="connsiteX35" fmla="*/ 444446 w 5829300"/>
              <a:gd name="connsiteY35" fmla="*/ 824932 h 5372100"/>
              <a:gd name="connsiteX36" fmla="*/ 1043559 w 5829300"/>
              <a:gd name="connsiteY36" fmla="*/ 824932 h 5372100"/>
              <a:gd name="connsiteX37" fmla="*/ 1043559 w 5829300"/>
              <a:gd name="connsiteY37" fmla="*/ 1057266 h 5372100"/>
              <a:gd name="connsiteX38" fmla="*/ 1290257 w 5829300"/>
              <a:gd name="connsiteY38" fmla="*/ 1303963 h 5372100"/>
              <a:gd name="connsiteX39" fmla="*/ 1642682 w 5829300"/>
              <a:gd name="connsiteY39" fmla="*/ 1303963 h 5372100"/>
              <a:gd name="connsiteX40" fmla="*/ 1889379 w 5829300"/>
              <a:gd name="connsiteY40" fmla="*/ 1057266 h 5372100"/>
              <a:gd name="connsiteX41" fmla="*/ 1889379 w 5829300"/>
              <a:gd name="connsiteY41" fmla="*/ 824932 h 5372100"/>
              <a:gd name="connsiteX42" fmla="*/ 3975830 w 5829300"/>
              <a:gd name="connsiteY42" fmla="*/ 824932 h 5372100"/>
              <a:gd name="connsiteX43" fmla="*/ 3975830 w 5829300"/>
              <a:gd name="connsiteY43" fmla="*/ 1057266 h 5372100"/>
              <a:gd name="connsiteX44" fmla="*/ 4222528 w 5829300"/>
              <a:gd name="connsiteY44" fmla="*/ 1303963 h 5372100"/>
              <a:gd name="connsiteX45" fmla="*/ 4574953 w 5829300"/>
              <a:gd name="connsiteY45" fmla="*/ 1303963 h 5372100"/>
              <a:gd name="connsiteX46" fmla="*/ 4821650 w 5829300"/>
              <a:gd name="connsiteY46" fmla="*/ 1057266 h 5372100"/>
              <a:gd name="connsiteX47" fmla="*/ 4821650 w 5829300"/>
              <a:gd name="connsiteY47" fmla="*/ 824932 h 5372100"/>
              <a:gd name="connsiteX48" fmla="*/ 5399885 w 5829300"/>
              <a:gd name="connsiteY48" fmla="*/ 824932 h 5372100"/>
              <a:gd name="connsiteX49" fmla="*/ 5576097 w 5829300"/>
              <a:gd name="connsiteY49" fmla="*/ 1001144 h 5372100"/>
              <a:gd name="connsiteX50" fmla="*/ 5576097 w 5829300"/>
              <a:gd name="connsiteY50" fmla="*/ 1705985 h 5372100"/>
              <a:gd name="connsiteX51" fmla="*/ 268234 w 5829300"/>
              <a:gd name="connsiteY51" fmla="*/ 1705985 h 5372100"/>
              <a:gd name="connsiteX52" fmla="*/ 268234 w 5829300"/>
              <a:gd name="connsiteY52" fmla="*/ 1001144 h 5372100"/>
              <a:gd name="connsiteX53" fmla="*/ 444446 w 5829300"/>
              <a:gd name="connsiteY53" fmla="*/ 824932 h 5372100"/>
              <a:gd name="connsiteX54" fmla="*/ 5392693 w 5829300"/>
              <a:gd name="connsiteY54" fmla="*/ 5117287 h 5372100"/>
              <a:gd name="connsiteX55" fmla="*/ 444446 w 5829300"/>
              <a:gd name="connsiteY55" fmla="*/ 5117287 h 5372100"/>
              <a:gd name="connsiteX56" fmla="*/ 268234 w 5829300"/>
              <a:gd name="connsiteY56" fmla="*/ 4941075 h 5372100"/>
              <a:gd name="connsiteX57" fmla="*/ 268234 w 5829300"/>
              <a:gd name="connsiteY57" fmla="*/ 1966389 h 5372100"/>
              <a:gd name="connsiteX58" fmla="*/ 5568906 w 5829300"/>
              <a:gd name="connsiteY58" fmla="*/ 1966389 h 5372100"/>
              <a:gd name="connsiteX59" fmla="*/ 5568906 w 5829300"/>
              <a:gd name="connsiteY59" fmla="*/ 4941075 h 5372100"/>
              <a:gd name="connsiteX60" fmla="*/ 5392693 w 5829300"/>
              <a:gd name="connsiteY60" fmla="*/ 5117287 h 5372100"/>
              <a:gd name="connsiteX61" fmla="*/ 1417511 w 5829300"/>
              <a:gd name="connsiteY61" fmla="*/ 2678401 h 5372100"/>
              <a:gd name="connsiteX62" fmla="*/ 1290904 w 5829300"/>
              <a:gd name="connsiteY62" fmla="*/ 2805008 h 5372100"/>
              <a:gd name="connsiteX63" fmla="*/ 867994 w 5829300"/>
              <a:gd name="connsiteY63" fmla="*/ 2805008 h 5372100"/>
              <a:gd name="connsiteX64" fmla="*/ 741388 w 5829300"/>
              <a:gd name="connsiteY64" fmla="*/ 2678401 h 5372100"/>
              <a:gd name="connsiteX65" fmla="*/ 867994 w 5829300"/>
              <a:gd name="connsiteY65" fmla="*/ 2551795 h 5372100"/>
              <a:gd name="connsiteX66" fmla="*/ 1290895 w 5829300"/>
              <a:gd name="connsiteY66" fmla="*/ 2551795 h 5372100"/>
              <a:gd name="connsiteX67" fmla="*/ 1417511 w 5829300"/>
              <a:gd name="connsiteY67" fmla="*/ 2678401 h 5372100"/>
              <a:gd name="connsiteX68" fmla="*/ 2636625 w 5829300"/>
              <a:gd name="connsiteY68" fmla="*/ 2678401 h 5372100"/>
              <a:gd name="connsiteX69" fmla="*/ 2510019 w 5829300"/>
              <a:gd name="connsiteY69" fmla="*/ 2805008 h 5372100"/>
              <a:gd name="connsiteX70" fmla="*/ 2087118 w 5829300"/>
              <a:gd name="connsiteY70" fmla="*/ 2805008 h 5372100"/>
              <a:gd name="connsiteX71" fmla="*/ 1960512 w 5829300"/>
              <a:gd name="connsiteY71" fmla="*/ 2678401 h 5372100"/>
              <a:gd name="connsiteX72" fmla="*/ 2087118 w 5829300"/>
              <a:gd name="connsiteY72" fmla="*/ 2551795 h 5372100"/>
              <a:gd name="connsiteX73" fmla="*/ 2510019 w 5829300"/>
              <a:gd name="connsiteY73" fmla="*/ 2551795 h 5372100"/>
              <a:gd name="connsiteX74" fmla="*/ 2636625 w 5829300"/>
              <a:gd name="connsiteY74" fmla="*/ 2678401 h 5372100"/>
              <a:gd name="connsiteX75" fmla="*/ 3849215 w 5829300"/>
              <a:gd name="connsiteY75" fmla="*/ 2678401 h 5372100"/>
              <a:gd name="connsiteX76" fmla="*/ 3722608 w 5829300"/>
              <a:gd name="connsiteY76" fmla="*/ 2805008 h 5372100"/>
              <a:gd name="connsiteX77" fmla="*/ 3299708 w 5829300"/>
              <a:gd name="connsiteY77" fmla="*/ 2805008 h 5372100"/>
              <a:gd name="connsiteX78" fmla="*/ 3173102 w 5829300"/>
              <a:gd name="connsiteY78" fmla="*/ 2678401 h 5372100"/>
              <a:gd name="connsiteX79" fmla="*/ 3299708 w 5829300"/>
              <a:gd name="connsiteY79" fmla="*/ 2551795 h 5372100"/>
              <a:gd name="connsiteX80" fmla="*/ 3722608 w 5829300"/>
              <a:gd name="connsiteY80" fmla="*/ 2551795 h 5372100"/>
              <a:gd name="connsiteX81" fmla="*/ 3849215 w 5829300"/>
              <a:gd name="connsiteY81" fmla="*/ 2678401 h 5372100"/>
              <a:gd name="connsiteX82" fmla="*/ 5068329 w 5829300"/>
              <a:gd name="connsiteY82" fmla="*/ 2678401 h 5372100"/>
              <a:gd name="connsiteX83" fmla="*/ 4941722 w 5829300"/>
              <a:gd name="connsiteY83" fmla="*/ 2805008 h 5372100"/>
              <a:gd name="connsiteX84" fmla="*/ 4518813 w 5829300"/>
              <a:gd name="connsiteY84" fmla="*/ 2805008 h 5372100"/>
              <a:gd name="connsiteX85" fmla="*/ 4392206 w 5829300"/>
              <a:gd name="connsiteY85" fmla="*/ 2678401 h 5372100"/>
              <a:gd name="connsiteX86" fmla="*/ 4518813 w 5829300"/>
              <a:gd name="connsiteY86" fmla="*/ 2551795 h 5372100"/>
              <a:gd name="connsiteX87" fmla="*/ 4941722 w 5829300"/>
              <a:gd name="connsiteY87" fmla="*/ 2551795 h 5372100"/>
              <a:gd name="connsiteX88" fmla="*/ 5068329 w 5829300"/>
              <a:gd name="connsiteY88" fmla="*/ 2678401 h 5372100"/>
              <a:gd name="connsiteX89" fmla="*/ 1417511 w 5829300"/>
              <a:gd name="connsiteY89" fmla="*/ 3545100 h 5372100"/>
              <a:gd name="connsiteX90" fmla="*/ 1290904 w 5829300"/>
              <a:gd name="connsiteY90" fmla="*/ 3671707 h 5372100"/>
              <a:gd name="connsiteX91" fmla="*/ 867994 w 5829300"/>
              <a:gd name="connsiteY91" fmla="*/ 3671707 h 5372100"/>
              <a:gd name="connsiteX92" fmla="*/ 741388 w 5829300"/>
              <a:gd name="connsiteY92" fmla="*/ 3545100 h 5372100"/>
              <a:gd name="connsiteX93" fmla="*/ 867994 w 5829300"/>
              <a:gd name="connsiteY93" fmla="*/ 3418494 h 5372100"/>
              <a:gd name="connsiteX94" fmla="*/ 1290895 w 5829300"/>
              <a:gd name="connsiteY94" fmla="*/ 3418494 h 5372100"/>
              <a:gd name="connsiteX95" fmla="*/ 1417511 w 5829300"/>
              <a:gd name="connsiteY95" fmla="*/ 3545100 h 5372100"/>
              <a:gd name="connsiteX96" fmla="*/ 2636625 w 5829300"/>
              <a:gd name="connsiteY96" fmla="*/ 3545100 h 5372100"/>
              <a:gd name="connsiteX97" fmla="*/ 2510019 w 5829300"/>
              <a:gd name="connsiteY97" fmla="*/ 3671707 h 5372100"/>
              <a:gd name="connsiteX98" fmla="*/ 2087118 w 5829300"/>
              <a:gd name="connsiteY98" fmla="*/ 3671707 h 5372100"/>
              <a:gd name="connsiteX99" fmla="*/ 1960512 w 5829300"/>
              <a:gd name="connsiteY99" fmla="*/ 3545100 h 5372100"/>
              <a:gd name="connsiteX100" fmla="*/ 2087118 w 5829300"/>
              <a:gd name="connsiteY100" fmla="*/ 3418494 h 5372100"/>
              <a:gd name="connsiteX101" fmla="*/ 2510019 w 5829300"/>
              <a:gd name="connsiteY101" fmla="*/ 3418494 h 5372100"/>
              <a:gd name="connsiteX102" fmla="*/ 2636625 w 5829300"/>
              <a:gd name="connsiteY102" fmla="*/ 3545100 h 5372100"/>
              <a:gd name="connsiteX103" fmla="*/ 3849215 w 5829300"/>
              <a:gd name="connsiteY103" fmla="*/ 3545100 h 5372100"/>
              <a:gd name="connsiteX104" fmla="*/ 3722608 w 5829300"/>
              <a:gd name="connsiteY104" fmla="*/ 3671707 h 5372100"/>
              <a:gd name="connsiteX105" fmla="*/ 3299708 w 5829300"/>
              <a:gd name="connsiteY105" fmla="*/ 3671707 h 5372100"/>
              <a:gd name="connsiteX106" fmla="*/ 3173102 w 5829300"/>
              <a:gd name="connsiteY106" fmla="*/ 3545100 h 5372100"/>
              <a:gd name="connsiteX107" fmla="*/ 3299708 w 5829300"/>
              <a:gd name="connsiteY107" fmla="*/ 3418494 h 5372100"/>
              <a:gd name="connsiteX108" fmla="*/ 3722608 w 5829300"/>
              <a:gd name="connsiteY108" fmla="*/ 3418494 h 5372100"/>
              <a:gd name="connsiteX109" fmla="*/ 3849215 w 5829300"/>
              <a:gd name="connsiteY109" fmla="*/ 3545100 h 5372100"/>
              <a:gd name="connsiteX110" fmla="*/ 5068329 w 5829300"/>
              <a:gd name="connsiteY110" fmla="*/ 3545100 h 5372100"/>
              <a:gd name="connsiteX111" fmla="*/ 4941722 w 5829300"/>
              <a:gd name="connsiteY111" fmla="*/ 3671707 h 5372100"/>
              <a:gd name="connsiteX112" fmla="*/ 4518813 w 5829300"/>
              <a:gd name="connsiteY112" fmla="*/ 3671707 h 5372100"/>
              <a:gd name="connsiteX113" fmla="*/ 4392206 w 5829300"/>
              <a:gd name="connsiteY113" fmla="*/ 3545100 h 5372100"/>
              <a:gd name="connsiteX114" fmla="*/ 4518813 w 5829300"/>
              <a:gd name="connsiteY114" fmla="*/ 3418494 h 5372100"/>
              <a:gd name="connsiteX115" fmla="*/ 4941722 w 5829300"/>
              <a:gd name="connsiteY115" fmla="*/ 3418494 h 5372100"/>
              <a:gd name="connsiteX116" fmla="*/ 5068329 w 5829300"/>
              <a:gd name="connsiteY116" fmla="*/ 3545100 h 5372100"/>
              <a:gd name="connsiteX117" fmla="*/ 1417511 w 5829300"/>
              <a:gd name="connsiteY117" fmla="*/ 4419629 h 5372100"/>
              <a:gd name="connsiteX118" fmla="*/ 1290904 w 5829300"/>
              <a:gd name="connsiteY118" fmla="*/ 4546235 h 5372100"/>
              <a:gd name="connsiteX119" fmla="*/ 867994 w 5829300"/>
              <a:gd name="connsiteY119" fmla="*/ 4546235 h 5372100"/>
              <a:gd name="connsiteX120" fmla="*/ 741388 w 5829300"/>
              <a:gd name="connsiteY120" fmla="*/ 4419629 h 5372100"/>
              <a:gd name="connsiteX121" fmla="*/ 867994 w 5829300"/>
              <a:gd name="connsiteY121" fmla="*/ 4293022 h 5372100"/>
              <a:gd name="connsiteX122" fmla="*/ 1290895 w 5829300"/>
              <a:gd name="connsiteY122" fmla="*/ 4293022 h 5372100"/>
              <a:gd name="connsiteX123" fmla="*/ 1417511 w 5829300"/>
              <a:gd name="connsiteY123" fmla="*/ 4419629 h 5372100"/>
              <a:gd name="connsiteX124" fmla="*/ 2636625 w 5829300"/>
              <a:gd name="connsiteY124" fmla="*/ 4419629 h 5372100"/>
              <a:gd name="connsiteX125" fmla="*/ 2510019 w 5829300"/>
              <a:gd name="connsiteY125" fmla="*/ 4546235 h 5372100"/>
              <a:gd name="connsiteX126" fmla="*/ 2087118 w 5829300"/>
              <a:gd name="connsiteY126" fmla="*/ 4546235 h 5372100"/>
              <a:gd name="connsiteX127" fmla="*/ 1960512 w 5829300"/>
              <a:gd name="connsiteY127" fmla="*/ 4419629 h 5372100"/>
              <a:gd name="connsiteX128" fmla="*/ 2087118 w 5829300"/>
              <a:gd name="connsiteY128" fmla="*/ 4293022 h 5372100"/>
              <a:gd name="connsiteX129" fmla="*/ 2510019 w 5829300"/>
              <a:gd name="connsiteY129" fmla="*/ 4293022 h 5372100"/>
              <a:gd name="connsiteX130" fmla="*/ 2636625 w 5829300"/>
              <a:gd name="connsiteY130" fmla="*/ 4419629 h 5372100"/>
              <a:gd name="connsiteX131" fmla="*/ 3849215 w 5829300"/>
              <a:gd name="connsiteY131" fmla="*/ 4419629 h 5372100"/>
              <a:gd name="connsiteX132" fmla="*/ 3722608 w 5829300"/>
              <a:gd name="connsiteY132" fmla="*/ 4546235 h 5372100"/>
              <a:gd name="connsiteX133" fmla="*/ 3299708 w 5829300"/>
              <a:gd name="connsiteY133" fmla="*/ 4546235 h 5372100"/>
              <a:gd name="connsiteX134" fmla="*/ 3173102 w 5829300"/>
              <a:gd name="connsiteY134" fmla="*/ 4419629 h 5372100"/>
              <a:gd name="connsiteX135" fmla="*/ 3299708 w 5829300"/>
              <a:gd name="connsiteY135" fmla="*/ 4293022 h 5372100"/>
              <a:gd name="connsiteX136" fmla="*/ 3722608 w 5829300"/>
              <a:gd name="connsiteY136" fmla="*/ 4293022 h 5372100"/>
              <a:gd name="connsiteX137" fmla="*/ 3849215 w 5829300"/>
              <a:gd name="connsiteY137" fmla="*/ 4419629 h 5372100"/>
              <a:gd name="connsiteX138" fmla="*/ 5068329 w 5829300"/>
              <a:gd name="connsiteY138" fmla="*/ 4419629 h 5372100"/>
              <a:gd name="connsiteX139" fmla="*/ 4941722 w 5829300"/>
              <a:gd name="connsiteY139" fmla="*/ 4546235 h 5372100"/>
              <a:gd name="connsiteX140" fmla="*/ 4518813 w 5829300"/>
              <a:gd name="connsiteY140" fmla="*/ 4546235 h 5372100"/>
              <a:gd name="connsiteX141" fmla="*/ 4392206 w 5829300"/>
              <a:gd name="connsiteY141" fmla="*/ 4419629 h 5372100"/>
              <a:gd name="connsiteX142" fmla="*/ 4518813 w 5829300"/>
              <a:gd name="connsiteY142" fmla="*/ 4293022 h 5372100"/>
              <a:gd name="connsiteX143" fmla="*/ 4941722 w 5829300"/>
              <a:gd name="connsiteY143" fmla="*/ 4293022 h 5372100"/>
              <a:gd name="connsiteX144" fmla="*/ 5068329 w 5829300"/>
              <a:gd name="connsiteY144" fmla="*/ 4419629 h 537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5829300" h="5372100">
                <a:moveTo>
                  <a:pt x="5392693" y="563880"/>
                </a:moveTo>
                <a:lnTo>
                  <a:pt x="4821641" y="563880"/>
                </a:lnTo>
                <a:lnTo>
                  <a:pt x="4821641" y="246697"/>
                </a:lnTo>
                <a:cubicBezTo>
                  <a:pt x="4821641" y="112909"/>
                  <a:pt x="4708732" y="0"/>
                  <a:pt x="4574943" y="0"/>
                </a:cubicBezTo>
                <a:lnTo>
                  <a:pt x="4222518" y="0"/>
                </a:lnTo>
                <a:cubicBezTo>
                  <a:pt x="4088730" y="0"/>
                  <a:pt x="3975821" y="112909"/>
                  <a:pt x="3975821" y="246697"/>
                </a:cubicBezTo>
                <a:lnTo>
                  <a:pt x="3975821" y="563880"/>
                </a:lnTo>
                <a:lnTo>
                  <a:pt x="1882188" y="563880"/>
                </a:lnTo>
                <a:lnTo>
                  <a:pt x="1882188" y="246697"/>
                </a:lnTo>
                <a:cubicBezTo>
                  <a:pt x="1882188" y="112909"/>
                  <a:pt x="1769278" y="0"/>
                  <a:pt x="1635490" y="0"/>
                </a:cubicBezTo>
                <a:lnTo>
                  <a:pt x="1283065" y="0"/>
                </a:lnTo>
                <a:cubicBezTo>
                  <a:pt x="1149277" y="0"/>
                  <a:pt x="1036368" y="112909"/>
                  <a:pt x="1036368" y="246697"/>
                </a:cubicBezTo>
                <a:lnTo>
                  <a:pt x="1036368" y="563880"/>
                </a:lnTo>
                <a:lnTo>
                  <a:pt x="437264" y="563880"/>
                </a:lnTo>
                <a:cubicBezTo>
                  <a:pt x="197749" y="563880"/>
                  <a:pt x="0" y="760971"/>
                  <a:pt x="0" y="1001144"/>
                </a:cubicBezTo>
                <a:lnTo>
                  <a:pt x="0" y="4941075"/>
                </a:lnTo>
                <a:cubicBezTo>
                  <a:pt x="0" y="5180590"/>
                  <a:pt x="197091" y="5378339"/>
                  <a:pt x="437264" y="5378339"/>
                </a:cubicBezTo>
                <a:lnTo>
                  <a:pt x="5392036" y="5378339"/>
                </a:lnTo>
                <a:cubicBezTo>
                  <a:pt x="5631552" y="5378339"/>
                  <a:pt x="5829300" y="5181248"/>
                  <a:pt x="5829300" y="4941075"/>
                </a:cubicBezTo>
                <a:lnTo>
                  <a:pt x="5829300" y="1001144"/>
                </a:lnTo>
                <a:cubicBezTo>
                  <a:pt x="5829300" y="760971"/>
                  <a:pt x="5632209" y="563880"/>
                  <a:pt x="5392693" y="563880"/>
                </a:cubicBezTo>
                <a:close/>
                <a:moveTo>
                  <a:pt x="4236882" y="267586"/>
                </a:moveTo>
                <a:lnTo>
                  <a:pt x="4561237" y="267586"/>
                </a:lnTo>
                <a:lnTo>
                  <a:pt x="4561237" y="697668"/>
                </a:lnTo>
                <a:lnTo>
                  <a:pt x="4561237" y="1042911"/>
                </a:lnTo>
                <a:lnTo>
                  <a:pt x="4236882" y="1042911"/>
                </a:lnTo>
                <a:lnTo>
                  <a:pt x="4236882" y="697668"/>
                </a:lnTo>
                <a:lnTo>
                  <a:pt x="4236882" y="267586"/>
                </a:lnTo>
                <a:close/>
                <a:moveTo>
                  <a:pt x="1297429" y="267586"/>
                </a:moveTo>
                <a:lnTo>
                  <a:pt x="1621784" y="267586"/>
                </a:lnTo>
                <a:lnTo>
                  <a:pt x="1621784" y="697668"/>
                </a:lnTo>
                <a:lnTo>
                  <a:pt x="1621784" y="1042911"/>
                </a:lnTo>
                <a:lnTo>
                  <a:pt x="1297429" y="1042911"/>
                </a:lnTo>
                <a:lnTo>
                  <a:pt x="1297429" y="697668"/>
                </a:lnTo>
                <a:lnTo>
                  <a:pt x="1297429" y="267586"/>
                </a:lnTo>
                <a:close/>
                <a:moveTo>
                  <a:pt x="444446" y="824932"/>
                </a:moveTo>
                <a:lnTo>
                  <a:pt x="1043559" y="824932"/>
                </a:lnTo>
                <a:lnTo>
                  <a:pt x="1043559" y="1057266"/>
                </a:lnTo>
                <a:cubicBezTo>
                  <a:pt x="1043559" y="1191054"/>
                  <a:pt x="1156468" y="1303963"/>
                  <a:pt x="1290257" y="1303963"/>
                </a:cubicBezTo>
                <a:lnTo>
                  <a:pt x="1642682" y="1303963"/>
                </a:lnTo>
                <a:cubicBezTo>
                  <a:pt x="1776470" y="1303963"/>
                  <a:pt x="1889379" y="1191054"/>
                  <a:pt x="1889379" y="1057266"/>
                </a:cubicBezTo>
                <a:lnTo>
                  <a:pt x="1889379" y="824932"/>
                </a:lnTo>
                <a:lnTo>
                  <a:pt x="3975830" y="824932"/>
                </a:lnTo>
                <a:lnTo>
                  <a:pt x="3975830" y="1057266"/>
                </a:lnTo>
                <a:cubicBezTo>
                  <a:pt x="3975830" y="1191054"/>
                  <a:pt x="4088740" y="1303963"/>
                  <a:pt x="4222528" y="1303963"/>
                </a:cubicBezTo>
                <a:lnTo>
                  <a:pt x="4574953" y="1303963"/>
                </a:lnTo>
                <a:cubicBezTo>
                  <a:pt x="4708741" y="1303963"/>
                  <a:pt x="4821650" y="1191054"/>
                  <a:pt x="4821650" y="1057266"/>
                </a:cubicBezTo>
                <a:lnTo>
                  <a:pt x="4821650" y="824932"/>
                </a:lnTo>
                <a:lnTo>
                  <a:pt x="5399885" y="824932"/>
                </a:lnTo>
                <a:cubicBezTo>
                  <a:pt x="5498430" y="824932"/>
                  <a:pt x="5576097" y="902599"/>
                  <a:pt x="5576097" y="1001144"/>
                </a:cubicBezTo>
                <a:lnTo>
                  <a:pt x="5576097" y="1705985"/>
                </a:lnTo>
                <a:lnTo>
                  <a:pt x="268234" y="1705985"/>
                </a:lnTo>
                <a:lnTo>
                  <a:pt x="268234" y="1001144"/>
                </a:lnTo>
                <a:cubicBezTo>
                  <a:pt x="268234" y="901941"/>
                  <a:pt x="345891" y="824932"/>
                  <a:pt x="444446" y="824932"/>
                </a:cubicBezTo>
                <a:close/>
                <a:moveTo>
                  <a:pt x="5392693" y="5117287"/>
                </a:moveTo>
                <a:lnTo>
                  <a:pt x="444446" y="5117287"/>
                </a:lnTo>
                <a:cubicBezTo>
                  <a:pt x="345900" y="5117287"/>
                  <a:pt x="268234" y="5039621"/>
                  <a:pt x="268234" y="4941075"/>
                </a:cubicBezTo>
                <a:lnTo>
                  <a:pt x="268234" y="1966389"/>
                </a:lnTo>
                <a:lnTo>
                  <a:pt x="5568906" y="1966389"/>
                </a:lnTo>
                <a:lnTo>
                  <a:pt x="5568906" y="4941075"/>
                </a:lnTo>
                <a:cubicBezTo>
                  <a:pt x="5568896" y="5039621"/>
                  <a:pt x="5491239" y="5117287"/>
                  <a:pt x="5392693" y="5117287"/>
                </a:cubicBezTo>
                <a:close/>
                <a:moveTo>
                  <a:pt x="1417511" y="2678401"/>
                </a:moveTo>
                <a:cubicBezTo>
                  <a:pt x="1417511" y="2748887"/>
                  <a:pt x="1361380" y="2805008"/>
                  <a:pt x="1290904" y="2805008"/>
                </a:cubicBezTo>
                <a:lnTo>
                  <a:pt x="867994" y="2805008"/>
                </a:lnTo>
                <a:cubicBezTo>
                  <a:pt x="797509" y="2805008"/>
                  <a:pt x="741388" y="2748877"/>
                  <a:pt x="741388" y="2678401"/>
                </a:cubicBezTo>
                <a:cubicBezTo>
                  <a:pt x="741388" y="2607916"/>
                  <a:pt x="797519" y="2551795"/>
                  <a:pt x="867994" y="2551795"/>
                </a:cubicBezTo>
                <a:lnTo>
                  <a:pt x="1290895" y="2551795"/>
                </a:lnTo>
                <a:cubicBezTo>
                  <a:pt x="1360732" y="2544613"/>
                  <a:pt x="1417511" y="2607926"/>
                  <a:pt x="1417511" y="2678401"/>
                </a:cubicBezTo>
                <a:close/>
                <a:moveTo>
                  <a:pt x="2636625" y="2678401"/>
                </a:moveTo>
                <a:cubicBezTo>
                  <a:pt x="2636625" y="2748887"/>
                  <a:pt x="2580494" y="2805008"/>
                  <a:pt x="2510019" y="2805008"/>
                </a:cubicBezTo>
                <a:lnTo>
                  <a:pt x="2087118" y="2805008"/>
                </a:lnTo>
                <a:cubicBezTo>
                  <a:pt x="2016633" y="2805008"/>
                  <a:pt x="1960512" y="2748877"/>
                  <a:pt x="1960512" y="2678401"/>
                </a:cubicBezTo>
                <a:cubicBezTo>
                  <a:pt x="1960512" y="2607916"/>
                  <a:pt x="2016643" y="2551795"/>
                  <a:pt x="2087118" y="2551795"/>
                </a:cubicBezTo>
                <a:lnTo>
                  <a:pt x="2510019" y="2551795"/>
                </a:lnTo>
                <a:cubicBezTo>
                  <a:pt x="2573322" y="2544613"/>
                  <a:pt x="2636625" y="2607926"/>
                  <a:pt x="2636625" y="2678401"/>
                </a:cubicBezTo>
                <a:close/>
                <a:moveTo>
                  <a:pt x="3849215" y="2678401"/>
                </a:moveTo>
                <a:cubicBezTo>
                  <a:pt x="3849215" y="2748887"/>
                  <a:pt x="3793093" y="2805008"/>
                  <a:pt x="3722608" y="2805008"/>
                </a:cubicBezTo>
                <a:lnTo>
                  <a:pt x="3299708" y="2805008"/>
                </a:lnTo>
                <a:cubicBezTo>
                  <a:pt x="3229223" y="2805008"/>
                  <a:pt x="3173102" y="2748877"/>
                  <a:pt x="3173102" y="2678401"/>
                </a:cubicBezTo>
                <a:cubicBezTo>
                  <a:pt x="3173102" y="2607916"/>
                  <a:pt x="3229232" y="2551795"/>
                  <a:pt x="3299708" y="2551795"/>
                </a:cubicBezTo>
                <a:lnTo>
                  <a:pt x="3722608" y="2551795"/>
                </a:lnTo>
                <a:cubicBezTo>
                  <a:pt x="3792436" y="2544613"/>
                  <a:pt x="3849215" y="2607926"/>
                  <a:pt x="3849215" y="2678401"/>
                </a:cubicBezTo>
                <a:close/>
                <a:moveTo>
                  <a:pt x="5068329" y="2678401"/>
                </a:moveTo>
                <a:cubicBezTo>
                  <a:pt x="5068329" y="2748887"/>
                  <a:pt x="5012198" y="2805008"/>
                  <a:pt x="4941722" y="2805008"/>
                </a:cubicBezTo>
                <a:lnTo>
                  <a:pt x="4518813" y="2805008"/>
                </a:lnTo>
                <a:cubicBezTo>
                  <a:pt x="4448328" y="2805008"/>
                  <a:pt x="4392206" y="2748877"/>
                  <a:pt x="4392206" y="2678401"/>
                </a:cubicBezTo>
                <a:cubicBezTo>
                  <a:pt x="4392206" y="2607916"/>
                  <a:pt x="4448337" y="2551795"/>
                  <a:pt x="4518813" y="2551795"/>
                </a:cubicBezTo>
                <a:lnTo>
                  <a:pt x="4941722" y="2551795"/>
                </a:lnTo>
                <a:cubicBezTo>
                  <a:pt x="5012208" y="2544613"/>
                  <a:pt x="5068329" y="2607926"/>
                  <a:pt x="5068329" y="2678401"/>
                </a:cubicBezTo>
                <a:close/>
                <a:moveTo>
                  <a:pt x="1417511" y="3545100"/>
                </a:moveTo>
                <a:cubicBezTo>
                  <a:pt x="1417511" y="3615585"/>
                  <a:pt x="1361380" y="3671707"/>
                  <a:pt x="1290904" y="3671707"/>
                </a:cubicBezTo>
                <a:lnTo>
                  <a:pt x="867994" y="3671707"/>
                </a:lnTo>
                <a:cubicBezTo>
                  <a:pt x="797509" y="3671707"/>
                  <a:pt x="741388" y="3615576"/>
                  <a:pt x="741388" y="3545100"/>
                </a:cubicBezTo>
                <a:cubicBezTo>
                  <a:pt x="741388" y="3474615"/>
                  <a:pt x="797519" y="3418494"/>
                  <a:pt x="867994" y="3418494"/>
                </a:cubicBezTo>
                <a:lnTo>
                  <a:pt x="1290895" y="3418494"/>
                </a:lnTo>
                <a:cubicBezTo>
                  <a:pt x="1360732" y="3418494"/>
                  <a:pt x="1417511" y="3474615"/>
                  <a:pt x="1417511" y="3545100"/>
                </a:cubicBezTo>
                <a:close/>
                <a:moveTo>
                  <a:pt x="2636625" y="3545100"/>
                </a:moveTo>
                <a:cubicBezTo>
                  <a:pt x="2636625" y="3615585"/>
                  <a:pt x="2580494" y="3671707"/>
                  <a:pt x="2510019" y="3671707"/>
                </a:cubicBezTo>
                <a:lnTo>
                  <a:pt x="2087118" y="3671707"/>
                </a:lnTo>
                <a:cubicBezTo>
                  <a:pt x="2016633" y="3671707"/>
                  <a:pt x="1960512" y="3615576"/>
                  <a:pt x="1960512" y="3545100"/>
                </a:cubicBezTo>
                <a:cubicBezTo>
                  <a:pt x="1960512" y="3474615"/>
                  <a:pt x="2016643" y="3418494"/>
                  <a:pt x="2087118" y="3418494"/>
                </a:cubicBezTo>
                <a:lnTo>
                  <a:pt x="2510019" y="3418494"/>
                </a:lnTo>
                <a:cubicBezTo>
                  <a:pt x="2573322" y="3418494"/>
                  <a:pt x="2636625" y="3474615"/>
                  <a:pt x="2636625" y="3545100"/>
                </a:cubicBezTo>
                <a:close/>
                <a:moveTo>
                  <a:pt x="3849215" y="3545100"/>
                </a:moveTo>
                <a:cubicBezTo>
                  <a:pt x="3849215" y="3615585"/>
                  <a:pt x="3793093" y="3671707"/>
                  <a:pt x="3722608" y="3671707"/>
                </a:cubicBezTo>
                <a:lnTo>
                  <a:pt x="3299708" y="3671707"/>
                </a:lnTo>
                <a:cubicBezTo>
                  <a:pt x="3229223" y="3671707"/>
                  <a:pt x="3173102" y="3615576"/>
                  <a:pt x="3173102" y="3545100"/>
                </a:cubicBezTo>
                <a:cubicBezTo>
                  <a:pt x="3173102" y="3474615"/>
                  <a:pt x="3229232" y="3418494"/>
                  <a:pt x="3299708" y="3418494"/>
                </a:cubicBezTo>
                <a:lnTo>
                  <a:pt x="3722608" y="3418494"/>
                </a:lnTo>
                <a:cubicBezTo>
                  <a:pt x="3792436" y="3418494"/>
                  <a:pt x="3849215" y="3474615"/>
                  <a:pt x="3849215" y="3545100"/>
                </a:cubicBezTo>
                <a:close/>
                <a:moveTo>
                  <a:pt x="5068329" y="3545100"/>
                </a:moveTo>
                <a:cubicBezTo>
                  <a:pt x="5068329" y="3615585"/>
                  <a:pt x="5012198" y="3671707"/>
                  <a:pt x="4941722" y="3671707"/>
                </a:cubicBezTo>
                <a:lnTo>
                  <a:pt x="4518813" y="3671707"/>
                </a:lnTo>
                <a:cubicBezTo>
                  <a:pt x="4448328" y="3671707"/>
                  <a:pt x="4392206" y="3615576"/>
                  <a:pt x="4392206" y="3545100"/>
                </a:cubicBezTo>
                <a:cubicBezTo>
                  <a:pt x="4392206" y="3474615"/>
                  <a:pt x="4448337" y="3418494"/>
                  <a:pt x="4518813" y="3418494"/>
                </a:cubicBezTo>
                <a:lnTo>
                  <a:pt x="4941722" y="3418494"/>
                </a:lnTo>
                <a:cubicBezTo>
                  <a:pt x="5012208" y="3418494"/>
                  <a:pt x="5068329" y="3474615"/>
                  <a:pt x="5068329" y="3545100"/>
                </a:cubicBezTo>
                <a:close/>
                <a:moveTo>
                  <a:pt x="1417511" y="4419629"/>
                </a:moveTo>
                <a:cubicBezTo>
                  <a:pt x="1417511" y="4490114"/>
                  <a:pt x="1361380" y="4546235"/>
                  <a:pt x="1290904" y="4546235"/>
                </a:cubicBezTo>
                <a:lnTo>
                  <a:pt x="867994" y="4546235"/>
                </a:lnTo>
                <a:cubicBezTo>
                  <a:pt x="797509" y="4546235"/>
                  <a:pt x="741388" y="4490114"/>
                  <a:pt x="741388" y="4419629"/>
                </a:cubicBezTo>
                <a:cubicBezTo>
                  <a:pt x="741388" y="4349144"/>
                  <a:pt x="797519" y="4293022"/>
                  <a:pt x="867994" y="4293022"/>
                </a:cubicBezTo>
                <a:lnTo>
                  <a:pt x="1290895" y="4293022"/>
                </a:lnTo>
                <a:cubicBezTo>
                  <a:pt x="1360732" y="4285183"/>
                  <a:pt x="1417511" y="4341962"/>
                  <a:pt x="1417511" y="4419629"/>
                </a:cubicBezTo>
                <a:close/>
                <a:moveTo>
                  <a:pt x="2636625" y="4419629"/>
                </a:moveTo>
                <a:cubicBezTo>
                  <a:pt x="2636625" y="4490114"/>
                  <a:pt x="2580494" y="4546235"/>
                  <a:pt x="2510019" y="4546235"/>
                </a:cubicBezTo>
                <a:lnTo>
                  <a:pt x="2087118" y="4546235"/>
                </a:lnTo>
                <a:cubicBezTo>
                  <a:pt x="2016633" y="4546235"/>
                  <a:pt x="1960512" y="4490114"/>
                  <a:pt x="1960512" y="4419629"/>
                </a:cubicBezTo>
                <a:cubicBezTo>
                  <a:pt x="1960512" y="4349144"/>
                  <a:pt x="2016643" y="4293022"/>
                  <a:pt x="2087118" y="4293022"/>
                </a:cubicBezTo>
                <a:lnTo>
                  <a:pt x="2510019" y="4293022"/>
                </a:lnTo>
                <a:cubicBezTo>
                  <a:pt x="2573322" y="4285183"/>
                  <a:pt x="2636625" y="4341962"/>
                  <a:pt x="2636625" y="4419629"/>
                </a:cubicBezTo>
                <a:close/>
                <a:moveTo>
                  <a:pt x="3849215" y="4419629"/>
                </a:moveTo>
                <a:cubicBezTo>
                  <a:pt x="3849215" y="4490114"/>
                  <a:pt x="3793093" y="4546235"/>
                  <a:pt x="3722608" y="4546235"/>
                </a:cubicBezTo>
                <a:lnTo>
                  <a:pt x="3299708" y="4546235"/>
                </a:lnTo>
                <a:cubicBezTo>
                  <a:pt x="3229223" y="4546235"/>
                  <a:pt x="3173102" y="4490114"/>
                  <a:pt x="3173102" y="4419629"/>
                </a:cubicBezTo>
                <a:cubicBezTo>
                  <a:pt x="3173102" y="4349144"/>
                  <a:pt x="3229232" y="4293022"/>
                  <a:pt x="3299708" y="4293022"/>
                </a:cubicBezTo>
                <a:lnTo>
                  <a:pt x="3722608" y="4293022"/>
                </a:lnTo>
                <a:cubicBezTo>
                  <a:pt x="3792436" y="4285183"/>
                  <a:pt x="3849215" y="4341962"/>
                  <a:pt x="3849215" y="4419629"/>
                </a:cubicBezTo>
                <a:close/>
                <a:moveTo>
                  <a:pt x="5068329" y="4419629"/>
                </a:moveTo>
                <a:cubicBezTo>
                  <a:pt x="5068329" y="4490114"/>
                  <a:pt x="5012198" y="4546235"/>
                  <a:pt x="4941722" y="4546235"/>
                </a:cubicBezTo>
                <a:lnTo>
                  <a:pt x="4518813" y="4546235"/>
                </a:lnTo>
                <a:cubicBezTo>
                  <a:pt x="4448328" y="4546235"/>
                  <a:pt x="4392206" y="4490114"/>
                  <a:pt x="4392206" y="4419629"/>
                </a:cubicBezTo>
                <a:cubicBezTo>
                  <a:pt x="4392206" y="4349144"/>
                  <a:pt x="4448337" y="4293022"/>
                  <a:pt x="4518813" y="4293022"/>
                </a:cubicBezTo>
                <a:lnTo>
                  <a:pt x="4941722" y="4293022"/>
                </a:lnTo>
                <a:cubicBezTo>
                  <a:pt x="5012208" y="4285183"/>
                  <a:pt x="5068329" y="4341962"/>
                  <a:pt x="5068329" y="441962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447" name="Rectángulo 446">
            <a:extLst>
              <a:ext uri="{FF2B5EF4-FFF2-40B4-BE49-F238E27FC236}">
                <a16:creationId xmlns:a16="http://schemas.microsoft.com/office/drawing/2014/main" id="{61A2FF76-BA4A-8C47-8B11-E9DB903A5F91}"/>
              </a:ext>
            </a:extLst>
          </p:cNvPr>
          <p:cNvSpPr/>
          <p:nvPr/>
        </p:nvSpPr>
        <p:spPr>
          <a:xfrm>
            <a:off x="361973" y="226098"/>
            <a:ext cx="9244137" cy="7850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6080"/>
              </a:lnSpc>
            </a:pPr>
            <a:r>
              <a:rPr lang="es-ES" sz="3200" b="1" dirty="0">
                <a:latin typeface="Quicksand" pitchFamily="2" charset="77"/>
              </a:rPr>
              <a:t>Editable </a:t>
            </a:r>
            <a:r>
              <a:rPr lang="es-ES" sz="3200" b="1" dirty="0" err="1">
                <a:latin typeface="Quicksand" pitchFamily="2" charset="77"/>
              </a:rPr>
              <a:t>Icon</a:t>
            </a:r>
            <a:r>
              <a:rPr lang="es-ES" sz="3200" b="1" dirty="0">
                <a:latin typeface="Quicksand" pitchFamily="2" charset="77"/>
              </a:rPr>
              <a:t> Set</a:t>
            </a:r>
          </a:p>
        </p:txBody>
      </p:sp>
      <p:sp>
        <p:nvSpPr>
          <p:cNvPr id="449" name="Rectángulo 448">
            <a:extLst>
              <a:ext uri="{FF2B5EF4-FFF2-40B4-BE49-F238E27FC236}">
                <a16:creationId xmlns:a16="http://schemas.microsoft.com/office/drawing/2014/main" id="{B27E3FC4-EA21-AE4C-B7BD-235E6DD72A9A}"/>
              </a:ext>
            </a:extLst>
          </p:cNvPr>
          <p:cNvSpPr/>
          <p:nvPr/>
        </p:nvSpPr>
        <p:spPr>
          <a:xfrm>
            <a:off x="9766450" y="1293929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050" b="1" dirty="0" err="1">
                <a:latin typeface="Quicksand" pitchFamily="2" charset="77"/>
              </a:rPr>
              <a:t>Resize</a:t>
            </a:r>
            <a:r>
              <a:rPr lang="es-ES" sz="1050" b="1" dirty="0">
                <a:latin typeface="Quicksand" pitchFamily="2" charset="77"/>
              </a:rPr>
              <a:t> </a:t>
            </a:r>
            <a:r>
              <a:rPr lang="es-ES" sz="1050" b="1" dirty="0" err="1">
                <a:latin typeface="Quicksand" pitchFamily="2" charset="77"/>
              </a:rPr>
              <a:t>the</a:t>
            </a:r>
            <a:r>
              <a:rPr lang="es-ES" sz="1050" b="1" dirty="0">
                <a:latin typeface="Quicksand" pitchFamily="2" charset="77"/>
              </a:rPr>
              <a:t> </a:t>
            </a:r>
            <a:r>
              <a:rPr lang="es-ES" sz="1050" b="1" dirty="0" err="1">
                <a:latin typeface="Quicksand" pitchFamily="2" charset="77"/>
              </a:rPr>
              <a:t>icon</a:t>
            </a:r>
            <a:r>
              <a:rPr lang="es-ES" sz="1050" b="1" dirty="0">
                <a:latin typeface="Quicksand" pitchFamily="2" charset="77"/>
              </a:rPr>
              <a:t> </a:t>
            </a:r>
          </a:p>
        </p:txBody>
      </p:sp>
      <p:sp>
        <p:nvSpPr>
          <p:cNvPr id="450" name="Forma libre 449">
            <a:extLst>
              <a:ext uri="{FF2B5EF4-FFF2-40B4-BE49-F238E27FC236}">
                <a16:creationId xmlns:a16="http://schemas.microsoft.com/office/drawing/2014/main" id="{EAB46CC1-9020-DD43-8741-6DFF281F95DE}"/>
              </a:ext>
            </a:extLst>
          </p:cNvPr>
          <p:cNvSpPr/>
          <p:nvPr/>
        </p:nvSpPr>
        <p:spPr>
          <a:xfrm>
            <a:off x="10501411" y="1714247"/>
            <a:ext cx="611724" cy="611724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Quicksand" pitchFamily="2" charset="77"/>
            </a:endParaRPr>
          </a:p>
        </p:txBody>
      </p:sp>
      <p:sp>
        <p:nvSpPr>
          <p:cNvPr id="451" name="Forma libre 450">
            <a:extLst>
              <a:ext uri="{FF2B5EF4-FFF2-40B4-BE49-F238E27FC236}">
                <a16:creationId xmlns:a16="http://schemas.microsoft.com/office/drawing/2014/main" id="{0D401705-C8BB-0641-AD2B-C2CBD58FA782}"/>
              </a:ext>
            </a:extLst>
          </p:cNvPr>
          <p:cNvSpPr/>
          <p:nvPr/>
        </p:nvSpPr>
        <p:spPr>
          <a:xfrm>
            <a:off x="10498790" y="3185871"/>
            <a:ext cx="613210" cy="613210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s-ES">
              <a:latin typeface="Quicksand" pitchFamily="2" charset="77"/>
            </a:endParaRPr>
          </a:p>
        </p:txBody>
      </p:sp>
      <p:sp>
        <p:nvSpPr>
          <p:cNvPr id="452" name="Forma libre 451">
            <a:extLst>
              <a:ext uri="{FF2B5EF4-FFF2-40B4-BE49-F238E27FC236}">
                <a16:creationId xmlns:a16="http://schemas.microsoft.com/office/drawing/2014/main" id="{54451207-AFE4-BB44-A75C-A8BB484EB52E}"/>
              </a:ext>
            </a:extLst>
          </p:cNvPr>
          <p:cNvSpPr/>
          <p:nvPr/>
        </p:nvSpPr>
        <p:spPr>
          <a:xfrm>
            <a:off x="10516154" y="4555548"/>
            <a:ext cx="611724" cy="611724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solidFill>
            <a:schemeClr val="accent1"/>
          </a:solidFill>
          <a:ln w="381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s-ES" dirty="0">
              <a:latin typeface="Quicksand" pitchFamily="2" charset="77"/>
            </a:endParaRPr>
          </a:p>
        </p:txBody>
      </p:sp>
      <p:sp>
        <p:nvSpPr>
          <p:cNvPr id="453" name="Forma libre 452">
            <a:extLst>
              <a:ext uri="{FF2B5EF4-FFF2-40B4-BE49-F238E27FC236}">
                <a16:creationId xmlns:a16="http://schemas.microsoft.com/office/drawing/2014/main" id="{BA3A6DDC-BE8C-1149-A625-722EAD7D801D}"/>
              </a:ext>
            </a:extLst>
          </p:cNvPr>
          <p:cNvSpPr/>
          <p:nvPr/>
        </p:nvSpPr>
        <p:spPr>
          <a:xfrm>
            <a:off x="10529668" y="5899195"/>
            <a:ext cx="613210" cy="613210"/>
          </a:xfrm>
          <a:custGeom>
            <a:avLst/>
            <a:gdLst>
              <a:gd name="connsiteX0" fmla="*/ 2915002 w 5829300"/>
              <a:gd name="connsiteY0" fmla="*/ 0 h 5829300"/>
              <a:gd name="connsiteX1" fmla="*/ 0 w 5829300"/>
              <a:gd name="connsiteY1" fmla="*/ 2915002 h 5829300"/>
              <a:gd name="connsiteX2" fmla="*/ 2915002 w 5829300"/>
              <a:gd name="connsiteY2" fmla="*/ 5830005 h 5829300"/>
              <a:gd name="connsiteX3" fmla="*/ 5830005 w 5829300"/>
              <a:gd name="connsiteY3" fmla="*/ 2915002 h 5829300"/>
              <a:gd name="connsiteX4" fmla="*/ 2915002 w 5829300"/>
              <a:gd name="connsiteY4" fmla="*/ 0 h 5829300"/>
              <a:gd name="connsiteX5" fmla="*/ 2915002 w 5829300"/>
              <a:gd name="connsiteY5" fmla="*/ 5547408 h 5829300"/>
              <a:gd name="connsiteX6" fmla="*/ 282597 w 5829300"/>
              <a:gd name="connsiteY6" fmla="*/ 2915002 h 5829300"/>
              <a:gd name="connsiteX7" fmla="*/ 2915002 w 5829300"/>
              <a:gd name="connsiteY7" fmla="*/ 282597 h 5829300"/>
              <a:gd name="connsiteX8" fmla="*/ 5547408 w 5829300"/>
              <a:gd name="connsiteY8" fmla="*/ 2915002 h 5829300"/>
              <a:gd name="connsiteX9" fmla="*/ 2915002 w 5829300"/>
              <a:gd name="connsiteY9" fmla="*/ 5547408 h 5829300"/>
              <a:gd name="connsiteX10" fmla="*/ 4059526 w 5829300"/>
              <a:gd name="connsiteY10" fmla="*/ 2632405 h 5829300"/>
              <a:gd name="connsiteX11" fmla="*/ 4059526 w 5829300"/>
              <a:gd name="connsiteY11" fmla="*/ 2830935 h 5829300"/>
              <a:gd name="connsiteX12" fmla="*/ 3960619 w 5829300"/>
              <a:gd name="connsiteY12" fmla="*/ 2869083 h 5829300"/>
              <a:gd name="connsiteX13" fmla="*/ 3861711 w 5829300"/>
              <a:gd name="connsiteY13" fmla="*/ 2830935 h 5829300"/>
              <a:gd name="connsiteX14" fmla="*/ 3052067 w 5829300"/>
              <a:gd name="connsiteY14" fmla="*/ 2021996 h 5829300"/>
              <a:gd name="connsiteX15" fmla="*/ 3052067 w 5829300"/>
              <a:gd name="connsiteY15" fmla="*/ 4257351 h 5829300"/>
              <a:gd name="connsiteX16" fmla="*/ 2915002 w 5829300"/>
              <a:gd name="connsiteY16" fmla="*/ 4394416 h 5829300"/>
              <a:gd name="connsiteX17" fmla="*/ 2777938 w 5829300"/>
              <a:gd name="connsiteY17" fmla="*/ 4257351 h 5829300"/>
              <a:gd name="connsiteX18" fmla="*/ 2777938 w 5829300"/>
              <a:gd name="connsiteY18" fmla="*/ 2021996 h 5829300"/>
              <a:gd name="connsiteX19" fmla="*/ 1976066 w 5829300"/>
              <a:gd name="connsiteY19" fmla="*/ 2823162 h 5829300"/>
              <a:gd name="connsiteX20" fmla="*/ 1777536 w 5829300"/>
              <a:gd name="connsiteY20" fmla="*/ 2823162 h 5829300"/>
              <a:gd name="connsiteX21" fmla="*/ 1777536 w 5829300"/>
              <a:gd name="connsiteY21" fmla="*/ 2624633 h 5829300"/>
              <a:gd name="connsiteX22" fmla="*/ 2815381 w 5829300"/>
              <a:gd name="connsiteY22" fmla="*/ 1587494 h 5829300"/>
              <a:gd name="connsiteX23" fmla="*/ 2837993 w 5829300"/>
              <a:gd name="connsiteY23" fmla="*/ 1571949 h 5829300"/>
              <a:gd name="connsiteX24" fmla="*/ 2845765 w 5829300"/>
              <a:gd name="connsiteY24" fmla="*/ 1564177 h 5829300"/>
              <a:gd name="connsiteX25" fmla="*/ 2861310 w 5829300"/>
              <a:gd name="connsiteY25" fmla="*/ 1556404 h 5829300"/>
              <a:gd name="connsiteX26" fmla="*/ 2876855 w 5829300"/>
              <a:gd name="connsiteY26" fmla="*/ 1548632 h 5829300"/>
              <a:gd name="connsiteX27" fmla="*/ 2892400 w 5829300"/>
              <a:gd name="connsiteY27" fmla="*/ 1548632 h 5829300"/>
              <a:gd name="connsiteX28" fmla="*/ 2946092 w 5829300"/>
              <a:gd name="connsiteY28" fmla="*/ 1548632 h 5829300"/>
              <a:gd name="connsiteX29" fmla="*/ 2961637 w 5829300"/>
              <a:gd name="connsiteY29" fmla="*/ 1548632 h 5829300"/>
              <a:gd name="connsiteX30" fmla="*/ 2977182 w 5829300"/>
              <a:gd name="connsiteY30" fmla="*/ 1556404 h 5829300"/>
              <a:gd name="connsiteX31" fmla="*/ 2992726 w 5829300"/>
              <a:gd name="connsiteY31" fmla="*/ 1564177 h 5829300"/>
              <a:gd name="connsiteX32" fmla="*/ 3000499 w 5829300"/>
              <a:gd name="connsiteY32" fmla="*/ 1571949 h 5829300"/>
              <a:gd name="connsiteX33" fmla="*/ 3023111 w 5829300"/>
              <a:gd name="connsiteY33" fmla="*/ 1587494 h 5829300"/>
              <a:gd name="connsiteX34" fmla="*/ 4059526 w 5829300"/>
              <a:gd name="connsiteY34" fmla="*/ 2632405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829300" h="5829300">
                <a:moveTo>
                  <a:pt x="2915002" y="0"/>
                </a:moveTo>
                <a:cubicBezTo>
                  <a:pt x="1304896" y="0"/>
                  <a:pt x="0" y="1304896"/>
                  <a:pt x="0" y="2915002"/>
                </a:cubicBezTo>
                <a:cubicBezTo>
                  <a:pt x="0" y="4525109"/>
                  <a:pt x="1304896" y="5830005"/>
                  <a:pt x="2915002" y="5830005"/>
                </a:cubicBezTo>
                <a:cubicBezTo>
                  <a:pt x="4525109" y="5830005"/>
                  <a:pt x="5830005" y="4525109"/>
                  <a:pt x="5830005" y="2915002"/>
                </a:cubicBezTo>
                <a:cubicBezTo>
                  <a:pt x="5830005" y="1304896"/>
                  <a:pt x="4525109" y="0"/>
                  <a:pt x="2915002" y="0"/>
                </a:cubicBezTo>
                <a:close/>
                <a:moveTo>
                  <a:pt x="2915002" y="5547408"/>
                </a:moveTo>
                <a:cubicBezTo>
                  <a:pt x="1457497" y="5547408"/>
                  <a:pt x="282597" y="4364736"/>
                  <a:pt x="282597" y="2915002"/>
                </a:cubicBezTo>
                <a:cubicBezTo>
                  <a:pt x="282597" y="1465269"/>
                  <a:pt x="1457506" y="282597"/>
                  <a:pt x="2915002" y="282597"/>
                </a:cubicBezTo>
                <a:cubicBezTo>
                  <a:pt x="4372499" y="282597"/>
                  <a:pt x="5547408" y="1465269"/>
                  <a:pt x="5547408" y="2915002"/>
                </a:cubicBezTo>
                <a:cubicBezTo>
                  <a:pt x="5547408" y="4364736"/>
                  <a:pt x="4364736" y="5547408"/>
                  <a:pt x="2915002" y="5547408"/>
                </a:cubicBezTo>
                <a:close/>
                <a:moveTo>
                  <a:pt x="4059526" y="2632405"/>
                </a:moveTo>
                <a:cubicBezTo>
                  <a:pt x="4113219" y="2686098"/>
                  <a:pt x="4113219" y="2777233"/>
                  <a:pt x="4059526" y="2830935"/>
                </a:cubicBezTo>
                <a:cubicBezTo>
                  <a:pt x="4029151" y="2861310"/>
                  <a:pt x="3998767" y="2869083"/>
                  <a:pt x="3960619" y="2869083"/>
                </a:cubicBezTo>
                <a:cubicBezTo>
                  <a:pt x="3922471" y="2869083"/>
                  <a:pt x="3892087" y="2853538"/>
                  <a:pt x="3861711" y="2830935"/>
                </a:cubicBezTo>
                <a:lnTo>
                  <a:pt x="3052067" y="2021996"/>
                </a:lnTo>
                <a:lnTo>
                  <a:pt x="3052067" y="4257351"/>
                </a:lnTo>
                <a:cubicBezTo>
                  <a:pt x="3052067" y="4333656"/>
                  <a:pt x="2991307" y="4394416"/>
                  <a:pt x="2915002" y="4394416"/>
                </a:cubicBezTo>
                <a:cubicBezTo>
                  <a:pt x="2838698" y="4394416"/>
                  <a:pt x="2777938" y="4333656"/>
                  <a:pt x="2777938" y="4257351"/>
                </a:cubicBezTo>
                <a:lnTo>
                  <a:pt x="2777938" y="2021996"/>
                </a:lnTo>
                <a:lnTo>
                  <a:pt x="1976066" y="2823162"/>
                </a:lnTo>
                <a:cubicBezTo>
                  <a:pt x="1922374" y="2876855"/>
                  <a:pt x="1831238" y="2876855"/>
                  <a:pt x="1777536" y="2823162"/>
                </a:cubicBezTo>
                <a:cubicBezTo>
                  <a:pt x="1723835" y="2769470"/>
                  <a:pt x="1723844" y="2678335"/>
                  <a:pt x="1777536" y="2624633"/>
                </a:cubicBezTo>
                <a:lnTo>
                  <a:pt x="2815381" y="1587494"/>
                </a:lnTo>
                <a:cubicBezTo>
                  <a:pt x="2823153" y="1579721"/>
                  <a:pt x="2830925" y="1571949"/>
                  <a:pt x="2837993" y="1571949"/>
                </a:cubicBezTo>
                <a:lnTo>
                  <a:pt x="2845765" y="1564177"/>
                </a:lnTo>
                <a:cubicBezTo>
                  <a:pt x="2853538" y="1564177"/>
                  <a:pt x="2853538" y="1556404"/>
                  <a:pt x="2861310" y="1556404"/>
                </a:cubicBezTo>
                <a:cubicBezTo>
                  <a:pt x="2869083" y="1556404"/>
                  <a:pt x="2869083" y="1556404"/>
                  <a:pt x="2876855" y="1548632"/>
                </a:cubicBezTo>
                <a:cubicBezTo>
                  <a:pt x="2884627" y="1548632"/>
                  <a:pt x="2884627" y="1548632"/>
                  <a:pt x="2892400" y="1548632"/>
                </a:cubicBezTo>
                <a:cubicBezTo>
                  <a:pt x="2907944" y="1548632"/>
                  <a:pt x="2930547" y="1548632"/>
                  <a:pt x="2946092" y="1548632"/>
                </a:cubicBezTo>
                <a:cubicBezTo>
                  <a:pt x="2953865" y="1548632"/>
                  <a:pt x="2953865" y="1548632"/>
                  <a:pt x="2961637" y="1548632"/>
                </a:cubicBezTo>
                <a:cubicBezTo>
                  <a:pt x="2969409" y="1548632"/>
                  <a:pt x="2969409" y="1548632"/>
                  <a:pt x="2977182" y="1556404"/>
                </a:cubicBezTo>
                <a:cubicBezTo>
                  <a:pt x="2984954" y="1556404"/>
                  <a:pt x="2984954" y="1564177"/>
                  <a:pt x="2992726" y="1564177"/>
                </a:cubicBezTo>
                <a:cubicBezTo>
                  <a:pt x="2992726" y="1564177"/>
                  <a:pt x="3000499" y="1564177"/>
                  <a:pt x="3000499" y="1571949"/>
                </a:cubicBezTo>
                <a:cubicBezTo>
                  <a:pt x="3008271" y="1579721"/>
                  <a:pt x="3016044" y="1579721"/>
                  <a:pt x="3023111" y="1587494"/>
                </a:cubicBezTo>
                <a:lnTo>
                  <a:pt x="4059526" y="2632405"/>
                </a:lnTo>
                <a:close/>
              </a:path>
            </a:pathLst>
          </a:custGeom>
          <a:noFill/>
          <a:ln w="15875" cap="flat">
            <a:solidFill>
              <a:schemeClr val="accent1"/>
            </a:solidFill>
            <a:prstDash val="sysDash"/>
            <a:miter/>
          </a:ln>
        </p:spPr>
        <p:txBody>
          <a:bodyPr rtlCol="0" anchor="ctr"/>
          <a:lstStyle/>
          <a:p>
            <a:endParaRPr lang="es-ES">
              <a:latin typeface="Quicksand" pitchFamily="2" charset="77"/>
            </a:endParaRPr>
          </a:p>
        </p:txBody>
      </p:sp>
      <p:cxnSp>
        <p:nvCxnSpPr>
          <p:cNvPr id="456" name="Conector recto 455">
            <a:extLst>
              <a:ext uri="{FF2B5EF4-FFF2-40B4-BE49-F238E27FC236}">
                <a16:creationId xmlns:a16="http://schemas.microsoft.com/office/drawing/2014/main" id="{F79E5F12-CF38-894C-954A-A1E4C25D9554}"/>
              </a:ext>
            </a:extLst>
          </p:cNvPr>
          <p:cNvCxnSpPr/>
          <p:nvPr/>
        </p:nvCxnSpPr>
        <p:spPr>
          <a:xfrm>
            <a:off x="9606115" y="0"/>
            <a:ext cx="0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7" name="Rectángulo 456">
            <a:extLst>
              <a:ext uri="{FF2B5EF4-FFF2-40B4-BE49-F238E27FC236}">
                <a16:creationId xmlns:a16="http://schemas.microsoft.com/office/drawing/2014/main" id="{B3BD119C-6F6A-8540-8957-1AECC38D5E80}"/>
              </a:ext>
            </a:extLst>
          </p:cNvPr>
          <p:cNvSpPr/>
          <p:nvPr/>
        </p:nvSpPr>
        <p:spPr>
          <a:xfrm>
            <a:off x="9766450" y="2611646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050" b="1" dirty="0" err="1">
                <a:latin typeface="Quicksand" pitchFamily="2" charset="77"/>
              </a:rPr>
              <a:t>Change</a:t>
            </a:r>
            <a:r>
              <a:rPr lang="es-ES" sz="1050" b="1" dirty="0">
                <a:latin typeface="Quicksand" pitchFamily="2" charset="77"/>
              </a:rPr>
              <a:t> </a:t>
            </a:r>
            <a:r>
              <a:rPr lang="es-ES" sz="1050" b="1" dirty="0" err="1">
                <a:latin typeface="Quicksand" pitchFamily="2" charset="77"/>
              </a:rPr>
              <a:t>fill</a:t>
            </a:r>
            <a:r>
              <a:rPr lang="es-ES" sz="1050" b="1" dirty="0">
                <a:latin typeface="Quicksand" pitchFamily="2" charset="77"/>
              </a:rPr>
              <a:t> color and </a:t>
            </a:r>
            <a:r>
              <a:rPr lang="es-ES" sz="1050" b="1" dirty="0" err="1">
                <a:latin typeface="Quicksand" pitchFamily="2" charset="77"/>
              </a:rPr>
              <a:t>opacity</a:t>
            </a:r>
            <a:endParaRPr lang="es-ES" sz="1050" b="1" dirty="0">
              <a:latin typeface="Quicksand" pitchFamily="2" charset="77"/>
            </a:endParaRPr>
          </a:p>
        </p:txBody>
      </p:sp>
      <p:sp>
        <p:nvSpPr>
          <p:cNvPr id="458" name="Rectángulo 457">
            <a:extLst>
              <a:ext uri="{FF2B5EF4-FFF2-40B4-BE49-F238E27FC236}">
                <a16:creationId xmlns:a16="http://schemas.microsoft.com/office/drawing/2014/main" id="{75BEB378-23A3-DE41-8E82-87538E2A67F4}"/>
              </a:ext>
            </a:extLst>
          </p:cNvPr>
          <p:cNvSpPr/>
          <p:nvPr/>
        </p:nvSpPr>
        <p:spPr>
          <a:xfrm>
            <a:off x="9766450" y="4123705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050" b="1" dirty="0" err="1">
                <a:latin typeface="Quicksand" pitchFamily="2" charset="77"/>
              </a:rPr>
              <a:t>Add</a:t>
            </a:r>
            <a:r>
              <a:rPr lang="es-ES" sz="1050" b="1" dirty="0">
                <a:latin typeface="Quicksand" pitchFamily="2" charset="77"/>
              </a:rPr>
              <a:t> </a:t>
            </a:r>
            <a:r>
              <a:rPr lang="es-ES" sz="1050" b="1" dirty="0" err="1">
                <a:latin typeface="Quicksand" pitchFamily="2" charset="77"/>
              </a:rPr>
              <a:t>stroke</a:t>
            </a:r>
            <a:r>
              <a:rPr lang="es-ES" sz="1050" b="1" dirty="0">
                <a:latin typeface="Quicksand" pitchFamily="2" charset="77"/>
              </a:rPr>
              <a:t> </a:t>
            </a:r>
          </a:p>
        </p:txBody>
      </p:sp>
      <p:sp>
        <p:nvSpPr>
          <p:cNvPr id="459" name="Rectángulo 458">
            <a:extLst>
              <a:ext uri="{FF2B5EF4-FFF2-40B4-BE49-F238E27FC236}">
                <a16:creationId xmlns:a16="http://schemas.microsoft.com/office/drawing/2014/main" id="{D052518A-8B3B-D44B-9EA8-A59C07E242D9}"/>
              </a:ext>
            </a:extLst>
          </p:cNvPr>
          <p:cNvSpPr/>
          <p:nvPr/>
        </p:nvSpPr>
        <p:spPr>
          <a:xfrm>
            <a:off x="9765687" y="5475784"/>
            <a:ext cx="20626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050" b="1" dirty="0" err="1">
                <a:latin typeface="Quicksand" pitchFamily="2" charset="77"/>
              </a:rPr>
              <a:t>Add</a:t>
            </a:r>
            <a:r>
              <a:rPr lang="es-ES" sz="1050" b="1" dirty="0">
                <a:latin typeface="Quicksand" pitchFamily="2" charset="77"/>
              </a:rPr>
              <a:t> </a:t>
            </a:r>
            <a:r>
              <a:rPr lang="es-ES" sz="1050" b="1" dirty="0" err="1">
                <a:latin typeface="Quicksand" pitchFamily="2" charset="77"/>
              </a:rPr>
              <a:t>dash</a:t>
            </a:r>
            <a:r>
              <a:rPr lang="es-ES" sz="1050" b="1" dirty="0">
                <a:latin typeface="Quicksand" pitchFamily="2" charset="77"/>
              </a:rPr>
              <a:t> </a:t>
            </a:r>
            <a:r>
              <a:rPr lang="es-ES" sz="1050" b="1" dirty="0" err="1">
                <a:latin typeface="Quicksand" pitchFamily="2" charset="77"/>
              </a:rPr>
              <a:t>lines</a:t>
            </a:r>
            <a:r>
              <a:rPr lang="es-ES" sz="1050" b="1" dirty="0">
                <a:latin typeface="Quicksand" pitchFamily="2" charset="77"/>
              </a:rPr>
              <a:t> </a:t>
            </a:r>
          </a:p>
        </p:txBody>
      </p:sp>
      <p:sp>
        <p:nvSpPr>
          <p:cNvPr id="460" name="Rectángulo 459">
            <a:extLst>
              <a:ext uri="{FF2B5EF4-FFF2-40B4-BE49-F238E27FC236}">
                <a16:creationId xmlns:a16="http://schemas.microsoft.com/office/drawing/2014/main" id="{966D5EBC-8D09-604C-9A2D-85416CBFD006}"/>
              </a:ext>
            </a:extLst>
          </p:cNvPr>
          <p:cNvSpPr/>
          <p:nvPr/>
        </p:nvSpPr>
        <p:spPr>
          <a:xfrm>
            <a:off x="9775503" y="498937"/>
            <a:ext cx="206265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600" b="1" dirty="0" err="1">
                <a:latin typeface="Quicksand" pitchFamily="2" charset="77"/>
              </a:rPr>
              <a:t>Things</a:t>
            </a:r>
            <a:r>
              <a:rPr lang="es-ES" sz="1600" b="1" dirty="0">
                <a:latin typeface="Quicksand" pitchFamily="2" charset="77"/>
              </a:rPr>
              <a:t> </a:t>
            </a:r>
            <a:r>
              <a:rPr lang="es-ES" sz="1600" b="1" dirty="0" err="1">
                <a:latin typeface="Quicksand" pitchFamily="2" charset="77"/>
              </a:rPr>
              <a:t>you</a:t>
            </a:r>
            <a:r>
              <a:rPr lang="es-ES" sz="1600" b="1" dirty="0">
                <a:latin typeface="Quicksand" pitchFamily="2" charset="77"/>
              </a:rPr>
              <a:t> can do: </a:t>
            </a:r>
          </a:p>
        </p:txBody>
      </p:sp>
    </p:spTree>
    <p:extLst>
      <p:ext uri="{BB962C8B-B14F-4D97-AF65-F5344CB8AC3E}">
        <p14:creationId xmlns:p14="http://schemas.microsoft.com/office/powerpoint/2010/main" val="1556932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C9605A6A-D3E8-1F4C-967C-45BE7D1FFBED}"/>
              </a:ext>
            </a:extLst>
          </p:cNvPr>
          <p:cNvSpPr/>
          <p:nvPr/>
        </p:nvSpPr>
        <p:spPr>
          <a:xfrm>
            <a:off x="6105054" y="-38100"/>
            <a:ext cx="6095999" cy="6934200"/>
          </a:xfrm>
          <a:prstGeom prst="rect">
            <a:avLst/>
          </a:prstGeom>
          <a:solidFill>
            <a:srgbClr val="0116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latin typeface="Quicksand" pitchFamily="2" charset="77"/>
            </a:endParaRPr>
          </a:p>
        </p:txBody>
      </p:sp>
      <p:sp>
        <p:nvSpPr>
          <p:cNvPr id="4" name="Rectangle 27">
            <a:extLst>
              <a:ext uri="{FF2B5EF4-FFF2-40B4-BE49-F238E27FC236}">
                <a16:creationId xmlns:a16="http://schemas.microsoft.com/office/drawing/2014/main" id="{B73FE50F-A9DD-5941-A7C3-02D784C6C260}"/>
              </a:ext>
            </a:extLst>
          </p:cNvPr>
          <p:cNvSpPr/>
          <p:nvPr/>
        </p:nvSpPr>
        <p:spPr>
          <a:xfrm>
            <a:off x="7052013" y="1259483"/>
            <a:ext cx="435460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41755"/>
            <a:r>
              <a:rPr lang="en" sz="2400" dirty="0">
                <a:solidFill>
                  <a:schemeClr val="bg2"/>
                </a:solidFill>
                <a:latin typeface="Quicksand" pitchFamily="2" charset="77"/>
                <a:ea typeface="Roboto Light" panose="02000000000000000000" pitchFamily="2" charset="0"/>
                <a:cs typeface="Consolas" panose="020B0609020204030204" pitchFamily="49" charset="0"/>
              </a:rPr>
              <a:t>Big shout-out to the great people that provided us with the free resources of this presentation:</a:t>
            </a:r>
            <a:endParaRPr lang="en-US" sz="2400" dirty="0">
              <a:solidFill>
                <a:schemeClr val="bg2"/>
              </a:solidFill>
              <a:latin typeface="Quicksand" pitchFamily="2" charset="77"/>
              <a:ea typeface="Roboto Light" panose="02000000000000000000" pitchFamily="2" charset="0"/>
              <a:cs typeface="Consolas" panose="020B0609020204030204" pitchFamily="49" charset="0"/>
            </a:endParaRP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283F6954-A380-EB44-B1F8-44CC4B43D0C4}"/>
              </a:ext>
            </a:extLst>
          </p:cNvPr>
          <p:cNvSpPr txBox="1"/>
          <p:nvPr/>
        </p:nvSpPr>
        <p:spPr>
          <a:xfrm>
            <a:off x="7077413" y="3602465"/>
            <a:ext cx="272392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10">
              <a:spcAft>
                <a:spcPts val="600"/>
              </a:spcAft>
              <a:defRPr/>
            </a:pPr>
            <a:r>
              <a:rPr lang="es-ES" sz="1200" b="1" kern="0" dirty="0">
                <a:solidFill>
                  <a:schemeClr val="accent1"/>
                </a:solidFill>
                <a:latin typeface="Quicksand" pitchFamily="2" charset="77"/>
                <a:ea typeface="Roboto Th" pitchFamily="2" charset="0"/>
                <a:cs typeface="Consolas" panose="020B0609020204030204" pitchFamily="49" charset="0"/>
              </a:rPr>
              <a:t>STOCK IMAGES</a:t>
            </a:r>
            <a:endParaRPr lang="es-ES" sz="1800" b="1" kern="0" dirty="0">
              <a:solidFill>
                <a:schemeClr val="accent1"/>
              </a:solidFill>
              <a:latin typeface="Quicksand" pitchFamily="2" charset="77"/>
              <a:ea typeface="Roboto Th" pitchFamily="2" charset="0"/>
              <a:cs typeface="Consolas" panose="020B0609020204030204" pitchFamily="49" charset="0"/>
            </a:endParaRPr>
          </a:p>
          <a:p>
            <a:pPr defTabSz="238110">
              <a:spcAft>
                <a:spcPts val="600"/>
              </a:spcAft>
              <a:defRPr/>
            </a:pPr>
            <a:r>
              <a:rPr lang="es-ES" sz="2400" kern="0" dirty="0" err="1">
                <a:latin typeface="Quicksand" pitchFamily="2" charset="77"/>
                <a:ea typeface="Roboto Th" pitchFamily="2" charset="0"/>
                <a:cs typeface="Consolas" panose="020B0609020204030204" pitchFamily="49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unsplash.com</a:t>
            </a:r>
            <a:endParaRPr lang="es-ES" sz="2400" kern="0" dirty="0">
              <a:latin typeface="Quicksand" pitchFamily="2" charset="77"/>
              <a:ea typeface="Roboto Th" pitchFamily="2" charset="0"/>
              <a:cs typeface="Consolas" panose="020B0609020204030204" pitchFamily="49" charset="0"/>
            </a:endParaRPr>
          </a:p>
          <a:p>
            <a:pPr defTabSz="238110">
              <a:spcAft>
                <a:spcPts val="600"/>
              </a:spcAft>
              <a:defRPr/>
            </a:pPr>
            <a:r>
              <a:rPr lang="es-ES" sz="2400" kern="0" dirty="0" err="1">
                <a:latin typeface="Quicksand" pitchFamily="2" charset="77"/>
                <a:ea typeface="Roboto Th" pitchFamily="2" charset="0"/>
                <a:cs typeface="Consolas" panose="020B0609020204030204" pitchFamily="49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pixabay.com</a:t>
            </a:r>
            <a:endParaRPr lang="lt-LT" sz="2400" kern="0" dirty="0">
              <a:latin typeface="Quicksand" pitchFamily="2" charset="77"/>
              <a:ea typeface="Roboto Th" pitchFamily="2" charset="0"/>
              <a:cs typeface="Consolas" panose="020B0609020204030204" pitchFamily="49" charset="0"/>
            </a:endParaRPr>
          </a:p>
        </p:txBody>
      </p:sp>
      <p:sp>
        <p:nvSpPr>
          <p:cNvPr id="7" name="Rectangle 27">
            <a:extLst>
              <a:ext uri="{FF2B5EF4-FFF2-40B4-BE49-F238E27FC236}">
                <a16:creationId xmlns:a16="http://schemas.microsoft.com/office/drawing/2014/main" id="{66CDC973-7063-F74D-9870-F2BF24B09F16}"/>
              </a:ext>
            </a:extLst>
          </p:cNvPr>
          <p:cNvSpPr/>
          <p:nvPr/>
        </p:nvSpPr>
        <p:spPr>
          <a:xfrm>
            <a:off x="875916" y="1259483"/>
            <a:ext cx="41637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55"/>
            <a:r>
              <a:rPr lang="en" sz="2400" dirty="0">
                <a:solidFill>
                  <a:srgbClr val="011627"/>
                </a:solidFill>
                <a:latin typeface="Quicksand" pitchFamily="2" charset="77"/>
                <a:ea typeface="Roboto Light" panose="02000000000000000000" pitchFamily="2" charset="0"/>
                <a:cs typeface="Consolas" panose="020B0609020204030204" pitchFamily="49" charset="0"/>
              </a:rPr>
              <a:t>This template was made specially for you by</a:t>
            </a:r>
          </a:p>
          <a:p>
            <a:pPr algn="ctr" defTabSz="941755"/>
            <a:r>
              <a:rPr lang="en-US" sz="2400" dirty="0">
                <a:solidFill>
                  <a:srgbClr val="011627"/>
                </a:solidFill>
                <a:latin typeface="Quicksand" pitchFamily="2" charset="77"/>
                <a:ea typeface="Roboto Light" panose="02000000000000000000" pitchFamily="2" charset="0"/>
                <a:cs typeface="Consolas" panose="020B0609020204030204" pitchFamily="49" charset="0"/>
              </a:rPr>
              <a:t> </a:t>
            </a:r>
          </a:p>
        </p:txBody>
      </p:sp>
      <p:sp>
        <p:nvSpPr>
          <p:cNvPr id="13" name="Rectangle 26">
            <a:extLst>
              <a:ext uri="{FF2B5EF4-FFF2-40B4-BE49-F238E27FC236}">
                <a16:creationId xmlns:a16="http://schemas.microsoft.com/office/drawing/2014/main" id="{A71D5E65-69A0-1F4C-A232-2CAEF78E33A0}"/>
              </a:ext>
            </a:extLst>
          </p:cNvPr>
          <p:cNvSpPr/>
          <p:nvPr/>
        </p:nvSpPr>
        <p:spPr>
          <a:xfrm>
            <a:off x="964826" y="4998352"/>
            <a:ext cx="4140948" cy="914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41755">
              <a:lnSpc>
                <a:spcPts val="2220"/>
              </a:lnSpc>
            </a:pPr>
            <a:r>
              <a:rPr lang="en" sz="1400" dirty="0">
                <a:solidFill>
                  <a:srgbClr val="011627"/>
                </a:solidFill>
                <a:latin typeface="Quicksand" pitchFamily="2" charset="77"/>
                <a:ea typeface="Roboto Light" panose="02000000000000000000" pitchFamily="2" charset="0"/>
                <a:cs typeface="Consolas" panose="020B0609020204030204" pitchFamily="49" charset="0"/>
              </a:rPr>
              <a:t>Visit </a:t>
            </a:r>
            <a:r>
              <a:rPr lang="en" sz="1400" dirty="0" err="1">
                <a:solidFill>
                  <a:schemeClr val="accent1">
                    <a:lumMod val="75000"/>
                  </a:schemeClr>
                </a:solidFill>
                <a:latin typeface="Quicksand" pitchFamily="2" charset="77"/>
                <a:ea typeface="Roboto Light" panose="02000000000000000000" pitchFamily="2" charset="0"/>
                <a:cs typeface="Consolas" panose="020B0609020204030204" pitchFamily="49" charset="0"/>
                <a:hlinkClick r:id="rId4"/>
              </a:rPr>
              <a:t>slidecoretemplates.com</a:t>
            </a:r>
            <a:r>
              <a:rPr lang="en" sz="1400" dirty="0">
                <a:solidFill>
                  <a:schemeClr val="accent1">
                    <a:lumMod val="75000"/>
                  </a:schemeClr>
                </a:solidFill>
                <a:latin typeface="Quicksand" pitchFamily="2" charset="77"/>
                <a:ea typeface="Roboto Light" panose="02000000000000000000" pitchFamily="2" charset="0"/>
                <a:cs typeface="Consolas" panose="020B0609020204030204" pitchFamily="49" charset="0"/>
              </a:rPr>
              <a:t> </a:t>
            </a:r>
            <a:r>
              <a:rPr lang="en" sz="1400" dirty="0">
                <a:solidFill>
                  <a:srgbClr val="011627"/>
                </a:solidFill>
                <a:latin typeface="Quicksand" pitchFamily="2" charset="77"/>
                <a:ea typeface="Roboto Light" panose="02000000000000000000" pitchFamily="2" charset="0"/>
                <a:cs typeface="Consolas" panose="020B0609020204030204" pitchFamily="49" charset="0"/>
              </a:rPr>
              <a:t>to get more editable premium presentations for free</a:t>
            </a:r>
          </a:p>
          <a:p>
            <a:pPr algn="ctr" defTabSz="941755">
              <a:lnSpc>
                <a:spcPts val="2220"/>
              </a:lnSpc>
            </a:pPr>
            <a:endParaRPr lang="en-US" sz="1400" dirty="0">
              <a:solidFill>
                <a:srgbClr val="011627"/>
              </a:solidFill>
              <a:latin typeface="Quicksand" pitchFamily="2" charset="77"/>
              <a:ea typeface="Roboto Light" panose="02000000000000000000" pitchFamily="2" charset="0"/>
              <a:cs typeface="Consolas" panose="020B0609020204030204" pitchFamily="49" charset="0"/>
            </a:endParaRP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639830F8-B408-3C48-86B8-FE82433813AA}"/>
              </a:ext>
            </a:extLst>
          </p:cNvPr>
          <p:cNvSpPr txBox="1"/>
          <p:nvPr/>
        </p:nvSpPr>
        <p:spPr>
          <a:xfrm>
            <a:off x="7077413" y="5171828"/>
            <a:ext cx="27239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latin typeface="+mj-lt"/>
              </a:defRPr>
            </a:lvl1pPr>
          </a:lstStyle>
          <a:p>
            <a:pPr defTabSz="238110">
              <a:spcAft>
                <a:spcPts val="600"/>
              </a:spcAft>
              <a:defRPr/>
            </a:pPr>
            <a:r>
              <a:rPr lang="es-ES" sz="1200" b="1" kern="0" dirty="0">
                <a:solidFill>
                  <a:schemeClr val="accent1"/>
                </a:solidFill>
                <a:latin typeface="Quicksand" pitchFamily="2" charset="77"/>
                <a:ea typeface="Roboto Th" pitchFamily="2" charset="0"/>
                <a:cs typeface="Consolas" panose="020B0609020204030204" pitchFamily="49" charset="0"/>
              </a:rPr>
              <a:t>ICONS</a:t>
            </a:r>
            <a:endParaRPr lang="es-ES" sz="2400" b="1" kern="0" dirty="0">
              <a:solidFill>
                <a:schemeClr val="bg2"/>
              </a:solidFill>
              <a:latin typeface="Quicksand" pitchFamily="2" charset="77"/>
              <a:ea typeface="Roboto Th" pitchFamily="2" charset="0"/>
              <a:cs typeface="Consolas" panose="020B0609020204030204" pitchFamily="49" charset="0"/>
            </a:endParaRPr>
          </a:p>
          <a:p>
            <a:pPr defTabSz="238110">
              <a:spcAft>
                <a:spcPts val="600"/>
              </a:spcAft>
              <a:defRPr/>
            </a:pPr>
            <a:r>
              <a:rPr lang="es-ES" sz="2400" kern="0" dirty="0" err="1">
                <a:solidFill>
                  <a:schemeClr val="bg2"/>
                </a:solidFill>
                <a:latin typeface="Quicksand" pitchFamily="2" charset="77"/>
                <a:ea typeface="Roboto Th" pitchFamily="2" charset="0"/>
                <a:cs typeface="Consolas" panose="020B0609020204030204" pitchFamily="49" charset="0"/>
              </a:rPr>
              <a:t>Thick</a:t>
            </a:r>
            <a:r>
              <a:rPr lang="es-ES" sz="2400" kern="0" dirty="0">
                <a:solidFill>
                  <a:schemeClr val="bg2"/>
                </a:solidFill>
                <a:latin typeface="Quicksand" pitchFamily="2" charset="77"/>
                <a:ea typeface="Roboto Th" pitchFamily="2" charset="0"/>
                <a:cs typeface="Consolas" panose="020B0609020204030204" pitchFamily="49" charset="0"/>
              </a:rPr>
              <a:t> </a:t>
            </a:r>
            <a:r>
              <a:rPr lang="es-ES" sz="2400" kern="0" dirty="0" err="1">
                <a:solidFill>
                  <a:schemeClr val="bg2"/>
                </a:solidFill>
                <a:latin typeface="Quicksand" pitchFamily="2" charset="77"/>
                <a:ea typeface="Roboto Th" pitchFamily="2" charset="0"/>
                <a:cs typeface="Consolas" panose="020B0609020204030204" pitchFamily="49" charset="0"/>
              </a:rPr>
              <a:t>Icons</a:t>
            </a:r>
            <a:endParaRPr lang="es-ES" sz="2400" kern="0" dirty="0">
              <a:solidFill>
                <a:schemeClr val="bg2"/>
              </a:solidFill>
              <a:latin typeface="Quicksand" pitchFamily="2" charset="77"/>
              <a:ea typeface="Roboto Th" pitchFamily="2" charset="0"/>
              <a:cs typeface="Consolas" panose="020B0609020204030204" pitchFamily="49" charset="0"/>
            </a:endParaRPr>
          </a:p>
          <a:p>
            <a:pPr defTabSz="238110">
              <a:spcAft>
                <a:spcPts val="600"/>
              </a:spcAft>
              <a:defRPr/>
            </a:pPr>
            <a:r>
              <a:rPr lang="es-ES" sz="1200" dirty="0" err="1">
                <a:latin typeface="Quicksand" pitchFamily="2" charset="77"/>
                <a:cs typeface="Consolas" panose="020B0609020204030204" pitchFamily="49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Nice</a:t>
            </a:r>
            <a:r>
              <a:rPr lang="es-ES" sz="1200" dirty="0">
                <a:latin typeface="Quicksand" pitchFamily="2" charset="77"/>
                <a:cs typeface="Consolas" panose="020B0609020204030204" pitchFamily="49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and </a:t>
            </a:r>
            <a:r>
              <a:rPr lang="es-ES" sz="1200" dirty="0" err="1">
                <a:latin typeface="Quicksand" pitchFamily="2" charset="77"/>
                <a:cs typeface="Consolas" panose="020B0609020204030204" pitchFamily="49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Serious</a:t>
            </a:r>
            <a:endParaRPr lang="es-ES" sz="1200" dirty="0">
              <a:latin typeface="Quicksand" pitchFamily="2" charset="77"/>
              <a:cs typeface="Consolas" panose="020B0609020204030204" pitchFamily="49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832D000-D4EA-F84A-9ECE-24DD5E118EE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3557" y="2573530"/>
            <a:ext cx="2303486" cy="205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24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85895BA4-A590-7E4A-A940-5B579F9D4D3D}"/>
              </a:ext>
            </a:extLst>
          </p:cNvPr>
          <p:cNvSpPr/>
          <p:nvPr/>
        </p:nvSpPr>
        <p:spPr>
          <a:xfrm>
            <a:off x="6408278" y="1329914"/>
            <a:ext cx="4277032" cy="4689987"/>
          </a:xfrm>
          <a:prstGeom prst="rect">
            <a:avLst/>
          </a:prstGeom>
          <a:pattFill prst="dashVert">
            <a:fgClr>
              <a:schemeClr val="bg1"/>
            </a:fgClr>
            <a:bgClr>
              <a:srgbClr val="F2FBEE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F7061D7-40F2-4A45-B737-6023E5D9D5A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01004" y="2909939"/>
            <a:ext cx="5386388" cy="1014412"/>
          </a:xfrm>
        </p:spPr>
        <p:txBody>
          <a:bodyPr>
            <a:normAutofit/>
          </a:bodyPr>
          <a:lstStyle/>
          <a:p>
            <a:r>
              <a:rPr lang="es-ES" sz="5400" dirty="0" err="1">
                <a:solidFill>
                  <a:schemeClr val="tx2"/>
                </a:solidFill>
              </a:rPr>
              <a:t>Introduction</a:t>
            </a:r>
            <a:endParaRPr lang="es-ES" sz="5400" dirty="0">
              <a:solidFill>
                <a:schemeClr val="tx2"/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968A6F3-CC7D-8D4A-A18F-E5344010E5E0}"/>
              </a:ext>
            </a:extLst>
          </p:cNvPr>
          <p:cNvSpPr/>
          <p:nvPr/>
        </p:nvSpPr>
        <p:spPr>
          <a:xfrm>
            <a:off x="708095" y="153123"/>
            <a:ext cx="3401893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9900" b="1" dirty="0">
                <a:solidFill>
                  <a:srgbClr val="30B29A"/>
                </a:solidFill>
                <a:latin typeface="Quicksand" pitchFamily="2" charset="77"/>
                <a:ea typeface="+mj-ea"/>
                <a:cs typeface="+mj-cs"/>
              </a:rPr>
              <a:t>01 </a:t>
            </a:r>
            <a:endParaRPr lang="es-ES" sz="6000" dirty="0">
              <a:latin typeface="Quicksand" pitchFamily="2" charset="77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F108730-61FF-E04E-97EB-1F20F3AC3DC9}"/>
              </a:ext>
            </a:extLst>
          </p:cNvPr>
          <p:cNvSpPr/>
          <p:nvPr/>
        </p:nvSpPr>
        <p:spPr>
          <a:xfrm>
            <a:off x="8032954" y="6360904"/>
            <a:ext cx="1120877" cy="98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C3EF4D2-A2C7-2D4C-8309-6CAA25D669E6}"/>
              </a:ext>
            </a:extLst>
          </p:cNvPr>
          <p:cNvSpPr/>
          <p:nvPr/>
        </p:nvSpPr>
        <p:spPr>
          <a:xfrm>
            <a:off x="10735016" y="4277032"/>
            <a:ext cx="857761" cy="78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BEE968C-CC91-AE43-A350-978BE303CCF0}"/>
              </a:ext>
            </a:extLst>
          </p:cNvPr>
          <p:cNvSpPr/>
          <p:nvPr/>
        </p:nvSpPr>
        <p:spPr>
          <a:xfrm>
            <a:off x="5568376" y="1730478"/>
            <a:ext cx="1120877" cy="98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C90AB5FF-8254-A545-A27A-85C242C24298}"/>
              </a:ext>
            </a:extLst>
          </p:cNvPr>
          <p:cNvSpPr txBox="1">
            <a:spLocks/>
          </p:cNvSpPr>
          <p:nvPr/>
        </p:nvSpPr>
        <p:spPr>
          <a:xfrm>
            <a:off x="901004" y="4019036"/>
            <a:ext cx="4152777" cy="336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Quicksand" pitchFamily="2" charset="77"/>
                <a:ea typeface="+mj-ea"/>
                <a:cs typeface="+mj-cs"/>
              </a:defRPr>
            </a:lvl1pPr>
          </a:lstStyle>
          <a:p>
            <a:r>
              <a:rPr lang="es-ES" sz="1800" b="0" dirty="0" err="1">
                <a:solidFill>
                  <a:schemeClr val="tx2"/>
                </a:solidFill>
              </a:rPr>
              <a:t>What</a:t>
            </a:r>
            <a:r>
              <a:rPr lang="es-ES" sz="1800" b="0" dirty="0">
                <a:solidFill>
                  <a:schemeClr val="tx2"/>
                </a:solidFill>
              </a:rPr>
              <a:t> </a:t>
            </a:r>
            <a:r>
              <a:rPr lang="es-ES" sz="1800" b="0" dirty="0" err="1">
                <a:solidFill>
                  <a:schemeClr val="tx2"/>
                </a:solidFill>
              </a:rPr>
              <a:t>is</a:t>
            </a:r>
            <a:r>
              <a:rPr lang="es-ES" sz="1800" b="0" dirty="0">
                <a:solidFill>
                  <a:schemeClr val="tx2"/>
                </a:solidFill>
              </a:rPr>
              <a:t> </a:t>
            </a:r>
            <a:r>
              <a:rPr lang="es-ES" sz="1800" b="0" dirty="0" err="1">
                <a:solidFill>
                  <a:schemeClr val="tx2"/>
                </a:solidFill>
              </a:rPr>
              <a:t>benchamrking</a:t>
            </a:r>
            <a:endParaRPr lang="es-ES" sz="1800" b="0" dirty="0">
              <a:solidFill>
                <a:schemeClr val="tx2"/>
              </a:solidFill>
            </a:endParaRP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EC489528-546F-0E43-9481-418E364F4E1F}"/>
              </a:ext>
            </a:extLst>
          </p:cNvPr>
          <p:cNvGrpSpPr/>
          <p:nvPr/>
        </p:nvGrpSpPr>
        <p:grpSpPr>
          <a:xfrm>
            <a:off x="1100137" y="5108376"/>
            <a:ext cx="672884" cy="672884"/>
            <a:chOff x="5614508" y="5386859"/>
            <a:chExt cx="962983" cy="962983"/>
          </a:xfrm>
        </p:grpSpPr>
        <p:sp>
          <p:nvSpPr>
            <p:cNvPr id="14" name="Elipse 13">
              <a:extLst>
                <a:ext uri="{FF2B5EF4-FFF2-40B4-BE49-F238E27FC236}">
                  <a16:creationId xmlns:a16="http://schemas.microsoft.com/office/drawing/2014/main" id="{487DC0FF-B19E-FA43-B317-B628B57B0A86}"/>
                </a:ext>
              </a:extLst>
            </p:cNvPr>
            <p:cNvSpPr/>
            <p:nvPr/>
          </p:nvSpPr>
          <p:spPr>
            <a:xfrm>
              <a:off x="5614508" y="5386859"/>
              <a:ext cx="962983" cy="962983"/>
            </a:xfrm>
            <a:prstGeom prst="ellipse">
              <a:avLst/>
            </a:prstGeom>
            <a:solidFill>
              <a:schemeClr val="tx2">
                <a:lumMod val="20000"/>
                <a:lumOff val="80000"/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>
                <a:latin typeface="Quicksand" pitchFamily="2" charset="77"/>
              </a:endParaRPr>
            </a:p>
          </p:txBody>
        </p:sp>
        <p:grpSp>
          <p:nvGrpSpPr>
            <p:cNvPr id="15" name="Grupo 14">
              <a:extLst>
                <a:ext uri="{FF2B5EF4-FFF2-40B4-BE49-F238E27FC236}">
                  <a16:creationId xmlns:a16="http://schemas.microsoft.com/office/drawing/2014/main" id="{1249C52D-3192-E540-8D82-25C20076DBAA}"/>
                </a:ext>
              </a:extLst>
            </p:cNvPr>
            <p:cNvGrpSpPr/>
            <p:nvPr/>
          </p:nvGrpSpPr>
          <p:grpSpPr>
            <a:xfrm rot="2628111">
              <a:off x="5935524" y="5756425"/>
              <a:ext cx="352199" cy="322579"/>
              <a:chOff x="10863114" y="2565919"/>
              <a:chExt cx="203720" cy="186590"/>
            </a:xfrm>
          </p:grpSpPr>
          <p:sp>
            <p:nvSpPr>
              <p:cNvPr id="16" name="Forma libre 15">
                <a:extLst>
                  <a:ext uri="{FF2B5EF4-FFF2-40B4-BE49-F238E27FC236}">
                    <a16:creationId xmlns:a16="http://schemas.microsoft.com/office/drawing/2014/main" id="{14FAD5AC-16E0-9440-925B-4946A74895C5}"/>
                  </a:ext>
                </a:extLst>
              </p:cNvPr>
              <p:cNvSpPr/>
              <p:nvPr/>
            </p:nvSpPr>
            <p:spPr>
              <a:xfrm>
                <a:off x="10902618" y="2571874"/>
                <a:ext cx="164216" cy="180635"/>
              </a:xfrm>
              <a:custGeom>
                <a:avLst/>
                <a:gdLst>
                  <a:gd name="connsiteX0" fmla="*/ 171854 w 209199"/>
                  <a:gd name="connsiteY0" fmla="*/ 0 h 230116"/>
                  <a:gd name="connsiteX1" fmla="*/ 176814 w 209199"/>
                  <a:gd name="connsiteY1" fmla="*/ 43665 h 230116"/>
                  <a:gd name="connsiteX2" fmla="*/ 188386 w 209199"/>
                  <a:gd name="connsiteY2" fmla="*/ 194014 h 230116"/>
                  <a:gd name="connsiteX3" fmla="*/ 6060 w 209199"/>
                  <a:gd name="connsiteY3" fmla="*/ 164983 h 230116"/>
                  <a:gd name="connsiteX4" fmla="*/ 85887 w 209199"/>
                  <a:gd name="connsiteY4" fmla="*/ 214076 h 230116"/>
                  <a:gd name="connsiteX5" fmla="*/ 205627 w 209199"/>
                  <a:gd name="connsiteY5" fmla="*/ 206288 h 230116"/>
                  <a:gd name="connsiteX6" fmla="*/ 207989 w 209199"/>
                  <a:gd name="connsiteY6" fmla="*/ 193070 h 230116"/>
                  <a:gd name="connsiteX7" fmla="*/ 171854 w 209199"/>
                  <a:gd name="connsiteY7" fmla="*/ 0 h 230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9199" h="230116">
                    <a:moveTo>
                      <a:pt x="171854" y="0"/>
                    </a:moveTo>
                    <a:cubicBezTo>
                      <a:pt x="163588" y="13690"/>
                      <a:pt x="169965" y="22895"/>
                      <a:pt x="176814" y="43665"/>
                    </a:cubicBezTo>
                    <a:cubicBezTo>
                      <a:pt x="188623" y="80013"/>
                      <a:pt x="208225" y="169467"/>
                      <a:pt x="188386" y="194014"/>
                    </a:cubicBezTo>
                    <a:cubicBezTo>
                      <a:pt x="158865" y="230362"/>
                      <a:pt x="9839" y="155070"/>
                      <a:pt x="6060" y="164983"/>
                    </a:cubicBezTo>
                    <a:cubicBezTo>
                      <a:pt x="-6457" y="196610"/>
                      <a:pt x="-7874" y="188586"/>
                      <a:pt x="85887" y="214076"/>
                    </a:cubicBezTo>
                    <a:cubicBezTo>
                      <a:pt x="118951" y="223046"/>
                      <a:pt x="190748" y="249008"/>
                      <a:pt x="205627" y="206288"/>
                    </a:cubicBezTo>
                    <a:cubicBezTo>
                      <a:pt x="208225" y="199443"/>
                      <a:pt x="207280" y="200387"/>
                      <a:pt x="207989" y="193070"/>
                    </a:cubicBezTo>
                    <a:cubicBezTo>
                      <a:pt x="213421" y="144449"/>
                      <a:pt x="200431" y="19354"/>
                      <a:pt x="171854" y="0"/>
                    </a:cubicBezTo>
                    <a:close/>
                  </a:path>
                </a:pathLst>
              </a:custGeom>
              <a:solidFill>
                <a:srgbClr val="262626"/>
              </a:solidFill>
              <a:ln w="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 dirty="0">
                  <a:latin typeface="Quicksand" pitchFamily="2" charset="77"/>
                </a:endParaRPr>
              </a:p>
            </p:txBody>
          </p:sp>
          <p:sp>
            <p:nvSpPr>
              <p:cNvPr id="17" name="Forma libre 16">
                <a:extLst>
                  <a:ext uri="{FF2B5EF4-FFF2-40B4-BE49-F238E27FC236}">
                    <a16:creationId xmlns:a16="http://schemas.microsoft.com/office/drawing/2014/main" id="{38AB822E-C87E-9F44-A74E-1A952B5CD0B5}"/>
                  </a:ext>
                </a:extLst>
              </p:cNvPr>
              <p:cNvSpPr/>
              <p:nvPr/>
            </p:nvSpPr>
            <p:spPr>
              <a:xfrm>
                <a:off x="10863114" y="2565919"/>
                <a:ext cx="169686" cy="148192"/>
              </a:xfrm>
              <a:custGeom>
                <a:avLst/>
                <a:gdLst>
                  <a:gd name="connsiteX0" fmla="*/ 84787 w 161268"/>
                  <a:gd name="connsiteY0" fmla="*/ 70143 h 123485"/>
                  <a:gd name="connsiteX1" fmla="*/ 156584 w 161268"/>
                  <a:gd name="connsiteY1" fmla="*/ 123485 h 123485"/>
                  <a:gd name="connsiteX2" fmla="*/ 135092 w 161268"/>
                  <a:gd name="connsiteY2" fmla="*/ 80056 h 123485"/>
                  <a:gd name="connsiteX3" fmla="*/ 94942 w 161268"/>
                  <a:gd name="connsiteY3" fmla="*/ 49373 h 123485"/>
                  <a:gd name="connsiteX4" fmla="*/ 4015 w 161268"/>
                  <a:gd name="connsiteY4" fmla="*/ 43 h 123485"/>
                  <a:gd name="connsiteX5" fmla="*/ 0 w 161268"/>
                  <a:gd name="connsiteY5" fmla="*/ 24826 h 123485"/>
                  <a:gd name="connsiteX6" fmla="*/ 84787 w 161268"/>
                  <a:gd name="connsiteY6" fmla="*/ 70143 h 1234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1268" h="123485">
                    <a:moveTo>
                      <a:pt x="84787" y="70143"/>
                    </a:moveTo>
                    <a:cubicBezTo>
                      <a:pt x="106042" y="85957"/>
                      <a:pt x="133202" y="117584"/>
                      <a:pt x="156584" y="123485"/>
                    </a:cubicBezTo>
                    <a:cubicBezTo>
                      <a:pt x="169101" y="95870"/>
                      <a:pt x="154694" y="92802"/>
                      <a:pt x="135092" y="80056"/>
                    </a:cubicBezTo>
                    <a:cubicBezTo>
                      <a:pt x="122102" y="71323"/>
                      <a:pt x="108168" y="59522"/>
                      <a:pt x="94942" y="49373"/>
                    </a:cubicBezTo>
                    <a:cubicBezTo>
                      <a:pt x="73450" y="32615"/>
                      <a:pt x="31411" y="-1373"/>
                      <a:pt x="4015" y="43"/>
                    </a:cubicBezTo>
                    <a:lnTo>
                      <a:pt x="0" y="24826"/>
                    </a:lnTo>
                    <a:cubicBezTo>
                      <a:pt x="34245" y="36627"/>
                      <a:pt x="57627" y="49845"/>
                      <a:pt x="84787" y="70143"/>
                    </a:cubicBezTo>
                    <a:close/>
                  </a:path>
                </a:pathLst>
              </a:custGeom>
              <a:solidFill>
                <a:srgbClr val="262626"/>
              </a:solidFill>
              <a:ln w="2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s-ES" dirty="0">
                  <a:latin typeface="Quicksand" pitchFamily="2" charset="77"/>
                </a:endParaRPr>
              </a:p>
            </p:txBody>
          </p:sp>
        </p:grpSp>
      </p:grpSp>
      <p:pic>
        <p:nvPicPr>
          <p:cNvPr id="22" name="Marcador de posición de imagen 21">
            <a:extLst>
              <a:ext uri="{FF2B5EF4-FFF2-40B4-BE49-F238E27FC236}">
                <a16:creationId xmlns:a16="http://schemas.microsoft.com/office/drawing/2014/main" id="{BD9AF0DE-267C-7B4F-8C7E-D73C8135BCF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7700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A907DD-E0F3-574D-9702-0B0E6A038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What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benchamrking</a:t>
            </a:r>
            <a:r>
              <a:rPr lang="es-ES" dirty="0"/>
              <a:t>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29B662C-B55B-E14C-A874-EA8A90F68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963276"/>
            <a:ext cx="5257799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s-ES" sz="2000" b="1" dirty="0">
                <a:solidFill>
                  <a:schemeClr val="tx2"/>
                </a:solidFill>
              </a:rPr>
              <a:t>Benchmarking – i.e.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s-ES" sz="1700" dirty="0" err="1">
                <a:solidFill>
                  <a:schemeClr val="tx2"/>
                </a:solidFill>
              </a:rPr>
              <a:t>Comparing</a:t>
            </a:r>
            <a:r>
              <a:rPr lang="es-ES" sz="1700" dirty="0">
                <a:solidFill>
                  <a:schemeClr val="tx2"/>
                </a:solidFill>
              </a:rPr>
              <a:t> </a:t>
            </a:r>
            <a:r>
              <a:rPr lang="es-ES" sz="1700" dirty="0" err="1">
                <a:solidFill>
                  <a:schemeClr val="tx2"/>
                </a:solidFill>
              </a:rPr>
              <a:t>your</a:t>
            </a:r>
            <a:r>
              <a:rPr lang="es-ES" sz="1700" dirty="0">
                <a:solidFill>
                  <a:schemeClr val="tx2"/>
                </a:solidFill>
              </a:rPr>
              <a:t> </a:t>
            </a:r>
            <a:r>
              <a:rPr lang="es-ES" sz="1700" b="1" dirty="0" err="1">
                <a:solidFill>
                  <a:schemeClr val="tx2"/>
                </a:solidFill>
              </a:rPr>
              <a:t>business</a:t>
            </a:r>
            <a:r>
              <a:rPr lang="es-ES" sz="1700" b="1" dirty="0">
                <a:solidFill>
                  <a:schemeClr val="tx2"/>
                </a:solidFill>
              </a:rPr>
              <a:t> performance </a:t>
            </a:r>
            <a:r>
              <a:rPr lang="es-ES" sz="1700" dirty="0" err="1">
                <a:solidFill>
                  <a:schemeClr val="tx2"/>
                </a:solidFill>
              </a:rPr>
              <a:t>against</a:t>
            </a:r>
            <a:r>
              <a:rPr lang="es-ES" sz="1700" dirty="0">
                <a:solidFill>
                  <a:schemeClr val="tx2"/>
                </a:solidFill>
              </a:rPr>
              <a:t> </a:t>
            </a:r>
            <a:r>
              <a:rPr lang="es-ES" sz="1700" dirty="0" err="1">
                <a:solidFill>
                  <a:schemeClr val="tx2"/>
                </a:solidFill>
              </a:rPr>
              <a:t>certain</a:t>
            </a:r>
            <a:r>
              <a:rPr lang="es-ES" sz="1700" dirty="0">
                <a:solidFill>
                  <a:schemeClr val="tx2"/>
                </a:solidFill>
              </a:rPr>
              <a:t> </a:t>
            </a:r>
            <a:r>
              <a:rPr lang="es-ES" sz="1700" dirty="0" err="1">
                <a:solidFill>
                  <a:schemeClr val="tx2"/>
                </a:solidFill>
              </a:rPr>
              <a:t>reference</a:t>
            </a:r>
            <a:r>
              <a:rPr lang="es-ES" sz="1700" dirty="0">
                <a:solidFill>
                  <a:schemeClr val="tx2"/>
                </a:solidFill>
              </a:rPr>
              <a:t> </a:t>
            </a:r>
            <a:r>
              <a:rPr lang="es-ES" sz="1700" dirty="0" err="1">
                <a:solidFill>
                  <a:schemeClr val="tx2"/>
                </a:solidFill>
              </a:rPr>
              <a:t>points</a:t>
            </a:r>
            <a:r>
              <a:rPr lang="es-ES" sz="1700" dirty="0">
                <a:solidFill>
                  <a:schemeClr val="tx2"/>
                </a:solidFill>
              </a:rPr>
              <a:t> – </a:t>
            </a:r>
            <a:r>
              <a:rPr lang="es-ES" sz="1700" dirty="0" err="1">
                <a:solidFill>
                  <a:schemeClr val="tx2"/>
                </a:solidFill>
              </a:rPr>
              <a:t>is</a:t>
            </a:r>
            <a:r>
              <a:rPr lang="es-ES" sz="1700" dirty="0">
                <a:solidFill>
                  <a:schemeClr val="tx2"/>
                </a:solidFill>
              </a:rPr>
              <a:t> a popular and </a:t>
            </a:r>
            <a:r>
              <a:rPr lang="es-ES" sz="1700" dirty="0" err="1">
                <a:solidFill>
                  <a:schemeClr val="tx2"/>
                </a:solidFill>
              </a:rPr>
              <a:t>potentially</a:t>
            </a:r>
            <a:r>
              <a:rPr lang="es-ES" sz="1700" dirty="0">
                <a:solidFill>
                  <a:schemeClr val="tx2"/>
                </a:solidFill>
              </a:rPr>
              <a:t> </a:t>
            </a:r>
            <a:r>
              <a:rPr lang="es-ES" sz="1700" dirty="0" err="1">
                <a:solidFill>
                  <a:schemeClr val="tx2"/>
                </a:solidFill>
              </a:rPr>
              <a:t>powerful</a:t>
            </a:r>
            <a:r>
              <a:rPr lang="es-ES" sz="1700" dirty="0">
                <a:solidFill>
                  <a:schemeClr val="tx2"/>
                </a:solidFill>
              </a:rPr>
              <a:t> </a:t>
            </a:r>
            <a:r>
              <a:rPr lang="es-ES" sz="1700" dirty="0" err="1">
                <a:solidFill>
                  <a:schemeClr val="tx2"/>
                </a:solidFill>
              </a:rPr>
              <a:t>way</a:t>
            </a:r>
            <a:r>
              <a:rPr lang="es-ES" sz="1700" dirty="0">
                <a:solidFill>
                  <a:schemeClr val="tx2"/>
                </a:solidFill>
              </a:rPr>
              <a:t> to </a:t>
            </a:r>
            <a:r>
              <a:rPr lang="es-ES" sz="1700" b="1" dirty="0" err="1">
                <a:solidFill>
                  <a:schemeClr val="tx2"/>
                </a:solidFill>
              </a:rPr>
              <a:t>glean</a:t>
            </a:r>
            <a:r>
              <a:rPr lang="es-ES" sz="1700" b="1" dirty="0">
                <a:solidFill>
                  <a:schemeClr val="tx2"/>
                </a:solidFill>
              </a:rPr>
              <a:t> </a:t>
            </a:r>
            <a:r>
              <a:rPr lang="es-ES" sz="1700" b="1" dirty="0" err="1">
                <a:solidFill>
                  <a:schemeClr val="tx2"/>
                </a:solidFill>
              </a:rPr>
              <a:t>insights</a:t>
            </a:r>
            <a:r>
              <a:rPr lang="es-ES" sz="1700" b="1" dirty="0">
                <a:solidFill>
                  <a:schemeClr val="tx2"/>
                </a:solidFill>
              </a:rPr>
              <a:t> </a:t>
            </a:r>
            <a:r>
              <a:rPr lang="es-ES" sz="1700" dirty="0" err="1">
                <a:solidFill>
                  <a:schemeClr val="tx2"/>
                </a:solidFill>
              </a:rPr>
              <a:t>that</a:t>
            </a:r>
            <a:r>
              <a:rPr lang="es-ES" sz="1700" dirty="0">
                <a:solidFill>
                  <a:schemeClr val="tx2"/>
                </a:solidFill>
              </a:rPr>
              <a:t> can lead to </a:t>
            </a:r>
            <a:r>
              <a:rPr lang="es-ES" sz="1700" dirty="0" err="1">
                <a:solidFill>
                  <a:schemeClr val="tx2"/>
                </a:solidFill>
              </a:rPr>
              <a:t>improved</a:t>
            </a:r>
            <a:r>
              <a:rPr lang="es-ES" sz="1700" dirty="0">
                <a:solidFill>
                  <a:schemeClr val="tx2"/>
                </a:solidFill>
              </a:rPr>
              <a:t> performance. </a:t>
            </a:r>
            <a:r>
              <a:rPr lang="es-ES" sz="1700" dirty="0" err="1">
                <a:solidFill>
                  <a:schemeClr val="tx2"/>
                </a:solidFill>
              </a:rPr>
              <a:t>We’ll</a:t>
            </a:r>
            <a:r>
              <a:rPr lang="es-ES" sz="1700" dirty="0">
                <a:solidFill>
                  <a:schemeClr val="tx2"/>
                </a:solidFill>
              </a:rPr>
              <a:t> explore </a:t>
            </a:r>
            <a:r>
              <a:rPr lang="es-ES" sz="1700" dirty="0" err="1">
                <a:solidFill>
                  <a:schemeClr val="tx2"/>
                </a:solidFill>
              </a:rPr>
              <a:t>the</a:t>
            </a:r>
            <a:r>
              <a:rPr lang="es-ES" sz="1700" dirty="0">
                <a:solidFill>
                  <a:schemeClr val="tx2"/>
                </a:solidFill>
              </a:rPr>
              <a:t> </a:t>
            </a:r>
            <a:r>
              <a:rPr lang="es-ES" sz="1700" dirty="0" err="1">
                <a:solidFill>
                  <a:schemeClr val="tx2"/>
                </a:solidFill>
              </a:rPr>
              <a:t>various</a:t>
            </a:r>
            <a:r>
              <a:rPr lang="es-ES" sz="1700" dirty="0">
                <a:solidFill>
                  <a:schemeClr val="tx2"/>
                </a:solidFill>
              </a:rPr>
              <a:t> </a:t>
            </a:r>
            <a:r>
              <a:rPr lang="es-ES" sz="1700" dirty="0" err="1">
                <a:solidFill>
                  <a:schemeClr val="tx2"/>
                </a:solidFill>
              </a:rPr>
              <a:t>types</a:t>
            </a:r>
            <a:r>
              <a:rPr lang="es-ES" sz="1700" dirty="0">
                <a:solidFill>
                  <a:schemeClr val="tx2"/>
                </a:solidFill>
              </a:rPr>
              <a:t> of benchmarking and </a:t>
            </a:r>
            <a:r>
              <a:rPr lang="es-ES" sz="1700" dirty="0" err="1">
                <a:solidFill>
                  <a:schemeClr val="tx2"/>
                </a:solidFill>
              </a:rPr>
              <a:t>how</a:t>
            </a:r>
            <a:r>
              <a:rPr lang="es-ES" sz="1700" dirty="0">
                <a:solidFill>
                  <a:schemeClr val="tx2"/>
                </a:solidFill>
              </a:rPr>
              <a:t> </a:t>
            </a:r>
            <a:r>
              <a:rPr lang="es-ES" sz="1700" dirty="0" err="1">
                <a:solidFill>
                  <a:schemeClr val="tx2"/>
                </a:solidFill>
              </a:rPr>
              <a:t>these</a:t>
            </a:r>
            <a:r>
              <a:rPr lang="es-ES" sz="1700" dirty="0">
                <a:solidFill>
                  <a:schemeClr val="tx2"/>
                </a:solidFill>
              </a:rPr>
              <a:t> </a:t>
            </a:r>
            <a:r>
              <a:rPr lang="es-ES" sz="1700" dirty="0" err="1">
                <a:solidFill>
                  <a:schemeClr val="tx2"/>
                </a:solidFill>
              </a:rPr>
              <a:t>approaches</a:t>
            </a:r>
            <a:r>
              <a:rPr lang="es-ES" sz="1700" dirty="0">
                <a:solidFill>
                  <a:schemeClr val="tx2"/>
                </a:solidFill>
              </a:rPr>
              <a:t> can </a:t>
            </a:r>
            <a:r>
              <a:rPr lang="es-ES" sz="1700" dirty="0" err="1">
                <a:solidFill>
                  <a:schemeClr val="tx2"/>
                </a:solidFill>
              </a:rPr>
              <a:t>benefit</a:t>
            </a:r>
            <a:r>
              <a:rPr lang="es-ES" sz="1700" dirty="0">
                <a:solidFill>
                  <a:schemeClr val="tx2"/>
                </a:solidFill>
              </a:rPr>
              <a:t> </a:t>
            </a:r>
            <a:r>
              <a:rPr lang="es-ES" sz="1700" dirty="0" err="1">
                <a:solidFill>
                  <a:schemeClr val="tx2"/>
                </a:solidFill>
              </a:rPr>
              <a:t>your</a:t>
            </a:r>
            <a:r>
              <a:rPr lang="es-ES" sz="1700" dirty="0">
                <a:solidFill>
                  <a:schemeClr val="tx2"/>
                </a:solidFill>
              </a:rPr>
              <a:t> </a:t>
            </a:r>
            <a:r>
              <a:rPr lang="es-ES" sz="1700" dirty="0" err="1">
                <a:solidFill>
                  <a:schemeClr val="tx2"/>
                </a:solidFill>
              </a:rPr>
              <a:t>business</a:t>
            </a:r>
            <a:r>
              <a:rPr lang="es-ES" sz="17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39441CA-3F64-0B4F-859A-DA990D385109}"/>
              </a:ext>
            </a:extLst>
          </p:cNvPr>
          <p:cNvSpPr/>
          <p:nvPr/>
        </p:nvSpPr>
        <p:spPr>
          <a:xfrm>
            <a:off x="6907011" y="1545953"/>
            <a:ext cx="4036980" cy="4036980"/>
          </a:xfrm>
          <a:prstGeom prst="ellipse">
            <a:avLst/>
          </a:prstGeom>
          <a:solidFill>
            <a:schemeClr val="tx2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grpSp>
        <p:nvGrpSpPr>
          <p:cNvPr id="321" name="Gráfico 626">
            <a:extLst>
              <a:ext uri="{FF2B5EF4-FFF2-40B4-BE49-F238E27FC236}">
                <a16:creationId xmlns:a16="http://schemas.microsoft.com/office/drawing/2014/main" id="{2CDC79D2-8C9D-EE4C-8B0A-F6532B8A18D8}"/>
              </a:ext>
            </a:extLst>
          </p:cNvPr>
          <p:cNvGrpSpPr/>
          <p:nvPr/>
        </p:nvGrpSpPr>
        <p:grpSpPr>
          <a:xfrm>
            <a:off x="7726722" y="2431616"/>
            <a:ext cx="2397557" cy="2265654"/>
            <a:chOff x="2170184" y="5267414"/>
            <a:chExt cx="1299793" cy="1228284"/>
          </a:xfrm>
          <a:solidFill>
            <a:schemeClr val="tx2">
              <a:lumMod val="75000"/>
            </a:schemeClr>
          </a:solidFill>
        </p:grpSpPr>
        <p:sp>
          <p:nvSpPr>
            <p:cNvPr id="322" name="Forma libre 321">
              <a:extLst>
                <a:ext uri="{FF2B5EF4-FFF2-40B4-BE49-F238E27FC236}">
                  <a16:creationId xmlns:a16="http://schemas.microsoft.com/office/drawing/2014/main" id="{628FB335-13B4-FA4F-A978-998F2573F5D0}"/>
                </a:ext>
              </a:extLst>
            </p:cNvPr>
            <p:cNvSpPr/>
            <p:nvPr/>
          </p:nvSpPr>
          <p:spPr>
            <a:xfrm>
              <a:off x="2170184" y="5267414"/>
              <a:ext cx="1299793" cy="1228284"/>
            </a:xfrm>
            <a:custGeom>
              <a:avLst/>
              <a:gdLst>
                <a:gd name="connsiteX0" fmla="*/ 1284678 w 1299793"/>
                <a:gd name="connsiteY0" fmla="*/ 1208222 h 1228284"/>
                <a:gd name="connsiteX1" fmla="*/ 1267438 w 1299793"/>
                <a:gd name="connsiteY1" fmla="*/ 1186508 h 1228284"/>
                <a:gd name="connsiteX2" fmla="*/ 1277357 w 1299793"/>
                <a:gd name="connsiteY2" fmla="*/ 1115936 h 1228284"/>
                <a:gd name="connsiteX3" fmla="*/ 1283261 w 1299793"/>
                <a:gd name="connsiteY3" fmla="*/ 1034270 h 1228284"/>
                <a:gd name="connsiteX4" fmla="*/ 1299794 w 1299793"/>
                <a:gd name="connsiteY4" fmla="*/ 882033 h 1228284"/>
                <a:gd name="connsiteX5" fmla="*/ 1281608 w 1299793"/>
                <a:gd name="connsiteY5" fmla="*/ 865747 h 1228284"/>
                <a:gd name="connsiteX6" fmla="*/ 1264131 w 1299793"/>
                <a:gd name="connsiteY6" fmla="*/ 819014 h 1228284"/>
                <a:gd name="connsiteX7" fmla="*/ 1239569 w 1299793"/>
                <a:gd name="connsiteY7" fmla="*/ 1107675 h 1228284"/>
                <a:gd name="connsiteX8" fmla="*/ 1256337 w 1299793"/>
                <a:gd name="connsiteY8" fmla="*/ 1192644 h 1228284"/>
                <a:gd name="connsiteX9" fmla="*/ 1107784 w 1299793"/>
                <a:gd name="connsiteY9" fmla="*/ 1180135 h 1228284"/>
                <a:gd name="connsiteX10" fmla="*/ 952381 w 1299793"/>
                <a:gd name="connsiteY10" fmla="*/ 1171638 h 1228284"/>
                <a:gd name="connsiteX11" fmla="*/ 805481 w 1299793"/>
                <a:gd name="connsiteY11" fmla="*/ 1156296 h 1228284"/>
                <a:gd name="connsiteX12" fmla="*/ 647480 w 1299793"/>
                <a:gd name="connsiteY12" fmla="*/ 1160781 h 1228284"/>
                <a:gd name="connsiteX13" fmla="*/ 343052 w 1299793"/>
                <a:gd name="connsiteY13" fmla="*/ 1160781 h 1228284"/>
                <a:gd name="connsiteX14" fmla="*/ 272199 w 1299793"/>
                <a:gd name="connsiteY14" fmla="*/ 1170222 h 1228284"/>
                <a:gd name="connsiteX15" fmla="*/ 190719 w 1299793"/>
                <a:gd name="connsiteY15" fmla="*/ 1170694 h 1228284"/>
                <a:gd name="connsiteX16" fmla="*/ 36497 w 1299793"/>
                <a:gd name="connsiteY16" fmla="*/ 1166445 h 1228284"/>
                <a:gd name="connsiteX17" fmla="*/ 42165 w 1299793"/>
                <a:gd name="connsiteY17" fmla="*/ 1092569 h 1228284"/>
                <a:gd name="connsiteX18" fmla="*/ 72160 w 1299793"/>
                <a:gd name="connsiteY18" fmla="*/ 742777 h 1228284"/>
                <a:gd name="connsiteX19" fmla="*/ 79009 w 1299793"/>
                <a:gd name="connsiteY19" fmla="*/ 593608 h 1228284"/>
                <a:gd name="connsiteX20" fmla="*/ 100028 w 1299793"/>
                <a:gd name="connsiteY20" fmla="*/ 309431 h 1228284"/>
                <a:gd name="connsiteX21" fmla="*/ 122465 w 1299793"/>
                <a:gd name="connsiteY21" fmla="*/ 102436 h 1228284"/>
                <a:gd name="connsiteX22" fmla="*/ 122465 w 1299793"/>
                <a:gd name="connsiteY22" fmla="*/ 63963 h 1228284"/>
                <a:gd name="connsiteX23" fmla="*/ 130731 w 1299793"/>
                <a:gd name="connsiteY23" fmla="*/ 50510 h 1228284"/>
                <a:gd name="connsiteX24" fmla="*/ 119867 w 1299793"/>
                <a:gd name="connsiteY24" fmla="*/ 467805 h 1228284"/>
                <a:gd name="connsiteX25" fmla="*/ 139469 w 1299793"/>
                <a:gd name="connsiteY25" fmla="*/ 266238 h 1228284"/>
                <a:gd name="connsiteX26" fmla="*/ 156001 w 1299793"/>
                <a:gd name="connsiteY26" fmla="*/ 53578 h 1228284"/>
                <a:gd name="connsiteX27" fmla="*/ 393120 w 1299793"/>
                <a:gd name="connsiteY27" fmla="*/ 54758 h 1228284"/>
                <a:gd name="connsiteX28" fmla="*/ 374935 w 1299793"/>
                <a:gd name="connsiteY28" fmla="*/ 387556 h 1228284"/>
                <a:gd name="connsiteX29" fmla="*/ 382256 w 1299793"/>
                <a:gd name="connsiteY29" fmla="*/ 410215 h 1228284"/>
                <a:gd name="connsiteX30" fmla="*/ 403748 w 1299793"/>
                <a:gd name="connsiteY30" fmla="*/ 76709 h 1228284"/>
                <a:gd name="connsiteX31" fmla="*/ 415321 w 1299793"/>
                <a:gd name="connsiteY31" fmla="*/ 58299 h 1228284"/>
                <a:gd name="connsiteX32" fmla="*/ 407763 w 1299793"/>
                <a:gd name="connsiteY32" fmla="*/ 261990 h 1228284"/>
                <a:gd name="connsiteX33" fmla="*/ 387452 w 1299793"/>
                <a:gd name="connsiteY33" fmla="*/ 756939 h 1228284"/>
                <a:gd name="connsiteX34" fmla="*/ 348720 w 1299793"/>
                <a:gd name="connsiteY34" fmla="*/ 811933 h 1228284"/>
                <a:gd name="connsiteX35" fmla="*/ 352498 w 1299793"/>
                <a:gd name="connsiteY35" fmla="*/ 834591 h 1228284"/>
                <a:gd name="connsiteX36" fmla="*/ 395010 w 1299793"/>
                <a:gd name="connsiteY36" fmla="*/ 841200 h 1228284"/>
                <a:gd name="connsiteX37" fmla="*/ 929000 w 1299793"/>
                <a:gd name="connsiteY37" fmla="*/ 834591 h 1228284"/>
                <a:gd name="connsiteX38" fmla="*/ 1203434 w 1299793"/>
                <a:gd name="connsiteY38" fmla="*/ 842380 h 1228284"/>
                <a:gd name="connsiteX39" fmla="*/ 1249961 w 1299793"/>
                <a:gd name="connsiteY39" fmla="*/ 822318 h 1228284"/>
                <a:gd name="connsiteX40" fmla="*/ 1034570 w 1299793"/>
                <a:gd name="connsiteY40" fmla="*/ 825858 h 1228284"/>
                <a:gd name="connsiteX41" fmla="*/ 826973 w 1299793"/>
                <a:gd name="connsiteY41" fmla="*/ 819250 h 1228284"/>
                <a:gd name="connsiteX42" fmla="*/ 723764 w 1299793"/>
                <a:gd name="connsiteY42" fmla="*/ 813113 h 1228284"/>
                <a:gd name="connsiteX43" fmla="*/ 674876 w 1299793"/>
                <a:gd name="connsiteY43" fmla="*/ 817361 h 1228284"/>
                <a:gd name="connsiteX44" fmla="*/ 620320 w 1299793"/>
                <a:gd name="connsiteY44" fmla="*/ 813349 h 1228284"/>
                <a:gd name="connsiteX45" fmla="*/ 511208 w 1299793"/>
                <a:gd name="connsiteY45" fmla="*/ 820194 h 1228284"/>
                <a:gd name="connsiteX46" fmla="*/ 415085 w 1299793"/>
                <a:gd name="connsiteY46" fmla="*/ 820902 h 1228284"/>
                <a:gd name="connsiteX47" fmla="*/ 426421 w 1299793"/>
                <a:gd name="connsiteY47" fmla="*/ 434526 h 1228284"/>
                <a:gd name="connsiteX48" fmla="*/ 435632 w 1299793"/>
                <a:gd name="connsiteY48" fmla="*/ 241456 h 1228284"/>
                <a:gd name="connsiteX49" fmla="*/ 441064 w 1299793"/>
                <a:gd name="connsiteY49" fmla="*/ 148225 h 1228284"/>
                <a:gd name="connsiteX50" fmla="*/ 439647 w 1299793"/>
                <a:gd name="connsiteY50" fmla="*/ 66796 h 1228284"/>
                <a:gd name="connsiteX51" fmla="*/ 461375 w 1299793"/>
                <a:gd name="connsiteY51" fmla="*/ 55466 h 1228284"/>
                <a:gd name="connsiteX52" fmla="*/ 449566 w 1299793"/>
                <a:gd name="connsiteY52" fmla="*/ 31156 h 1228284"/>
                <a:gd name="connsiteX53" fmla="*/ 402804 w 1299793"/>
                <a:gd name="connsiteY53" fmla="*/ 13454 h 1228284"/>
                <a:gd name="connsiteX54" fmla="*/ 388869 w 1299793"/>
                <a:gd name="connsiteY54" fmla="*/ 29503 h 1228284"/>
                <a:gd name="connsiteX55" fmla="*/ 136163 w 1299793"/>
                <a:gd name="connsiteY55" fmla="*/ 30920 h 1228284"/>
                <a:gd name="connsiteX56" fmla="*/ 121756 w 1299793"/>
                <a:gd name="connsiteY56" fmla="*/ 0 h 1228284"/>
                <a:gd name="connsiteX57" fmla="*/ 94596 w 1299793"/>
                <a:gd name="connsiteY57" fmla="*/ 28559 h 1228284"/>
                <a:gd name="connsiteX58" fmla="*/ 82787 w 1299793"/>
                <a:gd name="connsiteY58" fmla="*/ 94175 h 1228284"/>
                <a:gd name="connsiteX59" fmla="*/ 65547 w 1299793"/>
                <a:gd name="connsiteY59" fmla="*/ 240039 h 1228284"/>
                <a:gd name="connsiteX60" fmla="*/ 59642 w 1299793"/>
                <a:gd name="connsiteY60" fmla="*/ 316748 h 1228284"/>
                <a:gd name="connsiteX61" fmla="*/ 45708 w 1299793"/>
                <a:gd name="connsiteY61" fmla="*/ 457892 h 1228284"/>
                <a:gd name="connsiteX62" fmla="*/ 13588 w 1299793"/>
                <a:gd name="connsiteY62" fmla="*/ 910592 h 1228284"/>
                <a:gd name="connsiteX63" fmla="*/ 3197 w 1299793"/>
                <a:gd name="connsiteY63" fmla="*/ 1056693 h 1228284"/>
                <a:gd name="connsiteX64" fmla="*/ 23272 w 1299793"/>
                <a:gd name="connsiteY64" fmla="*/ 1195477 h 1228284"/>
                <a:gd name="connsiteX65" fmla="*/ 48778 w 1299793"/>
                <a:gd name="connsiteY65" fmla="*/ 1183911 h 1228284"/>
                <a:gd name="connsiteX66" fmla="*/ 329826 w 1299793"/>
                <a:gd name="connsiteY66" fmla="*/ 1178483 h 1228284"/>
                <a:gd name="connsiteX67" fmla="*/ 659525 w 1299793"/>
                <a:gd name="connsiteY67" fmla="*/ 1178011 h 1228284"/>
                <a:gd name="connsiteX68" fmla="*/ 881293 w 1299793"/>
                <a:gd name="connsiteY68" fmla="*/ 1186508 h 1228284"/>
                <a:gd name="connsiteX69" fmla="*/ 1119356 w 1299793"/>
                <a:gd name="connsiteY69" fmla="*/ 1203266 h 1228284"/>
                <a:gd name="connsiteX70" fmla="*/ 1191626 w 1299793"/>
                <a:gd name="connsiteY70" fmla="*/ 1212707 h 1228284"/>
                <a:gd name="connsiteX71" fmla="*/ 1262242 w 1299793"/>
                <a:gd name="connsiteY71" fmla="*/ 1228284 h 1228284"/>
                <a:gd name="connsiteX72" fmla="*/ 1284678 w 1299793"/>
                <a:gd name="connsiteY72" fmla="*/ 1208222 h 12282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299793" h="1228284">
                  <a:moveTo>
                    <a:pt x="1284678" y="1208222"/>
                  </a:moveTo>
                  <a:cubicBezTo>
                    <a:pt x="1275940" y="1188396"/>
                    <a:pt x="1280663" y="1203974"/>
                    <a:pt x="1267438" y="1186508"/>
                  </a:cubicBezTo>
                  <a:cubicBezTo>
                    <a:pt x="1269091" y="1159365"/>
                    <a:pt x="1276648" y="1142843"/>
                    <a:pt x="1277357" y="1115936"/>
                  </a:cubicBezTo>
                  <a:cubicBezTo>
                    <a:pt x="1278302" y="1087376"/>
                    <a:pt x="1282080" y="1064482"/>
                    <a:pt x="1283261" y="1034270"/>
                  </a:cubicBezTo>
                  <a:cubicBezTo>
                    <a:pt x="1285623" y="980692"/>
                    <a:pt x="1296015" y="933959"/>
                    <a:pt x="1299794" y="882033"/>
                  </a:cubicBezTo>
                  <a:lnTo>
                    <a:pt x="1281608" y="865747"/>
                  </a:lnTo>
                  <a:cubicBezTo>
                    <a:pt x="1284442" y="822554"/>
                    <a:pt x="1294598" y="816417"/>
                    <a:pt x="1264131" y="819014"/>
                  </a:cubicBezTo>
                  <a:cubicBezTo>
                    <a:pt x="1263423" y="822790"/>
                    <a:pt x="1258699" y="995798"/>
                    <a:pt x="1239569" y="1107675"/>
                  </a:cubicBezTo>
                  <a:cubicBezTo>
                    <a:pt x="1230831" y="1158657"/>
                    <a:pt x="1247363" y="1158657"/>
                    <a:pt x="1256337" y="1192644"/>
                  </a:cubicBezTo>
                  <a:cubicBezTo>
                    <a:pt x="1199183" y="1196893"/>
                    <a:pt x="1153365" y="1188160"/>
                    <a:pt x="1107784" y="1180135"/>
                  </a:cubicBezTo>
                  <a:cubicBezTo>
                    <a:pt x="1077081" y="1174706"/>
                    <a:pt x="985918" y="1172346"/>
                    <a:pt x="952381" y="1171638"/>
                  </a:cubicBezTo>
                  <a:cubicBezTo>
                    <a:pt x="850590" y="1169042"/>
                    <a:pt x="852007" y="1157476"/>
                    <a:pt x="805481" y="1156296"/>
                  </a:cubicBezTo>
                  <a:cubicBezTo>
                    <a:pt x="752105" y="1154880"/>
                    <a:pt x="703690" y="1161725"/>
                    <a:pt x="647480" y="1160781"/>
                  </a:cubicBezTo>
                  <a:cubicBezTo>
                    <a:pt x="537659" y="1159129"/>
                    <a:pt x="450038" y="1152992"/>
                    <a:pt x="343052" y="1160781"/>
                  </a:cubicBezTo>
                  <a:cubicBezTo>
                    <a:pt x="317781" y="1162669"/>
                    <a:pt x="295817" y="1168570"/>
                    <a:pt x="272199" y="1170222"/>
                  </a:cubicBezTo>
                  <a:cubicBezTo>
                    <a:pt x="245039" y="1172346"/>
                    <a:pt x="217879" y="1171166"/>
                    <a:pt x="190719" y="1170694"/>
                  </a:cubicBezTo>
                  <a:cubicBezTo>
                    <a:pt x="134037" y="1169750"/>
                    <a:pt x="88692" y="1168806"/>
                    <a:pt x="36497" y="1166445"/>
                  </a:cubicBezTo>
                  <a:cubicBezTo>
                    <a:pt x="36733" y="1139774"/>
                    <a:pt x="37206" y="1111923"/>
                    <a:pt x="42165" y="1092569"/>
                  </a:cubicBezTo>
                  <a:lnTo>
                    <a:pt x="72160" y="742777"/>
                  </a:lnTo>
                  <a:cubicBezTo>
                    <a:pt x="78064" y="698168"/>
                    <a:pt x="75466" y="637981"/>
                    <a:pt x="79009" y="593608"/>
                  </a:cubicBezTo>
                  <a:cubicBezTo>
                    <a:pt x="86094" y="499197"/>
                    <a:pt x="93888" y="407147"/>
                    <a:pt x="100028" y="309431"/>
                  </a:cubicBezTo>
                  <a:cubicBezTo>
                    <a:pt x="103807" y="246412"/>
                    <a:pt x="109948" y="161678"/>
                    <a:pt x="122465" y="102436"/>
                  </a:cubicBezTo>
                  <a:cubicBezTo>
                    <a:pt x="130022" y="67504"/>
                    <a:pt x="118922" y="81665"/>
                    <a:pt x="122465" y="63963"/>
                  </a:cubicBezTo>
                  <a:cubicBezTo>
                    <a:pt x="127897" y="37292"/>
                    <a:pt x="121992" y="60659"/>
                    <a:pt x="130731" y="50510"/>
                  </a:cubicBezTo>
                  <a:cubicBezTo>
                    <a:pt x="166629" y="163567"/>
                    <a:pt x="103098" y="443495"/>
                    <a:pt x="119867" y="467805"/>
                  </a:cubicBezTo>
                  <a:cubicBezTo>
                    <a:pt x="135454" y="448215"/>
                    <a:pt x="132856" y="303059"/>
                    <a:pt x="139469" y="266238"/>
                  </a:cubicBezTo>
                  <a:cubicBezTo>
                    <a:pt x="150097" y="208884"/>
                    <a:pt x="157419" y="114945"/>
                    <a:pt x="156001" y="53578"/>
                  </a:cubicBezTo>
                  <a:cubicBezTo>
                    <a:pt x="231577" y="48386"/>
                    <a:pt x="305027" y="55938"/>
                    <a:pt x="393120" y="54758"/>
                  </a:cubicBezTo>
                  <a:cubicBezTo>
                    <a:pt x="402095" y="180089"/>
                    <a:pt x="373518" y="356873"/>
                    <a:pt x="374935" y="387556"/>
                  </a:cubicBezTo>
                  <a:cubicBezTo>
                    <a:pt x="376352" y="420364"/>
                    <a:pt x="375171" y="401010"/>
                    <a:pt x="382256" y="410215"/>
                  </a:cubicBezTo>
                  <a:lnTo>
                    <a:pt x="403748" y="76709"/>
                  </a:lnTo>
                  <a:cubicBezTo>
                    <a:pt x="408472" y="43193"/>
                    <a:pt x="402567" y="69628"/>
                    <a:pt x="415321" y="58299"/>
                  </a:cubicBezTo>
                  <a:cubicBezTo>
                    <a:pt x="420281" y="122970"/>
                    <a:pt x="412487" y="198735"/>
                    <a:pt x="407763" y="261990"/>
                  </a:cubicBezTo>
                  <a:cubicBezTo>
                    <a:pt x="396191" y="413283"/>
                    <a:pt x="396427" y="595968"/>
                    <a:pt x="387452" y="756939"/>
                  </a:cubicBezTo>
                  <a:cubicBezTo>
                    <a:pt x="384146" y="819486"/>
                    <a:pt x="396427" y="817125"/>
                    <a:pt x="348720" y="811933"/>
                  </a:cubicBezTo>
                  <a:lnTo>
                    <a:pt x="352498" y="834591"/>
                  </a:lnTo>
                  <a:cubicBezTo>
                    <a:pt x="385799" y="845921"/>
                    <a:pt x="336911" y="828455"/>
                    <a:pt x="395010" y="841200"/>
                  </a:cubicBezTo>
                  <a:lnTo>
                    <a:pt x="929000" y="834591"/>
                  </a:lnTo>
                  <a:cubicBezTo>
                    <a:pt x="1021108" y="846393"/>
                    <a:pt x="1168481" y="837424"/>
                    <a:pt x="1203434" y="842380"/>
                  </a:cubicBezTo>
                  <a:cubicBezTo>
                    <a:pt x="1240278" y="847573"/>
                    <a:pt x="1246418" y="851349"/>
                    <a:pt x="1249961" y="822318"/>
                  </a:cubicBezTo>
                  <a:lnTo>
                    <a:pt x="1034570" y="825858"/>
                  </a:lnTo>
                  <a:cubicBezTo>
                    <a:pt x="973637" y="829871"/>
                    <a:pt x="894518" y="817361"/>
                    <a:pt x="826973" y="819250"/>
                  </a:cubicBezTo>
                  <a:cubicBezTo>
                    <a:pt x="787295" y="820430"/>
                    <a:pt x="759191" y="812877"/>
                    <a:pt x="723764" y="813113"/>
                  </a:cubicBezTo>
                  <a:cubicBezTo>
                    <a:pt x="702745" y="813113"/>
                    <a:pt x="694479" y="816417"/>
                    <a:pt x="674876" y="817361"/>
                  </a:cubicBezTo>
                  <a:cubicBezTo>
                    <a:pt x="649133" y="818778"/>
                    <a:pt x="642521" y="814529"/>
                    <a:pt x="620320" y="813349"/>
                  </a:cubicBezTo>
                  <a:cubicBezTo>
                    <a:pt x="584422" y="811461"/>
                    <a:pt x="551830" y="820666"/>
                    <a:pt x="511208" y="820194"/>
                  </a:cubicBezTo>
                  <a:cubicBezTo>
                    <a:pt x="478379" y="819722"/>
                    <a:pt x="447204" y="823498"/>
                    <a:pt x="415085" y="820902"/>
                  </a:cubicBezTo>
                  <a:cubicBezTo>
                    <a:pt x="405874" y="699112"/>
                    <a:pt x="414376" y="545930"/>
                    <a:pt x="426421" y="434526"/>
                  </a:cubicBezTo>
                  <a:cubicBezTo>
                    <a:pt x="429727" y="402662"/>
                    <a:pt x="428783" y="312028"/>
                    <a:pt x="435632" y="241456"/>
                  </a:cubicBezTo>
                  <a:cubicBezTo>
                    <a:pt x="438466" y="212424"/>
                    <a:pt x="438938" y="179617"/>
                    <a:pt x="441064" y="148225"/>
                  </a:cubicBezTo>
                  <a:cubicBezTo>
                    <a:pt x="443189" y="118958"/>
                    <a:pt x="455470" y="88510"/>
                    <a:pt x="439647" y="66796"/>
                  </a:cubicBezTo>
                  <a:lnTo>
                    <a:pt x="461375" y="55466"/>
                  </a:lnTo>
                  <a:lnTo>
                    <a:pt x="449566" y="31156"/>
                  </a:lnTo>
                  <a:cubicBezTo>
                    <a:pt x="394301" y="24311"/>
                    <a:pt x="429491" y="25491"/>
                    <a:pt x="402804" y="13454"/>
                  </a:cubicBezTo>
                  <a:lnTo>
                    <a:pt x="388869" y="29503"/>
                  </a:lnTo>
                  <a:lnTo>
                    <a:pt x="136163" y="30920"/>
                  </a:lnTo>
                  <a:lnTo>
                    <a:pt x="121756" y="0"/>
                  </a:lnTo>
                  <a:cubicBezTo>
                    <a:pt x="117033" y="16286"/>
                    <a:pt x="108294" y="17466"/>
                    <a:pt x="94596" y="28559"/>
                  </a:cubicBezTo>
                  <a:cubicBezTo>
                    <a:pt x="87039" y="106684"/>
                    <a:pt x="87275" y="62075"/>
                    <a:pt x="82787" y="94175"/>
                  </a:cubicBezTo>
                  <a:cubicBezTo>
                    <a:pt x="74049" y="154126"/>
                    <a:pt x="82079" y="166399"/>
                    <a:pt x="65547" y="240039"/>
                  </a:cubicBezTo>
                  <a:cubicBezTo>
                    <a:pt x="60351" y="263878"/>
                    <a:pt x="61059" y="289605"/>
                    <a:pt x="59642" y="316748"/>
                  </a:cubicBezTo>
                  <a:cubicBezTo>
                    <a:pt x="57517" y="361829"/>
                    <a:pt x="49487" y="411159"/>
                    <a:pt x="45708" y="457892"/>
                  </a:cubicBezTo>
                  <a:cubicBezTo>
                    <a:pt x="34372" y="594080"/>
                    <a:pt x="32246" y="777473"/>
                    <a:pt x="13588" y="910592"/>
                  </a:cubicBezTo>
                  <a:cubicBezTo>
                    <a:pt x="6739" y="958270"/>
                    <a:pt x="6739" y="1009959"/>
                    <a:pt x="3197" y="1056693"/>
                  </a:cubicBezTo>
                  <a:cubicBezTo>
                    <a:pt x="-818" y="1108855"/>
                    <a:pt x="-6250" y="1164557"/>
                    <a:pt x="23272" y="1195477"/>
                  </a:cubicBezTo>
                  <a:cubicBezTo>
                    <a:pt x="40276" y="1187216"/>
                    <a:pt x="27759" y="1186744"/>
                    <a:pt x="48778" y="1183911"/>
                  </a:cubicBezTo>
                  <a:cubicBezTo>
                    <a:pt x="77355" y="1180135"/>
                    <a:pt x="190955" y="1204918"/>
                    <a:pt x="329826" y="1178483"/>
                  </a:cubicBezTo>
                  <a:cubicBezTo>
                    <a:pt x="397135" y="1165737"/>
                    <a:pt x="583005" y="1175414"/>
                    <a:pt x="659525" y="1178011"/>
                  </a:cubicBezTo>
                  <a:cubicBezTo>
                    <a:pt x="773125" y="1182023"/>
                    <a:pt x="734156" y="1161253"/>
                    <a:pt x="881293" y="1186508"/>
                  </a:cubicBezTo>
                  <a:cubicBezTo>
                    <a:pt x="926638" y="1194297"/>
                    <a:pt x="1035514" y="1189104"/>
                    <a:pt x="1119356" y="1203266"/>
                  </a:cubicBezTo>
                  <a:cubicBezTo>
                    <a:pt x="1141321" y="1206806"/>
                    <a:pt x="1167772" y="1211527"/>
                    <a:pt x="1191626" y="1212707"/>
                  </a:cubicBezTo>
                  <a:cubicBezTo>
                    <a:pt x="1262714" y="1216483"/>
                    <a:pt x="1239805" y="1215067"/>
                    <a:pt x="1262242" y="1228284"/>
                  </a:cubicBezTo>
                  <a:cubicBezTo>
                    <a:pt x="1274759" y="1216483"/>
                    <a:pt x="1277121" y="1222620"/>
                    <a:pt x="1284678" y="1208222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23" name="Forma libre 322">
              <a:extLst>
                <a:ext uri="{FF2B5EF4-FFF2-40B4-BE49-F238E27FC236}">
                  <a16:creationId xmlns:a16="http://schemas.microsoft.com/office/drawing/2014/main" id="{1601E28B-4773-A846-84A2-C985ACAAACAF}"/>
                </a:ext>
              </a:extLst>
            </p:cNvPr>
            <p:cNvSpPr/>
            <p:nvPr/>
          </p:nvSpPr>
          <p:spPr>
            <a:xfrm>
              <a:off x="2651057" y="5439241"/>
              <a:ext cx="811363" cy="296213"/>
            </a:xfrm>
            <a:custGeom>
              <a:avLst/>
              <a:gdLst>
                <a:gd name="connsiteX0" fmla="*/ 784203 w 811363"/>
                <a:gd name="connsiteY0" fmla="*/ 71516 h 296213"/>
                <a:gd name="connsiteX1" fmla="*/ 788218 w 811363"/>
                <a:gd name="connsiteY1" fmla="*/ 231542 h 296213"/>
                <a:gd name="connsiteX2" fmla="*/ 811363 w 811363"/>
                <a:gd name="connsiteY2" fmla="*/ 213840 h 296213"/>
                <a:gd name="connsiteX3" fmla="*/ 790108 w 811363"/>
                <a:gd name="connsiteY3" fmla="*/ 0 h 296213"/>
                <a:gd name="connsiteX4" fmla="*/ 686427 w 811363"/>
                <a:gd name="connsiteY4" fmla="*/ 24075 h 296213"/>
                <a:gd name="connsiteX5" fmla="*/ 653127 w 811363"/>
                <a:gd name="connsiteY5" fmla="*/ 33988 h 296213"/>
                <a:gd name="connsiteX6" fmla="*/ 777118 w 811363"/>
                <a:gd name="connsiteY6" fmla="*/ 35640 h 296213"/>
                <a:gd name="connsiteX7" fmla="*/ 725632 w 811363"/>
                <a:gd name="connsiteY7" fmla="*/ 89218 h 296213"/>
                <a:gd name="connsiteX8" fmla="*/ 621479 w 811363"/>
                <a:gd name="connsiteY8" fmla="*/ 202511 h 296213"/>
                <a:gd name="connsiteX9" fmla="*/ 588179 w 811363"/>
                <a:gd name="connsiteY9" fmla="*/ 250897 h 296213"/>
                <a:gd name="connsiteX10" fmla="*/ 569049 w 811363"/>
                <a:gd name="connsiteY10" fmla="*/ 261754 h 296213"/>
                <a:gd name="connsiteX11" fmla="*/ 508588 w 811363"/>
                <a:gd name="connsiteY11" fmla="*/ 205816 h 296213"/>
                <a:gd name="connsiteX12" fmla="*/ 474579 w 811363"/>
                <a:gd name="connsiteY12" fmla="*/ 179853 h 296213"/>
                <a:gd name="connsiteX13" fmla="*/ 380345 w 811363"/>
                <a:gd name="connsiteY13" fmla="*/ 94883 h 296213"/>
                <a:gd name="connsiteX14" fmla="*/ 340196 w 811363"/>
                <a:gd name="connsiteY14" fmla="*/ 74821 h 296213"/>
                <a:gd name="connsiteX15" fmla="*/ 318704 w 811363"/>
                <a:gd name="connsiteY15" fmla="*/ 37292 h 296213"/>
                <a:gd name="connsiteX16" fmla="*/ 147478 w 811363"/>
                <a:gd name="connsiteY16" fmla="*/ 147517 h 296213"/>
                <a:gd name="connsiteX17" fmla="*/ 68359 w 811363"/>
                <a:gd name="connsiteY17" fmla="*/ 209828 h 296213"/>
                <a:gd name="connsiteX18" fmla="*/ 813 w 811363"/>
                <a:gd name="connsiteY18" fmla="*/ 283232 h 296213"/>
                <a:gd name="connsiteX19" fmla="*/ 52772 w 811363"/>
                <a:gd name="connsiteY19" fmla="*/ 248300 h 296213"/>
                <a:gd name="connsiteX20" fmla="*/ 142518 w 811363"/>
                <a:gd name="connsiteY20" fmla="*/ 174896 h 296213"/>
                <a:gd name="connsiteX21" fmla="*/ 297212 w 811363"/>
                <a:gd name="connsiteY21" fmla="*/ 73168 h 296213"/>
                <a:gd name="connsiteX22" fmla="*/ 405380 w 811363"/>
                <a:gd name="connsiteY22" fmla="*/ 151057 h 296213"/>
                <a:gd name="connsiteX23" fmla="*/ 469619 w 811363"/>
                <a:gd name="connsiteY23" fmla="*/ 211244 h 296213"/>
                <a:gd name="connsiteX24" fmla="*/ 540472 w 811363"/>
                <a:gd name="connsiteY24" fmla="*/ 265766 h 296213"/>
                <a:gd name="connsiteX25" fmla="*/ 574481 w 811363"/>
                <a:gd name="connsiteY25" fmla="*/ 296214 h 296213"/>
                <a:gd name="connsiteX26" fmla="*/ 647459 w 811363"/>
                <a:gd name="connsiteY26" fmla="*/ 212896 h 296213"/>
                <a:gd name="connsiteX27" fmla="*/ 701779 w 811363"/>
                <a:gd name="connsiteY27" fmla="*/ 158374 h 296213"/>
                <a:gd name="connsiteX28" fmla="*/ 721145 w 811363"/>
                <a:gd name="connsiteY28" fmla="*/ 123206 h 296213"/>
                <a:gd name="connsiteX29" fmla="*/ 784203 w 811363"/>
                <a:gd name="connsiteY29" fmla="*/ 71516 h 296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811363" h="296213">
                  <a:moveTo>
                    <a:pt x="784203" y="71516"/>
                  </a:moveTo>
                  <a:lnTo>
                    <a:pt x="788218" y="231542"/>
                  </a:lnTo>
                  <a:cubicBezTo>
                    <a:pt x="802153" y="225642"/>
                    <a:pt x="799555" y="223282"/>
                    <a:pt x="811363" y="213840"/>
                  </a:cubicBezTo>
                  <a:cubicBezTo>
                    <a:pt x="800736" y="153182"/>
                    <a:pt x="822227" y="45081"/>
                    <a:pt x="790108" y="0"/>
                  </a:cubicBezTo>
                  <a:cubicBezTo>
                    <a:pt x="758224" y="1180"/>
                    <a:pt x="717602" y="19354"/>
                    <a:pt x="686427" y="24075"/>
                  </a:cubicBezTo>
                  <a:cubicBezTo>
                    <a:pt x="668950" y="26671"/>
                    <a:pt x="659976" y="21951"/>
                    <a:pt x="653127" y="33988"/>
                  </a:cubicBezTo>
                  <a:cubicBezTo>
                    <a:pt x="625730" y="81429"/>
                    <a:pt x="713351" y="33280"/>
                    <a:pt x="777118" y="35640"/>
                  </a:cubicBezTo>
                  <a:cubicBezTo>
                    <a:pt x="770741" y="59951"/>
                    <a:pt x="761531" y="49566"/>
                    <a:pt x="725632" y="89218"/>
                  </a:cubicBezTo>
                  <a:cubicBezTo>
                    <a:pt x="668242" y="152945"/>
                    <a:pt x="693985" y="135479"/>
                    <a:pt x="621479" y="202511"/>
                  </a:cubicBezTo>
                  <a:cubicBezTo>
                    <a:pt x="595264" y="226822"/>
                    <a:pt x="619590" y="227294"/>
                    <a:pt x="588179" y="250897"/>
                  </a:cubicBezTo>
                  <a:cubicBezTo>
                    <a:pt x="575662" y="260338"/>
                    <a:pt x="583219" y="255853"/>
                    <a:pt x="569049" y="261754"/>
                  </a:cubicBezTo>
                  <a:cubicBezTo>
                    <a:pt x="533623" y="239095"/>
                    <a:pt x="536220" y="223282"/>
                    <a:pt x="508588" y="205816"/>
                  </a:cubicBezTo>
                  <a:cubicBezTo>
                    <a:pt x="484971" y="190946"/>
                    <a:pt x="492056" y="196610"/>
                    <a:pt x="474579" y="179853"/>
                  </a:cubicBezTo>
                  <a:lnTo>
                    <a:pt x="380345" y="94883"/>
                  </a:lnTo>
                  <a:cubicBezTo>
                    <a:pt x="367828" y="88982"/>
                    <a:pt x="364286" y="94411"/>
                    <a:pt x="340196" y="74821"/>
                  </a:cubicBezTo>
                  <a:cubicBezTo>
                    <a:pt x="323427" y="61131"/>
                    <a:pt x="325553" y="58771"/>
                    <a:pt x="318704" y="37292"/>
                  </a:cubicBezTo>
                  <a:cubicBezTo>
                    <a:pt x="279499" y="43665"/>
                    <a:pt x="182904" y="121318"/>
                    <a:pt x="147478" y="147517"/>
                  </a:cubicBezTo>
                  <a:lnTo>
                    <a:pt x="68359" y="209828"/>
                  </a:lnTo>
                  <a:cubicBezTo>
                    <a:pt x="28918" y="244524"/>
                    <a:pt x="-5800" y="246648"/>
                    <a:pt x="813" y="283232"/>
                  </a:cubicBezTo>
                  <a:lnTo>
                    <a:pt x="52772" y="248300"/>
                  </a:lnTo>
                  <a:cubicBezTo>
                    <a:pt x="106147" y="208412"/>
                    <a:pt x="101660" y="201567"/>
                    <a:pt x="142518" y="174896"/>
                  </a:cubicBezTo>
                  <a:cubicBezTo>
                    <a:pt x="168261" y="158138"/>
                    <a:pt x="277137" y="74821"/>
                    <a:pt x="297212" y="73168"/>
                  </a:cubicBezTo>
                  <a:cubicBezTo>
                    <a:pt x="315634" y="71516"/>
                    <a:pt x="387431" y="134063"/>
                    <a:pt x="405380" y="151057"/>
                  </a:cubicBezTo>
                  <a:cubicBezTo>
                    <a:pt x="424982" y="169703"/>
                    <a:pt x="439389" y="197791"/>
                    <a:pt x="469619" y="211244"/>
                  </a:cubicBezTo>
                  <a:cubicBezTo>
                    <a:pt x="506935" y="227766"/>
                    <a:pt x="505754" y="231779"/>
                    <a:pt x="540472" y="265766"/>
                  </a:cubicBezTo>
                  <a:cubicBezTo>
                    <a:pt x="556059" y="281108"/>
                    <a:pt x="554170" y="289605"/>
                    <a:pt x="574481" y="296214"/>
                  </a:cubicBezTo>
                  <a:lnTo>
                    <a:pt x="647459" y="212896"/>
                  </a:lnTo>
                  <a:cubicBezTo>
                    <a:pt x="663046" y="194014"/>
                    <a:pt x="695638" y="170884"/>
                    <a:pt x="701779" y="158374"/>
                  </a:cubicBezTo>
                  <a:cubicBezTo>
                    <a:pt x="714768" y="130995"/>
                    <a:pt x="698708" y="149169"/>
                    <a:pt x="721145" y="123206"/>
                  </a:cubicBezTo>
                  <a:cubicBezTo>
                    <a:pt x="741220" y="100075"/>
                    <a:pt x="752084" y="81429"/>
                    <a:pt x="784203" y="71516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24" name="Forma libre 323">
              <a:extLst>
                <a:ext uri="{FF2B5EF4-FFF2-40B4-BE49-F238E27FC236}">
                  <a16:creationId xmlns:a16="http://schemas.microsoft.com/office/drawing/2014/main" id="{9BFFA1FF-BD6B-8C4B-84DE-7A38EDE57C6D}"/>
                </a:ext>
              </a:extLst>
            </p:cNvPr>
            <p:cNvSpPr/>
            <p:nvPr/>
          </p:nvSpPr>
          <p:spPr>
            <a:xfrm>
              <a:off x="2996748" y="5679065"/>
              <a:ext cx="227136" cy="367611"/>
            </a:xfrm>
            <a:custGeom>
              <a:avLst/>
              <a:gdLst>
                <a:gd name="connsiteX0" fmla="*/ 201157 w 227136"/>
                <a:gd name="connsiteY0" fmla="*/ 198715 h 367611"/>
                <a:gd name="connsiteX1" fmla="*/ 202574 w 227136"/>
                <a:gd name="connsiteY1" fmla="*/ 318853 h 367611"/>
                <a:gd name="connsiteX2" fmla="*/ 103617 w 227136"/>
                <a:gd name="connsiteY2" fmla="*/ 337499 h 367611"/>
                <a:gd name="connsiteX3" fmla="*/ 54493 w 227136"/>
                <a:gd name="connsiteY3" fmla="*/ 336319 h 367611"/>
                <a:gd name="connsiteX4" fmla="*/ 29931 w 227136"/>
                <a:gd name="connsiteY4" fmla="*/ 307995 h 367611"/>
                <a:gd name="connsiteX5" fmla="*/ 33001 w 227136"/>
                <a:gd name="connsiteY5" fmla="*/ 73149 h 367611"/>
                <a:gd name="connsiteX6" fmla="*/ 126054 w 227136"/>
                <a:gd name="connsiteY6" fmla="*/ 89434 h 367611"/>
                <a:gd name="connsiteX7" fmla="*/ 166912 w 227136"/>
                <a:gd name="connsiteY7" fmla="*/ 107845 h 367611"/>
                <a:gd name="connsiteX8" fmla="*/ 201157 w 227136"/>
                <a:gd name="connsiteY8" fmla="*/ 198715 h 367611"/>
                <a:gd name="connsiteX9" fmla="*/ 227136 w 227136"/>
                <a:gd name="connsiteY9" fmla="*/ 361810 h 367611"/>
                <a:gd name="connsiteX10" fmla="*/ 214383 w 227136"/>
                <a:gd name="connsiteY10" fmla="*/ 167795 h 367611"/>
                <a:gd name="connsiteX11" fmla="*/ 216036 w 227136"/>
                <a:gd name="connsiteY11" fmla="*/ 106192 h 367611"/>
                <a:gd name="connsiteX12" fmla="*/ 56855 w 227136"/>
                <a:gd name="connsiteY12" fmla="*/ 16974 h 367611"/>
                <a:gd name="connsiteX13" fmla="*/ 3243 w 227136"/>
                <a:gd name="connsiteY13" fmla="*/ 452 h 367611"/>
                <a:gd name="connsiteX14" fmla="*/ 12218 w 227136"/>
                <a:gd name="connsiteY14" fmla="*/ 188330 h 367611"/>
                <a:gd name="connsiteX15" fmla="*/ 12454 w 227136"/>
                <a:gd name="connsiteY15" fmla="*/ 269287 h 367611"/>
                <a:gd name="connsiteX16" fmla="*/ 124164 w 227136"/>
                <a:gd name="connsiteY16" fmla="*/ 363934 h 367611"/>
                <a:gd name="connsiteX17" fmla="*/ 227136 w 227136"/>
                <a:gd name="connsiteY17" fmla="*/ 361810 h 367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7136" h="367611">
                  <a:moveTo>
                    <a:pt x="201157" y="198715"/>
                  </a:moveTo>
                  <a:cubicBezTo>
                    <a:pt x="202810" y="211932"/>
                    <a:pt x="204227" y="307051"/>
                    <a:pt x="202574" y="318853"/>
                  </a:cubicBezTo>
                  <a:cubicBezTo>
                    <a:pt x="198087" y="350008"/>
                    <a:pt x="190765" y="338443"/>
                    <a:pt x="103617" y="337499"/>
                  </a:cubicBezTo>
                  <a:cubicBezTo>
                    <a:pt x="72678" y="337263"/>
                    <a:pt x="80000" y="330418"/>
                    <a:pt x="54493" y="336319"/>
                  </a:cubicBezTo>
                  <a:cubicBezTo>
                    <a:pt x="32529" y="341275"/>
                    <a:pt x="33001" y="342927"/>
                    <a:pt x="29931" y="307995"/>
                  </a:cubicBezTo>
                  <a:cubicBezTo>
                    <a:pt x="22373" y="215945"/>
                    <a:pt x="32056" y="156702"/>
                    <a:pt x="33001" y="73149"/>
                  </a:cubicBezTo>
                  <a:cubicBezTo>
                    <a:pt x="33709" y="12962"/>
                    <a:pt x="51895" y="39633"/>
                    <a:pt x="126054" y="89434"/>
                  </a:cubicBezTo>
                  <a:cubicBezTo>
                    <a:pt x="141877" y="100292"/>
                    <a:pt x="149671" y="99820"/>
                    <a:pt x="166912" y="107845"/>
                  </a:cubicBezTo>
                  <a:cubicBezTo>
                    <a:pt x="203755" y="124838"/>
                    <a:pt x="195489" y="154342"/>
                    <a:pt x="201157" y="198715"/>
                  </a:cubicBezTo>
                  <a:close/>
                  <a:moveTo>
                    <a:pt x="227136" y="361810"/>
                  </a:moveTo>
                  <a:lnTo>
                    <a:pt x="214383" y="167795"/>
                  </a:lnTo>
                  <a:cubicBezTo>
                    <a:pt x="211785" y="138764"/>
                    <a:pt x="217217" y="132863"/>
                    <a:pt x="216036" y="106192"/>
                  </a:cubicBezTo>
                  <a:cubicBezTo>
                    <a:pt x="189821" y="83534"/>
                    <a:pt x="113536" y="64888"/>
                    <a:pt x="56855" y="16974"/>
                  </a:cubicBezTo>
                  <a:cubicBezTo>
                    <a:pt x="42684" y="5173"/>
                    <a:pt x="19539" y="-1908"/>
                    <a:pt x="3243" y="452"/>
                  </a:cubicBezTo>
                  <a:cubicBezTo>
                    <a:pt x="4660" y="101000"/>
                    <a:pt x="-9510" y="85658"/>
                    <a:pt x="12218" y="188330"/>
                  </a:cubicBezTo>
                  <a:lnTo>
                    <a:pt x="12454" y="269287"/>
                  </a:lnTo>
                  <a:cubicBezTo>
                    <a:pt x="11273" y="366766"/>
                    <a:pt x="-27460" y="374083"/>
                    <a:pt x="124164" y="363934"/>
                  </a:cubicBezTo>
                  <a:cubicBezTo>
                    <a:pt x="154867" y="362046"/>
                    <a:pt x="206117" y="374555"/>
                    <a:pt x="227136" y="361810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25" name="Forma libre 324">
              <a:extLst>
                <a:ext uri="{FF2B5EF4-FFF2-40B4-BE49-F238E27FC236}">
                  <a16:creationId xmlns:a16="http://schemas.microsoft.com/office/drawing/2014/main" id="{A39B62F1-7C66-9947-A095-3046A4EC3CD5}"/>
                </a:ext>
              </a:extLst>
            </p:cNvPr>
            <p:cNvSpPr/>
            <p:nvPr/>
          </p:nvSpPr>
          <p:spPr>
            <a:xfrm>
              <a:off x="2686588" y="5624522"/>
              <a:ext cx="243828" cy="416587"/>
            </a:xfrm>
            <a:custGeom>
              <a:avLst/>
              <a:gdLst>
                <a:gd name="connsiteX0" fmla="*/ 21256 w 243828"/>
                <a:gd name="connsiteY0" fmla="*/ 389917 h 416587"/>
                <a:gd name="connsiteX1" fmla="*/ 27160 w 243828"/>
                <a:gd name="connsiteY1" fmla="*/ 225878 h 416587"/>
                <a:gd name="connsiteX2" fmla="*/ 37788 w 243828"/>
                <a:gd name="connsiteY2" fmla="*/ 153890 h 416587"/>
                <a:gd name="connsiteX3" fmla="*/ 65184 w 243828"/>
                <a:gd name="connsiteY3" fmla="*/ 138312 h 416587"/>
                <a:gd name="connsiteX4" fmla="*/ 183271 w 243828"/>
                <a:gd name="connsiteY4" fmla="*/ 60423 h 416587"/>
                <a:gd name="connsiteX5" fmla="*/ 223893 w 243828"/>
                <a:gd name="connsiteY5" fmla="*/ 39889 h 416587"/>
                <a:gd name="connsiteX6" fmla="*/ 214682 w 243828"/>
                <a:gd name="connsiteY6" fmla="*/ 379767 h 416587"/>
                <a:gd name="connsiteX7" fmla="*/ 21256 w 243828"/>
                <a:gd name="connsiteY7" fmla="*/ 389917 h 416587"/>
                <a:gd name="connsiteX8" fmla="*/ 229089 w 243828"/>
                <a:gd name="connsiteY8" fmla="*/ 403370 h 416587"/>
                <a:gd name="connsiteX9" fmla="*/ 242315 w 243828"/>
                <a:gd name="connsiteY9" fmla="*/ 388972 h 416587"/>
                <a:gd name="connsiteX10" fmla="*/ 233813 w 243828"/>
                <a:gd name="connsiteY10" fmla="*/ 291257 h 416587"/>
                <a:gd name="connsiteX11" fmla="*/ 241842 w 243828"/>
                <a:gd name="connsiteY11" fmla="*/ 250897 h 416587"/>
                <a:gd name="connsiteX12" fmla="*/ 243260 w 243828"/>
                <a:gd name="connsiteY12" fmla="*/ 144921 h 416587"/>
                <a:gd name="connsiteX13" fmla="*/ 236410 w 243828"/>
                <a:gd name="connsiteY13" fmla="*/ 99367 h 416587"/>
                <a:gd name="connsiteX14" fmla="*/ 227672 w 243828"/>
                <a:gd name="connsiteY14" fmla="*/ 0 h 416587"/>
                <a:gd name="connsiteX15" fmla="*/ 216336 w 243828"/>
                <a:gd name="connsiteY15" fmla="*/ 7317 h 416587"/>
                <a:gd name="connsiteX16" fmla="*/ 203110 w 243828"/>
                <a:gd name="connsiteY16" fmla="*/ 15578 h 416587"/>
                <a:gd name="connsiteX17" fmla="*/ 179965 w 243828"/>
                <a:gd name="connsiteY17" fmla="*/ 40833 h 416587"/>
                <a:gd name="connsiteX18" fmla="*/ 120685 w 243828"/>
                <a:gd name="connsiteY18" fmla="*/ 79777 h 416587"/>
                <a:gd name="connsiteX19" fmla="*/ 62350 w 243828"/>
                <a:gd name="connsiteY19" fmla="*/ 119666 h 416587"/>
                <a:gd name="connsiteX20" fmla="*/ 472 w 243828"/>
                <a:gd name="connsiteY20" fmla="*/ 155306 h 416587"/>
                <a:gd name="connsiteX21" fmla="*/ 0 w 243828"/>
                <a:gd name="connsiteY21" fmla="*/ 323829 h 416587"/>
                <a:gd name="connsiteX22" fmla="*/ 6849 w 243828"/>
                <a:gd name="connsiteY22" fmla="*/ 356637 h 416587"/>
                <a:gd name="connsiteX23" fmla="*/ 5668 w 243828"/>
                <a:gd name="connsiteY23" fmla="*/ 416588 h 416587"/>
                <a:gd name="connsiteX24" fmla="*/ 77465 w 243828"/>
                <a:gd name="connsiteY24" fmla="*/ 410215 h 416587"/>
                <a:gd name="connsiteX25" fmla="*/ 110530 w 243828"/>
                <a:gd name="connsiteY25" fmla="*/ 405494 h 416587"/>
                <a:gd name="connsiteX26" fmla="*/ 141941 w 243828"/>
                <a:gd name="connsiteY26" fmla="*/ 414463 h 416587"/>
                <a:gd name="connsiteX27" fmla="*/ 229089 w 243828"/>
                <a:gd name="connsiteY27" fmla="*/ 403370 h 416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3828" h="416587">
                  <a:moveTo>
                    <a:pt x="21256" y="389917"/>
                  </a:moveTo>
                  <a:cubicBezTo>
                    <a:pt x="16532" y="265058"/>
                    <a:pt x="26452" y="291257"/>
                    <a:pt x="27160" y="225878"/>
                  </a:cubicBezTo>
                  <a:cubicBezTo>
                    <a:pt x="27396" y="177492"/>
                    <a:pt x="-5668" y="185517"/>
                    <a:pt x="37788" y="153890"/>
                  </a:cubicBezTo>
                  <a:cubicBezTo>
                    <a:pt x="47471" y="146809"/>
                    <a:pt x="54792" y="142796"/>
                    <a:pt x="65184" y="138312"/>
                  </a:cubicBezTo>
                  <a:lnTo>
                    <a:pt x="183271" y="60423"/>
                  </a:lnTo>
                  <a:cubicBezTo>
                    <a:pt x="203582" y="41777"/>
                    <a:pt x="205235" y="41541"/>
                    <a:pt x="223893" y="39889"/>
                  </a:cubicBezTo>
                  <a:cubicBezTo>
                    <a:pt x="226727" y="156958"/>
                    <a:pt x="220823" y="266711"/>
                    <a:pt x="214682" y="379767"/>
                  </a:cubicBezTo>
                  <a:lnTo>
                    <a:pt x="21256" y="389917"/>
                  </a:lnTo>
                  <a:close/>
                  <a:moveTo>
                    <a:pt x="229089" y="403370"/>
                  </a:moveTo>
                  <a:cubicBezTo>
                    <a:pt x="236174" y="395109"/>
                    <a:pt x="232632" y="397705"/>
                    <a:pt x="242315" y="388972"/>
                  </a:cubicBezTo>
                  <a:cubicBezTo>
                    <a:pt x="240189" y="360649"/>
                    <a:pt x="225783" y="325481"/>
                    <a:pt x="233813" y="291257"/>
                  </a:cubicBezTo>
                  <a:cubicBezTo>
                    <a:pt x="240189" y="263878"/>
                    <a:pt x="247038" y="291257"/>
                    <a:pt x="241842" y="250897"/>
                  </a:cubicBezTo>
                  <a:cubicBezTo>
                    <a:pt x="234049" y="187641"/>
                    <a:pt x="246566" y="173716"/>
                    <a:pt x="243260" y="144921"/>
                  </a:cubicBezTo>
                  <a:cubicBezTo>
                    <a:pt x="240425" y="119430"/>
                    <a:pt x="232395" y="139020"/>
                    <a:pt x="236410" y="99367"/>
                  </a:cubicBezTo>
                  <a:cubicBezTo>
                    <a:pt x="240662" y="60659"/>
                    <a:pt x="243968" y="26435"/>
                    <a:pt x="227672" y="0"/>
                  </a:cubicBezTo>
                  <a:cubicBezTo>
                    <a:pt x="213974" y="6845"/>
                    <a:pt x="230742" y="-1888"/>
                    <a:pt x="216336" y="7317"/>
                  </a:cubicBezTo>
                  <a:cubicBezTo>
                    <a:pt x="211848" y="10385"/>
                    <a:pt x="209014" y="11565"/>
                    <a:pt x="203110" y="15578"/>
                  </a:cubicBezTo>
                  <a:cubicBezTo>
                    <a:pt x="188231" y="25963"/>
                    <a:pt x="192010" y="26671"/>
                    <a:pt x="179965" y="40833"/>
                  </a:cubicBezTo>
                  <a:cubicBezTo>
                    <a:pt x="169101" y="53106"/>
                    <a:pt x="137926" y="66560"/>
                    <a:pt x="120685" y="79777"/>
                  </a:cubicBezTo>
                  <a:cubicBezTo>
                    <a:pt x="100374" y="95591"/>
                    <a:pt x="84787" y="106212"/>
                    <a:pt x="62350" y="119666"/>
                  </a:cubicBezTo>
                  <a:lnTo>
                    <a:pt x="472" y="155306"/>
                  </a:lnTo>
                  <a:lnTo>
                    <a:pt x="0" y="323829"/>
                  </a:lnTo>
                  <a:cubicBezTo>
                    <a:pt x="2126" y="349084"/>
                    <a:pt x="4960" y="331146"/>
                    <a:pt x="6849" y="356637"/>
                  </a:cubicBezTo>
                  <a:cubicBezTo>
                    <a:pt x="8738" y="384252"/>
                    <a:pt x="-709" y="385432"/>
                    <a:pt x="5668" y="416588"/>
                  </a:cubicBezTo>
                  <a:cubicBezTo>
                    <a:pt x="30230" y="416352"/>
                    <a:pt x="57863" y="413519"/>
                    <a:pt x="77465" y="410215"/>
                  </a:cubicBezTo>
                  <a:cubicBezTo>
                    <a:pt x="84787" y="409035"/>
                    <a:pt x="105806" y="405494"/>
                    <a:pt x="110530" y="405494"/>
                  </a:cubicBezTo>
                  <a:cubicBezTo>
                    <a:pt x="140996" y="404550"/>
                    <a:pt x="123047" y="407147"/>
                    <a:pt x="141941" y="414463"/>
                  </a:cubicBezTo>
                  <a:cubicBezTo>
                    <a:pt x="162016" y="394165"/>
                    <a:pt x="201220" y="395345"/>
                    <a:pt x="229089" y="403370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26" name="Forma libre 325">
              <a:extLst>
                <a:ext uri="{FF2B5EF4-FFF2-40B4-BE49-F238E27FC236}">
                  <a16:creationId xmlns:a16="http://schemas.microsoft.com/office/drawing/2014/main" id="{163F2F85-754B-9447-8F5C-67D538916BB0}"/>
                </a:ext>
              </a:extLst>
            </p:cNvPr>
            <p:cNvSpPr/>
            <p:nvPr/>
          </p:nvSpPr>
          <p:spPr>
            <a:xfrm>
              <a:off x="3269901" y="5674324"/>
              <a:ext cx="145764" cy="377440"/>
            </a:xfrm>
            <a:custGeom>
              <a:avLst/>
              <a:gdLst>
                <a:gd name="connsiteX0" fmla="*/ 118597 w 145764"/>
                <a:gd name="connsiteY0" fmla="*/ 338699 h 377440"/>
                <a:gd name="connsiteX1" fmla="*/ 69945 w 145764"/>
                <a:gd name="connsiteY1" fmla="*/ 356165 h 377440"/>
                <a:gd name="connsiteX2" fmla="*/ 24599 w 145764"/>
                <a:gd name="connsiteY2" fmla="*/ 203219 h 377440"/>
                <a:gd name="connsiteX3" fmla="*/ 55538 w 145764"/>
                <a:gd name="connsiteY3" fmla="*/ 101964 h 377440"/>
                <a:gd name="connsiteX4" fmla="*/ 124501 w 145764"/>
                <a:gd name="connsiteY4" fmla="*/ 38708 h 377440"/>
                <a:gd name="connsiteX5" fmla="*/ 118597 w 145764"/>
                <a:gd name="connsiteY5" fmla="*/ 338699 h 377440"/>
                <a:gd name="connsiteX6" fmla="*/ 143395 w 145764"/>
                <a:gd name="connsiteY6" fmla="*/ 352860 h 377440"/>
                <a:gd name="connsiteX7" fmla="*/ 143395 w 145764"/>
                <a:gd name="connsiteY7" fmla="*/ 83790 h 377440"/>
                <a:gd name="connsiteX8" fmla="*/ 133476 w 145764"/>
                <a:gd name="connsiteY8" fmla="*/ 0 h 377440"/>
                <a:gd name="connsiteX9" fmla="*/ 38298 w 145764"/>
                <a:gd name="connsiteY9" fmla="*/ 90162 h 377440"/>
                <a:gd name="connsiteX10" fmla="*/ 273 w 145764"/>
                <a:gd name="connsiteY10" fmla="*/ 117305 h 377440"/>
                <a:gd name="connsiteX11" fmla="*/ 7359 w 145764"/>
                <a:gd name="connsiteY11" fmla="*/ 236027 h 377440"/>
                <a:gd name="connsiteX12" fmla="*/ 2163 w 145764"/>
                <a:gd name="connsiteY12" fmla="*/ 361121 h 377440"/>
                <a:gd name="connsiteX13" fmla="*/ 127808 w 145764"/>
                <a:gd name="connsiteY13" fmla="*/ 363954 h 377440"/>
                <a:gd name="connsiteX14" fmla="*/ 143395 w 145764"/>
                <a:gd name="connsiteY14" fmla="*/ 352860 h 377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5764" h="377440">
                  <a:moveTo>
                    <a:pt x="118597" y="338699"/>
                  </a:moveTo>
                  <a:cubicBezTo>
                    <a:pt x="97577" y="346016"/>
                    <a:pt x="94035" y="354985"/>
                    <a:pt x="69945" y="356165"/>
                  </a:cubicBezTo>
                  <a:cubicBezTo>
                    <a:pt x="6414" y="359233"/>
                    <a:pt x="25780" y="319108"/>
                    <a:pt x="24599" y="203219"/>
                  </a:cubicBezTo>
                  <a:cubicBezTo>
                    <a:pt x="24127" y="148697"/>
                    <a:pt x="25544" y="131231"/>
                    <a:pt x="55538" y="101964"/>
                  </a:cubicBezTo>
                  <a:cubicBezTo>
                    <a:pt x="95452" y="63019"/>
                    <a:pt x="90728" y="45789"/>
                    <a:pt x="124501" y="38708"/>
                  </a:cubicBezTo>
                  <a:cubicBezTo>
                    <a:pt x="128516" y="141380"/>
                    <a:pt x="123556" y="240039"/>
                    <a:pt x="118597" y="338699"/>
                  </a:cubicBezTo>
                  <a:close/>
                  <a:moveTo>
                    <a:pt x="143395" y="352860"/>
                  </a:moveTo>
                  <a:cubicBezTo>
                    <a:pt x="149063" y="314152"/>
                    <a:pt x="142687" y="149641"/>
                    <a:pt x="143395" y="83790"/>
                  </a:cubicBezTo>
                  <a:cubicBezTo>
                    <a:pt x="143867" y="45317"/>
                    <a:pt x="152370" y="22659"/>
                    <a:pt x="133476" y="0"/>
                  </a:cubicBezTo>
                  <a:cubicBezTo>
                    <a:pt x="111984" y="1180"/>
                    <a:pt x="67111" y="58771"/>
                    <a:pt x="38298" y="90162"/>
                  </a:cubicBezTo>
                  <a:cubicBezTo>
                    <a:pt x="17750" y="112349"/>
                    <a:pt x="24836" y="103380"/>
                    <a:pt x="273" y="117305"/>
                  </a:cubicBezTo>
                  <a:cubicBezTo>
                    <a:pt x="-1616" y="147753"/>
                    <a:pt x="6886" y="196847"/>
                    <a:pt x="7359" y="236027"/>
                  </a:cubicBezTo>
                  <a:cubicBezTo>
                    <a:pt x="8303" y="319581"/>
                    <a:pt x="4761" y="304239"/>
                    <a:pt x="2163" y="361121"/>
                  </a:cubicBezTo>
                  <a:cubicBezTo>
                    <a:pt x="36172" y="385668"/>
                    <a:pt x="90964" y="379059"/>
                    <a:pt x="127808" y="363954"/>
                  </a:cubicBezTo>
                  <a:lnTo>
                    <a:pt x="143395" y="352860"/>
                  </a:ln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27" name="Forma libre 326">
              <a:extLst>
                <a:ext uri="{FF2B5EF4-FFF2-40B4-BE49-F238E27FC236}">
                  <a16:creationId xmlns:a16="http://schemas.microsoft.com/office/drawing/2014/main" id="{48EC0714-E562-EC4E-9B94-7ADB9AD3BF15}"/>
                </a:ext>
              </a:extLst>
            </p:cNvPr>
            <p:cNvSpPr/>
            <p:nvPr/>
          </p:nvSpPr>
          <p:spPr>
            <a:xfrm>
              <a:off x="3198377" y="6180311"/>
              <a:ext cx="204526" cy="187799"/>
            </a:xfrm>
            <a:custGeom>
              <a:avLst/>
              <a:gdLst>
                <a:gd name="connsiteX0" fmla="*/ 128006 w 204526"/>
                <a:gd name="connsiteY0" fmla="*/ 170230 h 187799"/>
                <a:gd name="connsiteX1" fmla="*/ 80299 w 204526"/>
                <a:gd name="connsiteY1" fmla="*/ 142143 h 187799"/>
                <a:gd name="connsiteX2" fmla="*/ 159890 w 204526"/>
                <a:gd name="connsiteY2" fmla="*/ 126801 h 187799"/>
                <a:gd name="connsiteX3" fmla="*/ 113364 w 204526"/>
                <a:gd name="connsiteY3" fmla="*/ 106975 h 187799"/>
                <a:gd name="connsiteX4" fmla="*/ 85023 w 204526"/>
                <a:gd name="connsiteY4" fmla="*/ 97298 h 187799"/>
                <a:gd name="connsiteX5" fmla="*/ 58099 w 204526"/>
                <a:gd name="connsiteY5" fmla="*/ 81720 h 187799"/>
                <a:gd name="connsiteX6" fmla="*/ 200276 w 204526"/>
                <a:gd name="connsiteY6" fmla="*/ 50801 h 187799"/>
                <a:gd name="connsiteX7" fmla="*/ 124936 w 204526"/>
                <a:gd name="connsiteY7" fmla="*/ 35459 h 187799"/>
                <a:gd name="connsiteX8" fmla="*/ 85495 w 204526"/>
                <a:gd name="connsiteY8" fmla="*/ 31682 h 187799"/>
                <a:gd name="connsiteX9" fmla="*/ 58335 w 204526"/>
                <a:gd name="connsiteY9" fmla="*/ 25074 h 187799"/>
                <a:gd name="connsiteX10" fmla="*/ 47707 w 204526"/>
                <a:gd name="connsiteY10" fmla="*/ 18229 h 187799"/>
                <a:gd name="connsiteX11" fmla="*/ 204527 w 204526"/>
                <a:gd name="connsiteY11" fmla="*/ 12564 h 187799"/>
                <a:gd name="connsiteX12" fmla="*/ 0 w 204526"/>
                <a:gd name="connsiteY12" fmla="*/ 17993 h 187799"/>
                <a:gd name="connsiteX13" fmla="*/ 32592 w 204526"/>
                <a:gd name="connsiteY13" fmla="*/ 33571 h 187799"/>
                <a:gd name="connsiteX14" fmla="*/ 76757 w 204526"/>
                <a:gd name="connsiteY14" fmla="*/ 38527 h 187799"/>
                <a:gd name="connsiteX15" fmla="*/ 159654 w 204526"/>
                <a:gd name="connsiteY15" fmla="*/ 53869 h 187799"/>
                <a:gd name="connsiteX16" fmla="*/ 119740 w 204526"/>
                <a:gd name="connsiteY16" fmla="*/ 62838 h 187799"/>
                <a:gd name="connsiteX17" fmla="*/ 4960 w 204526"/>
                <a:gd name="connsiteY17" fmla="*/ 77944 h 187799"/>
                <a:gd name="connsiteX18" fmla="*/ 119740 w 204526"/>
                <a:gd name="connsiteY18" fmla="*/ 126093 h 187799"/>
                <a:gd name="connsiteX19" fmla="*/ 64948 w 204526"/>
                <a:gd name="connsiteY19" fmla="*/ 128453 h 187799"/>
                <a:gd name="connsiteX20" fmla="*/ 27869 w 204526"/>
                <a:gd name="connsiteY20" fmla="*/ 143087 h 187799"/>
                <a:gd name="connsiteX21" fmla="*/ 93053 w 204526"/>
                <a:gd name="connsiteY21" fmla="*/ 164330 h 187799"/>
                <a:gd name="connsiteX22" fmla="*/ 85495 w 204526"/>
                <a:gd name="connsiteY22" fmla="*/ 174007 h 187799"/>
                <a:gd name="connsiteX23" fmla="*/ 74395 w 204526"/>
                <a:gd name="connsiteY23" fmla="*/ 187224 h 187799"/>
                <a:gd name="connsiteX24" fmla="*/ 128006 w 204526"/>
                <a:gd name="connsiteY24" fmla="*/ 170230 h 187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04526" h="187799">
                  <a:moveTo>
                    <a:pt x="128006" y="170230"/>
                  </a:moveTo>
                  <a:cubicBezTo>
                    <a:pt x="105334" y="145211"/>
                    <a:pt x="97776" y="168342"/>
                    <a:pt x="80299" y="142143"/>
                  </a:cubicBezTo>
                  <a:cubicBezTo>
                    <a:pt x="114072" y="138131"/>
                    <a:pt x="139107" y="144267"/>
                    <a:pt x="159890" y="126801"/>
                  </a:cubicBezTo>
                  <a:cubicBezTo>
                    <a:pt x="145011" y="107919"/>
                    <a:pt x="140524" y="115944"/>
                    <a:pt x="113364" y="106975"/>
                  </a:cubicBezTo>
                  <a:cubicBezTo>
                    <a:pt x="102736" y="103435"/>
                    <a:pt x="93761" y="100366"/>
                    <a:pt x="85023" y="97298"/>
                  </a:cubicBezTo>
                  <a:lnTo>
                    <a:pt x="58099" y="81720"/>
                  </a:lnTo>
                  <a:cubicBezTo>
                    <a:pt x="121394" y="62130"/>
                    <a:pt x="191065" y="91633"/>
                    <a:pt x="200276" y="50801"/>
                  </a:cubicBezTo>
                  <a:cubicBezTo>
                    <a:pt x="190593" y="45844"/>
                    <a:pt x="139343" y="36875"/>
                    <a:pt x="124936" y="35459"/>
                  </a:cubicBezTo>
                  <a:cubicBezTo>
                    <a:pt x="111002" y="34515"/>
                    <a:pt x="96831" y="33335"/>
                    <a:pt x="85495" y="31682"/>
                  </a:cubicBezTo>
                  <a:lnTo>
                    <a:pt x="58335" y="25074"/>
                  </a:lnTo>
                  <a:cubicBezTo>
                    <a:pt x="40150" y="16813"/>
                    <a:pt x="57390" y="25310"/>
                    <a:pt x="47707" y="18229"/>
                  </a:cubicBezTo>
                  <a:cubicBezTo>
                    <a:pt x="71088" y="17049"/>
                    <a:pt x="199567" y="15161"/>
                    <a:pt x="204527" y="12564"/>
                  </a:cubicBezTo>
                  <a:cubicBezTo>
                    <a:pt x="193899" y="-12691"/>
                    <a:pt x="17241" y="5955"/>
                    <a:pt x="0" y="17993"/>
                  </a:cubicBezTo>
                  <a:cubicBezTo>
                    <a:pt x="2834" y="22005"/>
                    <a:pt x="-6377" y="30502"/>
                    <a:pt x="32592" y="33571"/>
                  </a:cubicBezTo>
                  <a:cubicBezTo>
                    <a:pt x="52667" y="35223"/>
                    <a:pt x="59044" y="36403"/>
                    <a:pt x="76757" y="38527"/>
                  </a:cubicBezTo>
                  <a:cubicBezTo>
                    <a:pt x="96831" y="41360"/>
                    <a:pt x="145483" y="48676"/>
                    <a:pt x="159654" y="53869"/>
                  </a:cubicBezTo>
                  <a:cubicBezTo>
                    <a:pt x="151388" y="60714"/>
                    <a:pt x="169101" y="61894"/>
                    <a:pt x="119740" y="62838"/>
                  </a:cubicBezTo>
                  <a:cubicBezTo>
                    <a:pt x="92108" y="63546"/>
                    <a:pt x="21256" y="66614"/>
                    <a:pt x="4960" y="77944"/>
                  </a:cubicBezTo>
                  <a:cubicBezTo>
                    <a:pt x="21020" y="110043"/>
                    <a:pt x="93997" y="90689"/>
                    <a:pt x="119740" y="126093"/>
                  </a:cubicBezTo>
                  <a:cubicBezTo>
                    <a:pt x="101555" y="127037"/>
                    <a:pt x="83133" y="127273"/>
                    <a:pt x="64948" y="128453"/>
                  </a:cubicBezTo>
                  <a:cubicBezTo>
                    <a:pt x="32592" y="130578"/>
                    <a:pt x="35662" y="132230"/>
                    <a:pt x="27869" y="143087"/>
                  </a:cubicBezTo>
                  <a:cubicBezTo>
                    <a:pt x="45818" y="156305"/>
                    <a:pt x="67310" y="160789"/>
                    <a:pt x="93053" y="164330"/>
                  </a:cubicBezTo>
                  <a:cubicBezTo>
                    <a:pt x="87384" y="176367"/>
                    <a:pt x="91163" y="167398"/>
                    <a:pt x="85495" y="174007"/>
                  </a:cubicBezTo>
                  <a:cubicBezTo>
                    <a:pt x="78410" y="182032"/>
                    <a:pt x="79827" y="175895"/>
                    <a:pt x="74395" y="187224"/>
                  </a:cubicBezTo>
                  <a:cubicBezTo>
                    <a:pt x="93997" y="187932"/>
                    <a:pt x="125645" y="191001"/>
                    <a:pt x="128006" y="170230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28" name="Forma libre 327">
              <a:extLst>
                <a:ext uri="{FF2B5EF4-FFF2-40B4-BE49-F238E27FC236}">
                  <a16:creationId xmlns:a16="http://schemas.microsoft.com/office/drawing/2014/main" id="{4520991A-6188-6B44-9890-DC96AA988307}"/>
                </a:ext>
              </a:extLst>
            </p:cNvPr>
            <p:cNvSpPr/>
            <p:nvPr/>
          </p:nvSpPr>
          <p:spPr>
            <a:xfrm>
              <a:off x="2247754" y="6228516"/>
              <a:ext cx="184001" cy="185753"/>
            </a:xfrm>
            <a:custGeom>
              <a:avLst/>
              <a:gdLst>
                <a:gd name="connsiteX0" fmla="*/ 110315 w 184001"/>
                <a:gd name="connsiteY0" fmla="*/ 124858 h 185753"/>
                <a:gd name="connsiteX1" fmla="*/ 138184 w 184001"/>
                <a:gd name="connsiteY1" fmla="*/ 60659 h 185753"/>
                <a:gd name="connsiteX2" fmla="*/ 164399 w 184001"/>
                <a:gd name="connsiteY2" fmla="*/ 0 h 185753"/>
                <a:gd name="connsiteX3" fmla="*/ 102994 w 184001"/>
                <a:gd name="connsiteY3" fmla="*/ 57591 h 185753"/>
                <a:gd name="connsiteX4" fmla="*/ 38755 w 184001"/>
                <a:gd name="connsiteY4" fmla="*/ 128399 h 185753"/>
                <a:gd name="connsiteX5" fmla="*/ 85990 w 184001"/>
                <a:gd name="connsiteY5" fmla="*/ 23839 h 185753"/>
                <a:gd name="connsiteX6" fmla="*/ 58593 w 184001"/>
                <a:gd name="connsiteY6" fmla="*/ 56174 h 185753"/>
                <a:gd name="connsiteX7" fmla="*/ 22 w 184001"/>
                <a:gd name="connsiteY7" fmla="*/ 185753 h 185753"/>
                <a:gd name="connsiteX8" fmla="*/ 66387 w 184001"/>
                <a:gd name="connsiteY8" fmla="*/ 118722 h 185753"/>
                <a:gd name="connsiteX9" fmla="*/ 130863 w 184001"/>
                <a:gd name="connsiteY9" fmla="*/ 44845 h 185753"/>
                <a:gd name="connsiteX10" fmla="*/ 81738 w 184001"/>
                <a:gd name="connsiteY10" fmla="*/ 158374 h 185753"/>
                <a:gd name="connsiteX11" fmla="*/ 162982 w 184001"/>
                <a:gd name="connsiteY11" fmla="*/ 122026 h 185753"/>
                <a:gd name="connsiteX12" fmla="*/ 164636 w 184001"/>
                <a:gd name="connsiteY12" fmla="*/ 125566 h 185753"/>
                <a:gd name="connsiteX13" fmla="*/ 179042 w 184001"/>
                <a:gd name="connsiteY13" fmla="*/ 144921 h 185753"/>
                <a:gd name="connsiteX14" fmla="*/ 184002 w 184001"/>
                <a:gd name="connsiteY14" fmla="*/ 102436 h 185753"/>
                <a:gd name="connsiteX15" fmla="*/ 147631 w 184001"/>
                <a:gd name="connsiteY15" fmla="*/ 107864 h 185753"/>
                <a:gd name="connsiteX16" fmla="*/ 110315 w 184001"/>
                <a:gd name="connsiteY16" fmla="*/ 124858 h 185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4001" h="185753">
                  <a:moveTo>
                    <a:pt x="110315" y="124858"/>
                  </a:moveTo>
                  <a:cubicBezTo>
                    <a:pt x="124486" y="93467"/>
                    <a:pt x="120707" y="89926"/>
                    <a:pt x="138184" y="60659"/>
                  </a:cubicBezTo>
                  <a:cubicBezTo>
                    <a:pt x="150465" y="40597"/>
                    <a:pt x="161565" y="23839"/>
                    <a:pt x="164399" y="0"/>
                  </a:cubicBezTo>
                  <a:cubicBezTo>
                    <a:pt x="144325" y="236"/>
                    <a:pt x="115511" y="40833"/>
                    <a:pt x="102994" y="57591"/>
                  </a:cubicBezTo>
                  <a:cubicBezTo>
                    <a:pt x="79140" y="89690"/>
                    <a:pt x="60247" y="121790"/>
                    <a:pt x="38755" y="128399"/>
                  </a:cubicBezTo>
                  <a:cubicBezTo>
                    <a:pt x="51272" y="76945"/>
                    <a:pt x="74181" y="71752"/>
                    <a:pt x="85990" y="23839"/>
                  </a:cubicBezTo>
                  <a:cubicBezTo>
                    <a:pt x="54578" y="25963"/>
                    <a:pt x="69457" y="25491"/>
                    <a:pt x="58593" y="56174"/>
                  </a:cubicBezTo>
                  <a:cubicBezTo>
                    <a:pt x="45368" y="93703"/>
                    <a:pt x="-1159" y="147989"/>
                    <a:pt x="22" y="185753"/>
                  </a:cubicBezTo>
                  <a:cubicBezTo>
                    <a:pt x="18916" y="181741"/>
                    <a:pt x="51508" y="138784"/>
                    <a:pt x="66387" y="118722"/>
                  </a:cubicBezTo>
                  <a:cubicBezTo>
                    <a:pt x="77960" y="103144"/>
                    <a:pt x="115511" y="54286"/>
                    <a:pt x="130863" y="44845"/>
                  </a:cubicBezTo>
                  <a:cubicBezTo>
                    <a:pt x="120707" y="80013"/>
                    <a:pt x="81975" y="124386"/>
                    <a:pt x="81738" y="158374"/>
                  </a:cubicBezTo>
                  <a:cubicBezTo>
                    <a:pt x="112913" y="155778"/>
                    <a:pt x="122597" y="130051"/>
                    <a:pt x="162982" y="122026"/>
                  </a:cubicBezTo>
                  <a:cubicBezTo>
                    <a:pt x="163691" y="122970"/>
                    <a:pt x="164399" y="126510"/>
                    <a:pt x="164636" y="125566"/>
                  </a:cubicBezTo>
                  <a:cubicBezTo>
                    <a:pt x="166053" y="122026"/>
                    <a:pt x="163691" y="135952"/>
                    <a:pt x="179042" y="144921"/>
                  </a:cubicBezTo>
                  <a:lnTo>
                    <a:pt x="184002" y="102436"/>
                  </a:lnTo>
                  <a:cubicBezTo>
                    <a:pt x="166289" y="101020"/>
                    <a:pt x="159912" y="102436"/>
                    <a:pt x="147631" y="107864"/>
                  </a:cubicBezTo>
                  <a:lnTo>
                    <a:pt x="110315" y="124858"/>
                  </a:ln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29" name="Forma libre 328">
              <a:extLst>
                <a:ext uri="{FF2B5EF4-FFF2-40B4-BE49-F238E27FC236}">
                  <a16:creationId xmlns:a16="http://schemas.microsoft.com/office/drawing/2014/main" id="{69DE6BE2-1C2F-1648-A9C2-AD0F7FEB27DB}"/>
                </a:ext>
              </a:extLst>
            </p:cNvPr>
            <p:cNvSpPr/>
            <p:nvPr/>
          </p:nvSpPr>
          <p:spPr>
            <a:xfrm>
              <a:off x="3114253" y="6132654"/>
              <a:ext cx="305419" cy="43228"/>
            </a:xfrm>
            <a:custGeom>
              <a:avLst/>
              <a:gdLst>
                <a:gd name="connsiteX0" fmla="*/ 305420 w 305419"/>
                <a:gd name="connsiteY0" fmla="*/ 13017 h 43228"/>
                <a:gd name="connsiteX1" fmla="*/ 40432 w 305419"/>
                <a:gd name="connsiteY1" fmla="*/ 979 h 43228"/>
                <a:gd name="connsiteX2" fmla="*/ 2881 w 305419"/>
                <a:gd name="connsiteY2" fmla="*/ 7588 h 43228"/>
                <a:gd name="connsiteX3" fmla="*/ 45628 w 305419"/>
                <a:gd name="connsiteY3" fmla="*/ 11600 h 43228"/>
                <a:gd name="connsiteX4" fmla="*/ 235276 w 305419"/>
                <a:gd name="connsiteY4" fmla="*/ 22930 h 43228"/>
                <a:gd name="connsiteX5" fmla="*/ 257476 w 305419"/>
                <a:gd name="connsiteY5" fmla="*/ 43228 h 43228"/>
                <a:gd name="connsiteX6" fmla="*/ 305420 w 305419"/>
                <a:gd name="connsiteY6" fmla="*/ 13017 h 43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5419" h="43228">
                  <a:moveTo>
                    <a:pt x="305420" y="13017"/>
                  </a:moveTo>
                  <a:cubicBezTo>
                    <a:pt x="281802" y="3339"/>
                    <a:pt x="92863" y="3575"/>
                    <a:pt x="40432" y="979"/>
                  </a:cubicBezTo>
                  <a:cubicBezTo>
                    <a:pt x="18468" y="-201"/>
                    <a:pt x="9493" y="-2089"/>
                    <a:pt x="2881" y="7588"/>
                  </a:cubicBezTo>
                  <a:cubicBezTo>
                    <a:pt x="-5149" y="19861"/>
                    <a:pt x="1936" y="10184"/>
                    <a:pt x="45628" y="11600"/>
                  </a:cubicBezTo>
                  <a:cubicBezTo>
                    <a:pt x="86486" y="13017"/>
                    <a:pt x="203629" y="9240"/>
                    <a:pt x="235276" y="22930"/>
                  </a:cubicBezTo>
                  <a:cubicBezTo>
                    <a:pt x="265742" y="36147"/>
                    <a:pt x="234331" y="22694"/>
                    <a:pt x="257476" y="43228"/>
                  </a:cubicBezTo>
                  <a:cubicBezTo>
                    <a:pt x="283456" y="28122"/>
                    <a:pt x="298335" y="47240"/>
                    <a:pt x="305420" y="13017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30" name="Forma libre 329">
              <a:extLst>
                <a:ext uri="{FF2B5EF4-FFF2-40B4-BE49-F238E27FC236}">
                  <a16:creationId xmlns:a16="http://schemas.microsoft.com/office/drawing/2014/main" id="{6F24915A-0CA6-894A-981A-9EE6470FE9B6}"/>
                </a:ext>
              </a:extLst>
            </p:cNvPr>
            <p:cNvSpPr/>
            <p:nvPr/>
          </p:nvSpPr>
          <p:spPr>
            <a:xfrm>
              <a:off x="2497885" y="5779120"/>
              <a:ext cx="37745" cy="292437"/>
            </a:xfrm>
            <a:custGeom>
              <a:avLst/>
              <a:gdLst>
                <a:gd name="connsiteX0" fmla="*/ 31647 w 37745"/>
                <a:gd name="connsiteY0" fmla="*/ 0 h 292437"/>
                <a:gd name="connsiteX1" fmla="*/ 22909 w 37745"/>
                <a:gd name="connsiteY1" fmla="*/ 60423 h 292437"/>
                <a:gd name="connsiteX2" fmla="*/ 17713 w 37745"/>
                <a:gd name="connsiteY2" fmla="*/ 143032 h 292437"/>
                <a:gd name="connsiteX3" fmla="*/ 0 w 37745"/>
                <a:gd name="connsiteY3" fmla="*/ 278512 h 292437"/>
                <a:gd name="connsiteX4" fmla="*/ 4251 w 37745"/>
                <a:gd name="connsiteY4" fmla="*/ 292437 h 292437"/>
                <a:gd name="connsiteX5" fmla="*/ 29049 w 37745"/>
                <a:gd name="connsiteY5" fmla="*/ 157194 h 292437"/>
                <a:gd name="connsiteX6" fmla="*/ 36843 w 37745"/>
                <a:gd name="connsiteY6" fmla="*/ 16994 h 292437"/>
                <a:gd name="connsiteX7" fmla="*/ 34954 w 37745"/>
                <a:gd name="connsiteY7" fmla="*/ 7553 h 292437"/>
                <a:gd name="connsiteX8" fmla="*/ 33301 w 37745"/>
                <a:gd name="connsiteY8" fmla="*/ 3776 h 292437"/>
                <a:gd name="connsiteX9" fmla="*/ 31647 w 37745"/>
                <a:gd name="connsiteY9" fmla="*/ 0 h 292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745" h="292437">
                  <a:moveTo>
                    <a:pt x="31647" y="0"/>
                  </a:moveTo>
                  <a:cubicBezTo>
                    <a:pt x="6377" y="11093"/>
                    <a:pt x="22200" y="5665"/>
                    <a:pt x="22909" y="60423"/>
                  </a:cubicBezTo>
                  <a:cubicBezTo>
                    <a:pt x="23145" y="89926"/>
                    <a:pt x="21020" y="116833"/>
                    <a:pt x="17713" y="143032"/>
                  </a:cubicBezTo>
                  <a:lnTo>
                    <a:pt x="0" y="278512"/>
                  </a:lnTo>
                  <a:cubicBezTo>
                    <a:pt x="472" y="297158"/>
                    <a:pt x="-1181" y="284649"/>
                    <a:pt x="4251" y="292437"/>
                  </a:cubicBezTo>
                  <a:cubicBezTo>
                    <a:pt x="13462" y="280872"/>
                    <a:pt x="25271" y="181033"/>
                    <a:pt x="29049" y="157194"/>
                  </a:cubicBezTo>
                  <a:cubicBezTo>
                    <a:pt x="32592" y="133827"/>
                    <a:pt x="40386" y="42721"/>
                    <a:pt x="36843" y="16994"/>
                  </a:cubicBezTo>
                  <a:cubicBezTo>
                    <a:pt x="36607" y="14870"/>
                    <a:pt x="35190" y="9205"/>
                    <a:pt x="34954" y="7553"/>
                  </a:cubicBezTo>
                  <a:cubicBezTo>
                    <a:pt x="34481" y="6373"/>
                    <a:pt x="33537" y="4721"/>
                    <a:pt x="33301" y="3776"/>
                  </a:cubicBezTo>
                  <a:cubicBezTo>
                    <a:pt x="33064" y="2832"/>
                    <a:pt x="32120" y="1180"/>
                    <a:pt x="31647" y="0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31" name="Forma libre 330">
              <a:extLst>
                <a:ext uri="{FF2B5EF4-FFF2-40B4-BE49-F238E27FC236}">
                  <a16:creationId xmlns:a16="http://schemas.microsoft.com/office/drawing/2014/main" id="{6ECC183D-4490-0F42-9FCB-D29DE200E78A}"/>
                </a:ext>
              </a:extLst>
            </p:cNvPr>
            <p:cNvSpPr/>
            <p:nvPr/>
          </p:nvSpPr>
          <p:spPr>
            <a:xfrm>
              <a:off x="2364544" y="5338694"/>
              <a:ext cx="22196" cy="216436"/>
            </a:xfrm>
            <a:custGeom>
              <a:avLst/>
              <a:gdLst>
                <a:gd name="connsiteX0" fmla="*/ 18087 w 22196"/>
                <a:gd name="connsiteY0" fmla="*/ 0 h 216436"/>
                <a:gd name="connsiteX1" fmla="*/ 8404 w 22196"/>
                <a:gd name="connsiteY1" fmla="*/ 49802 h 216436"/>
                <a:gd name="connsiteX2" fmla="*/ 7223 w 22196"/>
                <a:gd name="connsiteY2" fmla="*/ 216437 h 216436"/>
                <a:gd name="connsiteX3" fmla="*/ 13600 w 22196"/>
                <a:gd name="connsiteY3" fmla="*/ 105032 h 216436"/>
                <a:gd name="connsiteX4" fmla="*/ 18087 w 22196"/>
                <a:gd name="connsiteY4" fmla="*/ 0 h 216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96" h="216436">
                  <a:moveTo>
                    <a:pt x="18087" y="0"/>
                  </a:moveTo>
                  <a:cubicBezTo>
                    <a:pt x="6042" y="6373"/>
                    <a:pt x="6515" y="-14162"/>
                    <a:pt x="8404" y="49802"/>
                  </a:cubicBezTo>
                  <a:cubicBezTo>
                    <a:pt x="9112" y="81665"/>
                    <a:pt x="-10018" y="194486"/>
                    <a:pt x="7223" y="216437"/>
                  </a:cubicBezTo>
                  <a:cubicBezTo>
                    <a:pt x="19032" y="197791"/>
                    <a:pt x="10293" y="133119"/>
                    <a:pt x="13600" y="105032"/>
                  </a:cubicBezTo>
                  <a:cubicBezTo>
                    <a:pt x="16198" y="82845"/>
                    <a:pt x="28479" y="21006"/>
                    <a:pt x="18087" y="0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32" name="Forma libre 331">
              <a:extLst>
                <a:ext uri="{FF2B5EF4-FFF2-40B4-BE49-F238E27FC236}">
                  <a16:creationId xmlns:a16="http://schemas.microsoft.com/office/drawing/2014/main" id="{9C7112D2-2F92-DF4F-B73C-D8BBBFBF833E}"/>
                </a:ext>
              </a:extLst>
            </p:cNvPr>
            <p:cNvSpPr/>
            <p:nvPr/>
          </p:nvSpPr>
          <p:spPr>
            <a:xfrm>
              <a:off x="2466473" y="5907519"/>
              <a:ext cx="26588" cy="116361"/>
            </a:xfrm>
            <a:custGeom>
              <a:avLst/>
              <a:gdLst>
                <a:gd name="connsiteX0" fmla="*/ 13934 w 26588"/>
                <a:gd name="connsiteY0" fmla="*/ 0 h 116361"/>
                <a:gd name="connsiteX1" fmla="*/ 0 w 26588"/>
                <a:gd name="connsiteY1" fmla="*/ 13218 h 116361"/>
                <a:gd name="connsiteX2" fmla="*/ 18185 w 26588"/>
                <a:gd name="connsiteY2" fmla="*/ 116361 h 116361"/>
                <a:gd name="connsiteX3" fmla="*/ 13934 w 26588"/>
                <a:gd name="connsiteY3" fmla="*/ 0 h 116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588" h="116361">
                  <a:moveTo>
                    <a:pt x="13934" y="0"/>
                  </a:moveTo>
                  <a:lnTo>
                    <a:pt x="0" y="13218"/>
                  </a:lnTo>
                  <a:lnTo>
                    <a:pt x="18185" y="116361"/>
                  </a:lnTo>
                  <a:cubicBezTo>
                    <a:pt x="33537" y="99131"/>
                    <a:pt x="25271" y="14870"/>
                    <a:pt x="13934" y="0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33" name="Forma libre 332">
              <a:extLst>
                <a:ext uri="{FF2B5EF4-FFF2-40B4-BE49-F238E27FC236}">
                  <a16:creationId xmlns:a16="http://schemas.microsoft.com/office/drawing/2014/main" id="{57D403F5-2F60-4446-B89A-0EB7D9167277}"/>
                </a:ext>
              </a:extLst>
            </p:cNvPr>
            <p:cNvSpPr/>
            <p:nvPr/>
          </p:nvSpPr>
          <p:spPr>
            <a:xfrm>
              <a:off x="3330214" y="5792190"/>
              <a:ext cx="41042" cy="73080"/>
            </a:xfrm>
            <a:custGeom>
              <a:avLst/>
              <a:gdLst>
                <a:gd name="connsiteX0" fmla="*/ 41043 w 41042"/>
                <a:gd name="connsiteY0" fmla="*/ 20210 h 73080"/>
                <a:gd name="connsiteX1" fmla="*/ 6089 w 41042"/>
                <a:gd name="connsiteY1" fmla="*/ 148 h 73080"/>
                <a:gd name="connsiteX2" fmla="*/ 4199 w 41042"/>
                <a:gd name="connsiteY2" fmla="*/ 73080 h 73080"/>
                <a:gd name="connsiteX3" fmla="*/ 18842 w 41042"/>
                <a:gd name="connsiteY3" fmla="*/ 40272 h 73080"/>
                <a:gd name="connsiteX4" fmla="*/ 41043 w 41042"/>
                <a:gd name="connsiteY4" fmla="*/ 20210 h 73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042" h="73080">
                  <a:moveTo>
                    <a:pt x="41043" y="20210"/>
                  </a:moveTo>
                  <a:cubicBezTo>
                    <a:pt x="40570" y="19502"/>
                    <a:pt x="39389" y="-1977"/>
                    <a:pt x="6089" y="148"/>
                  </a:cubicBezTo>
                  <a:cubicBezTo>
                    <a:pt x="184" y="15725"/>
                    <a:pt x="-3122" y="56322"/>
                    <a:pt x="4199" y="73080"/>
                  </a:cubicBezTo>
                  <a:cubicBezTo>
                    <a:pt x="24274" y="62223"/>
                    <a:pt x="5380" y="61043"/>
                    <a:pt x="18842" y="40272"/>
                  </a:cubicBezTo>
                  <a:cubicBezTo>
                    <a:pt x="27817" y="26347"/>
                    <a:pt x="28998" y="38384"/>
                    <a:pt x="41043" y="20210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34" name="Forma libre 333">
              <a:extLst>
                <a:ext uri="{FF2B5EF4-FFF2-40B4-BE49-F238E27FC236}">
                  <a16:creationId xmlns:a16="http://schemas.microsoft.com/office/drawing/2014/main" id="{81EB4D9F-E459-704A-8803-2E2E1C7117BB}"/>
                </a:ext>
              </a:extLst>
            </p:cNvPr>
            <p:cNvSpPr/>
            <p:nvPr/>
          </p:nvSpPr>
          <p:spPr>
            <a:xfrm>
              <a:off x="2737307" y="5810510"/>
              <a:ext cx="22201" cy="117543"/>
            </a:xfrm>
            <a:custGeom>
              <a:avLst/>
              <a:gdLst>
                <a:gd name="connsiteX0" fmla="*/ 17063 w 22201"/>
                <a:gd name="connsiteY0" fmla="*/ 2 h 117543"/>
                <a:gd name="connsiteX1" fmla="*/ 5490 w 22201"/>
                <a:gd name="connsiteY1" fmla="*/ 34698 h 117543"/>
                <a:gd name="connsiteX2" fmla="*/ 15173 w 22201"/>
                <a:gd name="connsiteY2" fmla="*/ 117543 h 117543"/>
                <a:gd name="connsiteX3" fmla="*/ 20369 w 22201"/>
                <a:gd name="connsiteY3" fmla="*/ 56412 h 117543"/>
                <a:gd name="connsiteX4" fmla="*/ 17063 w 22201"/>
                <a:gd name="connsiteY4" fmla="*/ 2 h 117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201" h="117543">
                  <a:moveTo>
                    <a:pt x="17063" y="2"/>
                  </a:moveTo>
                  <a:cubicBezTo>
                    <a:pt x="-11042" y="-234"/>
                    <a:pt x="3601" y="25493"/>
                    <a:pt x="5490" y="34698"/>
                  </a:cubicBezTo>
                  <a:cubicBezTo>
                    <a:pt x="14229" y="77418"/>
                    <a:pt x="3601" y="99369"/>
                    <a:pt x="15173" y="117543"/>
                  </a:cubicBezTo>
                  <a:cubicBezTo>
                    <a:pt x="26510" y="100313"/>
                    <a:pt x="20841" y="82375"/>
                    <a:pt x="20369" y="56412"/>
                  </a:cubicBezTo>
                  <a:cubicBezTo>
                    <a:pt x="20133" y="34462"/>
                    <a:pt x="22258" y="21952"/>
                    <a:pt x="17063" y="2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35" name="Forma libre 334">
              <a:extLst>
                <a:ext uri="{FF2B5EF4-FFF2-40B4-BE49-F238E27FC236}">
                  <a16:creationId xmlns:a16="http://schemas.microsoft.com/office/drawing/2014/main" id="{A84ACB1C-677B-304C-B390-3F31CCA5CB83}"/>
                </a:ext>
              </a:extLst>
            </p:cNvPr>
            <p:cNvSpPr/>
            <p:nvPr/>
          </p:nvSpPr>
          <p:spPr>
            <a:xfrm>
              <a:off x="3057084" y="5775108"/>
              <a:ext cx="33749" cy="86149"/>
            </a:xfrm>
            <a:custGeom>
              <a:avLst/>
              <a:gdLst>
                <a:gd name="connsiteX0" fmla="*/ 11870 w 33749"/>
                <a:gd name="connsiteY0" fmla="*/ 16286 h 86149"/>
                <a:gd name="connsiteX1" fmla="*/ 61 w 33749"/>
                <a:gd name="connsiteY1" fmla="*/ 86150 h 86149"/>
                <a:gd name="connsiteX2" fmla="*/ 13050 w 33749"/>
                <a:gd name="connsiteY2" fmla="*/ 70336 h 86149"/>
                <a:gd name="connsiteX3" fmla="*/ 31000 w 33749"/>
                <a:gd name="connsiteY3" fmla="*/ 24075 h 86149"/>
                <a:gd name="connsiteX4" fmla="*/ 27221 w 33749"/>
                <a:gd name="connsiteY4" fmla="*/ 0 h 86149"/>
                <a:gd name="connsiteX5" fmla="*/ 11870 w 33749"/>
                <a:gd name="connsiteY5" fmla="*/ 16286 h 86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749" h="86149">
                  <a:moveTo>
                    <a:pt x="11870" y="16286"/>
                  </a:moveTo>
                  <a:cubicBezTo>
                    <a:pt x="1714" y="39180"/>
                    <a:pt x="-412" y="61603"/>
                    <a:pt x="61" y="86150"/>
                  </a:cubicBezTo>
                  <a:cubicBezTo>
                    <a:pt x="17065" y="80957"/>
                    <a:pt x="10216" y="91342"/>
                    <a:pt x="13050" y="70336"/>
                  </a:cubicBezTo>
                  <a:cubicBezTo>
                    <a:pt x="17774" y="35168"/>
                    <a:pt x="26985" y="36348"/>
                    <a:pt x="31000" y="24075"/>
                  </a:cubicBezTo>
                  <a:cubicBezTo>
                    <a:pt x="37140" y="5193"/>
                    <a:pt x="31708" y="6609"/>
                    <a:pt x="27221" y="0"/>
                  </a:cubicBezTo>
                  <a:cubicBezTo>
                    <a:pt x="13523" y="5429"/>
                    <a:pt x="22261" y="-7317"/>
                    <a:pt x="11870" y="16286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36" name="Forma libre 335">
              <a:extLst>
                <a:ext uri="{FF2B5EF4-FFF2-40B4-BE49-F238E27FC236}">
                  <a16:creationId xmlns:a16="http://schemas.microsoft.com/office/drawing/2014/main" id="{F2405380-6B31-8C48-95FE-AA8B8C6749DB}"/>
                </a:ext>
              </a:extLst>
            </p:cNvPr>
            <p:cNvSpPr/>
            <p:nvPr/>
          </p:nvSpPr>
          <p:spPr>
            <a:xfrm>
              <a:off x="2474976" y="6342439"/>
              <a:ext cx="69199" cy="28872"/>
            </a:xfrm>
            <a:custGeom>
              <a:avLst/>
              <a:gdLst>
                <a:gd name="connsiteX0" fmla="*/ 69199 w 69199"/>
                <a:gd name="connsiteY0" fmla="*/ 22972 h 28872"/>
                <a:gd name="connsiteX1" fmla="*/ 0 w 69199"/>
                <a:gd name="connsiteY1" fmla="*/ 28873 h 28872"/>
                <a:gd name="connsiteX2" fmla="*/ 69199 w 69199"/>
                <a:gd name="connsiteY2" fmla="*/ 22972 h 28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199" h="28872">
                  <a:moveTo>
                    <a:pt x="69199" y="22972"/>
                  </a:moveTo>
                  <a:cubicBezTo>
                    <a:pt x="55501" y="-9363"/>
                    <a:pt x="6141" y="-7711"/>
                    <a:pt x="0" y="28873"/>
                  </a:cubicBezTo>
                  <a:cubicBezTo>
                    <a:pt x="24562" y="25096"/>
                    <a:pt x="42748" y="25805"/>
                    <a:pt x="69199" y="22972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37" name="Forma libre 336">
              <a:extLst>
                <a:ext uri="{FF2B5EF4-FFF2-40B4-BE49-F238E27FC236}">
                  <a16:creationId xmlns:a16="http://schemas.microsoft.com/office/drawing/2014/main" id="{2E7329EC-E8E8-A240-9F37-9312D0B00702}"/>
                </a:ext>
              </a:extLst>
            </p:cNvPr>
            <p:cNvSpPr/>
            <p:nvPr/>
          </p:nvSpPr>
          <p:spPr>
            <a:xfrm>
              <a:off x="3074150" y="6378527"/>
              <a:ext cx="104861" cy="15692"/>
            </a:xfrm>
            <a:custGeom>
              <a:avLst/>
              <a:gdLst>
                <a:gd name="connsiteX0" fmla="*/ 104861 w 104861"/>
                <a:gd name="connsiteY0" fmla="*/ 2225 h 15692"/>
                <a:gd name="connsiteX1" fmla="*/ 0 w 104861"/>
                <a:gd name="connsiteY1" fmla="*/ 10014 h 15692"/>
                <a:gd name="connsiteX2" fmla="*/ 104861 w 104861"/>
                <a:gd name="connsiteY2" fmla="*/ 2225 h 15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861" h="15692">
                  <a:moveTo>
                    <a:pt x="104861" y="2225"/>
                  </a:moveTo>
                  <a:cubicBezTo>
                    <a:pt x="87857" y="-1079"/>
                    <a:pt x="16060" y="-2259"/>
                    <a:pt x="0" y="10014"/>
                  </a:cubicBezTo>
                  <a:cubicBezTo>
                    <a:pt x="17241" y="15915"/>
                    <a:pt x="104389" y="21816"/>
                    <a:pt x="104861" y="2225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38" name="Forma libre 337">
              <a:extLst>
                <a:ext uri="{FF2B5EF4-FFF2-40B4-BE49-F238E27FC236}">
                  <a16:creationId xmlns:a16="http://schemas.microsoft.com/office/drawing/2014/main" id="{F2699F7E-A593-264A-806E-8501EAD5EE2E}"/>
                </a:ext>
              </a:extLst>
            </p:cNvPr>
            <p:cNvSpPr/>
            <p:nvPr/>
          </p:nvSpPr>
          <p:spPr>
            <a:xfrm>
              <a:off x="3334335" y="5899730"/>
              <a:ext cx="21746" cy="59478"/>
            </a:xfrm>
            <a:custGeom>
              <a:avLst/>
              <a:gdLst>
                <a:gd name="connsiteX0" fmla="*/ 16375 w 21746"/>
                <a:gd name="connsiteY0" fmla="*/ 0 h 59478"/>
                <a:gd name="connsiteX1" fmla="*/ 788 w 21746"/>
                <a:gd name="connsiteY1" fmla="*/ 43429 h 59478"/>
                <a:gd name="connsiteX2" fmla="*/ 3622 w 21746"/>
                <a:gd name="connsiteY2" fmla="*/ 56174 h 59478"/>
                <a:gd name="connsiteX3" fmla="*/ 5511 w 21746"/>
                <a:gd name="connsiteY3" fmla="*/ 59479 h 59478"/>
                <a:gd name="connsiteX4" fmla="*/ 16375 w 21746"/>
                <a:gd name="connsiteY4" fmla="*/ 0 h 59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746" h="59478">
                  <a:moveTo>
                    <a:pt x="16375" y="0"/>
                  </a:moveTo>
                  <a:cubicBezTo>
                    <a:pt x="6220" y="2124"/>
                    <a:pt x="-2755" y="-6373"/>
                    <a:pt x="788" y="43429"/>
                  </a:cubicBezTo>
                  <a:lnTo>
                    <a:pt x="3622" y="56174"/>
                  </a:lnTo>
                  <a:cubicBezTo>
                    <a:pt x="3858" y="56883"/>
                    <a:pt x="4803" y="58299"/>
                    <a:pt x="5511" y="59479"/>
                  </a:cubicBezTo>
                  <a:cubicBezTo>
                    <a:pt x="19682" y="46733"/>
                    <a:pt x="27712" y="17466"/>
                    <a:pt x="16375" y="0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39" name="Forma libre 338">
              <a:extLst>
                <a:ext uri="{FF2B5EF4-FFF2-40B4-BE49-F238E27FC236}">
                  <a16:creationId xmlns:a16="http://schemas.microsoft.com/office/drawing/2014/main" id="{0210021C-4A6F-0040-A9B8-A026115122A2}"/>
                </a:ext>
              </a:extLst>
            </p:cNvPr>
            <p:cNvSpPr/>
            <p:nvPr/>
          </p:nvSpPr>
          <p:spPr>
            <a:xfrm>
              <a:off x="2443801" y="5368905"/>
              <a:ext cx="13010" cy="100075"/>
            </a:xfrm>
            <a:custGeom>
              <a:avLst/>
              <a:gdLst>
                <a:gd name="connsiteX0" fmla="*/ 8030 w 13010"/>
                <a:gd name="connsiteY0" fmla="*/ 0 h 100075"/>
                <a:gd name="connsiteX1" fmla="*/ 0 w 13010"/>
                <a:gd name="connsiteY1" fmla="*/ 74821 h 100075"/>
                <a:gd name="connsiteX2" fmla="*/ 4015 w 13010"/>
                <a:gd name="connsiteY2" fmla="*/ 100075 h 100075"/>
                <a:gd name="connsiteX3" fmla="*/ 8030 w 13010"/>
                <a:gd name="connsiteY3" fmla="*/ 0 h 1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10" h="100075">
                  <a:moveTo>
                    <a:pt x="8030" y="0"/>
                  </a:moveTo>
                  <a:cubicBezTo>
                    <a:pt x="-2834" y="15814"/>
                    <a:pt x="4251" y="25019"/>
                    <a:pt x="0" y="74821"/>
                  </a:cubicBezTo>
                  <a:lnTo>
                    <a:pt x="4015" y="100075"/>
                  </a:lnTo>
                  <a:cubicBezTo>
                    <a:pt x="13462" y="82137"/>
                    <a:pt x="16532" y="19590"/>
                    <a:pt x="8030" y="0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40" name="Forma libre 339">
              <a:extLst>
                <a:ext uri="{FF2B5EF4-FFF2-40B4-BE49-F238E27FC236}">
                  <a16:creationId xmlns:a16="http://schemas.microsoft.com/office/drawing/2014/main" id="{40C67202-6CE9-1143-A471-6D56943BCF3D}"/>
                </a:ext>
              </a:extLst>
            </p:cNvPr>
            <p:cNvSpPr/>
            <p:nvPr/>
          </p:nvSpPr>
          <p:spPr>
            <a:xfrm>
              <a:off x="2779168" y="5819245"/>
              <a:ext cx="12145" cy="96535"/>
            </a:xfrm>
            <a:custGeom>
              <a:avLst/>
              <a:gdLst>
                <a:gd name="connsiteX0" fmla="*/ 1417 w 12145"/>
                <a:gd name="connsiteY0" fmla="*/ 96535 h 96535"/>
                <a:gd name="connsiteX1" fmla="*/ 7794 w 12145"/>
                <a:gd name="connsiteY1" fmla="*/ 44373 h 96535"/>
                <a:gd name="connsiteX2" fmla="*/ 0 w 12145"/>
                <a:gd name="connsiteY2" fmla="*/ 0 h 96535"/>
                <a:gd name="connsiteX3" fmla="*/ 1417 w 12145"/>
                <a:gd name="connsiteY3" fmla="*/ 96535 h 96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45" h="96535">
                  <a:moveTo>
                    <a:pt x="1417" y="96535"/>
                  </a:moveTo>
                  <a:cubicBezTo>
                    <a:pt x="5196" y="82609"/>
                    <a:pt x="4960" y="62783"/>
                    <a:pt x="7794" y="44373"/>
                  </a:cubicBezTo>
                  <a:cubicBezTo>
                    <a:pt x="11809" y="17938"/>
                    <a:pt x="17949" y="10385"/>
                    <a:pt x="0" y="0"/>
                  </a:cubicBezTo>
                  <a:lnTo>
                    <a:pt x="1417" y="96535"/>
                  </a:ln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41" name="Forma libre 340">
              <a:extLst>
                <a:ext uri="{FF2B5EF4-FFF2-40B4-BE49-F238E27FC236}">
                  <a16:creationId xmlns:a16="http://schemas.microsoft.com/office/drawing/2014/main" id="{CA161B5C-D8E8-AC42-AD5C-AB133C64C539}"/>
                </a:ext>
              </a:extLst>
            </p:cNvPr>
            <p:cNvSpPr/>
            <p:nvPr/>
          </p:nvSpPr>
          <p:spPr>
            <a:xfrm>
              <a:off x="3316228" y="6401399"/>
              <a:ext cx="32385" cy="17823"/>
            </a:xfrm>
            <a:custGeom>
              <a:avLst/>
              <a:gdLst>
                <a:gd name="connsiteX0" fmla="*/ 32356 w 32385"/>
                <a:gd name="connsiteY0" fmla="*/ 125 h 17823"/>
                <a:gd name="connsiteX1" fmla="*/ 0 w 32385"/>
                <a:gd name="connsiteY1" fmla="*/ 11454 h 17823"/>
                <a:gd name="connsiteX2" fmla="*/ 32356 w 32385"/>
                <a:gd name="connsiteY2" fmla="*/ 125 h 17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385" h="17823">
                  <a:moveTo>
                    <a:pt x="32356" y="125"/>
                  </a:moveTo>
                  <a:cubicBezTo>
                    <a:pt x="11100" y="-820"/>
                    <a:pt x="11100" y="3665"/>
                    <a:pt x="0" y="11454"/>
                  </a:cubicBezTo>
                  <a:cubicBezTo>
                    <a:pt x="11573" y="19715"/>
                    <a:pt x="33301" y="23491"/>
                    <a:pt x="32356" y="125"/>
                  </a:cubicBezTo>
                  <a:close/>
                </a:path>
              </a:pathLst>
            </a:custGeom>
            <a:grpFill/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912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1D52D614-1BDB-C44A-989E-3E780E74F33C}"/>
              </a:ext>
            </a:extLst>
          </p:cNvPr>
          <p:cNvCxnSpPr>
            <a:cxnSpLocks/>
          </p:cNvCxnSpPr>
          <p:nvPr/>
        </p:nvCxnSpPr>
        <p:spPr>
          <a:xfrm>
            <a:off x="6086272" y="1940943"/>
            <a:ext cx="0" cy="4917057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60A907DD-E0F3-574D-9702-0B0E6A038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125929" cy="1325563"/>
          </a:xfrm>
        </p:spPr>
        <p:txBody>
          <a:bodyPr>
            <a:normAutofit/>
          </a:bodyPr>
          <a:lstStyle/>
          <a:p>
            <a:r>
              <a:rPr lang="es-ES" dirty="0" err="1"/>
              <a:t>What’s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difference</a:t>
            </a:r>
            <a:r>
              <a:rPr lang="es-ES" dirty="0"/>
              <a:t> </a:t>
            </a:r>
            <a:r>
              <a:rPr lang="es-ES" dirty="0" err="1"/>
              <a:t>between</a:t>
            </a:r>
            <a:r>
              <a:rPr lang="es-ES" dirty="0"/>
              <a:t> </a:t>
            </a:r>
            <a:r>
              <a:rPr lang="es-ES" dirty="0" err="1"/>
              <a:t>benchmarks</a:t>
            </a:r>
            <a:r>
              <a:rPr lang="es-ES" dirty="0"/>
              <a:t> and </a:t>
            </a:r>
            <a:r>
              <a:rPr lang="es-ES" dirty="0" err="1"/>
              <a:t>KPIs</a:t>
            </a:r>
            <a:r>
              <a:rPr lang="es-ES" dirty="0"/>
              <a:t>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29B662C-B55B-E14C-A874-EA8A90F68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3328323"/>
            <a:ext cx="3953038" cy="2815201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s-ES" sz="1300" dirty="0" err="1"/>
              <a:t>Benchmarks</a:t>
            </a:r>
            <a:r>
              <a:rPr lang="es-ES" sz="1300" dirty="0"/>
              <a:t> are </a:t>
            </a:r>
            <a:r>
              <a:rPr lang="es-ES" sz="1300" b="1" dirty="0" err="1"/>
              <a:t>reference</a:t>
            </a:r>
            <a:r>
              <a:rPr lang="es-ES" sz="1300" b="1" dirty="0"/>
              <a:t> </a:t>
            </a:r>
            <a:r>
              <a:rPr lang="es-ES" sz="1300" b="1" dirty="0" err="1"/>
              <a:t>points</a:t>
            </a:r>
            <a:r>
              <a:rPr lang="es-ES" sz="1300" b="1" dirty="0"/>
              <a:t> </a:t>
            </a:r>
            <a:r>
              <a:rPr lang="es-ES" sz="1300" dirty="0" err="1"/>
              <a:t>that</a:t>
            </a:r>
            <a:r>
              <a:rPr lang="es-ES" sz="1300" dirty="0"/>
              <a:t> </a:t>
            </a:r>
            <a:r>
              <a:rPr lang="es-ES" sz="1300" dirty="0" err="1"/>
              <a:t>you</a:t>
            </a:r>
            <a:r>
              <a:rPr lang="es-ES" sz="1300" dirty="0"/>
              <a:t> use to compare </a:t>
            </a:r>
            <a:r>
              <a:rPr lang="es-ES" sz="1300" dirty="0" err="1"/>
              <a:t>your</a:t>
            </a:r>
            <a:r>
              <a:rPr lang="es-ES" sz="1300" dirty="0"/>
              <a:t> performance </a:t>
            </a:r>
            <a:r>
              <a:rPr lang="es-ES" sz="1300" dirty="0" err="1"/>
              <a:t>against</a:t>
            </a:r>
            <a:r>
              <a:rPr lang="es-ES" sz="1300" dirty="0"/>
              <a:t> </a:t>
            </a:r>
            <a:r>
              <a:rPr lang="es-ES" sz="1300" dirty="0" err="1"/>
              <a:t>the</a:t>
            </a:r>
            <a:r>
              <a:rPr lang="es-ES" sz="1300" dirty="0"/>
              <a:t> performance of </a:t>
            </a:r>
            <a:r>
              <a:rPr lang="es-ES" sz="1300" dirty="0" err="1"/>
              <a:t>others</a:t>
            </a:r>
            <a:r>
              <a:rPr lang="es-ES" sz="1300" dirty="0"/>
              <a:t>. </a:t>
            </a:r>
            <a:r>
              <a:rPr lang="es-ES" sz="1300" dirty="0" err="1"/>
              <a:t>These</a:t>
            </a:r>
            <a:r>
              <a:rPr lang="es-ES" sz="1300" dirty="0"/>
              <a:t> </a:t>
            </a:r>
            <a:r>
              <a:rPr lang="es-ES" sz="1300" dirty="0" err="1"/>
              <a:t>benchmarks</a:t>
            </a:r>
            <a:r>
              <a:rPr lang="es-ES" sz="1300" dirty="0"/>
              <a:t> can be </a:t>
            </a:r>
            <a:r>
              <a:rPr lang="es-ES" sz="1300" dirty="0" err="1"/>
              <a:t>comparing</a:t>
            </a:r>
            <a:r>
              <a:rPr lang="es-ES" sz="1300" dirty="0"/>
              <a:t> </a:t>
            </a:r>
            <a:r>
              <a:rPr lang="es-ES" sz="1300" dirty="0" err="1"/>
              <a:t>processes</a:t>
            </a:r>
            <a:r>
              <a:rPr lang="es-ES" sz="1300" dirty="0"/>
              <a:t>, </a:t>
            </a:r>
            <a:r>
              <a:rPr lang="es-ES" sz="1300" dirty="0" err="1"/>
              <a:t>products</a:t>
            </a:r>
            <a:r>
              <a:rPr lang="es-ES" sz="1300" dirty="0"/>
              <a:t> </a:t>
            </a:r>
            <a:r>
              <a:rPr lang="es-ES" sz="1300" dirty="0" err="1"/>
              <a:t>or</a:t>
            </a:r>
            <a:r>
              <a:rPr lang="es-ES" sz="1300" dirty="0"/>
              <a:t> </a:t>
            </a:r>
            <a:r>
              <a:rPr lang="es-ES" sz="1300" dirty="0" err="1"/>
              <a:t>operations</a:t>
            </a:r>
            <a:r>
              <a:rPr lang="es-ES" sz="1300" dirty="0"/>
              <a:t>, and </a:t>
            </a:r>
            <a:r>
              <a:rPr lang="es-ES" sz="1300" dirty="0" err="1"/>
              <a:t>the</a:t>
            </a:r>
            <a:r>
              <a:rPr lang="es-ES" sz="1300" dirty="0"/>
              <a:t> </a:t>
            </a:r>
            <a:r>
              <a:rPr lang="es-ES" sz="1300" dirty="0" err="1"/>
              <a:t>comparisons</a:t>
            </a:r>
            <a:r>
              <a:rPr lang="es-ES" sz="1300" dirty="0"/>
              <a:t> can be </a:t>
            </a:r>
            <a:r>
              <a:rPr lang="es-ES" sz="1300" dirty="0" err="1"/>
              <a:t>against</a:t>
            </a:r>
            <a:r>
              <a:rPr lang="es-ES" sz="1300" dirty="0"/>
              <a:t> </a:t>
            </a:r>
            <a:r>
              <a:rPr lang="es-ES" sz="1300" dirty="0" err="1"/>
              <a:t>other</a:t>
            </a:r>
            <a:r>
              <a:rPr lang="es-ES" sz="1300" dirty="0"/>
              <a:t> </a:t>
            </a:r>
            <a:r>
              <a:rPr lang="es-ES" sz="1300" dirty="0" err="1"/>
              <a:t>parts</a:t>
            </a:r>
            <a:r>
              <a:rPr lang="es-ES" sz="1300" dirty="0"/>
              <a:t> of </a:t>
            </a:r>
            <a:r>
              <a:rPr lang="es-ES" sz="1300" dirty="0" err="1"/>
              <a:t>the</a:t>
            </a:r>
            <a:r>
              <a:rPr lang="es-ES" sz="1300" dirty="0"/>
              <a:t> </a:t>
            </a:r>
            <a:r>
              <a:rPr lang="es-ES" sz="1300" dirty="0" err="1"/>
              <a:t>business</a:t>
            </a:r>
            <a:r>
              <a:rPr lang="es-ES" sz="1300" dirty="0"/>
              <a:t>, </a:t>
            </a:r>
            <a:r>
              <a:rPr lang="es-ES" sz="1300" dirty="0" err="1"/>
              <a:t>external</a:t>
            </a:r>
            <a:r>
              <a:rPr lang="es-ES" sz="1300" dirty="0"/>
              <a:t> </a:t>
            </a:r>
            <a:r>
              <a:rPr lang="es-ES" sz="1300" dirty="0" err="1"/>
              <a:t>companies</a:t>
            </a:r>
            <a:r>
              <a:rPr lang="es-ES" sz="1300" dirty="0"/>
              <a:t> (</a:t>
            </a:r>
            <a:r>
              <a:rPr lang="es-ES" sz="1300" dirty="0" err="1"/>
              <a:t>such</a:t>
            </a:r>
            <a:r>
              <a:rPr lang="es-ES" sz="1300" dirty="0"/>
              <a:t> as </a:t>
            </a:r>
            <a:r>
              <a:rPr lang="es-ES" sz="1300" dirty="0" err="1"/>
              <a:t>competitors</a:t>
            </a:r>
            <a:r>
              <a:rPr lang="es-ES" sz="1300" dirty="0"/>
              <a:t>) </a:t>
            </a:r>
            <a:r>
              <a:rPr lang="es-ES" sz="1300" dirty="0" err="1"/>
              <a:t>or</a:t>
            </a:r>
            <a:r>
              <a:rPr lang="es-ES" sz="1300" dirty="0"/>
              <a:t> </a:t>
            </a:r>
            <a:r>
              <a:rPr lang="es-ES" sz="1300" dirty="0" err="1"/>
              <a:t>industry</a:t>
            </a:r>
            <a:r>
              <a:rPr lang="es-ES" sz="1300" dirty="0"/>
              <a:t> </a:t>
            </a:r>
            <a:r>
              <a:rPr lang="es-ES" sz="1300" dirty="0" err="1"/>
              <a:t>best</a:t>
            </a:r>
            <a:r>
              <a:rPr lang="es-ES" sz="1300" dirty="0"/>
              <a:t> </a:t>
            </a:r>
            <a:r>
              <a:rPr lang="es-ES" sz="1300" dirty="0" err="1"/>
              <a:t>practises</a:t>
            </a:r>
            <a:r>
              <a:rPr lang="es-ES" sz="1300" dirty="0"/>
              <a:t>. Benchmarking </a:t>
            </a:r>
            <a:r>
              <a:rPr lang="es-ES" sz="1300" dirty="0" err="1"/>
              <a:t>is</a:t>
            </a:r>
            <a:r>
              <a:rPr lang="es-ES" sz="1300" dirty="0"/>
              <a:t> </a:t>
            </a:r>
            <a:r>
              <a:rPr lang="es-ES" sz="1300" dirty="0" err="1"/>
              <a:t>commonly</a:t>
            </a:r>
            <a:r>
              <a:rPr lang="es-ES" sz="1300" dirty="0"/>
              <a:t> </a:t>
            </a:r>
            <a:r>
              <a:rPr lang="es-ES" sz="1300" dirty="0" err="1"/>
              <a:t>used</a:t>
            </a:r>
            <a:r>
              <a:rPr lang="es-ES" sz="1300" dirty="0"/>
              <a:t> to compare </a:t>
            </a:r>
            <a:r>
              <a:rPr lang="es-ES" sz="1300" b="1" dirty="0" err="1"/>
              <a:t>customer</a:t>
            </a:r>
            <a:r>
              <a:rPr lang="es-ES" sz="1300" b="1" dirty="0"/>
              <a:t> </a:t>
            </a:r>
            <a:r>
              <a:rPr lang="es-ES" sz="1300" b="1" dirty="0" err="1"/>
              <a:t>satisfaction</a:t>
            </a:r>
            <a:r>
              <a:rPr lang="es-ES" sz="1300" dirty="0"/>
              <a:t>, </a:t>
            </a:r>
            <a:r>
              <a:rPr lang="es-ES" sz="1300" b="1" dirty="0" err="1"/>
              <a:t>costs</a:t>
            </a:r>
            <a:r>
              <a:rPr lang="es-ES" sz="1300" dirty="0"/>
              <a:t> and </a:t>
            </a:r>
            <a:r>
              <a:rPr lang="es-ES" sz="1300" b="1" dirty="0" err="1"/>
              <a:t>quality</a:t>
            </a:r>
            <a:r>
              <a:rPr lang="es-ES" sz="13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br>
              <a:rPr lang="es-ES" sz="1300" dirty="0"/>
            </a:br>
            <a:endParaRPr lang="es-ES" sz="1300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7778230F-54DC-2E4C-870B-4B5FA4A1F3D8}"/>
              </a:ext>
            </a:extLst>
          </p:cNvPr>
          <p:cNvSpPr txBox="1">
            <a:spLocks/>
          </p:cNvSpPr>
          <p:nvPr/>
        </p:nvSpPr>
        <p:spPr>
          <a:xfrm>
            <a:off x="7311412" y="3328323"/>
            <a:ext cx="3953038" cy="28152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s-ES" sz="1300" dirty="0" err="1"/>
              <a:t>KPIs</a:t>
            </a:r>
            <a:r>
              <a:rPr lang="es-ES" sz="1300" dirty="0"/>
              <a:t>, </a:t>
            </a:r>
            <a:r>
              <a:rPr lang="es-ES" sz="1300" dirty="0" err="1"/>
              <a:t>on</a:t>
            </a:r>
            <a:r>
              <a:rPr lang="es-ES" sz="1300" dirty="0"/>
              <a:t> </a:t>
            </a:r>
            <a:r>
              <a:rPr lang="es-ES" sz="1300" dirty="0" err="1"/>
              <a:t>the</a:t>
            </a:r>
            <a:r>
              <a:rPr lang="es-ES" sz="1300" dirty="0"/>
              <a:t> </a:t>
            </a:r>
            <a:r>
              <a:rPr lang="es-ES" sz="1300" dirty="0" err="1"/>
              <a:t>other</a:t>
            </a:r>
            <a:r>
              <a:rPr lang="es-ES" sz="1300" dirty="0"/>
              <a:t> </a:t>
            </a:r>
            <a:r>
              <a:rPr lang="es-ES" sz="1300" dirty="0" err="1"/>
              <a:t>hand</a:t>
            </a:r>
            <a:r>
              <a:rPr lang="es-ES" sz="1300" dirty="0"/>
              <a:t>, are </a:t>
            </a:r>
            <a:r>
              <a:rPr lang="es-ES" sz="1300" b="1" dirty="0" err="1"/>
              <a:t>decision-making</a:t>
            </a:r>
            <a:r>
              <a:rPr lang="es-ES" sz="1300" dirty="0"/>
              <a:t> and </a:t>
            </a:r>
            <a:r>
              <a:rPr lang="es-ES" sz="1300" b="1" dirty="0" err="1"/>
              <a:t>monitoring</a:t>
            </a:r>
            <a:r>
              <a:rPr lang="es-ES" sz="1300" b="1" dirty="0"/>
              <a:t> </a:t>
            </a:r>
            <a:r>
              <a:rPr lang="es-ES" sz="1300" b="1" dirty="0" err="1"/>
              <a:t>tools</a:t>
            </a:r>
            <a:r>
              <a:rPr lang="es-ES" sz="1300" dirty="0"/>
              <a:t>, </a:t>
            </a:r>
            <a:r>
              <a:rPr lang="es-ES" sz="1300" dirty="0" err="1"/>
              <a:t>used</a:t>
            </a:r>
            <a:r>
              <a:rPr lang="es-ES" sz="1300" dirty="0"/>
              <a:t> to </a:t>
            </a:r>
            <a:r>
              <a:rPr lang="es-ES" sz="1300" dirty="0" err="1"/>
              <a:t>track</a:t>
            </a:r>
            <a:r>
              <a:rPr lang="es-ES" sz="1300" dirty="0"/>
              <a:t> performance in </a:t>
            </a:r>
            <a:r>
              <a:rPr lang="es-ES" sz="1300" dirty="0" err="1"/>
              <a:t>relation</a:t>
            </a:r>
            <a:r>
              <a:rPr lang="es-ES" sz="1300" dirty="0"/>
              <a:t> to </a:t>
            </a:r>
            <a:r>
              <a:rPr lang="es-ES" sz="1300" dirty="0" err="1"/>
              <a:t>strategic</a:t>
            </a:r>
            <a:r>
              <a:rPr lang="es-ES" sz="1300" dirty="0"/>
              <a:t> </a:t>
            </a:r>
            <a:r>
              <a:rPr lang="es-ES" sz="1300" dirty="0" err="1"/>
              <a:t>goals</a:t>
            </a:r>
            <a:r>
              <a:rPr lang="es-ES" sz="1300" dirty="0"/>
              <a:t>. In </a:t>
            </a:r>
            <a:r>
              <a:rPr lang="es-ES" sz="1300" dirty="0" err="1"/>
              <a:t>other</a:t>
            </a:r>
            <a:r>
              <a:rPr lang="es-ES" sz="1300" dirty="0"/>
              <a:t> </a:t>
            </a:r>
            <a:r>
              <a:rPr lang="es-ES" sz="1300" dirty="0" err="1"/>
              <a:t>words</a:t>
            </a:r>
            <a:r>
              <a:rPr lang="es-ES" sz="1300" dirty="0"/>
              <a:t>, </a:t>
            </a:r>
            <a:r>
              <a:rPr lang="es-ES" sz="1300" dirty="0" err="1"/>
              <a:t>KPIs</a:t>
            </a:r>
            <a:r>
              <a:rPr lang="es-ES" sz="1300" dirty="0"/>
              <a:t> chart </a:t>
            </a:r>
            <a:r>
              <a:rPr lang="es-ES" sz="1300" dirty="0" err="1"/>
              <a:t>whether</a:t>
            </a:r>
            <a:r>
              <a:rPr lang="es-ES" sz="1300" dirty="0"/>
              <a:t> </a:t>
            </a:r>
            <a:r>
              <a:rPr lang="es-ES" sz="1300" dirty="0" err="1"/>
              <a:t>an</a:t>
            </a:r>
            <a:r>
              <a:rPr lang="es-ES" sz="1300" dirty="0"/>
              <a:t> individual, </a:t>
            </a:r>
            <a:r>
              <a:rPr lang="es-ES" sz="1300" dirty="0" err="1"/>
              <a:t>project</a:t>
            </a:r>
            <a:r>
              <a:rPr lang="es-ES" sz="1300" dirty="0"/>
              <a:t>, </a:t>
            </a:r>
            <a:r>
              <a:rPr lang="es-ES" sz="1300" dirty="0" err="1"/>
              <a:t>team</a:t>
            </a:r>
            <a:r>
              <a:rPr lang="es-ES" sz="1300" dirty="0"/>
              <a:t>, </a:t>
            </a:r>
            <a:r>
              <a:rPr lang="es-ES" sz="1300" dirty="0" err="1"/>
              <a:t>business</a:t>
            </a:r>
            <a:r>
              <a:rPr lang="es-ES" sz="1300" dirty="0"/>
              <a:t> </a:t>
            </a:r>
            <a:r>
              <a:rPr lang="es-ES" sz="1300" dirty="0" err="1"/>
              <a:t>unit</a:t>
            </a:r>
            <a:r>
              <a:rPr lang="es-ES" sz="1300" dirty="0"/>
              <a:t> </a:t>
            </a:r>
            <a:r>
              <a:rPr lang="es-ES" sz="1300" dirty="0" err="1"/>
              <a:t>or</a:t>
            </a:r>
            <a:r>
              <a:rPr lang="es-ES" sz="1300" dirty="0"/>
              <a:t> </a:t>
            </a:r>
            <a:r>
              <a:rPr lang="es-ES" sz="1300" dirty="0" err="1"/>
              <a:t>entire</a:t>
            </a:r>
            <a:r>
              <a:rPr lang="es-ES" sz="1300" dirty="0"/>
              <a:t> </a:t>
            </a:r>
            <a:r>
              <a:rPr lang="es-ES" sz="1300" dirty="0" err="1"/>
              <a:t>company</a:t>
            </a:r>
            <a:r>
              <a:rPr lang="es-ES" sz="1300" dirty="0"/>
              <a:t> </a:t>
            </a:r>
            <a:r>
              <a:rPr lang="es-ES" sz="1300" dirty="0" err="1"/>
              <a:t>is</a:t>
            </a:r>
            <a:r>
              <a:rPr lang="es-ES" sz="1300" dirty="0"/>
              <a:t> </a:t>
            </a:r>
            <a:r>
              <a:rPr lang="es-ES" sz="1300" dirty="0" err="1"/>
              <a:t>on</a:t>
            </a:r>
            <a:r>
              <a:rPr lang="es-ES" sz="1300" dirty="0"/>
              <a:t> </a:t>
            </a:r>
            <a:r>
              <a:rPr lang="es-ES" sz="1300" dirty="0" err="1"/>
              <a:t>track</a:t>
            </a:r>
            <a:r>
              <a:rPr lang="es-ES" sz="1300" dirty="0"/>
              <a:t> to </a:t>
            </a:r>
            <a:r>
              <a:rPr lang="es-ES" sz="1300" dirty="0" err="1"/>
              <a:t>achieve</a:t>
            </a:r>
            <a:r>
              <a:rPr lang="es-ES" sz="1300" dirty="0"/>
              <a:t> </a:t>
            </a:r>
            <a:r>
              <a:rPr lang="es-ES" sz="1300" dirty="0" err="1"/>
              <a:t>its</a:t>
            </a:r>
            <a:r>
              <a:rPr lang="es-ES" sz="1300" dirty="0"/>
              <a:t> </a:t>
            </a:r>
            <a:r>
              <a:rPr lang="es-ES" sz="1300" dirty="0" err="1"/>
              <a:t>objectives</a:t>
            </a:r>
            <a:r>
              <a:rPr lang="es-ES" sz="1300" dirty="0"/>
              <a:t>. </a:t>
            </a:r>
            <a:r>
              <a:rPr lang="es-ES" sz="1300" dirty="0" err="1"/>
              <a:t>KPIs</a:t>
            </a:r>
            <a:r>
              <a:rPr lang="es-ES" sz="1300" dirty="0"/>
              <a:t> are a bit </a:t>
            </a:r>
            <a:r>
              <a:rPr lang="es-ES" sz="1300" dirty="0" err="1"/>
              <a:t>like</a:t>
            </a:r>
            <a:r>
              <a:rPr lang="es-ES" sz="1300" dirty="0"/>
              <a:t> </a:t>
            </a:r>
            <a:r>
              <a:rPr lang="es-ES" sz="1300" dirty="0" err="1"/>
              <a:t>an</a:t>
            </a:r>
            <a:r>
              <a:rPr lang="es-ES" sz="1300" dirty="0"/>
              <a:t> </a:t>
            </a:r>
            <a:r>
              <a:rPr lang="es-ES" sz="1300" b="1" dirty="0" err="1"/>
              <a:t>early</a:t>
            </a:r>
            <a:r>
              <a:rPr lang="es-ES" sz="1300" b="1" dirty="0"/>
              <a:t> </a:t>
            </a:r>
            <a:r>
              <a:rPr lang="es-ES" sz="1300" b="1" dirty="0" err="1"/>
              <a:t>warning</a:t>
            </a:r>
            <a:r>
              <a:rPr lang="es-ES" sz="1300" b="1" dirty="0"/>
              <a:t> </a:t>
            </a:r>
            <a:r>
              <a:rPr lang="es-ES" sz="1300" b="1" dirty="0" err="1"/>
              <a:t>system</a:t>
            </a:r>
            <a:r>
              <a:rPr lang="es-ES" sz="1300" dirty="0"/>
              <a:t>, </a:t>
            </a:r>
            <a:r>
              <a:rPr lang="es-ES" sz="1300" dirty="0" err="1"/>
              <a:t>flagging</a:t>
            </a:r>
            <a:r>
              <a:rPr lang="es-ES" sz="1300" dirty="0"/>
              <a:t> up </a:t>
            </a:r>
            <a:r>
              <a:rPr lang="es-ES" sz="1300" dirty="0" err="1"/>
              <a:t>where</a:t>
            </a:r>
            <a:r>
              <a:rPr lang="es-ES" sz="1300" dirty="0"/>
              <a:t> </a:t>
            </a:r>
            <a:r>
              <a:rPr lang="es-ES" sz="1300" dirty="0" err="1"/>
              <a:t>things</a:t>
            </a:r>
            <a:r>
              <a:rPr lang="es-ES" sz="1300" dirty="0"/>
              <a:t> </a:t>
            </a:r>
            <a:r>
              <a:rPr lang="es-ES" sz="1300" dirty="0" err="1"/>
              <a:t>might</a:t>
            </a:r>
            <a:r>
              <a:rPr lang="es-ES" sz="1300" dirty="0"/>
              <a:t> be </a:t>
            </a:r>
            <a:r>
              <a:rPr lang="es-ES" sz="1300" dirty="0" err="1"/>
              <a:t>heading</a:t>
            </a:r>
            <a:r>
              <a:rPr lang="es-ES" sz="1300" dirty="0"/>
              <a:t> off-</a:t>
            </a:r>
            <a:r>
              <a:rPr lang="es-ES" sz="1300" dirty="0" err="1"/>
              <a:t>course</a:t>
            </a:r>
            <a:r>
              <a:rPr lang="es-ES" sz="1300" dirty="0"/>
              <a:t> and </a:t>
            </a:r>
            <a:r>
              <a:rPr lang="es-ES" sz="1300" dirty="0" err="1"/>
              <a:t>where</a:t>
            </a:r>
            <a:r>
              <a:rPr lang="es-ES" sz="1300" dirty="0"/>
              <a:t> </a:t>
            </a:r>
            <a:r>
              <a:rPr lang="es-ES" sz="1300" dirty="0" err="1"/>
              <a:t>action</a:t>
            </a:r>
            <a:r>
              <a:rPr lang="es-ES" sz="1300" dirty="0"/>
              <a:t> </a:t>
            </a:r>
            <a:r>
              <a:rPr lang="es-ES" sz="1300" dirty="0" err="1"/>
              <a:t>might</a:t>
            </a:r>
            <a:r>
              <a:rPr lang="es-ES" sz="1300" dirty="0"/>
              <a:t> be </a:t>
            </a:r>
            <a:r>
              <a:rPr lang="es-ES" sz="1300" dirty="0" err="1"/>
              <a:t>needed</a:t>
            </a:r>
            <a:r>
              <a:rPr lang="es-ES" sz="1300" dirty="0"/>
              <a:t>.</a:t>
            </a:r>
            <a:br>
              <a:rPr lang="es-ES" sz="1300" dirty="0"/>
            </a:br>
            <a:endParaRPr lang="es-ES" sz="1300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EF2EC2E0-EEA7-4240-A690-FFABE130C0E2}"/>
              </a:ext>
            </a:extLst>
          </p:cNvPr>
          <p:cNvSpPr/>
          <p:nvPr/>
        </p:nvSpPr>
        <p:spPr>
          <a:xfrm>
            <a:off x="927550" y="2996359"/>
            <a:ext cx="629945" cy="70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F948EA3-13BC-DF42-9836-EC1426DF40BB}"/>
              </a:ext>
            </a:extLst>
          </p:cNvPr>
          <p:cNvSpPr/>
          <p:nvPr/>
        </p:nvSpPr>
        <p:spPr>
          <a:xfrm>
            <a:off x="7367079" y="2996359"/>
            <a:ext cx="629945" cy="70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9B3EA58-D66E-F348-A37A-44CAEA2D87CA}"/>
              </a:ext>
            </a:extLst>
          </p:cNvPr>
          <p:cNvSpPr/>
          <p:nvPr/>
        </p:nvSpPr>
        <p:spPr>
          <a:xfrm>
            <a:off x="838200" y="2365443"/>
            <a:ext cx="15953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dirty="0" err="1">
                <a:latin typeface="Quicksand" pitchFamily="2" charset="77"/>
              </a:rPr>
              <a:t>Benchmark</a:t>
            </a:r>
            <a:endParaRPr lang="es-ES" sz="2000" dirty="0">
              <a:latin typeface="Quicksand" pitchFamily="2" charset="77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162B3798-3940-0144-8D9A-793792B28CB0}"/>
              </a:ext>
            </a:extLst>
          </p:cNvPr>
          <p:cNvSpPr/>
          <p:nvPr/>
        </p:nvSpPr>
        <p:spPr>
          <a:xfrm>
            <a:off x="7311411" y="2365443"/>
            <a:ext cx="5309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b="1" dirty="0">
                <a:latin typeface="Quicksand" pitchFamily="2" charset="77"/>
              </a:rPr>
              <a:t>KPI</a:t>
            </a:r>
            <a:endParaRPr lang="es-ES" sz="2000" dirty="0">
              <a:latin typeface="Quicksand" pitchFamily="2" charset="77"/>
            </a:endParaRP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7356D400-D28A-D64A-92B8-385DE455CC47}"/>
              </a:ext>
            </a:extLst>
          </p:cNvPr>
          <p:cNvCxnSpPr>
            <a:cxnSpLocks/>
          </p:cNvCxnSpPr>
          <p:nvPr/>
        </p:nvCxnSpPr>
        <p:spPr>
          <a:xfrm flipH="1">
            <a:off x="0" y="1940943"/>
            <a:ext cx="12192000" cy="0"/>
          </a:xfrm>
          <a:prstGeom prst="line">
            <a:avLst/>
          </a:prstGeom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ipse 15">
            <a:extLst>
              <a:ext uri="{FF2B5EF4-FFF2-40B4-BE49-F238E27FC236}">
                <a16:creationId xmlns:a16="http://schemas.microsoft.com/office/drawing/2014/main" id="{D989C497-8F09-964A-9206-982D362B5386}"/>
              </a:ext>
            </a:extLst>
          </p:cNvPr>
          <p:cNvSpPr/>
          <p:nvPr/>
        </p:nvSpPr>
        <p:spPr>
          <a:xfrm>
            <a:off x="5557714" y="3972086"/>
            <a:ext cx="1057115" cy="105711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2299E83A-F628-7D4F-8B6D-308FB0DED083}"/>
              </a:ext>
            </a:extLst>
          </p:cNvPr>
          <p:cNvSpPr/>
          <p:nvPr/>
        </p:nvSpPr>
        <p:spPr>
          <a:xfrm>
            <a:off x="5778844" y="3799306"/>
            <a:ext cx="63030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7200" dirty="0">
                <a:latin typeface="Quicksand" pitchFamily="2" charset="77"/>
              </a:rPr>
              <a:t>=</a:t>
            </a:r>
          </a:p>
        </p:txBody>
      </p: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266C7DC3-CA62-D14B-BAE7-3E59A9871AE2}"/>
              </a:ext>
            </a:extLst>
          </p:cNvPr>
          <p:cNvCxnSpPr>
            <a:cxnSpLocks/>
          </p:cNvCxnSpPr>
          <p:nvPr/>
        </p:nvCxnSpPr>
        <p:spPr>
          <a:xfrm flipH="1">
            <a:off x="5991727" y="4339390"/>
            <a:ext cx="212558" cy="320842"/>
          </a:xfrm>
          <a:prstGeom prst="line">
            <a:avLst/>
          </a:prstGeom>
          <a:ln w="31750">
            <a:solidFill>
              <a:schemeClr val="bg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644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30">
            <a:extLst>
              <a:ext uri="{FF2B5EF4-FFF2-40B4-BE49-F238E27FC236}">
                <a16:creationId xmlns:a16="http://schemas.microsoft.com/office/drawing/2014/main" id="{D32D5914-524E-9C4B-A2EA-AF33B3399122}"/>
              </a:ext>
            </a:extLst>
          </p:cNvPr>
          <p:cNvSpPr/>
          <p:nvPr/>
        </p:nvSpPr>
        <p:spPr>
          <a:xfrm rot="10800000">
            <a:off x="10417423" y="5068110"/>
            <a:ext cx="1764622" cy="1816250"/>
          </a:xfrm>
          <a:custGeom>
            <a:avLst/>
            <a:gdLst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2829700 w 2829700"/>
              <a:gd name="connsiteY2" fmla="*/ 2494200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244092 w 2829700"/>
              <a:gd name="connsiteY2" fmla="*/ 1278242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9700" h="2912490">
                <a:moveTo>
                  <a:pt x="0" y="0"/>
                </a:moveTo>
                <a:lnTo>
                  <a:pt x="2829700" y="0"/>
                </a:lnTo>
                <a:cubicBezTo>
                  <a:pt x="2301164" y="426081"/>
                  <a:pt x="2764850" y="1134263"/>
                  <a:pt x="1409463" y="1579799"/>
                </a:cubicBezTo>
                <a:cubicBezTo>
                  <a:pt x="304102" y="2238037"/>
                  <a:pt x="414697" y="2507171"/>
                  <a:pt x="0" y="291249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22" name="Rectángulo 130">
            <a:extLst>
              <a:ext uri="{FF2B5EF4-FFF2-40B4-BE49-F238E27FC236}">
                <a16:creationId xmlns:a16="http://schemas.microsoft.com/office/drawing/2014/main" id="{0363375F-B802-5B40-BB22-ACE6CE505391}"/>
              </a:ext>
            </a:extLst>
          </p:cNvPr>
          <p:cNvSpPr/>
          <p:nvPr/>
        </p:nvSpPr>
        <p:spPr>
          <a:xfrm>
            <a:off x="0" y="-1"/>
            <a:ext cx="3281114" cy="3377111"/>
          </a:xfrm>
          <a:custGeom>
            <a:avLst/>
            <a:gdLst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2829700 w 2829700"/>
              <a:gd name="connsiteY2" fmla="*/ 2494200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494200"/>
              <a:gd name="connsiteX1" fmla="*/ 2829700 w 2829700"/>
              <a:gd name="connsiteY1" fmla="*/ 0 h 2494200"/>
              <a:gd name="connsiteX2" fmla="*/ 1244092 w 2829700"/>
              <a:gd name="connsiteY2" fmla="*/ 1278242 h 2494200"/>
              <a:gd name="connsiteX3" fmla="*/ 0 w 2829700"/>
              <a:gd name="connsiteY3" fmla="*/ 2494200 h 2494200"/>
              <a:gd name="connsiteX4" fmla="*/ 0 w 2829700"/>
              <a:gd name="connsiteY4" fmla="*/ 0 h 249420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244092 w 2829700"/>
              <a:gd name="connsiteY2" fmla="*/ 1278242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  <a:gd name="connsiteX0" fmla="*/ 0 w 2829700"/>
              <a:gd name="connsiteY0" fmla="*/ 0 h 2912490"/>
              <a:gd name="connsiteX1" fmla="*/ 2829700 w 2829700"/>
              <a:gd name="connsiteY1" fmla="*/ 0 h 2912490"/>
              <a:gd name="connsiteX2" fmla="*/ 1409463 w 2829700"/>
              <a:gd name="connsiteY2" fmla="*/ 1579799 h 2912490"/>
              <a:gd name="connsiteX3" fmla="*/ 0 w 2829700"/>
              <a:gd name="connsiteY3" fmla="*/ 2912490 h 2912490"/>
              <a:gd name="connsiteX4" fmla="*/ 0 w 2829700"/>
              <a:gd name="connsiteY4" fmla="*/ 0 h 2912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29700" h="2912490">
                <a:moveTo>
                  <a:pt x="0" y="0"/>
                </a:moveTo>
                <a:lnTo>
                  <a:pt x="2829700" y="0"/>
                </a:lnTo>
                <a:cubicBezTo>
                  <a:pt x="2301164" y="426081"/>
                  <a:pt x="2764850" y="1134263"/>
                  <a:pt x="1409463" y="1579799"/>
                </a:cubicBezTo>
                <a:cubicBezTo>
                  <a:pt x="304102" y="2238037"/>
                  <a:pt x="414697" y="2507171"/>
                  <a:pt x="0" y="291249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85895BA4-A590-7E4A-A940-5B579F9D4D3D}"/>
              </a:ext>
            </a:extLst>
          </p:cNvPr>
          <p:cNvSpPr/>
          <p:nvPr/>
        </p:nvSpPr>
        <p:spPr>
          <a:xfrm>
            <a:off x="6408278" y="1329914"/>
            <a:ext cx="4277032" cy="4689987"/>
          </a:xfrm>
          <a:prstGeom prst="rect">
            <a:avLst/>
          </a:prstGeom>
          <a:pattFill prst="pct25">
            <a:fgClr>
              <a:schemeClr val="bg1"/>
            </a:fgClr>
            <a:bgClr>
              <a:schemeClr val="bg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F7061D7-40F2-4A45-B737-6023E5D9D5A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01004" y="2909939"/>
            <a:ext cx="5386388" cy="1367094"/>
          </a:xfrm>
        </p:spPr>
        <p:txBody>
          <a:bodyPr>
            <a:normAutofit fontScale="90000"/>
          </a:bodyPr>
          <a:lstStyle/>
          <a:p>
            <a:r>
              <a:rPr lang="es-ES" sz="5400" dirty="0" err="1">
                <a:solidFill>
                  <a:schemeClr val="tx2"/>
                </a:solidFill>
              </a:rPr>
              <a:t>Ways</a:t>
            </a:r>
            <a:r>
              <a:rPr lang="es-ES" sz="5400" dirty="0">
                <a:solidFill>
                  <a:schemeClr val="tx2"/>
                </a:solidFill>
              </a:rPr>
              <a:t> to use benchmarking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968A6F3-CC7D-8D4A-A18F-E5344010E5E0}"/>
              </a:ext>
            </a:extLst>
          </p:cNvPr>
          <p:cNvSpPr/>
          <p:nvPr/>
        </p:nvSpPr>
        <p:spPr>
          <a:xfrm>
            <a:off x="708095" y="153123"/>
            <a:ext cx="3841116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9900" b="1" dirty="0">
                <a:solidFill>
                  <a:srgbClr val="30B29A"/>
                </a:solidFill>
                <a:latin typeface="Quicksand" pitchFamily="2" charset="77"/>
                <a:ea typeface="+mj-ea"/>
                <a:cs typeface="+mj-cs"/>
              </a:rPr>
              <a:t>02 </a:t>
            </a:r>
            <a:endParaRPr lang="es-ES" sz="6000" dirty="0">
              <a:latin typeface="Quicksand" pitchFamily="2" charset="77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F108730-61FF-E04E-97EB-1F20F3AC3DC9}"/>
              </a:ext>
            </a:extLst>
          </p:cNvPr>
          <p:cNvSpPr/>
          <p:nvPr/>
        </p:nvSpPr>
        <p:spPr>
          <a:xfrm>
            <a:off x="8032954" y="6360904"/>
            <a:ext cx="1120877" cy="98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C3EF4D2-A2C7-2D4C-8309-6CAA25D669E6}"/>
              </a:ext>
            </a:extLst>
          </p:cNvPr>
          <p:cNvSpPr/>
          <p:nvPr/>
        </p:nvSpPr>
        <p:spPr>
          <a:xfrm>
            <a:off x="10735016" y="4277032"/>
            <a:ext cx="857761" cy="78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BEE968C-CC91-AE43-A350-978BE303CCF0}"/>
              </a:ext>
            </a:extLst>
          </p:cNvPr>
          <p:cNvSpPr/>
          <p:nvPr/>
        </p:nvSpPr>
        <p:spPr>
          <a:xfrm>
            <a:off x="5568376" y="1730478"/>
            <a:ext cx="1120877" cy="983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id="{C90AB5FF-8254-A545-A27A-85C242C24298}"/>
              </a:ext>
            </a:extLst>
          </p:cNvPr>
          <p:cNvSpPr txBox="1">
            <a:spLocks/>
          </p:cNvSpPr>
          <p:nvPr/>
        </p:nvSpPr>
        <p:spPr>
          <a:xfrm>
            <a:off x="901004" y="4633471"/>
            <a:ext cx="4152777" cy="1670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Quicksand" pitchFamily="2" charset="77"/>
                <a:ea typeface="+mj-ea"/>
                <a:cs typeface="+mj-cs"/>
              </a:defRPr>
            </a:lvl1pPr>
          </a:lstStyle>
          <a:p>
            <a:pPr marL="285750" indent="-285750">
              <a:lnSpc>
                <a:spcPct val="220000"/>
              </a:lnSpc>
              <a:buClr>
                <a:schemeClr val="bg1"/>
              </a:buClr>
              <a:buFont typeface="Wingdings" pitchFamily="2" charset="2"/>
              <a:buChar char="§"/>
            </a:pPr>
            <a:r>
              <a:rPr lang="es-ES" sz="1800" b="0" dirty="0" err="1">
                <a:solidFill>
                  <a:schemeClr val="tx2"/>
                </a:solidFill>
              </a:rPr>
              <a:t>Process</a:t>
            </a:r>
            <a:r>
              <a:rPr lang="es-ES" sz="1800" b="0" dirty="0">
                <a:solidFill>
                  <a:schemeClr val="tx2"/>
                </a:solidFill>
              </a:rPr>
              <a:t> benchmarking</a:t>
            </a:r>
          </a:p>
          <a:p>
            <a:pPr marL="285750" indent="-285750">
              <a:lnSpc>
                <a:spcPct val="220000"/>
              </a:lnSpc>
              <a:buClr>
                <a:schemeClr val="bg1"/>
              </a:buClr>
              <a:buFont typeface="Wingdings" pitchFamily="2" charset="2"/>
              <a:buChar char="§"/>
            </a:pPr>
            <a:r>
              <a:rPr lang="es-ES" sz="1800" b="0" dirty="0" err="1">
                <a:solidFill>
                  <a:schemeClr val="tx2"/>
                </a:solidFill>
              </a:rPr>
              <a:t>Strategic</a:t>
            </a:r>
            <a:r>
              <a:rPr lang="es-ES" sz="1800" b="0" dirty="0">
                <a:solidFill>
                  <a:schemeClr val="tx2"/>
                </a:solidFill>
              </a:rPr>
              <a:t> benchmarking</a:t>
            </a:r>
          </a:p>
          <a:p>
            <a:pPr marL="285750" indent="-285750">
              <a:lnSpc>
                <a:spcPct val="220000"/>
              </a:lnSpc>
              <a:buClr>
                <a:schemeClr val="bg1"/>
              </a:buClr>
              <a:buFont typeface="Wingdings" pitchFamily="2" charset="2"/>
              <a:buChar char="§"/>
            </a:pPr>
            <a:r>
              <a:rPr lang="es-ES" sz="1800" b="0" dirty="0">
                <a:solidFill>
                  <a:schemeClr val="tx2"/>
                </a:solidFill>
              </a:rPr>
              <a:t>Performance benchmarking</a:t>
            </a:r>
          </a:p>
          <a:p>
            <a:pPr marL="285750" indent="-285750">
              <a:lnSpc>
                <a:spcPct val="220000"/>
              </a:lnSpc>
              <a:buClr>
                <a:schemeClr val="bg1"/>
              </a:buClr>
              <a:buFont typeface="Wingdings" pitchFamily="2" charset="2"/>
              <a:buChar char="§"/>
            </a:pPr>
            <a:endParaRPr lang="es-ES" sz="1800" b="0" dirty="0">
              <a:solidFill>
                <a:schemeClr val="tx2"/>
              </a:solidFill>
            </a:endParaRPr>
          </a:p>
        </p:txBody>
      </p:sp>
      <p:pic>
        <p:nvPicPr>
          <p:cNvPr id="24" name="Marcador de posición de imagen 23">
            <a:extLst>
              <a:ext uri="{FF2B5EF4-FFF2-40B4-BE49-F238E27FC236}">
                <a16:creationId xmlns:a16="http://schemas.microsoft.com/office/drawing/2014/main" id="{713A8026-12C7-B641-8FD5-5F5692A0084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3561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Elipse 53">
            <a:extLst>
              <a:ext uri="{FF2B5EF4-FFF2-40B4-BE49-F238E27FC236}">
                <a16:creationId xmlns:a16="http://schemas.microsoft.com/office/drawing/2014/main" id="{EBA57DCB-50EB-DC45-8164-5B1DEDE4303A}"/>
              </a:ext>
            </a:extLst>
          </p:cNvPr>
          <p:cNvSpPr/>
          <p:nvPr/>
        </p:nvSpPr>
        <p:spPr>
          <a:xfrm>
            <a:off x="1142996" y="1567695"/>
            <a:ext cx="2788755" cy="2788755"/>
          </a:xfrm>
          <a:prstGeom prst="ellipse">
            <a:avLst/>
          </a:prstGeom>
          <a:solidFill>
            <a:schemeClr val="tx2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53" name="Elipse 52">
            <a:extLst>
              <a:ext uri="{FF2B5EF4-FFF2-40B4-BE49-F238E27FC236}">
                <a16:creationId xmlns:a16="http://schemas.microsoft.com/office/drawing/2014/main" id="{D4D996F1-5F8E-E94D-B65E-C29213E5AA6B}"/>
              </a:ext>
            </a:extLst>
          </p:cNvPr>
          <p:cNvSpPr/>
          <p:nvPr/>
        </p:nvSpPr>
        <p:spPr>
          <a:xfrm>
            <a:off x="4868690" y="3007388"/>
            <a:ext cx="2788755" cy="2788755"/>
          </a:xfrm>
          <a:prstGeom prst="ellipse">
            <a:avLst/>
          </a:prstGeom>
          <a:solidFill>
            <a:schemeClr val="tx2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1BCB33CC-496E-1B46-97BA-7188ED7F0397}"/>
              </a:ext>
            </a:extLst>
          </p:cNvPr>
          <p:cNvSpPr/>
          <p:nvPr/>
        </p:nvSpPr>
        <p:spPr>
          <a:xfrm>
            <a:off x="8623566" y="2034622"/>
            <a:ext cx="2788755" cy="2788755"/>
          </a:xfrm>
          <a:prstGeom prst="ellipse">
            <a:avLst/>
          </a:prstGeom>
          <a:solidFill>
            <a:schemeClr val="tx2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2AB74BD-BF34-9C4A-BADC-94D2F79EB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err="1"/>
              <a:t>Three</a:t>
            </a:r>
            <a:r>
              <a:rPr lang="es-ES" dirty="0"/>
              <a:t> </a:t>
            </a:r>
            <a:r>
              <a:rPr lang="es-ES" dirty="0" err="1"/>
              <a:t>ways</a:t>
            </a:r>
            <a:r>
              <a:rPr lang="es-ES" dirty="0"/>
              <a:t> to use benchmarking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59A82A1-0404-EB41-A6B3-B216AE1B8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77244"/>
            <a:ext cx="3340510" cy="1209405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s-ES" b="1" dirty="0" err="1"/>
              <a:t>Process</a:t>
            </a:r>
            <a:r>
              <a:rPr lang="es-ES" b="1" dirty="0"/>
              <a:t> benchmarking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s-ES" sz="1800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EE0E8E18-B519-0245-9738-A0217146F874}"/>
              </a:ext>
            </a:extLst>
          </p:cNvPr>
          <p:cNvSpPr txBox="1">
            <a:spLocks/>
          </p:cNvSpPr>
          <p:nvPr/>
        </p:nvSpPr>
        <p:spPr>
          <a:xfrm>
            <a:off x="4633451" y="5297482"/>
            <a:ext cx="3340510" cy="12094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s-ES" b="1" dirty="0" err="1"/>
              <a:t>Strategic</a:t>
            </a:r>
            <a:r>
              <a:rPr lang="es-ES" b="1" dirty="0"/>
              <a:t> benchmarking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C1574851-618A-8E4F-A499-58BA7796B8DA}"/>
              </a:ext>
            </a:extLst>
          </p:cNvPr>
          <p:cNvSpPr txBox="1">
            <a:spLocks/>
          </p:cNvSpPr>
          <p:nvPr/>
        </p:nvSpPr>
        <p:spPr>
          <a:xfrm>
            <a:off x="8428702" y="4258370"/>
            <a:ext cx="3340510" cy="12094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s-ES" b="1" dirty="0"/>
              <a:t>Performance benchmarking</a:t>
            </a:r>
          </a:p>
        </p:txBody>
      </p:sp>
      <p:grpSp>
        <p:nvGrpSpPr>
          <p:cNvPr id="9" name="Gráfico 626">
            <a:extLst>
              <a:ext uri="{FF2B5EF4-FFF2-40B4-BE49-F238E27FC236}">
                <a16:creationId xmlns:a16="http://schemas.microsoft.com/office/drawing/2014/main" id="{6B92EC82-5814-DB4B-9C26-2337A51D5584}"/>
              </a:ext>
            </a:extLst>
          </p:cNvPr>
          <p:cNvGrpSpPr/>
          <p:nvPr/>
        </p:nvGrpSpPr>
        <p:grpSpPr>
          <a:xfrm>
            <a:off x="5850058" y="3610098"/>
            <a:ext cx="900286" cy="1476551"/>
            <a:chOff x="5728160" y="3844101"/>
            <a:chExt cx="744338" cy="1220782"/>
          </a:xfrm>
          <a:solidFill>
            <a:srgbClr val="262626"/>
          </a:solidFill>
        </p:grpSpPr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9148886F-4F76-C24A-82A0-8C69E2065896}"/>
                </a:ext>
              </a:extLst>
            </p:cNvPr>
            <p:cNvSpPr/>
            <p:nvPr/>
          </p:nvSpPr>
          <p:spPr>
            <a:xfrm>
              <a:off x="5728160" y="3844101"/>
              <a:ext cx="744338" cy="1220782"/>
            </a:xfrm>
            <a:custGeom>
              <a:avLst/>
              <a:gdLst>
                <a:gd name="connsiteX0" fmla="*/ 212673 w 744338"/>
                <a:gd name="connsiteY0" fmla="*/ 49400 h 1220782"/>
                <a:gd name="connsiteX1" fmla="*/ 318479 w 744338"/>
                <a:gd name="connsiteY1" fmla="*/ 26505 h 1220782"/>
                <a:gd name="connsiteX2" fmla="*/ 437275 w 744338"/>
                <a:gd name="connsiteY2" fmla="*/ 23201 h 1220782"/>
                <a:gd name="connsiteX3" fmla="*/ 616295 w 744338"/>
                <a:gd name="connsiteY3" fmla="*/ 95189 h 1220782"/>
                <a:gd name="connsiteX4" fmla="*/ 711473 w 744338"/>
                <a:gd name="connsiteY4" fmla="*/ 250967 h 1220782"/>
                <a:gd name="connsiteX5" fmla="*/ 706041 w 744338"/>
                <a:gd name="connsiteY5" fmla="*/ 470000 h 1220782"/>
                <a:gd name="connsiteX6" fmla="*/ 607792 w 744338"/>
                <a:gd name="connsiteY6" fmla="*/ 622001 h 1220782"/>
                <a:gd name="connsiteX7" fmla="*/ 509072 w 744338"/>
                <a:gd name="connsiteY7" fmla="*/ 772586 h 1220782"/>
                <a:gd name="connsiteX8" fmla="*/ 469631 w 744338"/>
                <a:gd name="connsiteY8" fmla="*/ 920103 h 1220782"/>
                <a:gd name="connsiteX9" fmla="*/ 465616 w 744338"/>
                <a:gd name="connsiteY9" fmla="*/ 969433 h 1220782"/>
                <a:gd name="connsiteX10" fmla="*/ 412004 w 744338"/>
                <a:gd name="connsiteY10" fmla="*/ 978638 h 1220782"/>
                <a:gd name="connsiteX11" fmla="*/ 274314 w 744338"/>
                <a:gd name="connsiteY11" fmla="*/ 999408 h 1220782"/>
                <a:gd name="connsiteX12" fmla="*/ 311158 w 744338"/>
                <a:gd name="connsiteY12" fmla="*/ 979818 h 1220782"/>
                <a:gd name="connsiteX13" fmla="*/ 297459 w 744338"/>
                <a:gd name="connsiteY13" fmla="*/ 975806 h 1220782"/>
                <a:gd name="connsiteX14" fmla="*/ 271244 w 744338"/>
                <a:gd name="connsiteY14" fmla="*/ 956924 h 1220782"/>
                <a:gd name="connsiteX15" fmla="*/ 242903 w 744338"/>
                <a:gd name="connsiteY15" fmla="*/ 904289 h 1220782"/>
                <a:gd name="connsiteX16" fmla="*/ 242195 w 744338"/>
                <a:gd name="connsiteY16" fmla="*/ 866289 h 1220782"/>
                <a:gd name="connsiteX17" fmla="*/ 228733 w 744338"/>
                <a:gd name="connsiteY17" fmla="*/ 928600 h 1220782"/>
                <a:gd name="connsiteX18" fmla="*/ 252114 w 744338"/>
                <a:gd name="connsiteY18" fmla="*/ 971085 h 1220782"/>
                <a:gd name="connsiteX19" fmla="*/ 254948 w 744338"/>
                <a:gd name="connsiteY19" fmla="*/ 974862 h 1220782"/>
                <a:gd name="connsiteX20" fmla="*/ 261325 w 744338"/>
                <a:gd name="connsiteY20" fmla="*/ 983123 h 1220782"/>
                <a:gd name="connsiteX21" fmla="*/ 210547 w 744338"/>
                <a:gd name="connsiteY21" fmla="*/ 942290 h 1220782"/>
                <a:gd name="connsiteX22" fmla="*/ 215979 w 744338"/>
                <a:gd name="connsiteY22" fmla="*/ 866525 h 1220782"/>
                <a:gd name="connsiteX23" fmla="*/ 120801 w 744338"/>
                <a:gd name="connsiteY23" fmla="*/ 617281 h 1220782"/>
                <a:gd name="connsiteX24" fmla="*/ 34834 w 744338"/>
                <a:gd name="connsiteY24" fmla="*/ 229960 h 1220782"/>
                <a:gd name="connsiteX25" fmla="*/ 103324 w 744338"/>
                <a:gd name="connsiteY25" fmla="*/ 123512 h 1220782"/>
                <a:gd name="connsiteX26" fmla="*/ 151031 w 744338"/>
                <a:gd name="connsiteY26" fmla="*/ 84096 h 1220782"/>
                <a:gd name="connsiteX27" fmla="*/ 177247 w 744338"/>
                <a:gd name="connsiteY27" fmla="*/ 66866 h 1220782"/>
                <a:gd name="connsiteX28" fmla="*/ 193070 w 744338"/>
                <a:gd name="connsiteY28" fmla="*/ 59785 h 1220782"/>
                <a:gd name="connsiteX29" fmla="*/ 198030 w 744338"/>
                <a:gd name="connsiteY29" fmla="*/ 57897 h 1220782"/>
                <a:gd name="connsiteX30" fmla="*/ 168744 w 744338"/>
                <a:gd name="connsiteY30" fmla="*/ 91177 h 1220782"/>
                <a:gd name="connsiteX31" fmla="*/ 134972 w 744338"/>
                <a:gd name="connsiteY31" fmla="*/ 127761 h 1220782"/>
                <a:gd name="connsiteX32" fmla="*/ 68134 w 744338"/>
                <a:gd name="connsiteY32" fmla="*/ 202109 h 1220782"/>
                <a:gd name="connsiteX33" fmla="*/ 57506 w 744338"/>
                <a:gd name="connsiteY33" fmla="*/ 413589 h 1220782"/>
                <a:gd name="connsiteX34" fmla="*/ 49476 w 744338"/>
                <a:gd name="connsiteY34" fmla="*/ 288023 h 1220782"/>
                <a:gd name="connsiteX35" fmla="*/ 90571 w 744338"/>
                <a:gd name="connsiteY35" fmla="*/ 187003 h 1220782"/>
                <a:gd name="connsiteX36" fmla="*/ 202281 w 744338"/>
                <a:gd name="connsiteY36" fmla="*/ 85748 h 1220782"/>
                <a:gd name="connsiteX37" fmla="*/ 242431 w 744338"/>
                <a:gd name="connsiteY37" fmla="*/ 66630 h 1220782"/>
                <a:gd name="connsiteX38" fmla="*/ 229914 w 744338"/>
                <a:gd name="connsiteY38" fmla="*/ 58133 h 1220782"/>
                <a:gd name="connsiteX39" fmla="*/ 212673 w 744338"/>
                <a:gd name="connsiteY39" fmla="*/ 49400 h 1220782"/>
                <a:gd name="connsiteX40" fmla="*/ 513323 w 744338"/>
                <a:gd name="connsiteY40" fmla="*/ 1152826 h 1220782"/>
                <a:gd name="connsiteX41" fmla="*/ 476952 w 744338"/>
                <a:gd name="connsiteY41" fmla="*/ 1176901 h 1220782"/>
                <a:gd name="connsiteX42" fmla="*/ 410587 w 744338"/>
                <a:gd name="connsiteY42" fmla="*/ 1203336 h 1220782"/>
                <a:gd name="connsiteX43" fmla="*/ 339262 w 744338"/>
                <a:gd name="connsiteY43" fmla="*/ 1202864 h 1220782"/>
                <a:gd name="connsiteX44" fmla="*/ 356503 w 744338"/>
                <a:gd name="connsiteY44" fmla="*/ 1181149 h 1220782"/>
                <a:gd name="connsiteX45" fmla="*/ 223065 w 744338"/>
                <a:gd name="connsiteY45" fmla="*/ 1174068 h 1220782"/>
                <a:gd name="connsiteX46" fmla="*/ 200864 w 744338"/>
                <a:gd name="connsiteY46" fmla="*/ 1042365 h 1220782"/>
                <a:gd name="connsiteX47" fmla="*/ 228260 w 744338"/>
                <a:gd name="connsiteY47" fmla="*/ 1017110 h 1220782"/>
                <a:gd name="connsiteX48" fmla="*/ 202517 w 744338"/>
                <a:gd name="connsiteY48" fmla="*/ 1132528 h 1220782"/>
                <a:gd name="connsiteX49" fmla="*/ 229441 w 744338"/>
                <a:gd name="connsiteY49" fmla="*/ 1059831 h 1220782"/>
                <a:gd name="connsiteX50" fmla="*/ 232512 w 744338"/>
                <a:gd name="connsiteY50" fmla="*/ 1099720 h 1220782"/>
                <a:gd name="connsiteX51" fmla="*/ 247154 w 744338"/>
                <a:gd name="connsiteY51" fmla="*/ 1125919 h 1220782"/>
                <a:gd name="connsiteX52" fmla="*/ 274787 w 744338"/>
                <a:gd name="connsiteY52" fmla="*/ 1039769 h 1220782"/>
                <a:gd name="connsiteX53" fmla="*/ 256601 w 744338"/>
                <a:gd name="connsiteY53" fmla="*/ 1016402 h 1220782"/>
                <a:gd name="connsiteX54" fmla="*/ 404919 w 744338"/>
                <a:gd name="connsiteY54" fmla="*/ 1007433 h 1220782"/>
                <a:gd name="connsiteX55" fmla="*/ 412476 w 744338"/>
                <a:gd name="connsiteY55" fmla="*/ 1014278 h 1220782"/>
                <a:gd name="connsiteX56" fmla="*/ 470575 w 744338"/>
                <a:gd name="connsiteY56" fmla="*/ 984303 h 1220782"/>
                <a:gd name="connsiteX57" fmla="*/ 490178 w 744338"/>
                <a:gd name="connsiteY57" fmla="*/ 997992 h 1220782"/>
                <a:gd name="connsiteX58" fmla="*/ 518282 w 744338"/>
                <a:gd name="connsiteY58" fmla="*/ 1119074 h 1220782"/>
                <a:gd name="connsiteX59" fmla="*/ 486399 w 744338"/>
                <a:gd name="connsiteY59" fmla="*/ 1152118 h 1220782"/>
                <a:gd name="connsiteX60" fmla="*/ 502223 w 744338"/>
                <a:gd name="connsiteY60" fmla="*/ 1153770 h 1220782"/>
                <a:gd name="connsiteX61" fmla="*/ 513323 w 744338"/>
                <a:gd name="connsiteY61" fmla="*/ 1152826 h 1220782"/>
                <a:gd name="connsiteX62" fmla="*/ 488288 w 744338"/>
                <a:gd name="connsiteY62" fmla="*/ 1165099 h 1220782"/>
                <a:gd name="connsiteX63" fmla="*/ 481439 w 744338"/>
                <a:gd name="connsiteY63" fmla="*/ 1162031 h 1220782"/>
                <a:gd name="connsiteX64" fmla="*/ 488288 w 744338"/>
                <a:gd name="connsiteY64" fmla="*/ 1165099 h 1220782"/>
                <a:gd name="connsiteX65" fmla="*/ 362644 w 744338"/>
                <a:gd name="connsiteY65" fmla="*/ 1183037 h 1220782"/>
                <a:gd name="connsiteX66" fmla="*/ 360518 w 744338"/>
                <a:gd name="connsiteY66" fmla="*/ 1180205 h 1220782"/>
                <a:gd name="connsiteX67" fmla="*/ 362644 w 744338"/>
                <a:gd name="connsiteY67" fmla="*/ 1183037 h 1220782"/>
                <a:gd name="connsiteX68" fmla="*/ 152212 w 744338"/>
                <a:gd name="connsiteY68" fmla="*/ 1121198 h 1220782"/>
                <a:gd name="connsiteX69" fmla="*/ 187875 w 744338"/>
                <a:gd name="connsiteY69" fmla="*/ 1180205 h 1220782"/>
                <a:gd name="connsiteX70" fmla="*/ 213381 w 744338"/>
                <a:gd name="connsiteY70" fmla="*/ 1187286 h 1220782"/>
                <a:gd name="connsiteX71" fmla="*/ 310921 w 744338"/>
                <a:gd name="connsiteY71" fmla="*/ 1209708 h 1220782"/>
                <a:gd name="connsiteX72" fmla="*/ 521353 w 744338"/>
                <a:gd name="connsiteY72" fmla="*/ 999408 h 1220782"/>
                <a:gd name="connsiteX73" fmla="*/ 510961 w 744338"/>
                <a:gd name="connsiteY73" fmla="*/ 977222 h 1220782"/>
                <a:gd name="connsiteX74" fmla="*/ 604014 w 744338"/>
                <a:gd name="connsiteY74" fmla="*/ 656933 h 1220782"/>
                <a:gd name="connsiteX75" fmla="*/ 656681 w 744338"/>
                <a:gd name="connsiteY75" fmla="*/ 579280 h 1220782"/>
                <a:gd name="connsiteX76" fmla="*/ 741703 w 744338"/>
                <a:gd name="connsiteY76" fmla="*/ 403912 h 1220782"/>
                <a:gd name="connsiteX77" fmla="*/ 707930 w 744338"/>
                <a:gd name="connsiteY77" fmla="*/ 177562 h 1220782"/>
                <a:gd name="connsiteX78" fmla="*/ 581105 w 744338"/>
                <a:gd name="connsiteY78" fmla="*/ 38070 h 1220782"/>
                <a:gd name="connsiteX79" fmla="*/ 252350 w 744338"/>
                <a:gd name="connsiteY79" fmla="*/ 17536 h 1220782"/>
                <a:gd name="connsiteX80" fmla="*/ 125997 w 744338"/>
                <a:gd name="connsiteY80" fmla="*/ 86220 h 1220782"/>
                <a:gd name="connsiteX81" fmla="*/ 3659 w 744338"/>
                <a:gd name="connsiteY81" fmla="*/ 414533 h 1220782"/>
                <a:gd name="connsiteX82" fmla="*/ 135208 w 744338"/>
                <a:gd name="connsiteY82" fmla="*/ 674163 h 1220782"/>
                <a:gd name="connsiteX83" fmla="*/ 173704 w 744338"/>
                <a:gd name="connsiteY83" fmla="*/ 766214 h 1220782"/>
                <a:gd name="connsiteX84" fmla="*/ 198502 w 744338"/>
                <a:gd name="connsiteY84" fmla="*/ 978874 h 1220782"/>
                <a:gd name="connsiteX85" fmla="*/ 152212 w 744338"/>
                <a:gd name="connsiteY85" fmla="*/ 1121198 h 1220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744338" h="1220782">
                  <a:moveTo>
                    <a:pt x="212673" y="49400"/>
                  </a:moveTo>
                  <a:cubicBezTo>
                    <a:pt x="255657" y="37126"/>
                    <a:pt x="264867" y="28393"/>
                    <a:pt x="318479" y="26505"/>
                  </a:cubicBezTo>
                  <a:cubicBezTo>
                    <a:pt x="360046" y="24853"/>
                    <a:pt x="392874" y="18480"/>
                    <a:pt x="437275" y="23201"/>
                  </a:cubicBezTo>
                  <a:cubicBezTo>
                    <a:pt x="504584" y="30282"/>
                    <a:pt x="579688" y="53648"/>
                    <a:pt x="616295" y="95189"/>
                  </a:cubicBezTo>
                  <a:cubicBezTo>
                    <a:pt x="649831" y="133189"/>
                    <a:pt x="696358" y="190072"/>
                    <a:pt x="711473" y="250967"/>
                  </a:cubicBezTo>
                  <a:cubicBezTo>
                    <a:pt x="727060" y="315402"/>
                    <a:pt x="732256" y="411465"/>
                    <a:pt x="706041" y="470000"/>
                  </a:cubicBezTo>
                  <a:lnTo>
                    <a:pt x="607792" y="622001"/>
                  </a:lnTo>
                  <a:cubicBezTo>
                    <a:pt x="574728" y="664958"/>
                    <a:pt x="531272" y="717592"/>
                    <a:pt x="509072" y="772586"/>
                  </a:cubicBezTo>
                  <a:cubicBezTo>
                    <a:pt x="499625" y="795953"/>
                    <a:pt x="470103" y="891544"/>
                    <a:pt x="469631" y="920103"/>
                  </a:cubicBezTo>
                  <a:cubicBezTo>
                    <a:pt x="469394" y="934265"/>
                    <a:pt x="480967" y="948191"/>
                    <a:pt x="465616" y="969433"/>
                  </a:cubicBezTo>
                  <a:cubicBezTo>
                    <a:pt x="455224" y="984067"/>
                    <a:pt x="433968" y="984067"/>
                    <a:pt x="412004" y="978638"/>
                  </a:cubicBezTo>
                  <a:cubicBezTo>
                    <a:pt x="361463" y="966129"/>
                    <a:pt x="325564" y="1004365"/>
                    <a:pt x="274314" y="999408"/>
                  </a:cubicBezTo>
                  <a:lnTo>
                    <a:pt x="311158" y="979818"/>
                  </a:lnTo>
                  <a:cubicBezTo>
                    <a:pt x="288957" y="964476"/>
                    <a:pt x="313519" y="985011"/>
                    <a:pt x="297459" y="975806"/>
                  </a:cubicBezTo>
                  <a:lnTo>
                    <a:pt x="271244" y="956924"/>
                  </a:lnTo>
                  <a:cubicBezTo>
                    <a:pt x="251878" y="947010"/>
                    <a:pt x="241722" y="934265"/>
                    <a:pt x="242903" y="904289"/>
                  </a:cubicBezTo>
                  <a:cubicBezTo>
                    <a:pt x="243376" y="894848"/>
                    <a:pt x="249044" y="877854"/>
                    <a:pt x="242195" y="866289"/>
                  </a:cubicBezTo>
                  <a:cubicBezTo>
                    <a:pt x="228969" y="877618"/>
                    <a:pt x="225426" y="907122"/>
                    <a:pt x="228733" y="928600"/>
                  </a:cubicBezTo>
                  <a:cubicBezTo>
                    <a:pt x="232748" y="953619"/>
                    <a:pt x="241250" y="958340"/>
                    <a:pt x="252114" y="971085"/>
                  </a:cubicBezTo>
                  <a:cubicBezTo>
                    <a:pt x="252823" y="972029"/>
                    <a:pt x="254240" y="973917"/>
                    <a:pt x="254948" y="974862"/>
                  </a:cubicBezTo>
                  <a:lnTo>
                    <a:pt x="261325" y="983123"/>
                  </a:lnTo>
                  <a:cubicBezTo>
                    <a:pt x="228260" y="980526"/>
                    <a:pt x="210311" y="976514"/>
                    <a:pt x="210547" y="942290"/>
                  </a:cubicBezTo>
                  <a:cubicBezTo>
                    <a:pt x="210784" y="923644"/>
                    <a:pt x="216216" y="886351"/>
                    <a:pt x="215979" y="866525"/>
                  </a:cubicBezTo>
                  <a:cubicBezTo>
                    <a:pt x="214798" y="783444"/>
                    <a:pt x="159770" y="681952"/>
                    <a:pt x="120801" y="617281"/>
                  </a:cubicBezTo>
                  <a:cubicBezTo>
                    <a:pt x="24914" y="458435"/>
                    <a:pt x="-10984" y="417130"/>
                    <a:pt x="34834" y="229960"/>
                  </a:cubicBezTo>
                  <a:cubicBezTo>
                    <a:pt x="46879" y="180631"/>
                    <a:pt x="71441" y="153724"/>
                    <a:pt x="103324" y="123512"/>
                  </a:cubicBezTo>
                  <a:cubicBezTo>
                    <a:pt x="118676" y="108879"/>
                    <a:pt x="132374" y="97549"/>
                    <a:pt x="151031" y="84096"/>
                  </a:cubicBezTo>
                  <a:cubicBezTo>
                    <a:pt x="159534" y="77959"/>
                    <a:pt x="165674" y="73002"/>
                    <a:pt x="177247" y="66866"/>
                  </a:cubicBezTo>
                  <a:lnTo>
                    <a:pt x="193070" y="59785"/>
                  </a:lnTo>
                  <a:cubicBezTo>
                    <a:pt x="194724" y="59077"/>
                    <a:pt x="196613" y="58369"/>
                    <a:pt x="198030" y="57897"/>
                  </a:cubicBezTo>
                  <a:lnTo>
                    <a:pt x="168744" y="91177"/>
                  </a:lnTo>
                  <a:cubicBezTo>
                    <a:pt x="155283" y="103922"/>
                    <a:pt x="148197" y="114307"/>
                    <a:pt x="134972" y="127761"/>
                  </a:cubicBezTo>
                  <a:cubicBezTo>
                    <a:pt x="109701" y="152780"/>
                    <a:pt x="86792" y="172134"/>
                    <a:pt x="68134" y="202109"/>
                  </a:cubicBezTo>
                  <a:cubicBezTo>
                    <a:pt x="34125" y="255687"/>
                    <a:pt x="7674" y="363080"/>
                    <a:pt x="57506" y="413589"/>
                  </a:cubicBezTo>
                  <a:cubicBezTo>
                    <a:pt x="46406" y="353402"/>
                    <a:pt x="38140" y="356943"/>
                    <a:pt x="49476" y="288023"/>
                  </a:cubicBezTo>
                  <a:cubicBezTo>
                    <a:pt x="56562" y="245302"/>
                    <a:pt x="67190" y="214147"/>
                    <a:pt x="90571" y="187003"/>
                  </a:cubicBezTo>
                  <a:cubicBezTo>
                    <a:pt x="103797" y="171898"/>
                    <a:pt x="187166" y="90232"/>
                    <a:pt x="202281" y="85748"/>
                  </a:cubicBezTo>
                  <a:cubicBezTo>
                    <a:pt x="229677" y="77723"/>
                    <a:pt x="230858" y="99673"/>
                    <a:pt x="242431" y="66630"/>
                  </a:cubicBezTo>
                  <a:cubicBezTo>
                    <a:pt x="234165" y="54592"/>
                    <a:pt x="242431" y="65214"/>
                    <a:pt x="229914" y="58133"/>
                  </a:cubicBezTo>
                  <a:lnTo>
                    <a:pt x="212673" y="49400"/>
                  </a:lnTo>
                  <a:close/>
                  <a:moveTo>
                    <a:pt x="513323" y="1152826"/>
                  </a:moveTo>
                  <a:cubicBezTo>
                    <a:pt x="501750" y="1161795"/>
                    <a:pt x="494901" y="1169112"/>
                    <a:pt x="476952" y="1176901"/>
                  </a:cubicBezTo>
                  <a:lnTo>
                    <a:pt x="410587" y="1203336"/>
                  </a:lnTo>
                  <a:cubicBezTo>
                    <a:pt x="390040" y="1209236"/>
                    <a:pt x="360282" y="1205460"/>
                    <a:pt x="339262" y="1202864"/>
                  </a:cubicBezTo>
                  <a:lnTo>
                    <a:pt x="356503" y="1181149"/>
                  </a:lnTo>
                  <a:cubicBezTo>
                    <a:pt x="271953" y="1203572"/>
                    <a:pt x="311394" y="1192951"/>
                    <a:pt x="223065" y="1174068"/>
                  </a:cubicBezTo>
                  <a:cubicBezTo>
                    <a:pt x="127414" y="1153298"/>
                    <a:pt x="185749" y="1080366"/>
                    <a:pt x="200864" y="1042365"/>
                  </a:cubicBezTo>
                  <a:cubicBezTo>
                    <a:pt x="211256" y="1016638"/>
                    <a:pt x="203934" y="1023955"/>
                    <a:pt x="228260" y="1017110"/>
                  </a:cubicBezTo>
                  <a:cubicBezTo>
                    <a:pt x="220703" y="1055347"/>
                    <a:pt x="194487" y="1086502"/>
                    <a:pt x="202517" y="1132528"/>
                  </a:cubicBezTo>
                  <a:cubicBezTo>
                    <a:pt x="214798" y="1121670"/>
                    <a:pt x="218577" y="1088391"/>
                    <a:pt x="229441" y="1059831"/>
                  </a:cubicBezTo>
                  <a:cubicBezTo>
                    <a:pt x="242195" y="1075173"/>
                    <a:pt x="232748" y="1072577"/>
                    <a:pt x="232512" y="1099720"/>
                  </a:cubicBezTo>
                  <a:cubicBezTo>
                    <a:pt x="232275" y="1120490"/>
                    <a:pt x="230858" y="1119310"/>
                    <a:pt x="247154" y="1125919"/>
                  </a:cubicBezTo>
                  <a:cubicBezTo>
                    <a:pt x="259908" y="1077061"/>
                    <a:pt x="234873" y="1111285"/>
                    <a:pt x="274787" y="1039769"/>
                  </a:cubicBezTo>
                  <a:cubicBezTo>
                    <a:pt x="265104" y="1026079"/>
                    <a:pt x="262978" y="1034576"/>
                    <a:pt x="256601" y="1016402"/>
                  </a:cubicBezTo>
                  <a:cubicBezTo>
                    <a:pt x="302419" y="1014750"/>
                    <a:pt x="373744" y="989259"/>
                    <a:pt x="404919" y="1007433"/>
                  </a:cubicBezTo>
                  <a:cubicBezTo>
                    <a:pt x="415783" y="1014042"/>
                    <a:pt x="400431" y="1008613"/>
                    <a:pt x="412476" y="1014278"/>
                  </a:cubicBezTo>
                  <a:cubicBezTo>
                    <a:pt x="438692" y="1001297"/>
                    <a:pt x="446722" y="1000352"/>
                    <a:pt x="470575" y="984303"/>
                  </a:cubicBezTo>
                  <a:cubicBezTo>
                    <a:pt x="471520" y="985011"/>
                    <a:pt x="487580" y="995868"/>
                    <a:pt x="490178" y="997992"/>
                  </a:cubicBezTo>
                  <a:cubicBezTo>
                    <a:pt x="515212" y="1021359"/>
                    <a:pt x="528910" y="1092875"/>
                    <a:pt x="518282" y="1119074"/>
                  </a:cubicBezTo>
                  <a:cubicBezTo>
                    <a:pt x="512142" y="1133944"/>
                    <a:pt x="497971" y="1142913"/>
                    <a:pt x="486399" y="1152118"/>
                  </a:cubicBezTo>
                  <a:cubicBezTo>
                    <a:pt x="500097" y="1161795"/>
                    <a:pt x="479786" y="1155186"/>
                    <a:pt x="502223" y="1153770"/>
                  </a:cubicBezTo>
                  <a:cubicBezTo>
                    <a:pt x="514267" y="1153062"/>
                    <a:pt x="493484" y="1145037"/>
                    <a:pt x="513323" y="1152826"/>
                  </a:cubicBezTo>
                  <a:close/>
                  <a:moveTo>
                    <a:pt x="488288" y="1165099"/>
                  </a:moveTo>
                  <a:cubicBezTo>
                    <a:pt x="496554" y="1156602"/>
                    <a:pt x="481675" y="1162031"/>
                    <a:pt x="481439" y="1162031"/>
                  </a:cubicBezTo>
                  <a:cubicBezTo>
                    <a:pt x="467505" y="1156602"/>
                    <a:pt x="482856" y="1170528"/>
                    <a:pt x="488288" y="1165099"/>
                  </a:cubicBezTo>
                  <a:close/>
                  <a:moveTo>
                    <a:pt x="362644" y="1183037"/>
                  </a:moveTo>
                  <a:cubicBezTo>
                    <a:pt x="363352" y="1182093"/>
                    <a:pt x="360754" y="1180441"/>
                    <a:pt x="360518" y="1180205"/>
                  </a:cubicBezTo>
                  <a:lnTo>
                    <a:pt x="362644" y="1183037"/>
                  </a:lnTo>
                  <a:close/>
                  <a:moveTo>
                    <a:pt x="152212" y="1121198"/>
                  </a:moveTo>
                  <a:cubicBezTo>
                    <a:pt x="155991" y="1150230"/>
                    <a:pt x="162604" y="1171708"/>
                    <a:pt x="187875" y="1180205"/>
                  </a:cubicBezTo>
                  <a:cubicBezTo>
                    <a:pt x="194724" y="1182565"/>
                    <a:pt x="204171" y="1184454"/>
                    <a:pt x="213381" y="1187286"/>
                  </a:cubicBezTo>
                  <a:cubicBezTo>
                    <a:pt x="270772" y="1205224"/>
                    <a:pt x="280219" y="1195075"/>
                    <a:pt x="310921" y="1209708"/>
                  </a:cubicBezTo>
                  <a:cubicBezTo>
                    <a:pt x="387442" y="1245821"/>
                    <a:pt x="615822" y="1198143"/>
                    <a:pt x="521353" y="999408"/>
                  </a:cubicBezTo>
                  <a:cubicBezTo>
                    <a:pt x="516393" y="988787"/>
                    <a:pt x="515684" y="990675"/>
                    <a:pt x="510961" y="977222"/>
                  </a:cubicBezTo>
                  <a:cubicBezTo>
                    <a:pt x="467269" y="852600"/>
                    <a:pt x="535759" y="748040"/>
                    <a:pt x="604014" y="656933"/>
                  </a:cubicBezTo>
                  <a:cubicBezTo>
                    <a:pt x="623616" y="630498"/>
                    <a:pt x="637787" y="606659"/>
                    <a:pt x="656681" y="579280"/>
                  </a:cubicBezTo>
                  <a:cubicBezTo>
                    <a:pt x="690926" y="529951"/>
                    <a:pt x="734618" y="480385"/>
                    <a:pt x="741703" y="403912"/>
                  </a:cubicBezTo>
                  <a:cubicBezTo>
                    <a:pt x="748789" y="328620"/>
                    <a:pt x="742884" y="226892"/>
                    <a:pt x="707930" y="177562"/>
                  </a:cubicBezTo>
                  <a:cubicBezTo>
                    <a:pt x="660223" y="110531"/>
                    <a:pt x="653374" y="82916"/>
                    <a:pt x="581105" y="38070"/>
                  </a:cubicBezTo>
                  <a:cubicBezTo>
                    <a:pt x="507182" y="-7719"/>
                    <a:pt x="337845" y="-9135"/>
                    <a:pt x="252350" y="17536"/>
                  </a:cubicBezTo>
                  <a:cubicBezTo>
                    <a:pt x="161187" y="45859"/>
                    <a:pt x="172996" y="50816"/>
                    <a:pt x="125997" y="86220"/>
                  </a:cubicBezTo>
                  <a:cubicBezTo>
                    <a:pt x="18538" y="167177"/>
                    <a:pt x="-11456" y="264420"/>
                    <a:pt x="3659" y="414533"/>
                  </a:cubicBezTo>
                  <a:cubicBezTo>
                    <a:pt x="10980" y="488646"/>
                    <a:pt x="116786" y="634039"/>
                    <a:pt x="135208" y="674163"/>
                  </a:cubicBezTo>
                  <a:lnTo>
                    <a:pt x="173704" y="766214"/>
                  </a:lnTo>
                  <a:cubicBezTo>
                    <a:pt x="223773" y="869830"/>
                    <a:pt x="144655" y="917271"/>
                    <a:pt x="198502" y="978874"/>
                  </a:cubicBezTo>
                  <a:cubicBezTo>
                    <a:pt x="172996" y="1052987"/>
                    <a:pt x="144891" y="1066204"/>
                    <a:pt x="152212" y="112119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B2150ABE-72C0-B44D-B750-FFC77EC3DCDB}"/>
                </a:ext>
              </a:extLst>
            </p:cNvPr>
            <p:cNvSpPr/>
            <p:nvPr/>
          </p:nvSpPr>
          <p:spPr>
            <a:xfrm>
              <a:off x="5992463" y="3970295"/>
              <a:ext cx="186862" cy="509777"/>
            </a:xfrm>
            <a:custGeom>
              <a:avLst/>
              <a:gdLst>
                <a:gd name="connsiteX0" fmla="*/ 125973 w 186862"/>
                <a:gd name="connsiteY0" fmla="*/ 38387 h 509777"/>
                <a:gd name="connsiteX1" fmla="*/ 50397 w 186862"/>
                <a:gd name="connsiteY1" fmla="*/ 454738 h 509777"/>
                <a:gd name="connsiteX2" fmla="*/ 34337 w 186862"/>
                <a:gd name="connsiteY2" fmla="*/ 399744 h 509777"/>
                <a:gd name="connsiteX3" fmla="*/ 32448 w 186862"/>
                <a:gd name="connsiteY3" fmla="*/ 120288 h 509777"/>
                <a:gd name="connsiteX4" fmla="*/ 57482 w 186862"/>
                <a:gd name="connsiteY4" fmla="*/ 46884 h 509777"/>
                <a:gd name="connsiteX5" fmla="*/ 62678 w 186862"/>
                <a:gd name="connsiteY5" fmla="*/ 41219 h 509777"/>
                <a:gd name="connsiteX6" fmla="*/ 82281 w 186862"/>
                <a:gd name="connsiteY6" fmla="*/ 21629 h 509777"/>
                <a:gd name="connsiteX7" fmla="*/ 51578 w 186862"/>
                <a:gd name="connsiteY7" fmla="*/ 105182 h 509777"/>
                <a:gd name="connsiteX8" fmla="*/ 67874 w 186862"/>
                <a:gd name="connsiteY8" fmla="*/ 199593 h 509777"/>
                <a:gd name="connsiteX9" fmla="*/ 125973 w 186862"/>
                <a:gd name="connsiteY9" fmla="*/ 38387 h 509777"/>
                <a:gd name="connsiteX10" fmla="*/ 100702 w 186862"/>
                <a:gd name="connsiteY10" fmla="*/ 503596 h 509777"/>
                <a:gd name="connsiteX11" fmla="*/ 166359 w 186862"/>
                <a:gd name="connsiteY11" fmla="*/ 395732 h 509777"/>
                <a:gd name="connsiteX12" fmla="*/ 72597 w 186862"/>
                <a:gd name="connsiteY12" fmla="*/ 3219 h 509777"/>
                <a:gd name="connsiteX13" fmla="*/ 1509 w 186862"/>
                <a:gd name="connsiteY13" fmla="*/ 190860 h 509777"/>
                <a:gd name="connsiteX14" fmla="*/ 92 w 186862"/>
                <a:gd name="connsiteY14" fmla="*/ 271817 h 509777"/>
                <a:gd name="connsiteX15" fmla="*/ 42131 w 186862"/>
                <a:gd name="connsiteY15" fmla="*/ 484950 h 509777"/>
                <a:gd name="connsiteX16" fmla="*/ 66693 w 186862"/>
                <a:gd name="connsiteY16" fmla="*/ 504304 h 509777"/>
                <a:gd name="connsiteX17" fmla="*/ 82281 w 186862"/>
                <a:gd name="connsiteY17" fmla="*/ 509497 h 509777"/>
                <a:gd name="connsiteX18" fmla="*/ 100702 w 186862"/>
                <a:gd name="connsiteY18" fmla="*/ 503596 h 509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862" h="509777">
                  <a:moveTo>
                    <a:pt x="125973" y="38387"/>
                  </a:moveTo>
                  <a:cubicBezTo>
                    <a:pt x="225402" y="153804"/>
                    <a:pt x="138962" y="603671"/>
                    <a:pt x="50397" y="454738"/>
                  </a:cubicBezTo>
                  <a:cubicBezTo>
                    <a:pt x="36699" y="431608"/>
                    <a:pt x="38352" y="431372"/>
                    <a:pt x="34337" y="399744"/>
                  </a:cubicBezTo>
                  <a:cubicBezTo>
                    <a:pt x="21820" y="301793"/>
                    <a:pt x="19458" y="219183"/>
                    <a:pt x="32448" y="120288"/>
                  </a:cubicBezTo>
                  <a:cubicBezTo>
                    <a:pt x="38588" y="73791"/>
                    <a:pt x="38352" y="68126"/>
                    <a:pt x="57482" y="46884"/>
                  </a:cubicBezTo>
                  <a:lnTo>
                    <a:pt x="62678" y="41219"/>
                  </a:lnTo>
                  <a:cubicBezTo>
                    <a:pt x="76612" y="24697"/>
                    <a:pt x="57482" y="33194"/>
                    <a:pt x="82281" y="21629"/>
                  </a:cubicBezTo>
                  <a:cubicBezTo>
                    <a:pt x="76612" y="50188"/>
                    <a:pt x="57482" y="68126"/>
                    <a:pt x="51578" y="105182"/>
                  </a:cubicBezTo>
                  <a:lnTo>
                    <a:pt x="67874" y="199593"/>
                  </a:lnTo>
                  <a:cubicBezTo>
                    <a:pt x="69999" y="181891"/>
                    <a:pt x="44965" y="32014"/>
                    <a:pt x="125973" y="38387"/>
                  </a:cubicBezTo>
                  <a:close/>
                  <a:moveTo>
                    <a:pt x="100702" y="503596"/>
                  </a:moveTo>
                  <a:cubicBezTo>
                    <a:pt x="139671" y="475745"/>
                    <a:pt x="149118" y="464651"/>
                    <a:pt x="166359" y="395732"/>
                  </a:cubicBezTo>
                  <a:cubicBezTo>
                    <a:pt x="192102" y="293532"/>
                    <a:pt x="219734" y="-35962"/>
                    <a:pt x="72597" y="3219"/>
                  </a:cubicBezTo>
                  <a:cubicBezTo>
                    <a:pt x="19931" y="17144"/>
                    <a:pt x="1981" y="147431"/>
                    <a:pt x="1509" y="190860"/>
                  </a:cubicBezTo>
                  <a:lnTo>
                    <a:pt x="92" y="271817"/>
                  </a:lnTo>
                  <a:cubicBezTo>
                    <a:pt x="-380" y="327284"/>
                    <a:pt x="-617" y="443645"/>
                    <a:pt x="42131" y="484950"/>
                  </a:cubicBezTo>
                  <a:cubicBezTo>
                    <a:pt x="47091" y="489434"/>
                    <a:pt x="62442" y="501944"/>
                    <a:pt x="66693" y="504304"/>
                  </a:cubicBezTo>
                  <a:cubicBezTo>
                    <a:pt x="70708" y="506428"/>
                    <a:pt x="77085" y="509260"/>
                    <a:pt x="82281" y="509497"/>
                  </a:cubicBezTo>
                  <a:cubicBezTo>
                    <a:pt x="109677" y="510913"/>
                    <a:pt x="96215" y="506664"/>
                    <a:pt x="100702" y="50359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2" name="Forma libre 11">
              <a:extLst>
                <a:ext uri="{FF2B5EF4-FFF2-40B4-BE49-F238E27FC236}">
                  <a16:creationId xmlns:a16="http://schemas.microsoft.com/office/drawing/2014/main" id="{30856AA4-0996-2043-9C43-A7B1A1F36519}"/>
                </a:ext>
              </a:extLst>
            </p:cNvPr>
            <p:cNvSpPr/>
            <p:nvPr/>
          </p:nvSpPr>
          <p:spPr>
            <a:xfrm>
              <a:off x="6016792" y="4562233"/>
              <a:ext cx="137314" cy="153869"/>
            </a:xfrm>
            <a:custGeom>
              <a:avLst/>
              <a:gdLst>
                <a:gd name="connsiteX0" fmla="*/ 110383 w 137314"/>
                <a:gd name="connsiteY0" fmla="*/ 50678 h 153869"/>
                <a:gd name="connsiteX1" fmla="*/ 78027 w 137314"/>
                <a:gd name="connsiteY1" fmla="*/ 126207 h 153869"/>
                <a:gd name="connsiteX2" fmla="*/ 26068 w 137314"/>
                <a:gd name="connsiteY2" fmla="*/ 63424 h 153869"/>
                <a:gd name="connsiteX3" fmla="*/ 53228 w 137314"/>
                <a:gd name="connsiteY3" fmla="*/ 58703 h 153869"/>
                <a:gd name="connsiteX4" fmla="*/ 47324 w 137314"/>
                <a:gd name="connsiteY4" fmla="*/ 88679 h 153869"/>
                <a:gd name="connsiteX5" fmla="*/ 48741 w 137314"/>
                <a:gd name="connsiteY5" fmla="*/ 101424 h 153869"/>
                <a:gd name="connsiteX6" fmla="*/ 51575 w 137314"/>
                <a:gd name="connsiteY6" fmla="*/ 108269 h 153869"/>
                <a:gd name="connsiteX7" fmla="*/ 73303 w 137314"/>
                <a:gd name="connsiteY7" fmla="*/ 65784 h 153869"/>
                <a:gd name="connsiteX8" fmla="*/ 89127 w 137314"/>
                <a:gd name="connsiteY8" fmla="*/ 50678 h 153869"/>
                <a:gd name="connsiteX9" fmla="*/ 89599 w 137314"/>
                <a:gd name="connsiteY9" fmla="*/ 38877 h 153869"/>
                <a:gd name="connsiteX10" fmla="*/ 110383 w 137314"/>
                <a:gd name="connsiteY10" fmla="*/ 50678 h 153869"/>
                <a:gd name="connsiteX11" fmla="*/ 94086 w 137314"/>
                <a:gd name="connsiteY11" fmla="*/ 146741 h 153869"/>
                <a:gd name="connsiteX12" fmla="*/ 131166 w 137314"/>
                <a:gd name="connsiteY12" fmla="*/ 113225 h 153869"/>
                <a:gd name="connsiteX13" fmla="*/ 133291 w 137314"/>
                <a:gd name="connsiteY13" fmla="*/ 48318 h 153869"/>
                <a:gd name="connsiteX14" fmla="*/ 64092 w 137314"/>
                <a:gd name="connsiteY14" fmla="*/ 9846 h 153869"/>
                <a:gd name="connsiteX15" fmla="*/ 6938 w 137314"/>
                <a:gd name="connsiteY15" fmla="*/ 43125 h 153869"/>
                <a:gd name="connsiteX16" fmla="*/ 31264 w 137314"/>
                <a:gd name="connsiteY16" fmla="*/ 145561 h 153869"/>
                <a:gd name="connsiteX17" fmla="*/ 78027 w 137314"/>
                <a:gd name="connsiteY17" fmla="*/ 153114 h 153869"/>
                <a:gd name="connsiteX18" fmla="*/ 94086 w 137314"/>
                <a:gd name="connsiteY18" fmla="*/ 146741 h 153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7314" h="153869">
                  <a:moveTo>
                    <a:pt x="110383" y="50678"/>
                  </a:moveTo>
                  <a:cubicBezTo>
                    <a:pt x="119121" y="91275"/>
                    <a:pt x="116995" y="121958"/>
                    <a:pt x="78027" y="126207"/>
                  </a:cubicBezTo>
                  <a:cubicBezTo>
                    <a:pt x="26777" y="131872"/>
                    <a:pt x="27249" y="107797"/>
                    <a:pt x="26068" y="63424"/>
                  </a:cubicBezTo>
                  <a:cubicBezTo>
                    <a:pt x="43781" y="64132"/>
                    <a:pt x="40711" y="64840"/>
                    <a:pt x="53228" y="58703"/>
                  </a:cubicBezTo>
                  <a:cubicBezTo>
                    <a:pt x="50394" y="73573"/>
                    <a:pt x="47796" y="74989"/>
                    <a:pt x="47324" y="88679"/>
                  </a:cubicBezTo>
                  <a:cubicBezTo>
                    <a:pt x="47088" y="93399"/>
                    <a:pt x="48033" y="97412"/>
                    <a:pt x="48741" y="101424"/>
                  </a:cubicBezTo>
                  <a:lnTo>
                    <a:pt x="51575" y="108269"/>
                  </a:lnTo>
                  <a:cubicBezTo>
                    <a:pt x="66454" y="93871"/>
                    <a:pt x="56299" y="84902"/>
                    <a:pt x="73303" y="65784"/>
                  </a:cubicBezTo>
                  <a:cubicBezTo>
                    <a:pt x="81805" y="56343"/>
                    <a:pt x="84403" y="58703"/>
                    <a:pt x="89127" y="50678"/>
                  </a:cubicBezTo>
                  <a:cubicBezTo>
                    <a:pt x="92906" y="44306"/>
                    <a:pt x="88182" y="41709"/>
                    <a:pt x="89599" y="38877"/>
                  </a:cubicBezTo>
                  <a:cubicBezTo>
                    <a:pt x="100936" y="43125"/>
                    <a:pt x="102353" y="45250"/>
                    <a:pt x="110383" y="50678"/>
                  </a:cubicBezTo>
                  <a:close/>
                  <a:moveTo>
                    <a:pt x="94086" y="146741"/>
                  </a:moveTo>
                  <a:cubicBezTo>
                    <a:pt x="116995" y="136828"/>
                    <a:pt x="120538" y="141785"/>
                    <a:pt x="131166" y="113225"/>
                  </a:cubicBezTo>
                  <a:cubicBezTo>
                    <a:pt x="137779" y="95287"/>
                    <a:pt x="139904" y="69796"/>
                    <a:pt x="133291" y="48318"/>
                  </a:cubicBezTo>
                  <a:cubicBezTo>
                    <a:pt x="123372" y="15274"/>
                    <a:pt x="93142" y="26604"/>
                    <a:pt x="64092" y="9846"/>
                  </a:cubicBezTo>
                  <a:cubicBezTo>
                    <a:pt x="64092" y="9846"/>
                    <a:pt x="35279" y="-27447"/>
                    <a:pt x="6938" y="43125"/>
                  </a:cubicBezTo>
                  <a:cubicBezTo>
                    <a:pt x="-3690" y="69560"/>
                    <a:pt x="-6524" y="126915"/>
                    <a:pt x="31264" y="145561"/>
                  </a:cubicBezTo>
                  <a:cubicBezTo>
                    <a:pt x="42837" y="151226"/>
                    <a:pt x="62675" y="155710"/>
                    <a:pt x="78027" y="153114"/>
                  </a:cubicBezTo>
                  <a:cubicBezTo>
                    <a:pt x="97157" y="149810"/>
                    <a:pt x="89363" y="148866"/>
                    <a:pt x="94086" y="14674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8CCD011C-809C-E94F-A186-97764E1A61F6}"/>
                </a:ext>
              </a:extLst>
            </p:cNvPr>
            <p:cNvSpPr/>
            <p:nvPr/>
          </p:nvSpPr>
          <p:spPr>
            <a:xfrm>
              <a:off x="6369093" y="4024492"/>
              <a:ext cx="59339" cy="218092"/>
            </a:xfrm>
            <a:custGeom>
              <a:avLst/>
              <a:gdLst>
                <a:gd name="connsiteX0" fmla="*/ 50465 w 59339"/>
                <a:gd name="connsiteY0" fmla="*/ 210539 h 218092"/>
                <a:gd name="connsiteX1" fmla="*/ 58495 w 59339"/>
                <a:gd name="connsiteY1" fmla="*/ 92526 h 218092"/>
                <a:gd name="connsiteX2" fmla="*/ 14566 w 59339"/>
                <a:gd name="connsiteY2" fmla="*/ 3 h 218092"/>
                <a:gd name="connsiteX3" fmla="*/ 43143 w 59339"/>
                <a:gd name="connsiteY3" fmla="*/ 81905 h 218092"/>
                <a:gd name="connsiteX4" fmla="*/ 47395 w 59339"/>
                <a:gd name="connsiteY4" fmla="*/ 218092 h 218092"/>
                <a:gd name="connsiteX5" fmla="*/ 50465 w 59339"/>
                <a:gd name="connsiteY5" fmla="*/ 210539 h 218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339" h="218092">
                  <a:moveTo>
                    <a:pt x="50465" y="210539"/>
                  </a:moveTo>
                  <a:cubicBezTo>
                    <a:pt x="50937" y="209123"/>
                    <a:pt x="62510" y="140675"/>
                    <a:pt x="58495" y="92526"/>
                  </a:cubicBezTo>
                  <a:cubicBezTo>
                    <a:pt x="56133" y="65147"/>
                    <a:pt x="34169" y="239"/>
                    <a:pt x="14566" y="3"/>
                  </a:cubicBezTo>
                  <a:cubicBezTo>
                    <a:pt x="-27945" y="-469"/>
                    <a:pt x="35350" y="48389"/>
                    <a:pt x="43143" y="81905"/>
                  </a:cubicBezTo>
                  <a:cubicBezTo>
                    <a:pt x="51882" y="118017"/>
                    <a:pt x="52354" y="177024"/>
                    <a:pt x="47395" y="218092"/>
                  </a:cubicBezTo>
                  <a:lnTo>
                    <a:pt x="50465" y="210539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A956767E-34F1-8F42-A5A3-AD5796B59C91}"/>
                </a:ext>
              </a:extLst>
            </p:cNvPr>
            <p:cNvSpPr/>
            <p:nvPr/>
          </p:nvSpPr>
          <p:spPr>
            <a:xfrm>
              <a:off x="6083305" y="4015054"/>
              <a:ext cx="28212" cy="153889"/>
            </a:xfrm>
            <a:custGeom>
              <a:avLst/>
              <a:gdLst>
                <a:gd name="connsiteX0" fmla="*/ 28046 w 28212"/>
                <a:gd name="connsiteY0" fmla="*/ 0 h 153889"/>
                <a:gd name="connsiteX1" fmla="*/ 7499 w 28212"/>
                <a:gd name="connsiteY1" fmla="*/ 26199 h 153889"/>
                <a:gd name="connsiteX2" fmla="*/ 6791 w 28212"/>
                <a:gd name="connsiteY2" fmla="*/ 153890 h 153889"/>
                <a:gd name="connsiteX3" fmla="*/ 13876 w 28212"/>
                <a:gd name="connsiteY3" fmla="*/ 72224 h 153889"/>
                <a:gd name="connsiteX4" fmla="*/ 28046 w 28212"/>
                <a:gd name="connsiteY4" fmla="*/ 0 h 15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212" h="153889">
                  <a:moveTo>
                    <a:pt x="28046" y="0"/>
                  </a:moveTo>
                  <a:cubicBezTo>
                    <a:pt x="9388" y="3776"/>
                    <a:pt x="12223" y="2124"/>
                    <a:pt x="7499" y="26199"/>
                  </a:cubicBezTo>
                  <a:cubicBezTo>
                    <a:pt x="1831" y="55230"/>
                    <a:pt x="-5727" y="131939"/>
                    <a:pt x="6791" y="153890"/>
                  </a:cubicBezTo>
                  <a:cubicBezTo>
                    <a:pt x="19308" y="132883"/>
                    <a:pt x="9388" y="96771"/>
                    <a:pt x="13876" y="72224"/>
                  </a:cubicBezTo>
                  <a:cubicBezTo>
                    <a:pt x="18599" y="46969"/>
                    <a:pt x="29699" y="25963"/>
                    <a:pt x="28046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544E53DA-FB05-204C-8DA7-273AF02E04DF}"/>
                </a:ext>
              </a:extLst>
            </p:cNvPr>
            <p:cNvSpPr/>
            <p:nvPr/>
          </p:nvSpPr>
          <p:spPr>
            <a:xfrm>
              <a:off x="5852966" y="3979650"/>
              <a:ext cx="65245" cy="137367"/>
            </a:xfrm>
            <a:custGeom>
              <a:avLst/>
              <a:gdLst>
                <a:gd name="connsiteX0" fmla="*/ 65194 w 65245"/>
                <a:gd name="connsiteY0" fmla="*/ 0 h 137367"/>
                <a:gd name="connsiteX1" fmla="*/ 20557 w 65245"/>
                <a:gd name="connsiteY1" fmla="*/ 56883 h 137367"/>
                <a:gd name="connsiteX2" fmla="*/ 3316 w 65245"/>
                <a:gd name="connsiteY2" fmla="*/ 137368 h 137367"/>
                <a:gd name="connsiteX3" fmla="*/ 51496 w 65245"/>
                <a:gd name="connsiteY3" fmla="*/ 28087 h 137367"/>
                <a:gd name="connsiteX4" fmla="*/ 65194 w 65245"/>
                <a:gd name="connsiteY4" fmla="*/ 0 h 137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245" h="137367">
                  <a:moveTo>
                    <a:pt x="65194" y="0"/>
                  </a:moveTo>
                  <a:cubicBezTo>
                    <a:pt x="43230" y="9677"/>
                    <a:pt x="31893" y="31156"/>
                    <a:pt x="20557" y="56883"/>
                  </a:cubicBezTo>
                  <a:cubicBezTo>
                    <a:pt x="11818" y="76945"/>
                    <a:pt x="-7784" y="114709"/>
                    <a:pt x="3316" y="137368"/>
                  </a:cubicBezTo>
                  <a:cubicBezTo>
                    <a:pt x="13472" y="117069"/>
                    <a:pt x="22446" y="64907"/>
                    <a:pt x="51496" y="28087"/>
                  </a:cubicBezTo>
                  <a:cubicBezTo>
                    <a:pt x="59289" y="18410"/>
                    <a:pt x="65902" y="14162"/>
                    <a:pt x="65194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D27BE41F-9A06-0047-ADE9-CA268580F516}"/>
                </a:ext>
              </a:extLst>
            </p:cNvPr>
            <p:cNvSpPr/>
            <p:nvPr/>
          </p:nvSpPr>
          <p:spPr>
            <a:xfrm>
              <a:off x="6207626" y="4020719"/>
              <a:ext cx="29497" cy="53578"/>
            </a:xfrm>
            <a:custGeom>
              <a:avLst/>
              <a:gdLst>
                <a:gd name="connsiteX0" fmla="*/ 3391 w 29497"/>
                <a:gd name="connsiteY0" fmla="*/ 0 h 53578"/>
                <a:gd name="connsiteX1" fmla="*/ 18506 w 29497"/>
                <a:gd name="connsiteY1" fmla="*/ 53578 h 53578"/>
                <a:gd name="connsiteX2" fmla="*/ 3391 w 29497"/>
                <a:gd name="connsiteY2" fmla="*/ 0 h 53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497" h="53578">
                  <a:moveTo>
                    <a:pt x="3391" y="0"/>
                  </a:moveTo>
                  <a:cubicBezTo>
                    <a:pt x="-5584" y="21714"/>
                    <a:pt x="4572" y="37528"/>
                    <a:pt x="18506" y="53578"/>
                  </a:cubicBezTo>
                  <a:cubicBezTo>
                    <a:pt x="30315" y="39889"/>
                    <a:pt x="40942" y="2360"/>
                    <a:pt x="339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FC8E54AA-EDE5-1A4C-91A4-A57439B85484}"/>
                </a:ext>
              </a:extLst>
            </p:cNvPr>
            <p:cNvSpPr/>
            <p:nvPr/>
          </p:nvSpPr>
          <p:spPr>
            <a:xfrm>
              <a:off x="6024203" y="4873249"/>
              <a:ext cx="20476" cy="71280"/>
            </a:xfrm>
            <a:custGeom>
              <a:avLst/>
              <a:gdLst>
                <a:gd name="connsiteX0" fmla="*/ 0 w 20476"/>
                <a:gd name="connsiteY0" fmla="*/ 71280 h 71280"/>
                <a:gd name="connsiteX1" fmla="*/ 17477 w 20476"/>
                <a:gd name="connsiteY1" fmla="*/ 34224 h 71280"/>
                <a:gd name="connsiteX2" fmla="*/ 11573 w 20476"/>
                <a:gd name="connsiteY2" fmla="*/ 0 h 71280"/>
                <a:gd name="connsiteX3" fmla="*/ 0 w 20476"/>
                <a:gd name="connsiteY3" fmla="*/ 71280 h 71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476" h="71280">
                  <a:moveTo>
                    <a:pt x="0" y="71280"/>
                  </a:moveTo>
                  <a:cubicBezTo>
                    <a:pt x="12281" y="62547"/>
                    <a:pt x="12281" y="57119"/>
                    <a:pt x="17477" y="34224"/>
                  </a:cubicBezTo>
                  <a:cubicBezTo>
                    <a:pt x="26452" y="-5429"/>
                    <a:pt x="12517" y="944"/>
                    <a:pt x="11573" y="0"/>
                  </a:cubicBezTo>
                  <a:cubicBezTo>
                    <a:pt x="-2362" y="12273"/>
                    <a:pt x="709" y="45081"/>
                    <a:pt x="0" y="7128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1C1CB9ED-1544-7B49-ABC3-8A4F8470E767}"/>
                </a:ext>
              </a:extLst>
            </p:cNvPr>
            <p:cNvSpPr/>
            <p:nvPr/>
          </p:nvSpPr>
          <p:spPr>
            <a:xfrm>
              <a:off x="5983344" y="4738632"/>
              <a:ext cx="35662" cy="29820"/>
            </a:xfrm>
            <a:custGeom>
              <a:avLst/>
              <a:gdLst>
                <a:gd name="connsiteX0" fmla="*/ 0 w 35662"/>
                <a:gd name="connsiteY0" fmla="*/ 81 h 29820"/>
                <a:gd name="connsiteX1" fmla="*/ 35662 w 35662"/>
                <a:gd name="connsiteY1" fmla="*/ 29821 h 29820"/>
                <a:gd name="connsiteX2" fmla="*/ 25507 w 35662"/>
                <a:gd name="connsiteY2" fmla="*/ 8814 h 29820"/>
                <a:gd name="connsiteX3" fmla="*/ 0 w 35662"/>
                <a:gd name="connsiteY3" fmla="*/ 81 h 29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662" h="29820">
                  <a:moveTo>
                    <a:pt x="0" y="81"/>
                  </a:moveTo>
                  <a:cubicBezTo>
                    <a:pt x="1181" y="24864"/>
                    <a:pt x="16060" y="24628"/>
                    <a:pt x="35662" y="29821"/>
                  </a:cubicBezTo>
                  <a:cubicBezTo>
                    <a:pt x="34954" y="12827"/>
                    <a:pt x="36607" y="18727"/>
                    <a:pt x="25507" y="8814"/>
                  </a:cubicBezTo>
                  <a:cubicBezTo>
                    <a:pt x="16532" y="1025"/>
                    <a:pt x="14407" y="-391"/>
                    <a:pt x="0" y="8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38A40231-EA04-6142-A9B4-8E95510F63D2}"/>
                </a:ext>
              </a:extLst>
            </p:cNvPr>
            <p:cNvSpPr/>
            <p:nvPr/>
          </p:nvSpPr>
          <p:spPr>
            <a:xfrm>
              <a:off x="6233330" y="4125279"/>
              <a:ext cx="12875" cy="59478"/>
            </a:xfrm>
            <a:custGeom>
              <a:avLst/>
              <a:gdLst>
                <a:gd name="connsiteX0" fmla="*/ 11931 w 12875"/>
                <a:gd name="connsiteY0" fmla="*/ 0 h 59478"/>
                <a:gd name="connsiteX1" fmla="*/ 122 w 12875"/>
                <a:gd name="connsiteY1" fmla="*/ 30211 h 59478"/>
                <a:gd name="connsiteX2" fmla="*/ 12876 w 12875"/>
                <a:gd name="connsiteY2" fmla="*/ 59479 h 59478"/>
                <a:gd name="connsiteX3" fmla="*/ 11931 w 12875"/>
                <a:gd name="connsiteY3" fmla="*/ 0 h 59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875" h="59478">
                  <a:moveTo>
                    <a:pt x="11931" y="0"/>
                  </a:moveTo>
                  <a:cubicBezTo>
                    <a:pt x="6972" y="17230"/>
                    <a:pt x="1303" y="8497"/>
                    <a:pt x="122" y="30211"/>
                  </a:cubicBezTo>
                  <a:cubicBezTo>
                    <a:pt x="-586" y="44609"/>
                    <a:pt x="1540" y="55466"/>
                    <a:pt x="12876" y="59479"/>
                  </a:cubicBezTo>
                  <a:lnTo>
                    <a:pt x="11931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20" name="Gráfico 626">
            <a:extLst>
              <a:ext uri="{FF2B5EF4-FFF2-40B4-BE49-F238E27FC236}">
                <a16:creationId xmlns:a16="http://schemas.microsoft.com/office/drawing/2014/main" id="{8DC30165-8E79-9E4B-B6DE-3F4278D6B3BC}"/>
              </a:ext>
            </a:extLst>
          </p:cNvPr>
          <p:cNvGrpSpPr/>
          <p:nvPr/>
        </p:nvGrpSpPr>
        <p:grpSpPr>
          <a:xfrm>
            <a:off x="1981403" y="2164238"/>
            <a:ext cx="1054103" cy="1397987"/>
            <a:chOff x="4078069" y="3612865"/>
            <a:chExt cx="1054103" cy="1397987"/>
          </a:xfrm>
          <a:solidFill>
            <a:srgbClr val="262626"/>
          </a:solidFill>
        </p:grpSpPr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B3A072EB-CE82-324A-A3AA-48EF045816F8}"/>
                </a:ext>
              </a:extLst>
            </p:cNvPr>
            <p:cNvSpPr/>
            <p:nvPr/>
          </p:nvSpPr>
          <p:spPr>
            <a:xfrm>
              <a:off x="4078069" y="3612865"/>
              <a:ext cx="1054103" cy="1397987"/>
            </a:xfrm>
            <a:custGeom>
              <a:avLst/>
              <a:gdLst>
                <a:gd name="connsiteX0" fmla="*/ 595926 w 1054103"/>
                <a:gd name="connsiteY0" fmla="*/ 827983 h 1397987"/>
                <a:gd name="connsiteX1" fmla="*/ 351013 w 1054103"/>
                <a:gd name="connsiteY1" fmla="*/ 990605 h 1397987"/>
                <a:gd name="connsiteX2" fmla="*/ 137511 w 1054103"/>
                <a:gd name="connsiteY2" fmla="*/ 1087376 h 1397987"/>
                <a:gd name="connsiteX3" fmla="*/ 68312 w 1054103"/>
                <a:gd name="connsiteY3" fmla="*/ 1121600 h 1397987"/>
                <a:gd name="connsiteX4" fmla="*/ 30997 w 1054103"/>
                <a:gd name="connsiteY4" fmla="*/ 993438 h 1397987"/>
                <a:gd name="connsiteX5" fmla="*/ 41861 w 1054103"/>
                <a:gd name="connsiteY5" fmla="*/ 988953 h 1397987"/>
                <a:gd name="connsiteX6" fmla="*/ 50127 w 1054103"/>
                <a:gd name="connsiteY6" fmla="*/ 985413 h 1397987"/>
                <a:gd name="connsiteX7" fmla="*/ 62172 w 1054103"/>
                <a:gd name="connsiteY7" fmla="*/ 973847 h 1397987"/>
                <a:gd name="connsiteX8" fmla="*/ 180023 w 1054103"/>
                <a:gd name="connsiteY8" fmla="*/ 911536 h 1397987"/>
                <a:gd name="connsiteX9" fmla="*/ 251111 w 1054103"/>
                <a:gd name="connsiteY9" fmla="*/ 862915 h 1397987"/>
                <a:gd name="connsiteX10" fmla="*/ 487285 w 1054103"/>
                <a:gd name="connsiteY10" fmla="*/ 740417 h 1397987"/>
                <a:gd name="connsiteX11" fmla="*/ 680712 w 1054103"/>
                <a:gd name="connsiteY11" fmla="*/ 710677 h 1397987"/>
                <a:gd name="connsiteX12" fmla="*/ 641035 w 1054103"/>
                <a:gd name="connsiteY12" fmla="*/ 807448 h 1397987"/>
                <a:gd name="connsiteX13" fmla="*/ 615056 w 1054103"/>
                <a:gd name="connsiteY13" fmla="*/ 824442 h 1397987"/>
                <a:gd name="connsiteX14" fmla="*/ 580338 w 1054103"/>
                <a:gd name="connsiteY14" fmla="*/ 766616 h 1397987"/>
                <a:gd name="connsiteX15" fmla="*/ 537590 w 1054103"/>
                <a:gd name="connsiteY15" fmla="*/ 721062 h 1397987"/>
                <a:gd name="connsiteX16" fmla="*/ 595926 w 1054103"/>
                <a:gd name="connsiteY16" fmla="*/ 827983 h 1397987"/>
                <a:gd name="connsiteX17" fmla="*/ 430131 w 1054103"/>
                <a:gd name="connsiteY17" fmla="*/ 166871 h 1397987"/>
                <a:gd name="connsiteX18" fmla="*/ 739283 w 1054103"/>
                <a:gd name="connsiteY18" fmla="*/ 183865 h 1397987"/>
                <a:gd name="connsiteX19" fmla="*/ 803759 w 1054103"/>
                <a:gd name="connsiteY19" fmla="*/ 196610 h 1397987"/>
                <a:gd name="connsiteX20" fmla="*/ 871541 w 1054103"/>
                <a:gd name="connsiteY20" fmla="*/ 209592 h 1397987"/>
                <a:gd name="connsiteX21" fmla="*/ 850285 w 1054103"/>
                <a:gd name="connsiteY21" fmla="*/ 857486 h 1397987"/>
                <a:gd name="connsiteX22" fmla="*/ 821708 w 1054103"/>
                <a:gd name="connsiteY22" fmla="*/ 1058581 h 1397987"/>
                <a:gd name="connsiteX23" fmla="*/ 772820 w 1054103"/>
                <a:gd name="connsiteY23" fmla="*/ 1202085 h 1397987"/>
                <a:gd name="connsiteX24" fmla="*/ 719681 w 1054103"/>
                <a:gd name="connsiteY24" fmla="*/ 1204682 h 1397987"/>
                <a:gd name="connsiteX25" fmla="*/ 673627 w 1054103"/>
                <a:gd name="connsiteY25" fmla="*/ 1196657 h 1397987"/>
                <a:gd name="connsiteX26" fmla="*/ 573253 w 1054103"/>
                <a:gd name="connsiteY26" fmla="*/ 1186744 h 1397987"/>
                <a:gd name="connsiteX27" fmla="*/ 468155 w 1054103"/>
                <a:gd name="connsiteY27" fmla="*/ 1182495 h 1397987"/>
                <a:gd name="connsiteX28" fmla="*/ 294095 w 1054103"/>
                <a:gd name="connsiteY28" fmla="*/ 1183911 h 1397987"/>
                <a:gd name="connsiteX29" fmla="*/ 274965 w 1054103"/>
                <a:gd name="connsiteY29" fmla="*/ 1145911 h 1397987"/>
                <a:gd name="connsiteX30" fmla="*/ 352666 w 1054103"/>
                <a:gd name="connsiteY30" fmla="*/ 1018929 h 1397987"/>
                <a:gd name="connsiteX31" fmla="*/ 368962 w 1054103"/>
                <a:gd name="connsiteY31" fmla="*/ 997922 h 1397987"/>
                <a:gd name="connsiteX32" fmla="*/ 581283 w 1054103"/>
                <a:gd name="connsiteY32" fmla="*/ 856306 h 1397987"/>
                <a:gd name="connsiteX33" fmla="*/ 686616 w 1054103"/>
                <a:gd name="connsiteY33" fmla="*/ 766144 h 1397987"/>
                <a:gd name="connsiteX34" fmla="*/ 698425 w 1054103"/>
                <a:gd name="connsiteY34" fmla="*/ 728615 h 1397987"/>
                <a:gd name="connsiteX35" fmla="*/ 699842 w 1054103"/>
                <a:gd name="connsiteY35" fmla="*/ 685894 h 1397987"/>
                <a:gd name="connsiteX36" fmla="*/ 528144 w 1054103"/>
                <a:gd name="connsiteY36" fmla="*/ 668664 h 1397987"/>
                <a:gd name="connsiteX37" fmla="*/ 530033 w 1054103"/>
                <a:gd name="connsiteY37" fmla="*/ 700056 h 1397987"/>
                <a:gd name="connsiteX38" fmla="*/ 394469 w 1054103"/>
                <a:gd name="connsiteY38" fmla="*/ 773224 h 1397987"/>
                <a:gd name="connsiteX39" fmla="*/ 250403 w 1054103"/>
                <a:gd name="connsiteY39" fmla="*/ 836716 h 1397987"/>
                <a:gd name="connsiteX40" fmla="*/ 259377 w 1054103"/>
                <a:gd name="connsiteY40" fmla="*/ 754342 h 1397987"/>
                <a:gd name="connsiteX41" fmla="*/ 256071 w 1054103"/>
                <a:gd name="connsiteY41" fmla="*/ 673149 h 1397987"/>
                <a:gd name="connsiteX42" fmla="*/ 291261 w 1054103"/>
                <a:gd name="connsiteY42" fmla="*/ 175132 h 1397987"/>
                <a:gd name="connsiteX43" fmla="*/ 398248 w 1054103"/>
                <a:gd name="connsiteY43" fmla="*/ 168995 h 1397987"/>
                <a:gd name="connsiteX44" fmla="*/ 430131 w 1054103"/>
                <a:gd name="connsiteY44" fmla="*/ 166871 h 1397987"/>
                <a:gd name="connsiteX45" fmla="*/ 967664 w 1054103"/>
                <a:gd name="connsiteY45" fmla="*/ 1357627 h 1397987"/>
                <a:gd name="connsiteX46" fmla="*/ 980890 w 1054103"/>
                <a:gd name="connsiteY46" fmla="*/ 1353379 h 1397987"/>
                <a:gd name="connsiteX47" fmla="*/ 992934 w 1054103"/>
                <a:gd name="connsiteY47" fmla="*/ 1349602 h 1397987"/>
                <a:gd name="connsiteX48" fmla="*/ 990573 w 1054103"/>
                <a:gd name="connsiteY48" fmla="*/ 1334497 h 1397987"/>
                <a:gd name="connsiteX49" fmla="*/ 984905 w 1054103"/>
                <a:gd name="connsiteY49" fmla="*/ 1323639 h 1397987"/>
                <a:gd name="connsiteX50" fmla="*/ 983251 w 1054103"/>
                <a:gd name="connsiteY50" fmla="*/ 1319863 h 1397987"/>
                <a:gd name="connsiteX51" fmla="*/ 981834 w 1054103"/>
                <a:gd name="connsiteY51" fmla="*/ 1205390 h 1397987"/>
                <a:gd name="connsiteX52" fmla="*/ 990573 w 1054103"/>
                <a:gd name="connsiteY52" fmla="*/ 1043475 h 1397987"/>
                <a:gd name="connsiteX53" fmla="*/ 1019858 w 1054103"/>
                <a:gd name="connsiteY53" fmla="*/ 567881 h 1397987"/>
                <a:gd name="connsiteX54" fmla="*/ 1030014 w 1054103"/>
                <a:gd name="connsiteY54" fmla="*/ 413519 h 1397987"/>
                <a:gd name="connsiteX55" fmla="*/ 1027416 w 1054103"/>
                <a:gd name="connsiteY55" fmla="*/ 130523 h 1397987"/>
                <a:gd name="connsiteX56" fmla="*/ 1006633 w 1054103"/>
                <a:gd name="connsiteY56" fmla="*/ 46733 h 1397987"/>
                <a:gd name="connsiteX57" fmla="*/ 1054104 w 1054103"/>
                <a:gd name="connsiteY57" fmla="*/ 42013 h 1397987"/>
                <a:gd name="connsiteX58" fmla="*/ 1012065 w 1054103"/>
                <a:gd name="connsiteY58" fmla="*/ 20534 h 1397987"/>
                <a:gd name="connsiteX59" fmla="*/ 853355 w 1054103"/>
                <a:gd name="connsiteY59" fmla="*/ 19354 h 1397987"/>
                <a:gd name="connsiteX60" fmla="*/ 614819 w 1054103"/>
                <a:gd name="connsiteY60" fmla="*/ 14870 h 1397987"/>
                <a:gd name="connsiteX61" fmla="*/ 555304 w 1054103"/>
                <a:gd name="connsiteY61" fmla="*/ 9913 h 1397987"/>
                <a:gd name="connsiteX62" fmla="*/ 505943 w 1054103"/>
                <a:gd name="connsiteY62" fmla="*/ 708 h 1397987"/>
                <a:gd name="connsiteX63" fmla="*/ 394469 w 1054103"/>
                <a:gd name="connsiteY63" fmla="*/ 2596 h 1397987"/>
                <a:gd name="connsiteX64" fmla="*/ 164671 w 1054103"/>
                <a:gd name="connsiteY64" fmla="*/ 0 h 1397987"/>
                <a:gd name="connsiteX65" fmla="*/ 130662 w 1054103"/>
                <a:gd name="connsiteY65" fmla="*/ 292201 h 1397987"/>
                <a:gd name="connsiteX66" fmla="*/ 136803 w 1054103"/>
                <a:gd name="connsiteY66" fmla="*/ 297630 h 1397987"/>
                <a:gd name="connsiteX67" fmla="*/ 136330 w 1054103"/>
                <a:gd name="connsiteY67" fmla="*/ 368202 h 1397987"/>
                <a:gd name="connsiteX68" fmla="*/ 114839 w 1054103"/>
                <a:gd name="connsiteY68" fmla="*/ 607297 h 1397987"/>
                <a:gd name="connsiteX69" fmla="*/ 93110 w 1054103"/>
                <a:gd name="connsiteY69" fmla="*/ 895486 h 1397987"/>
                <a:gd name="connsiteX70" fmla="*/ 91457 w 1054103"/>
                <a:gd name="connsiteY70" fmla="*/ 914369 h 1397987"/>
                <a:gd name="connsiteX71" fmla="*/ 1003 w 1054103"/>
                <a:gd name="connsiteY71" fmla="*/ 988009 h 1397987"/>
                <a:gd name="connsiteX72" fmla="*/ 60282 w 1054103"/>
                <a:gd name="connsiteY72" fmla="*/ 1153936 h 1397987"/>
                <a:gd name="connsiteX73" fmla="*/ 151682 w 1054103"/>
                <a:gd name="connsiteY73" fmla="*/ 1094693 h 1397987"/>
                <a:gd name="connsiteX74" fmla="*/ 204349 w 1054103"/>
                <a:gd name="connsiteY74" fmla="*/ 1082892 h 1397987"/>
                <a:gd name="connsiteX75" fmla="*/ 229855 w 1054103"/>
                <a:gd name="connsiteY75" fmla="*/ 1069202 h 1397987"/>
                <a:gd name="connsiteX76" fmla="*/ 247805 w 1054103"/>
                <a:gd name="connsiteY76" fmla="*/ 1183675 h 1397987"/>
                <a:gd name="connsiteX77" fmla="*/ 387384 w 1054103"/>
                <a:gd name="connsiteY77" fmla="*/ 1202085 h 1397987"/>
                <a:gd name="connsiteX78" fmla="*/ 420212 w 1054103"/>
                <a:gd name="connsiteY78" fmla="*/ 1209402 h 1397987"/>
                <a:gd name="connsiteX79" fmla="*/ 539244 w 1054103"/>
                <a:gd name="connsiteY79" fmla="*/ 1210582 h 1397987"/>
                <a:gd name="connsiteX80" fmla="*/ 573725 w 1054103"/>
                <a:gd name="connsiteY80" fmla="*/ 1207986 h 1397987"/>
                <a:gd name="connsiteX81" fmla="*/ 830683 w 1054103"/>
                <a:gd name="connsiteY81" fmla="*/ 1229937 h 1397987"/>
                <a:gd name="connsiteX82" fmla="*/ 851466 w 1054103"/>
                <a:gd name="connsiteY82" fmla="*/ 968655 h 1397987"/>
                <a:gd name="connsiteX83" fmla="*/ 886184 w 1054103"/>
                <a:gd name="connsiteY83" fmla="*/ 569297 h 1397987"/>
                <a:gd name="connsiteX84" fmla="*/ 895394 w 1054103"/>
                <a:gd name="connsiteY84" fmla="*/ 305891 h 1397987"/>
                <a:gd name="connsiteX85" fmla="*/ 902007 w 1054103"/>
                <a:gd name="connsiteY85" fmla="*/ 179381 h 1397987"/>
                <a:gd name="connsiteX86" fmla="*/ 746369 w 1054103"/>
                <a:gd name="connsiteY86" fmla="*/ 161442 h 1397987"/>
                <a:gd name="connsiteX87" fmla="*/ 587896 w 1054103"/>
                <a:gd name="connsiteY87" fmla="*/ 147045 h 1397987"/>
                <a:gd name="connsiteX88" fmla="*/ 380062 w 1054103"/>
                <a:gd name="connsiteY88" fmla="*/ 145629 h 1397987"/>
                <a:gd name="connsiteX89" fmla="*/ 296457 w 1054103"/>
                <a:gd name="connsiteY89" fmla="*/ 143268 h 1397987"/>
                <a:gd name="connsiteX90" fmla="*/ 271422 w 1054103"/>
                <a:gd name="connsiteY90" fmla="*/ 192834 h 1397987"/>
                <a:gd name="connsiteX91" fmla="*/ 263864 w 1054103"/>
                <a:gd name="connsiteY91" fmla="*/ 232015 h 1397987"/>
                <a:gd name="connsiteX92" fmla="*/ 235524 w 1054103"/>
                <a:gd name="connsiteY92" fmla="*/ 858902 h 1397987"/>
                <a:gd name="connsiteX93" fmla="*/ 103738 w 1054103"/>
                <a:gd name="connsiteY93" fmla="*/ 923338 h 1397987"/>
                <a:gd name="connsiteX94" fmla="*/ 140109 w 1054103"/>
                <a:gd name="connsiteY94" fmla="*/ 471346 h 1397987"/>
                <a:gd name="connsiteX95" fmla="*/ 161601 w 1054103"/>
                <a:gd name="connsiteY95" fmla="*/ 248772 h 1397987"/>
                <a:gd name="connsiteX96" fmla="*/ 168214 w 1054103"/>
                <a:gd name="connsiteY96" fmla="*/ 129343 h 1397987"/>
                <a:gd name="connsiteX97" fmla="*/ 175063 w 1054103"/>
                <a:gd name="connsiteY97" fmla="*/ 42721 h 1397987"/>
                <a:gd name="connsiteX98" fmla="*/ 206238 w 1054103"/>
                <a:gd name="connsiteY98" fmla="*/ 19826 h 1397987"/>
                <a:gd name="connsiteX99" fmla="*/ 229383 w 1054103"/>
                <a:gd name="connsiteY99" fmla="*/ 25019 h 1397987"/>
                <a:gd name="connsiteX100" fmla="*/ 256071 w 1054103"/>
                <a:gd name="connsiteY100" fmla="*/ 24075 h 1397987"/>
                <a:gd name="connsiteX101" fmla="*/ 272367 w 1054103"/>
                <a:gd name="connsiteY101" fmla="*/ 35640 h 1397987"/>
                <a:gd name="connsiteX102" fmla="*/ 408403 w 1054103"/>
                <a:gd name="connsiteY102" fmla="*/ 18410 h 1397987"/>
                <a:gd name="connsiteX103" fmla="*/ 544203 w 1054103"/>
                <a:gd name="connsiteY103" fmla="*/ 29975 h 1397987"/>
                <a:gd name="connsiteX104" fmla="*/ 680240 w 1054103"/>
                <a:gd name="connsiteY104" fmla="*/ 40361 h 1397987"/>
                <a:gd name="connsiteX105" fmla="*/ 785337 w 1054103"/>
                <a:gd name="connsiteY105" fmla="*/ 49566 h 1397987"/>
                <a:gd name="connsiteX106" fmla="*/ 794548 w 1054103"/>
                <a:gd name="connsiteY106" fmla="*/ 40833 h 1397987"/>
                <a:gd name="connsiteX107" fmla="*/ 897992 w 1054103"/>
                <a:gd name="connsiteY107" fmla="*/ 40597 h 1397987"/>
                <a:gd name="connsiteX108" fmla="*/ 992226 w 1054103"/>
                <a:gd name="connsiteY108" fmla="*/ 36348 h 1397987"/>
                <a:gd name="connsiteX109" fmla="*/ 980653 w 1054103"/>
                <a:gd name="connsiteY109" fmla="*/ 58299 h 1397987"/>
                <a:gd name="connsiteX110" fmla="*/ 1014662 w 1054103"/>
                <a:gd name="connsiteY110" fmla="*/ 368202 h 1397987"/>
                <a:gd name="connsiteX111" fmla="*/ 979236 w 1054103"/>
                <a:gd name="connsiteY111" fmla="*/ 1008779 h 1397987"/>
                <a:gd name="connsiteX112" fmla="*/ 966955 w 1054103"/>
                <a:gd name="connsiteY112" fmla="*/ 1084308 h 1397987"/>
                <a:gd name="connsiteX113" fmla="*/ 956564 w 1054103"/>
                <a:gd name="connsiteY113" fmla="*/ 1313254 h 1397987"/>
                <a:gd name="connsiteX114" fmla="*/ 745660 w 1054103"/>
                <a:gd name="connsiteY114" fmla="*/ 1324111 h 1397987"/>
                <a:gd name="connsiteX115" fmla="*/ 604192 w 1054103"/>
                <a:gd name="connsiteY115" fmla="*/ 1298621 h 1397987"/>
                <a:gd name="connsiteX116" fmla="*/ 527435 w 1054103"/>
                <a:gd name="connsiteY116" fmla="*/ 1299329 h 1397987"/>
                <a:gd name="connsiteX117" fmla="*/ 416197 w 1054103"/>
                <a:gd name="connsiteY117" fmla="*/ 1296968 h 1397987"/>
                <a:gd name="connsiteX118" fmla="*/ 383605 w 1054103"/>
                <a:gd name="connsiteY118" fmla="*/ 1290124 h 1397987"/>
                <a:gd name="connsiteX119" fmla="*/ 305431 w 1054103"/>
                <a:gd name="connsiteY119" fmla="*/ 1291776 h 1397987"/>
                <a:gd name="connsiteX120" fmla="*/ 226313 w 1054103"/>
                <a:gd name="connsiteY120" fmla="*/ 1300509 h 1397987"/>
                <a:gd name="connsiteX121" fmla="*/ 130662 w 1054103"/>
                <a:gd name="connsiteY121" fmla="*/ 1280210 h 1397987"/>
                <a:gd name="connsiteX122" fmla="*/ 133732 w 1054103"/>
                <a:gd name="connsiteY122" fmla="*/ 1120892 h 1397987"/>
                <a:gd name="connsiteX123" fmla="*/ 96417 w 1054103"/>
                <a:gd name="connsiteY123" fmla="*/ 1150868 h 1397987"/>
                <a:gd name="connsiteX124" fmla="*/ 126411 w 1054103"/>
                <a:gd name="connsiteY124" fmla="*/ 1322931 h 1397987"/>
                <a:gd name="connsiteX125" fmla="*/ 332355 w 1054103"/>
                <a:gd name="connsiteY125" fmla="*/ 1319155 h 1397987"/>
                <a:gd name="connsiteX126" fmla="*/ 431784 w 1054103"/>
                <a:gd name="connsiteY126" fmla="*/ 1333789 h 1397987"/>
                <a:gd name="connsiteX127" fmla="*/ 636311 w 1054103"/>
                <a:gd name="connsiteY127" fmla="*/ 1357155 h 1397987"/>
                <a:gd name="connsiteX128" fmla="*/ 728892 w 1054103"/>
                <a:gd name="connsiteY128" fmla="*/ 1344646 h 1397987"/>
                <a:gd name="connsiteX129" fmla="*/ 955147 w 1054103"/>
                <a:gd name="connsiteY129" fmla="*/ 1338981 h 1397987"/>
                <a:gd name="connsiteX130" fmla="*/ 954674 w 1054103"/>
                <a:gd name="connsiteY130" fmla="*/ 1397988 h 1397987"/>
                <a:gd name="connsiteX131" fmla="*/ 970026 w 1054103"/>
                <a:gd name="connsiteY131" fmla="*/ 1390199 h 1397987"/>
                <a:gd name="connsiteX132" fmla="*/ 967664 w 1054103"/>
                <a:gd name="connsiteY132" fmla="*/ 1357627 h 139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1054103" h="1397987">
                  <a:moveTo>
                    <a:pt x="595926" y="827983"/>
                  </a:moveTo>
                  <a:cubicBezTo>
                    <a:pt x="509013" y="877784"/>
                    <a:pt x="436980" y="944108"/>
                    <a:pt x="351013" y="990605"/>
                  </a:cubicBezTo>
                  <a:cubicBezTo>
                    <a:pt x="264101" y="1037811"/>
                    <a:pt x="165144" y="1071799"/>
                    <a:pt x="137511" y="1087376"/>
                  </a:cubicBezTo>
                  <a:cubicBezTo>
                    <a:pt x="115075" y="1099886"/>
                    <a:pt x="99015" y="1114519"/>
                    <a:pt x="68312" y="1121600"/>
                  </a:cubicBezTo>
                  <a:cubicBezTo>
                    <a:pt x="57212" y="1051028"/>
                    <a:pt x="35720" y="1025301"/>
                    <a:pt x="30997" y="993438"/>
                  </a:cubicBezTo>
                  <a:cubicBezTo>
                    <a:pt x="48237" y="981636"/>
                    <a:pt x="31705" y="993202"/>
                    <a:pt x="41861" y="988953"/>
                  </a:cubicBezTo>
                  <a:lnTo>
                    <a:pt x="50127" y="985413"/>
                  </a:lnTo>
                  <a:cubicBezTo>
                    <a:pt x="56267" y="981636"/>
                    <a:pt x="56031" y="980220"/>
                    <a:pt x="62172" y="973847"/>
                  </a:cubicBezTo>
                  <a:cubicBezTo>
                    <a:pt x="93347" y="941040"/>
                    <a:pt x="134913" y="936555"/>
                    <a:pt x="180023" y="911536"/>
                  </a:cubicBezTo>
                  <a:cubicBezTo>
                    <a:pt x="207891" y="895958"/>
                    <a:pt x="223479" y="881325"/>
                    <a:pt x="251111" y="862915"/>
                  </a:cubicBezTo>
                  <a:cubicBezTo>
                    <a:pt x="293386" y="835063"/>
                    <a:pt x="411001" y="789510"/>
                    <a:pt x="487285" y="740417"/>
                  </a:cubicBezTo>
                  <a:cubicBezTo>
                    <a:pt x="563097" y="691559"/>
                    <a:pt x="574906" y="706665"/>
                    <a:pt x="680712" y="710677"/>
                  </a:cubicBezTo>
                  <a:cubicBezTo>
                    <a:pt x="676933" y="744193"/>
                    <a:pt x="666778" y="785498"/>
                    <a:pt x="641035" y="807448"/>
                  </a:cubicBezTo>
                  <a:cubicBezTo>
                    <a:pt x="628754" y="818070"/>
                    <a:pt x="628281" y="818542"/>
                    <a:pt x="615056" y="824442"/>
                  </a:cubicBezTo>
                  <a:cubicBezTo>
                    <a:pt x="601121" y="806976"/>
                    <a:pt x="593328" y="784554"/>
                    <a:pt x="580338" y="766616"/>
                  </a:cubicBezTo>
                  <a:cubicBezTo>
                    <a:pt x="546801" y="719646"/>
                    <a:pt x="564278" y="726255"/>
                    <a:pt x="537590" y="721062"/>
                  </a:cubicBezTo>
                  <a:cubicBezTo>
                    <a:pt x="523184" y="757647"/>
                    <a:pt x="580810" y="766380"/>
                    <a:pt x="595926" y="827983"/>
                  </a:cubicBezTo>
                  <a:close/>
                  <a:moveTo>
                    <a:pt x="430131" y="166871"/>
                  </a:moveTo>
                  <a:cubicBezTo>
                    <a:pt x="496732" y="164511"/>
                    <a:pt x="669612" y="167579"/>
                    <a:pt x="739283" y="183865"/>
                  </a:cubicBezTo>
                  <a:cubicBezTo>
                    <a:pt x="764554" y="189530"/>
                    <a:pt x="782503" y="193070"/>
                    <a:pt x="803759" y="196610"/>
                  </a:cubicBezTo>
                  <a:lnTo>
                    <a:pt x="871541" y="209592"/>
                  </a:lnTo>
                  <a:cubicBezTo>
                    <a:pt x="902480" y="264114"/>
                    <a:pt x="856898" y="741597"/>
                    <a:pt x="850285" y="857486"/>
                  </a:cubicBezTo>
                  <a:cubicBezTo>
                    <a:pt x="846034" y="934195"/>
                    <a:pt x="824778" y="984469"/>
                    <a:pt x="821708" y="1058581"/>
                  </a:cubicBezTo>
                  <a:cubicBezTo>
                    <a:pt x="814387" y="1236781"/>
                    <a:pt x="855009" y="1204446"/>
                    <a:pt x="772820" y="1202085"/>
                  </a:cubicBezTo>
                  <a:cubicBezTo>
                    <a:pt x="748730" y="1201377"/>
                    <a:pt x="743062" y="1207042"/>
                    <a:pt x="719681" y="1204682"/>
                  </a:cubicBezTo>
                  <a:cubicBezTo>
                    <a:pt x="705510" y="1203266"/>
                    <a:pt x="687561" y="1199017"/>
                    <a:pt x="673627" y="1196657"/>
                  </a:cubicBezTo>
                  <a:cubicBezTo>
                    <a:pt x="643160" y="1191700"/>
                    <a:pt x="606081" y="1184856"/>
                    <a:pt x="573253" y="1186744"/>
                  </a:cubicBezTo>
                  <a:cubicBezTo>
                    <a:pt x="541133" y="1188632"/>
                    <a:pt x="509013" y="1181551"/>
                    <a:pt x="468155" y="1182495"/>
                  </a:cubicBezTo>
                  <a:cubicBezTo>
                    <a:pt x="439578" y="1183203"/>
                    <a:pt x="319129" y="1189340"/>
                    <a:pt x="294095" y="1183911"/>
                  </a:cubicBezTo>
                  <a:cubicBezTo>
                    <a:pt x="271186" y="1179191"/>
                    <a:pt x="273075" y="1174706"/>
                    <a:pt x="274965" y="1145911"/>
                  </a:cubicBezTo>
                  <a:cubicBezTo>
                    <a:pt x="285120" y="995326"/>
                    <a:pt x="292914" y="1070854"/>
                    <a:pt x="352666" y="1018929"/>
                  </a:cubicBezTo>
                  <a:cubicBezTo>
                    <a:pt x="367073" y="1006419"/>
                    <a:pt x="357390" y="1010668"/>
                    <a:pt x="368962" y="997922"/>
                  </a:cubicBezTo>
                  <a:cubicBezTo>
                    <a:pt x="385967" y="979276"/>
                    <a:pt x="546801" y="876840"/>
                    <a:pt x="581283" y="856306"/>
                  </a:cubicBezTo>
                  <a:cubicBezTo>
                    <a:pt x="641271" y="820430"/>
                    <a:pt x="650482" y="857958"/>
                    <a:pt x="686616" y="766144"/>
                  </a:cubicBezTo>
                  <a:cubicBezTo>
                    <a:pt x="692285" y="752218"/>
                    <a:pt x="693465" y="743013"/>
                    <a:pt x="698425" y="728615"/>
                  </a:cubicBezTo>
                  <a:cubicBezTo>
                    <a:pt x="707872" y="701472"/>
                    <a:pt x="718736" y="713038"/>
                    <a:pt x="699842" y="685894"/>
                  </a:cubicBezTo>
                  <a:cubicBezTo>
                    <a:pt x="611749" y="694391"/>
                    <a:pt x="609624" y="688963"/>
                    <a:pt x="528144" y="668664"/>
                  </a:cubicBezTo>
                  <a:cubicBezTo>
                    <a:pt x="521058" y="683062"/>
                    <a:pt x="525073" y="690143"/>
                    <a:pt x="530033" y="700056"/>
                  </a:cubicBezTo>
                  <a:cubicBezTo>
                    <a:pt x="506888" y="703832"/>
                    <a:pt x="426352" y="758355"/>
                    <a:pt x="394469" y="773224"/>
                  </a:cubicBezTo>
                  <a:cubicBezTo>
                    <a:pt x="353375" y="792343"/>
                    <a:pt x="283467" y="831051"/>
                    <a:pt x="250403" y="836716"/>
                  </a:cubicBezTo>
                  <a:cubicBezTo>
                    <a:pt x="253000" y="809573"/>
                    <a:pt x="258669" y="783610"/>
                    <a:pt x="259377" y="754342"/>
                  </a:cubicBezTo>
                  <a:cubicBezTo>
                    <a:pt x="260322" y="724131"/>
                    <a:pt x="254654" y="699584"/>
                    <a:pt x="256071" y="673149"/>
                  </a:cubicBezTo>
                  <a:cubicBezTo>
                    <a:pt x="259141" y="603049"/>
                    <a:pt x="279688" y="192126"/>
                    <a:pt x="291261" y="175132"/>
                  </a:cubicBezTo>
                  <a:cubicBezTo>
                    <a:pt x="311808" y="145629"/>
                    <a:pt x="392816" y="168759"/>
                    <a:pt x="398248" y="168995"/>
                  </a:cubicBezTo>
                  <a:cubicBezTo>
                    <a:pt x="409348" y="169939"/>
                    <a:pt x="417142" y="167343"/>
                    <a:pt x="430131" y="166871"/>
                  </a:cubicBezTo>
                  <a:close/>
                  <a:moveTo>
                    <a:pt x="967664" y="1357627"/>
                  </a:moveTo>
                  <a:lnTo>
                    <a:pt x="980890" y="1353379"/>
                  </a:lnTo>
                  <a:cubicBezTo>
                    <a:pt x="986322" y="1351963"/>
                    <a:pt x="985849" y="1353379"/>
                    <a:pt x="992934" y="1349602"/>
                  </a:cubicBezTo>
                  <a:cubicBezTo>
                    <a:pt x="992934" y="1337329"/>
                    <a:pt x="994352" y="1344174"/>
                    <a:pt x="990573" y="1334497"/>
                  </a:cubicBezTo>
                  <a:lnTo>
                    <a:pt x="984905" y="1323639"/>
                  </a:lnTo>
                  <a:cubicBezTo>
                    <a:pt x="984432" y="1322459"/>
                    <a:pt x="983724" y="1321043"/>
                    <a:pt x="983251" y="1319863"/>
                  </a:cubicBezTo>
                  <a:cubicBezTo>
                    <a:pt x="970262" y="1285167"/>
                    <a:pt x="980181" y="1237962"/>
                    <a:pt x="981834" y="1205390"/>
                  </a:cubicBezTo>
                  <a:cubicBezTo>
                    <a:pt x="984905" y="1149215"/>
                    <a:pt x="982070" y="1094929"/>
                    <a:pt x="990573" y="1043475"/>
                  </a:cubicBezTo>
                  <a:cubicBezTo>
                    <a:pt x="1015843" y="890294"/>
                    <a:pt x="1000020" y="722951"/>
                    <a:pt x="1019858" y="567881"/>
                  </a:cubicBezTo>
                  <a:cubicBezTo>
                    <a:pt x="1026471" y="515011"/>
                    <a:pt x="1034029" y="468986"/>
                    <a:pt x="1030014" y="413519"/>
                  </a:cubicBezTo>
                  <a:cubicBezTo>
                    <a:pt x="1026707" y="368674"/>
                    <a:pt x="1061425" y="162387"/>
                    <a:pt x="1027416" y="130523"/>
                  </a:cubicBezTo>
                  <a:cubicBezTo>
                    <a:pt x="1008994" y="113293"/>
                    <a:pt x="1011120" y="72932"/>
                    <a:pt x="1006633" y="46733"/>
                  </a:cubicBezTo>
                  <a:cubicBezTo>
                    <a:pt x="1033084" y="48386"/>
                    <a:pt x="1035682" y="59715"/>
                    <a:pt x="1054104" y="42013"/>
                  </a:cubicBezTo>
                  <a:cubicBezTo>
                    <a:pt x="1045601" y="18646"/>
                    <a:pt x="1036391" y="30447"/>
                    <a:pt x="1012065" y="20534"/>
                  </a:cubicBezTo>
                  <a:cubicBezTo>
                    <a:pt x="964830" y="1416"/>
                    <a:pt x="924916" y="12037"/>
                    <a:pt x="853355" y="19354"/>
                  </a:cubicBezTo>
                  <a:cubicBezTo>
                    <a:pt x="771403" y="27851"/>
                    <a:pt x="692993" y="15342"/>
                    <a:pt x="614819" y="14870"/>
                  </a:cubicBezTo>
                  <a:cubicBezTo>
                    <a:pt x="592855" y="14870"/>
                    <a:pt x="577740" y="12273"/>
                    <a:pt x="555304" y="9913"/>
                  </a:cubicBezTo>
                  <a:cubicBezTo>
                    <a:pt x="533339" y="7789"/>
                    <a:pt x="521058" y="1416"/>
                    <a:pt x="505943" y="708"/>
                  </a:cubicBezTo>
                  <a:cubicBezTo>
                    <a:pt x="469336" y="-708"/>
                    <a:pt x="430367" y="7317"/>
                    <a:pt x="394469" y="2596"/>
                  </a:cubicBezTo>
                  <a:lnTo>
                    <a:pt x="164671" y="0"/>
                  </a:lnTo>
                  <a:cubicBezTo>
                    <a:pt x="136567" y="60423"/>
                    <a:pt x="163490" y="225642"/>
                    <a:pt x="130662" y="292201"/>
                  </a:cubicBezTo>
                  <a:lnTo>
                    <a:pt x="136803" y="297630"/>
                  </a:lnTo>
                  <a:cubicBezTo>
                    <a:pt x="150973" y="317928"/>
                    <a:pt x="138928" y="344363"/>
                    <a:pt x="136330" y="368202"/>
                  </a:cubicBezTo>
                  <a:lnTo>
                    <a:pt x="114839" y="607297"/>
                  </a:lnTo>
                  <a:cubicBezTo>
                    <a:pt x="112713" y="704777"/>
                    <a:pt x="96653" y="799659"/>
                    <a:pt x="93110" y="895486"/>
                  </a:cubicBezTo>
                  <a:cubicBezTo>
                    <a:pt x="92638" y="903983"/>
                    <a:pt x="92638" y="908232"/>
                    <a:pt x="91457" y="914369"/>
                  </a:cubicBezTo>
                  <a:cubicBezTo>
                    <a:pt x="82955" y="957798"/>
                    <a:pt x="13756" y="960394"/>
                    <a:pt x="1003" y="988009"/>
                  </a:cubicBezTo>
                  <a:cubicBezTo>
                    <a:pt x="-7972" y="1007127"/>
                    <a:pt x="45876" y="1139302"/>
                    <a:pt x="60282" y="1153936"/>
                  </a:cubicBezTo>
                  <a:cubicBezTo>
                    <a:pt x="87442" y="1136942"/>
                    <a:pt x="115547" y="1111215"/>
                    <a:pt x="151682" y="1094693"/>
                  </a:cubicBezTo>
                  <a:cubicBezTo>
                    <a:pt x="182621" y="1080532"/>
                    <a:pt x="178606" y="1095165"/>
                    <a:pt x="204349" y="1082892"/>
                  </a:cubicBezTo>
                  <a:cubicBezTo>
                    <a:pt x="217102" y="1076755"/>
                    <a:pt x="218755" y="1073687"/>
                    <a:pt x="229855" y="1069202"/>
                  </a:cubicBezTo>
                  <a:cubicBezTo>
                    <a:pt x="296457" y="1043239"/>
                    <a:pt x="241192" y="1162433"/>
                    <a:pt x="247805" y="1183675"/>
                  </a:cubicBezTo>
                  <a:cubicBezTo>
                    <a:pt x="259377" y="1220968"/>
                    <a:pt x="358570" y="1203266"/>
                    <a:pt x="387384" y="1202085"/>
                  </a:cubicBezTo>
                  <a:cubicBezTo>
                    <a:pt x="399665" y="1201613"/>
                    <a:pt x="410293" y="1207986"/>
                    <a:pt x="420212" y="1209402"/>
                  </a:cubicBezTo>
                  <a:lnTo>
                    <a:pt x="539244" y="1210582"/>
                  </a:lnTo>
                  <a:cubicBezTo>
                    <a:pt x="560027" y="1209874"/>
                    <a:pt x="556484" y="1207042"/>
                    <a:pt x="573725" y="1207986"/>
                  </a:cubicBezTo>
                  <a:cubicBezTo>
                    <a:pt x="630643" y="1210818"/>
                    <a:pt x="796674" y="1250471"/>
                    <a:pt x="830683" y="1229937"/>
                  </a:cubicBezTo>
                  <a:cubicBezTo>
                    <a:pt x="858315" y="1212943"/>
                    <a:pt x="828085" y="1062594"/>
                    <a:pt x="851466" y="968655"/>
                  </a:cubicBezTo>
                  <a:cubicBezTo>
                    <a:pt x="865637" y="912480"/>
                    <a:pt x="880279" y="656627"/>
                    <a:pt x="886184" y="569297"/>
                  </a:cubicBezTo>
                  <a:cubicBezTo>
                    <a:pt x="890907" y="499197"/>
                    <a:pt x="910273" y="364898"/>
                    <a:pt x="895394" y="305891"/>
                  </a:cubicBezTo>
                  <a:cubicBezTo>
                    <a:pt x="889962" y="284177"/>
                    <a:pt x="903188" y="202275"/>
                    <a:pt x="902007" y="179381"/>
                  </a:cubicBezTo>
                  <a:cubicBezTo>
                    <a:pt x="848868" y="172536"/>
                    <a:pt x="799272" y="170175"/>
                    <a:pt x="746369" y="161442"/>
                  </a:cubicBezTo>
                  <a:cubicBezTo>
                    <a:pt x="701968" y="154126"/>
                    <a:pt x="637256" y="144685"/>
                    <a:pt x="587896" y="147045"/>
                  </a:cubicBezTo>
                  <a:cubicBezTo>
                    <a:pt x="518697" y="150113"/>
                    <a:pt x="443121" y="138784"/>
                    <a:pt x="380062" y="145629"/>
                  </a:cubicBezTo>
                  <a:lnTo>
                    <a:pt x="296457" y="143268"/>
                  </a:lnTo>
                  <a:cubicBezTo>
                    <a:pt x="256779" y="141616"/>
                    <a:pt x="274965" y="170648"/>
                    <a:pt x="271422" y="192834"/>
                  </a:cubicBezTo>
                  <a:cubicBezTo>
                    <a:pt x="268824" y="208884"/>
                    <a:pt x="264809" y="202747"/>
                    <a:pt x="263864" y="232015"/>
                  </a:cubicBezTo>
                  <a:cubicBezTo>
                    <a:pt x="260086" y="351208"/>
                    <a:pt x="224187" y="808864"/>
                    <a:pt x="235524" y="858902"/>
                  </a:cubicBezTo>
                  <a:cubicBezTo>
                    <a:pt x="194193" y="877784"/>
                    <a:pt x="174591" y="905636"/>
                    <a:pt x="103738" y="923338"/>
                  </a:cubicBezTo>
                  <a:cubicBezTo>
                    <a:pt x="122632" y="839548"/>
                    <a:pt x="137511" y="570713"/>
                    <a:pt x="140109" y="471346"/>
                  </a:cubicBezTo>
                  <a:cubicBezTo>
                    <a:pt x="141999" y="399358"/>
                    <a:pt x="160893" y="326897"/>
                    <a:pt x="161601" y="248772"/>
                  </a:cubicBezTo>
                  <a:cubicBezTo>
                    <a:pt x="161837" y="210772"/>
                    <a:pt x="163018" y="163331"/>
                    <a:pt x="168214" y="129343"/>
                  </a:cubicBezTo>
                  <a:lnTo>
                    <a:pt x="175063" y="42721"/>
                  </a:lnTo>
                  <a:cubicBezTo>
                    <a:pt x="178133" y="24075"/>
                    <a:pt x="186163" y="17466"/>
                    <a:pt x="206238" y="19826"/>
                  </a:cubicBezTo>
                  <a:cubicBezTo>
                    <a:pt x="232926" y="22895"/>
                    <a:pt x="200570" y="23603"/>
                    <a:pt x="229383" y="25019"/>
                  </a:cubicBezTo>
                  <a:cubicBezTo>
                    <a:pt x="239066" y="25727"/>
                    <a:pt x="245443" y="22187"/>
                    <a:pt x="256071" y="24075"/>
                  </a:cubicBezTo>
                  <a:cubicBezTo>
                    <a:pt x="269297" y="26435"/>
                    <a:pt x="266699" y="27851"/>
                    <a:pt x="272367" y="35640"/>
                  </a:cubicBezTo>
                  <a:cubicBezTo>
                    <a:pt x="301180" y="14162"/>
                    <a:pt x="360696" y="18882"/>
                    <a:pt x="408403" y="18410"/>
                  </a:cubicBezTo>
                  <a:cubicBezTo>
                    <a:pt x="493426" y="17702"/>
                    <a:pt x="500275" y="28559"/>
                    <a:pt x="544203" y="29975"/>
                  </a:cubicBezTo>
                  <a:cubicBezTo>
                    <a:pt x="590257" y="31392"/>
                    <a:pt x="633713" y="37528"/>
                    <a:pt x="680240" y="40361"/>
                  </a:cubicBezTo>
                  <a:cubicBezTo>
                    <a:pt x="706455" y="42013"/>
                    <a:pt x="765735" y="63727"/>
                    <a:pt x="785337" y="49566"/>
                  </a:cubicBezTo>
                  <a:lnTo>
                    <a:pt x="794548" y="40833"/>
                  </a:lnTo>
                  <a:cubicBezTo>
                    <a:pt x="829030" y="40597"/>
                    <a:pt x="863747" y="40125"/>
                    <a:pt x="897992" y="40597"/>
                  </a:cubicBezTo>
                  <a:cubicBezTo>
                    <a:pt x="933182" y="41069"/>
                    <a:pt x="953021" y="34696"/>
                    <a:pt x="992226" y="36348"/>
                  </a:cubicBezTo>
                  <a:lnTo>
                    <a:pt x="980653" y="58299"/>
                  </a:lnTo>
                  <a:cubicBezTo>
                    <a:pt x="1024582" y="130523"/>
                    <a:pt x="1014899" y="280164"/>
                    <a:pt x="1014662" y="368202"/>
                  </a:cubicBezTo>
                  <a:cubicBezTo>
                    <a:pt x="1014190" y="451048"/>
                    <a:pt x="989156" y="942928"/>
                    <a:pt x="979236" y="1008779"/>
                  </a:cubicBezTo>
                  <a:cubicBezTo>
                    <a:pt x="975458" y="1034034"/>
                    <a:pt x="970498" y="1054805"/>
                    <a:pt x="966955" y="1084308"/>
                  </a:cubicBezTo>
                  <a:lnTo>
                    <a:pt x="956564" y="1313254"/>
                  </a:lnTo>
                  <a:cubicBezTo>
                    <a:pt x="897756" y="1318447"/>
                    <a:pt x="796674" y="1305701"/>
                    <a:pt x="745660" y="1324111"/>
                  </a:cubicBezTo>
                  <a:cubicBezTo>
                    <a:pt x="744715" y="1324111"/>
                    <a:pt x="705510" y="1296732"/>
                    <a:pt x="604192" y="1298621"/>
                  </a:cubicBezTo>
                  <a:cubicBezTo>
                    <a:pt x="574434" y="1299093"/>
                    <a:pt x="547037" y="1302869"/>
                    <a:pt x="527435" y="1299329"/>
                  </a:cubicBezTo>
                  <a:cubicBezTo>
                    <a:pt x="495551" y="1293664"/>
                    <a:pt x="448789" y="1309714"/>
                    <a:pt x="416197" y="1296968"/>
                  </a:cubicBezTo>
                  <a:cubicBezTo>
                    <a:pt x="405805" y="1292956"/>
                    <a:pt x="416669" y="1286819"/>
                    <a:pt x="383605" y="1290124"/>
                  </a:cubicBezTo>
                  <a:cubicBezTo>
                    <a:pt x="358807" y="1292720"/>
                    <a:pt x="333772" y="1294608"/>
                    <a:pt x="305431" y="1291776"/>
                  </a:cubicBezTo>
                  <a:cubicBezTo>
                    <a:pt x="254181" y="1286583"/>
                    <a:pt x="208364" y="1223564"/>
                    <a:pt x="226313" y="1300509"/>
                  </a:cubicBezTo>
                  <a:lnTo>
                    <a:pt x="130662" y="1280210"/>
                  </a:lnTo>
                  <a:lnTo>
                    <a:pt x="133732" y="1120892"/>
                  </a:lnTo>
                  <a:cubicBezTo>
                    <a:pt x="94528" y="1117352"/>
                    <a:pt x="116492" y="1134110"/>
                    <a:pt x="96417" y="1150868"/>
                  </a:cubicBezTo>
                  <a:cubicBezTo>
                    <a:pt x="140345" y="1199017"/>
                    <a:pt x="80593" y="1269117"/>
                    <a:pt x="126411" y="1322931"/>
                  </a:cubicBezTo>
                  <a:cubicBezTo>
                    <a:pt x="196555" y="1309950"/>
                    <a:pt x="260794" y="1316559"/>
                    <a:pt x="332355" y="1319155"/>
                  </a:cubicBezTo>
                  <a:cubicBezTo>
                    <a:pt x="364711" y="1320335"/>
                    <a:pt x="406750" y="1323639"/>
                    <a:pt x="431784" y="1333789"/>
                  </a:cubicBezTo>
                  <a:cubicBezTo>
                    <a:pt x="490592" y="1357155"/>
                    <a:pt x="572308" y="1350310"/>
                    <a:pt x="636311" y="1357155"/>
                  </a:cubicBezTo>
                  <a:cubicBezTo>
                    <a:pt x="689451" y="1362820"/>
                    <a:pt x="685436" y="1346062"/>
                    <a:pt x="728892" y="1344646"/>
                  </a:cubicBezTo>
                  <a:cubicBezTo>
                    <a:pt x="803759" y="1341813"/>
                    <a:pt x="878862" y="1338509"/>
                    <a:pt x="955147" y="1338981"/>
                  </a:cubicBezTo>
                  <a:lnTo>
                    <a:pt x="954674" y="1397988"/>
                  </a:lnTo>
                  <a:lnTo>
                    <a:pt x="970026" y="1390199"/>
                  </a:lnTo>
                  <a:lnTo>
                    <a:pt x="967664" y="1357627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2" name="Forma libre 21">
              <a:extLst>
                <a:ext uri="{FF2B5EF4-FFF2-40B4-BE49-F238E27FC236}">
                  <a16:creationId xmlns:a16="http://schemas.microsoft.com/office/drawing/2014/main" id="{3F2A7BE3-E694-E547-A2A9-73DCE552C1A7}"/>
                </a:ext>
              </a:extLst>
            </p:cNvPr>
            <p:cNvSpPr/>
            <p:nvPr/>
          </p:nvSpPr>
          <p:spPr>
            <a:xfrm>
              <a:off x="4450573" y="4145901"/>
              <a:ext cx="425349" cy="34942"/>
            </a:xfrm>
            <a:custGeom>
              <a:avLst/>
              <a:gdLst>
                <a:gd name="connsiteX0" fmla="*/ 425350 w 425349"/>
                <a:gd name="connsiteY0" fmla="*/ 14546 h 34942"/>
                <a:gd name="connsiteX1" fmla="*/ 384492 w 425349"/>
                <a:gd name="connsiteY1" fmla="*/ 4633 h 34942"/>
                <a:gd name="connsiteX2" fmla="*/ 95651 w 425349"/>
                <a:gd name="connsiteY2" fmla="*/ 17142 h 34942"/>
                <a:gd name="connsiteX3" fmla="*/ 0 w 425349"/>
                <a:gd name="connsiteY3" fmla="*/ 25403 h 34942"/>
                <a:gd name="connsiteX4" fmla="*/ 425350 w 425349"/>
                <a:gd name="connsiteY4" fmla="*/ 14546 h 34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5349" h="34942">
                  <a:moveTo>
                    <a:pt x="425350" y="14546"/>
                  </a:moveTo>
                  <a:cubicBezTo>
                    <a:pt x="418973" y="-6697"/>
                    <a:pt x="405275" y="384"/>
                    <a:pt x="384492" y="4633"/>
                  </a:cubicBezTo>
                  <a:cubicBezTo>
                    <a:pt x="328991" y="15726"/>
                    <a:pt x="161307" y="15962"/>
                    <a:pt x="95651" y="17142"/>
                  </a:cubicBezTo>
                  <a:cubicBezTo>
                    <a:pt x="7558" y="18794"/>
                    <a:pt x="10155" y="-1032"/>
                    <a:pt x="0" y="25403"/>
                  </a:cubicBezTo>
                  <a:cubicBezTo>
                    <a:pt x="29522" y="44521"/>
                    <a:pt x="391813" y="31776"/>
                    <a:pt x="425350" y="1454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3" name="Forma libre 22">
              <a:extLst>
                <a:ext uri="{FF2B5EF4-FFF2-40B4-BE49-F238E27FC236}">
                  <a16:creationId xmlns:a16="http://schemas.microsoft.com/office/drawing/2014/main" id="{BED5CD57-D20D-EC4F-947B-0D83E285768E}"/>
                </a:ext>
              </a:extLst>
            </p:cNvPr>
            <p:cNvSpPr/>
            <p:nvPr/>
          </p:nvSpPr>
          <p:spPr>
            <a:xfrm>
              <a:off x="4388696" y="3842755"/>
              <a:ext cx="455580" cy="45919"/>
            </a:xfrm>
            <a:custGeom>
              <a:avLst/>
              <a:gdLst>
                <a:gd name="connsiteX0" fmla="*/ 435033 w 455580"/>
                <a:gd name="connsiteY0" fmla="*/ 0 h 45919"/>
                <a:gd name="connsiteX1" fmla="*/ 396773 w 455580"/>
                <a:gd name="connsiteY1" fmla="*/ 19118 h 45919"/>
                <a:gd name="connsiteX2" fmla="*/ 228381 w 455580"/>
                <a:gd name="connsiteY2" fmla="*/ 25963 h 45919"/>
                <a:gd name="connsiteX3" fmla="*/ 0 w 455580"/>
                <a:gd name="connsiteY3" fmla="*/ 30684 h 45919"/>
                <a:gd name="connsiteX4" fmla="*/ 48888 w 455580"/>
                <a:gd name="connsiteY4" fmla="*/ 44373 h 45919"/>
                <a:gd name="connsiteX5" fmla="*/ 455580 w 455580"/>
                <a:gd name="connsiteY5" fmla="*/ 24311 h 45919"/>
                <a:gd name="connsiteX6" fmla="*/ 435033 w 455580"/>
                <a:gd name="connsiteY6" fmla="*/ 0 h 45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5580" h="45919">
                  <a:moveTo>
                    <a:pt x="435033" y="0"/>
                  </a:moveTo>
                  <a:cubicBezTo>
                    <a:pt x="422516" y="4957"/>
                    <a:pt x="423224" y="15578"/>
                    <a:pt x="396773" y="19118"/>
                  </a:cubicBezTo>
                  <a:lnTo>
                    <a:pt x="228381" y="25963"/>
                  </a:lnTo>
                  <a:cubicBezTo>
                    <a:pt x="155166" y="30920"/>
                    <a:pt x="76993" y="28559"/>
                    <a:pt x="0" y="30684"/>
                  </a:cubicBezTo>
                  <a:cubicBezTo>
                    <a:pt x="4487" y="44137"/>
                    <a:pt x="-2362" y="48622"/>
                    <a:pt x="48888" y="44373"/>
                  </a:cubicBezTo>
                  <a:cubicBezTo>
                    <a:pt x="139107" y="37056"/>
                    <a:pt x="423460" y="42249"/>
                    <a:pt x="455580" y="24311"/>
                  </a:cubicBezTo>
                  <a:cubicBezTo>
                    <a:pt x="452510" y="4721"/>
                    <a:pt x="449440" y="7789"/>
                    <a:pt x="43503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4" name="Forma libre 23">
              <a:extLst>
                <a:ext uri="{FF2B5EF4-FFF2-40B4-BE49-F238E27FC236}">
                  <a16:creationId xmlns:a16="http://schemas.microsoft.com/office/drawing/2014/main" id="{88BC1E3E-6B95-CC48-A96C-D7799B165986}"/>
                </a:ext>
              </a:extLst>
            </p:cNvPr>
            <p:cNvSpPr/>
            <p:nvPr/>
          </p:nvSpPr>
          <p:spPr>
            <a:xfrm>
              <a:off x="4268483" y="3645200"/>
              <a:ext cx="33872" cy="308723"/>
            </a:xfrm>
            <a:custGeom>
              <a:avLst/>
              <a:gdLst>
                <a:gd name="connsiteX0" fmla="*/ 22200 w 33872"/>
                <a:gd name="connsiteY0" fmla="*/ 0 h 308723"/>
                <a:gd name="connsiteX1" fmla="*/ 14879 w 33872"/>
                <a:gd name="connsiteY1" fmla="*/ 27143 h 308723"/>
                <a:gd name="connsiteX2" fmla="*/ 0 w 33872"/>
                <a:gd name="connsiteY2" fmla="*/ 308723 h 308723"/>
                <a:gd name="connsiteX3" fmla="*/ 4960 w 33872"/>
                <a:gd name="connsiteY3" fmla="*/ 297866 h 308723"/>
                <a:gd name="connsiteX4" fmla="*/ 7085 w 33872"/>
                <a:gd name="connsiteY4" fmla="*/ 289605 h 308723"/>
                <a:gd name="connsiteX5" fmla="*/ 14407 w 33872"/>
                <a:gd name="connsiteY5" fmla="*/ 230126 h 308723"/>
                <a:gd name="connsiteX6" fmla="*/ 24090 w 33872"/>
                <a:gd name="connsiteY6" fmla="*/ 112821 h 308723"/>
                <a:gd name="connsiteX7" fmla="*/ 33064 w 33872"/>
                <a:gd name="connsiteY7" fmla="*/ 31156 h 308723"/>
                <a:gd name="connsiteX8" fmla="*/ 22200 w 33872"/>
                <a:gd name="connsiteY8" fmla="*/ 0 h 308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2" h="308723">
                  <a:moveTo>
                    <a:pt x="22200" y="0"/>
                  </a:moveTo>
                  <a:cubicBezTo>
                    <a:pt x="6141" y="8261"/>
                    <a:pt x="12753" y="8733"/>
                    <a:pt x="14879" y="27143"/>
                  </a:cubicBezTo>
                  <a:cubicBezTo>
                    <a:pt x="21020" y="81665"/>
                    <a:pt x="5668" y="254673"/>
                    <a:pt x="0" y="308723"/>
                  </a:cubicBezTo>
                  <a:cubicBezTo>
                    <a:pt x="1889" y="304947"/>
                    <a:pt x="1417" y="308723"/>
                    <a:pt x="4960" y="297866"/>
                  </a:cubicBezTo>
                  <a:cubicBezTo>
                    <a:pt x="5432" y="296214"/>
                    <a:pt x="6613" y="291493"/>
                    <a:pt x="7085" y="289605"/>
                  </a:cubicBezTo>
                  <a:lnTo>
                    <a:pt x="14407" y="230126"/>
                  </a:lnTo>
                  <a:cubicBezTo>
                    <a:pt x="28577" y="136896"/>
                    <a:pt x="21020" y="179853"/>
                    <a:pt x="24090" y="112821"/>
                  </a:cubicBezTo>
                  <a:cubicBezTo>
                    <a:pt x="25271" y="87330"/>
                    <a:pt x="32120" y="85678"/>
                    <a:pt x="33064" y="31156"/>
                  </a:cubicBezTo>
                  <a:cubicBezTo>
                    <a:pt x="33773" y="4485"/>
                    <a:pt x="37079" y="9205"/>
                    <a:pt x="2220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5" name="Forma libre 24">
              <a:extLst>
                <a:ext uri="{FF2B5EF4-FFF2-40B4-BE49-F238E27FC236}">
                  <a16:creationId xmlns:a16="http://schemas.microsoft.com/office/drawing/2014/main" id="{24593FEB-DBD9-894D-874A-4A33F891318B}"/>
                </a:ext>
              </a:extLst>
            </p:cNvPr>
            <p:cNvSpPr/>
            <p:nvPr/>
          </p:nvSpPr>
          <p:spPr>
            <a:xfrm>
              <a:off x="5008292" y="4531954"/>
              <a:ext cx="25410" cy="229890"/>
            </a:xfrm>
            <a:custGeom>
              <a:avLst/>
              <a:gdLst>
                <a:gd name="connsiteX0" fmla="*/ 13115 w 25410"/>
                <a:gd name="connsiteY0" fmla="*/ 0 h 229890"/>
                <a:gd name="connsiteX1" fmla="*/ 2251 w 25410"/>
                <a:gd name="connsiteY1" fmla="*/ 229890 h 229890"/>
                <a:gd name="connsiteX2" fmla="*/ 11225 w 25410"/>
                <a:gd name="connsiteY2" fmla="*/ 106684 h 229890"/>
                <a:gd name="connsiteX3" fmla="*/ 18311 w 25410"/>
                <a:gd name="connsiteY3" fmla="*/ 44845 h 229890"/>
                <a:gd name="connsiteX4" fmla="*/ 13115 w 25410"/>
                <a:gd name="connsiteY4" fmla="*/ 0 h 229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10" h="229890">
                  <a:moveTo>
                    <a:pt x="13115" y="0"/>
                  </a:moveTo>
                  <a:cubicBezTo>
                    <a:pt x="-2945" y="36112"/>
                    <a:pt x="-1056" y="177964"/>
                    <a:pt x="2251" y="229890"/>
                  </a:cubicBezTo>
                  <a:cubicBezTo>
                    <a:pt x="10045" y="225878"/>
                    <a:pt x="10753" y="131231"/>
                    <a:pt x="11225" y="106684"/>
                  </a:cubicBezTo>
                  <a:cubicBezTo>
                    <a:pt x="11934" y="82845"/>
                    <a:pt x="14296" y="63727"/>
                    <a:pt x="18311" y="44845"/>
                  </a:cubicBezTo>
                  <a:cubicBezTo>
                    <a:pt x="24215" y="16050"/>
                    <a:pt x="32953" y="10149"/>
                    <a:pt x="13115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6" name="Forma libre 25">
              <a:extLst>
                <a:ext uri="{FF2B5EF4-FFF2-40B4-BE49-F238E27FC236}">
                  <a16:creationId xmlns:a16="http://schemas.microsoft.com/office/drawing/2014/main" id="{5B20A503-BBE0-6F49-953F-44724213C18B}"/>
                </a:ext>
              </a:extLst>
            </p:cNvPr>
            <p:cNvSpPr/>
            <p:nvPr/>
          </p:nvSpPr>
          <p:spPr>
            <a:xfrm>
              <a:off x="4498989" y="3941441"/>
              <a:ext cx="211139" cy="18147"/>
            </a:xfrm>
            <a:custGeom>
              <a:avLst/>
              <a:gdLst>
                <a:gd name="connsiteX0" fmla="*/ 194371 w 211139"/>
                <a:gd name="connsiteY0" fmla="*/ 18148 h 18147"/>
                <a:gd name="connsiteX1" fmla="*/ 211140 w 211139"/>
                <a:gd name="connsiteY1" fmla="*/ 7054 h 18147"/>
                <a:gd name="connsiteX2" fmla="*/ 156111 w 211139"/>
                <a:gd name="connsiteY2" fmla="*/ 3278 h 18147"/>
                <a:gd name="connsiteX3" fmla="*/ 47235 w 211139"/>
                <a:gd name="connsiteY3" fmla="*/ 1154 h 18147"/>
                <a:gd name="connsiteX4" fmla="*/ 0 w 211139"/>
                <a:gd name="connsiteY4" fmla="*/ 7054 h 18147"/>
                <a:gd name="connsiteX5" fmla="*/ 194371 w 211139"/>
                <a:gd name="connsiteY5" fmla="*/ 18148 h 18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139" h="18147">
                  <a:moveTo>
                    <a:pt x="194371" y="18148"/>
                  </a:moveTo>
                  <a:cubicBezTo>
                    <a:pt x="211848" y="15551"/>
                    <a:pt x="203818" y="17911"/>
                    <a:pt x="211140" y="7054"/>
                  </a:cubicBezTo>
                  <a:cubicBezTo>
                    <a:pt x="195080" y="-3567"/>
                    <a:pt x="184452" y="3514"/>
                    <a:pt x="156111" y="3278"/>
                  </a:cubicBezTo>
                  <a:lnTo>
                    <a:pt x="47235" y="1154"/>
                  </a:lnTo>
                  <a:cubicBezTo>
                    <a:pt x="8975" y="682"/>
                    <a:pt x="12753" y="-3331"/>
                    <a:pt x="0" y="7054"/>
                  </a:cubicBezTo>
                  <a:lnTo>
                    <a:pt x="194371" y="18148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7" name="Forma libre 26">
              <a:extLst>
                <a:ext uri="{FF2B5EF4-FFF2-40B4-BE49-F238E27FC236}">
                  <a16:creationId xmlns:a16="http://schemas.microsoft.com/office/drawing/2014/main" id="{DAB7861F-C323-8747-8625-901A3192453C}"/>
                </a:ext>
              </a:extLst>
            </p:cNvPr>
            <p:cNvSpPr/>
            <p:nvPr/>
          </p:nvSpPr>
          <p:spPr>
            <a:xfrm>
              <a:off x="4413258" y="4257454"/>
              <a:ext cx="117378" cy="21227"/>
            </a:xfrm>
            <a:custGeom>
              <a:avLst/>
              <a:gdLst>
                <a:gd name="connsiteX0" fmla="*/ 117379 w 117378"/>
                <a:gd name="connsiteY0" fmla="*/ 0 h 21227"/>
                <a:gd name="connsiteX1" fmla="*/ 0 w 117378"/>
                <a:gd name="connsiteY1" fmla="*/ 8969 h 21227"/>
                <a:gd name="connsiteX2" fmla="*/ 56918 w 117378"/>
                <a:gd name="connsiteY2" fmla="*/ 20062 h 21227"/>
                <a:gd name="connsiteX3" fmla="*/ 117379 w 117378"/>
                <a:gd name="connsiteY3" fmla="*/ 0 h 2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378" h="21227">
                  <a:moveTo>
                    <a:pt x="117379" y="0"/>
                  </a:moveTo>
                  <a:lnTo>
                    <a:pt x="0" y="8969"/>
                  </a:lnTo>
                  <a:cubicBezTo>
                    <a:pt x="7085" y="25727"/>
                    <a:pt x="34481" y="19590"/>
                    <a:pt x="56918" y="20062"/>
                  </a:cubicBezTo>
                  <a:cubicBezTo>
                    <a:pt x="86204" y="20298"/>
                    <a:pt x="114781" y="28087"/>
                    <a:pt x="11737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8" name="Forma libre 27">
              <a:extLst>
                <a:ext uri="{FF2B5EF4-FFF2-40B4-BE49-F238E27FC236}">
                  <a16:creationId xmlns:a16="http://schemas.microsoft.com/office/drawing/2014/main" id="{1216DED2-577F-B84C-BEAB-7CC8C99D0EC7}"/>
                </a:ext>
              </a:extLst>
            </p:cNvPr>
            <p:cNvSpPr/>
            <p:nvPr/>
          </p:nvSpPr>
          <p:spPr>
            <a:xfrm>
              <a:off x="5010306" y="4295691"/>
              <a:ext cx="23661" cy="116597"/>
            </a:xfrm>
            <a:custGeom>
              <a:avLst/>
              <a:gdLst>
                <a:gd name="connsiteX0" fmla="*/ 0 w 23661"/>
                <a:gd name="connsiteY0" fmla="*/ 87802 h 116597"/>
                <a:gd name="connsiteX1" fmla="*/ 0 w 23661"/>
                <a:gd name="connsiteY1" fmla="*/ 103852 h 116597"/>
                <a:gd name="connsiteX2" fmla="*/ 3779 w 23661"/>
                <a:gd name="connsiteY2" fmla="*/ 116597 h 116597"/>
                <a:gd name="connsiteX3" fmla="*/ 18422 w 23661"/>
                <a:gd name="connsiteY3" fmla="*/ 48858 h 116597"/>
                <a:gd name="connsiteX4" fmla="*/ 2598 w 23661"/>
                <a:gd name="connsiteY4" fmla="*/ 0 h 116597"/>
                <a:gd name="connsiteX5" fmla="*/ 0 w 23661"/>
                <a:gd name="connsiteY5" fmla="*/ 87802 h 116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661" h="116597">
                  <a:moveTo>
                    <a:pt x="0" y="87802"/>
                  </a:moveTo>
                  <a:cubicBezTo>
                    <a:pt x="0" y="88982"/>
                    <a:pt x="0" y="103380"/>
                    <a:pt x="0" y="103852"/>
                  </a:cubicBezTo>
                  <a:cubicBezTo>
                    <a:pt x="709" y="113293"/>
                    <a:pt x="2362" y="113293"/>
                    <a:pt x="3779" y="116597"/>
                  </a:cubicBezTo>
                  <a:cubicBezTo>
                    <a:pt x="11100" y="104560"/>
                    <a:pt x="15351" y="68684"/>
                    <a:pt x="18422" y="48858"/>
                  </a:cubicBezTo>
                  <a:cubicBezTo>
                    <a:pt x="23381" y="16994"/>
                    <a:pt x="32356" y="5901"/>
                    <a:pt x="2598" y="0"/>
                  </a:cubicBezTo>
                  <a:lnTo>
                    <a:pt x="0" y="87802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9" name="Forma libre 28">
              <a:extLst>
                <a:ext uri="{FF2B5EF4-FFF2-40B4-BE49-F238E27FC236}">
                  <a16:creationId xmlns:a16="http://schemas.microsoft.com/office/drawing/2014/main" id="{D35C15E3-D5D5-BD4A-B739-459F986AA945}"/>
                </a:ext>
              </a:extLst>
            </p:cNvPr>
            <p:cNvSpPr/>
            <p:nvPr/>
          </p:nvSpPr>
          <p:spPr>
            <a:xfrm>
              <a:off x="5032993" y="3858097"/>
              <a:ext cx="18198" cy="95354"/>
            </a:xfrm>
            <a:custGeom>
              <a:avLst/>
              <a:gdLst>
                <a:gd name="connsiteX0" fmla="*/ 4710 w 18198"/>
                <a:gd name="connsiteY0" fmla="*/ 0 h 95354"/>
                <a:gd name="connsiteX1" fmla="*/ 2821 w 18198"/>
                <a:gd name="connsiteY1" fmla="*/ 95355 h 95354"/>
                <a:gd name="connsiteX2" fmla="*/ 16282 w 18198"/>
                <a:gd name="connsiteY2" fmla="*/ 37528 h 95354"/>
                <a:gd name="connsiteX3" fmla="*/ 4710 w 18198"/>
                <a:gd name="connsiteY3" fmla="*/ 0 h 95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198" h="95354">
                  <a:moveTo>
                    <a:pt x="4710" y="0"/>
                  </a:moveTo>
                  <a:cubicBezTo>
                    <a:pt x="1640" y="22187"/>
                    <a:pt x="-3084" y="79541"/>
                    <a:pt x="2821" y="95355"/>
                  </a:cubicBezTo>
                  <a:cubicBezTo>
                    <a:pt x="21006" y="90870"/>
                    <a:pt x="19353" y="96535"/>
                    <a:pt x="16282" y="37528"/>
                  </a:cubicBezTo>
                  <a:cubicBezTo>
                    <a:pt x="15338" y="17466"/>
                    <a:pt x="23131" y="6609"/>
                    <a:pt x="471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0" name="Forma libre 29">
              <a:extLst>
                <a:ext uri="{FF2B5EF4-FFF2-40B4-BE49-F238E27FC236}">
                  <a16:creationId xmlns:a16="http://schemas.microsoft.com/office/drawing/2014/main" id="{5341C17D-E1DA-8948-B5AB-325D2B523C25}"/>
                </a:ext>
              </a:extLst>
            </p:cNvPr>
            <p:cNvSpPr/>
            <p:nvPr/>
          </p:nvSpPr>
          <p:spPr>
            <a:xfrm>
              <a:off x="4312718" y="3681784"/>
              <a:ext cx="19857" cy="95590"/>
            </a:xfrm>
            <a:custGeom>
              <a:avLst/>
              <a:gdLst>
                <a:gd name="connsiteX0" fmla="*/ 5126 w 19857"/>
                <a:gd name="connsiteY0" fmla="*/ 0 h 95590"/>
                <a:gd name="connsiteX1" fmla="*/ 3000 w 19857"/>
                <a:gd name="connsiteY1" fmla="*/ 23839 h 95590"/>
                <a:gd name="connsiteX2" fmla="*/ 13864 w 19857"/>
                <a:gd name="connsiteY2" fmla="*/ 95591 h 95590"/>
                <a:gd name="connsiteX3" fmla="*/ 19768 w 19857"/>
                <a:gd name="connsiteY3" fmla="*/ 43193 h 95590"/>
                <a:gd name="connsiteX4" fmla="*/ 19060 w 19857"/>
                <a:gd name="connsiteY4" fmla="*/ 12509 h 95590"/>
                <a:gd name="connsiteX5" fmla="*/ 5126 w 19857"/>
                <a:gd name="connsiteY5" fmla="*/ 0 h 95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857" h="95590">
                  <a:moveTo>
                    <a:pt x="5126" y="0"/>
                  </a:moveTo>
                  <a:cubicBezTo>
                    <a:pt x="-3849" y="15106"/>
                    <a:pt x="1347" y="15106"/>
                    <a:pt x="3000" y="23839"/>
                  </a:cubicBezTo>
                  <a:cubicBezTo>
                    <a:pt x="12447" y="79069"/>
                    <a:pt x="-8336" y="89690"/>
                    <a:pt x="13864" y="95591"/>
                  </a:cubicBezTo>
                  <a:cubicBezTo>
                    <a:pt x="16226" y="79541"/>
                    <a:pt x="18588" y="56410"/>
                    <a:pt x="19768" y="43193"/>
                  </a:cubicBezTo>
                  <a:cubicBezTo>
                    <a:pt x="20005" y="39417"/>
                    <a:pt x="19768" y="15106"/>
                    <a:pt x="19060" y="12509"/>
                  </a:cubicBezTo>
                  <a:cubicBezTo>
                    <a:pt x="12919" y="-8497"/>
                    <a:pt x="17407" y="4957"/>
                    <a:pt x="5126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CD4D839A-3679-204F-BBD0-A75FF8CA4597}"/>
                </a:ext>
              </a:extLst>
            </p:cNvPr>
            <p:cNvSpPr/>
            <p:nvPr/>
          </p:nvSpPr>
          <p:spPr>
            <a:xfrm>
              <a:off x="5061556" y="3871550"/>
              <a:ext cx="16624" cy="77180"/>
            </a:xfrm>
            <a:custGeom>
              <a:avLst/>
              <a:gdLst>
                <a:gd name="connsiteX0" fmla="*/ 7558 w 16624"/>
                <a:gd name="connsiteY0" fmla="*/ 77181 h 77180"/>
                <a:gd name="connsiteX1" fmla="*/ 0 w 16624"/>
                <a:gd name="connsiteY1" fmla="*/ 0 h 77180"/>
                <a:gd name="connsiteX2" fmla="*/ 7558 w 16624"/>
                <a:gd name="connsiteY2" fmla="*/ 77181 h 77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624" h="77180">
                  <a:moveTo>
                    <a:pt x="7558" y="77181"/>
                  </a:moveTo>
                  <a:cubicBezTo>
                    <a:pt x="16532" y="49566"/>
                    <a:pt x="25271" y="12273"/>
                    <a:pt x="0" y="0"/>
                  </a:cubicBezTo>
                  <a:lnTo>
                    <a:pt x="7558" y="77181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0CE7F9DE-AF2D-4B4E-BF09-CCF343CFA6BE}"/>
                </a:ext>
              </a:extLst>
            </p:cNvPr>
            <p:cNvSpPr/>
            <p:nvPr/>
          </p:nvSpPr>
          <p:spPr>
            <a:xfrm>
              <a:off x="4482693" y="4018149"/>
              <a:ext cx="52430" cy="17555"/>
            </a:xfrm>
            <a:custGeom>
              <a:avLst/>
              <a:gdLst>
                <a:gd name="connsiteX0" fmla="*/ 52431 w 52430"/>
                <a:gd name="connsiteY0" fmla="*/ 5874 h 17555"/>
                <a:gd name="connsiteX1" fmla="*/ 0 w 52430"/>
                <a:gd name="connsiteY1" fmla="*/ 6346 h 17555"/>
                <a:gd name="connsiteX2" fmla="*/ 25271 w 52430"/>
                <a:gd name="connsiteY2" fmla="*/ 16731 h 17555"/>
                <a:gd name="connsiteX3" fmla="*/ 52431 w 52430"/>
                <a:gd name="connsiteY3" fmla="*/ 5874 h 17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430" h="17555">
                  <a:moveTo>
                    <a:pt x="52431" y="5874"/>
                  </a:moveTo>
                  <a:cubicBezTo>
                    <a:pt x="36135" y="-2151"/>
                    <a:pt x="18185" y="-1915"/>
                    <a:pt x="0" y="6346"/>
                  </a:cubicBezTo>
                  <a:cubicBezTo>
                    <a:pt x="7321" y="19800"/>
                    <a:pt x="-3070" y="17911"/>
                    <a:pt x="25271" y="16731"/>
                  </a:cubicBezTo>
                  <a:cubicBezTo>
                    <a:pt x="47707" y="15787"/>
                    <a:pt x="47471" y="10595"/>
                    <a:pt x="52431" y="5874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96BCCE05-FC5E-2A47-B127-66D191EF0935}"/>
                </a:ext>
              </a:extLst>
            </p:cNvPr>
            <p:cNvSpPr/>
            <p:nvPr/>
          </p:nvSpPr>
          <p:spPr>
            <a:xfrm>
              <a:off x="5011185" y="4453302"/>
              <a:ext cx="23268" cy="28850"/>
            </a:xfrm>
            <a:custGeom>
              <a:avLst/>
              <a:gdLst>
                <a:gd name="connsiteX0" fmla="*/ 539 w 23268"/>
                <a:gd name="connsiteY0" fmla="*/ 8552 h 28850"/>
                <a:gd name="connsiteX1" fmla="*/ 8333 w 23268"/>
                <a:gd name="connsiteY1" fmla="*/ 28850 h 28850"/>
                <a:gd name="connsiteX2" fmla="*/ 20850 w 23268"/>
                <a:gd name="connsiteY2" fmla="*/ 9496 h 28850"/>
                <a:gd name="connsiteX3" fmla="*/ 12584 w 23268"/>
                <a:gd name="connsiteY3" fmla="*/ 3123 h 28850"/>
                <a:gd name="connsiteX4" fmla="*/ 1720 w 23268"/>
                <a:gd name="connsiteY4" fmla="*/ 5247 h 28850"/>
                <a:gd name="connsiteX5" fmla="*/ 539 w 23268"/>
                <a:gd name="connsiteY5" fmla="*/ 8552 h 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268" h="28850">
                  <a:moveTo>
                    <a:pt x="539" y="8552"/>
                  </a:moveTo>
                  <a:cubicBezTo>
                    <a:pt x="-1587" y="35931"/>
                    <a:pt x="2901" y="22241"/>
                    <a:pt x="8333" y="28850"/>
                  </a:cubicBezTo>
                  <a:cubicBezTo>
                    <a:pt x="14001" y="26726"/>
                    <a:pt x="29116" y="24838"/>
                    <a:pt x="20850" y="9496"/>
                  </a:cubicBezTo>
                  <a:cubicBezTo>
                    <a:pt x="19905" y="7608"/>
                    <a:pt x="15182" y="4067"/>
                    <a:pt x="12584" y="3123"/>
                  </a:cubicBezTo>
                  <a:cubicBezTo>
                    <a:pt x="-7255" y="-3958"/>
                    <a:pt x="7388" y="2887"/>
                    <a:pt x="1720" y="5247"/>
                  </a:cubicBezTo>
                  <a:cubicBezTo>
                    <a:pt x="1483" y="6428"/>
                    <a:pt x="539" y="7844"/>
                    <a:pt x="539" y="855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6B3E69AC-4590-0F49-A8AC-9D810CC16D1F}"/>
                </a:ext>
              </a:extLst>
            </p:cNvPr>
            <p:cNvSpPr/>
            <p:nvPr/>
          </p:nvSpPr>
          <p:spPr>
            <a:xfrm>
              <a:off x="4352780" y="3704679"/>
              <a:ext cx="12045" cy="39652"/>
            </a:xfrm>
            <a:custGeom>
              <a:avLst/>
              <a:gdLst>
                <a:gd name="connsiteX0" fmla="*/ 8519 w 12045"/>
                <a:gd name="connsiteY0" fmla="*/ 0 h 39652"/>
                <a:gd name="connsiteX1" fmla="*/ 3087 w 12045"/>
                <a:gd name="connsiteY1" fmla="*/ 39653 h 39652"/>
                <a:gd name="connsiteX2" fmla="*/ 8519 w 12045"/>
                <a:gd name="connsiteY2" fmla="*/ 0 h 39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5" h="39652">
                  <a:moveTo>
                    <a:pt x="8519" y="0"/>
                  </a:moveTo>
                  <a:cubicBezTo>
                    <a:pt x="-1400" y="7553"/>
                    <a:pt x="-1872" y="29031"/>
                    <a:pt x="3087" y="39653"/>
                  </a:cubicBezTo>
                  <a:cubicBezTo>
                    <a:pt x="10645" y="25727"/>
                    <a:pt x="15841" y="15106"/>
                    <a:pt x="851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35" name="Gráfico 626">
            <a:extLst>
              <a:ext uri="{FF2B5EF4-FFF2-40B4-BE49-F238E27FC236}">
                <a16:creationId xmlns:a16="http://schemas.microsoft.com/office/drawing/2014/main" id="{781499F4-10E2-1943-9E3F-1D0307F1F993}"/>
              </a:ext>
            </a:extLst>
          </p:cNvPr>
          <p:cNvGrpSpPr/>
          <p:nvPr/>
        </p:nvGrpSpPr>
        <p:grpSpPr>
          <a:xfrm>
            <a:off x="9577116" y="2593237"/>
            <a:ext cx="1086216" cy="1392869"/>
            <a:chOff x="9166737" y="2335765"/>
            <a:chExt cx="871748" cy="1117854"/>
          </a:xfrm>
          <a:solidFill>
            <a:srgbClr val="262626"/>
          </a:solidFill>
        </p:grpSpPr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BD8C1F3C-92F7-F248-9339-8438D8E3BEFC}"/>
                </a:ext>
              </a:extLst>
            </p:cNvPr>
            <p:cNvSpPr/>
            <p:nvPr/>
          </p:nvSpPr>
          <p:spPr>
            <a:xfrm>
              <a:off x="9166737" y="2335765"/>
              <a:ext cx="871748" cy="1117854"/>
            </a:xfrm>
            <a:custGeom>
              <a:avLst/>
              <a:gdLst>
                <a:gd name="connsiteX0" fmla="*/ 585948 w 871748"/>
                <a:gd name="connsiteY0" fmla="*/ 176034 h 1117854"/>
                <a:gd name="connsiteX1" fmla="*/ 333478 w 871748"/>
                <a:gd name="connsiteY1" fmla="*/ 221115 h 1117854"/>
                <a:gd name="connsiteX2" fmla="*/ 92816 w 871748"/>
                <a:gd name="connsiteY2" fmla="*/ 152431 h 1117854"/>
                <a:gd name="connsiteX3" fmla="*/ 353317 w 871748"/>
                <a:gd name="connsiteY3" fmla="*/ 29697 h 1117854"/>
                <a:gd name="connsiteX4" fmla="*/ 585948 w 871748"/>
                <a:gd name="connsiteY4" fmla="*/ 176034 h 1117854"/>
                <a:gd name="connsiteX5" fmla="*/ 582406 w 871748"/>
                <a:gd name="connsiteY5" fmla="*/ 313638 h 1117854"/>
                <a:gd name="connsiteX6" fmla="*/ 529267 w 871748"/>
                <a:gd name="connsiteY6" fmla="*/ 337240 h 1117854"/>
                <a:gd name="connsiteX7" fmla="*/ 476364 w 871748"/>
                <a:gd name="connsiteY7" fmla="*/ 360135 h 1117854"/>
                <a:gd name="connsiteX8" fmla="*/ 74631 w 871748"/>
                <a:gd name="connsiteY8" fmla="*/ 373588 h 1117854"/>
                <a:gd name="connsiteX9" fmla="*/ 86676 w 871748"/>
                <a:gd name="connsiteY9" fmla="*/ 180754 h 1117854"/>
                <a:gd name="connsiteX10" fmla="*/ 123519 w 871748"/>
                <a:gd name="connsiteY10" fmla="*/ 194916 h 1117854"/>
                <a:gd name="connsiteX11" fmla="*/ 116198 w 871748"/>
                <a:gd name="connsiteY11" fmla="*/ 302072 h 1117854"/>
                <a:gd name="connsiteX12" fmla="*/ 135328 w 871748"/>
                <a:gd name="connsiteY12" fmla="*/ 198692 h 1117854"/>
                <a:gd name="connsiteX13" fmla="*/ 360874 w 871748"/>
                <a:gd name="connsiteY13" fmla="*/ 246842 h 1117854"/>
                <a:gd name="connsiteX14" fmla="*/ 582406 w 871748"/>
                <a:gd name="connsiteY14" fmla="*/ 313638 h 1117854"/>
                <a:gd name="connsiteX15" fmla="*/ 582642 w 871748"/>
                <a:gd name="connsiteY15" fmla="*/ 351166 h 1117854"/>
                <a:gd name="connsiteX16" fmla="*/ 566346 w 871748"/>
                <a:gd name="connsiteY16" fmla="*/ 433775 h 1117854"/>
                <a:gd name="connsiteX17" fmla="*/ 441174 w 871748"/>
                <a:gd name="connsiteY17" fmla="*/ 601826 h 1117854"/>
                <a:gd name="connsiteX18" fmla="*/ 232159 w 871748"/>
                <a:gd name="connsiteY18" fmla="*/ 595218 h 1117854"/>
                <a:gd name="connsiteX19" fmla="*/ 139815 w 871748"/>
                <a:gd name="connsiteY19" fmla="*/ 577280 h 1117854"/>
                <a:gd name="connsiteX20" fmla="*/ 99193 w 871748"/>
                <a:gd name="connsiteY20" fmla="*/ 563590 h 1117854"/>
                <a:gd name="connsiteX21" fmla="*/ 63767 w 871748"/>
                <a:gd name="connsiteY21" fmla="*/ 547540 h 1117854"/>
                <a:gd name="connsiteX22" fmla="*/ 76048 w 871748"/>
                <a:gd name="connsiteY22" fmla="*/ 387278 h 1117854"/>
                <a:gd name="connsiteX23" fmla="*/ 215155 w 871748"/>
                <a:gd name="connsiteY23" fmla="*/ 397899 h 1117854"/>
                <a:gd name="connsiteX24" fmla="*/ 472112 w 871748"/>
                <a:gd name="connsiteY24" fmla="*/ 380669 h 1117854"/>
                <a:gd name="connsiteX25" fmla="*/ 582642 w 871748"/>
                <a:gd name="connsiteY25" fmla="*/ 351166 h 1117854"/>
                <a:gd name="connsiteX26" fmla="*/ 660579 w 871748"/>
                <a:gd name="connsiteY26" fmla="*/ 898040 h 1117854"/>
                <a:gd name="connsiteX27" fmla="*/ 501870 w 871748"/>
                <a:gd name="connsiteY27" fmla="*/ 839978 h 1117854"/>
                <a:gd name="connsiteX28" fmla="*/ 450621 w 871748"/>
                <a:gd name="connsiteY28" fmla="*/ 666734 h 1117854"/>
                <a:gd name="connsiteX29" fmla="*/ 461721 w 871748"/>
                <a:gd name="connsiteY29" fmla="*/ 617640 h 1117854"/>
                <a:gd name="connsiteX30" fmla="*/ 564693 w 871748"/>
                <a:gd name="connsiteY30" fmla="*/ 458322 h 1117854"/>
                <a:gd name="connsiteX31" fmla="*/ 596104 w 871748"/>
                <a:gd name="connsiteY31" fmla="*/ 446049 h 1117854"/>
                <a:gd name="connsiteX32" fmla="*/ 656801 w 871748"/>
                <a:gd name="connsiteY32" fmla="*/ 423390 h 1117854"/>
                <a:gd name="connsiteX33" fmla="*/ 798741 w 871748"/>
                <a:gd name="connsiteY33" fmla="*/ 472720 h 1117854"/>
                <a:gd name="connsiteX34" fmla="*/ 852117 w 871748"/>
                <a:gd name="connsiteY34" fmla="*/ 645255 h 1117854"/>
                <a:gd name="connsiteX35" fmla="*/ 660579 w 871748"/>
                <a:gd name="connsiteY35" fmla="*/ 898040 h 1117854"/>
                <a:gd name="connsiteX36" fmla="*/ 335840 w 871748"/>
                <a:gd name="connsiteY36" fmla="*/ 624957 h 1117854"/>
                <a:gd name="connsiteX37" fmla="*/ 434797 w 871748"/>
                <a:gd name="connsiteY37" fmla="*/ 624249 h 1117854"/>
                <a:gd name="connsiteX38" fmla="*/ 430546 w 871748"/>
                <a:gd name="connsiteY38" fmla="*/ 726685 h 1117854"/>
                <a:gd name="connsiteX39" fmla="*/ 454635 w 871748"/>
                <a:gd name="connsiteY39" fmla="*/ 826760 h 1117854"/>
                <a:gd name="connsiteX40" fmla="*/ 235230 w 871748"/>
                <a:gd name="connsiteY40" fmla="*/ 825816 h 1117854"/>
                <a:gd name="connsiteX41" fmla="*/ 132966 w 871748"/>
                <a:gd name="connsiteY41" fmla="*/ 807878 h 1117854"/>
                <a:gd name="connsiteX42" fmla="*/ 39205 w 871748"/>
                <a:gd name="connsiteY42" fmla="*/ 786400 h 1117854"/>
                <a:gd name="connsiteX43" fmla="*/ 52195 w 871748"/>
                <a:gd name="connsiteY43" fmla="*/ 676411 h 1117854"/>
                <a:gd name="connsiteX44" fmla="*/ 64476 w 871748"/>
                <a:gd name="connsiteY44" fmla="*/ 568075 h 1117854"/>
                <a:gd name="connsiteX45" fmla="*/ 234993 w 871748"/>
                <a:gd name="connsiteY45" fmla="*/ 615280 h 1117854"/>
                <a:gd name="connsiteX46" fmla="*/ 335840 w 871748"/>
                <a:gd name="connsiteY46" fmla="*/ 624957 h 1117854"/>
                <a:gd name="connsiteX47" fmla="*/ 606732 w 871748"/>
                <a:gd name="connsiteY47" fmla="*/ 933444 h 1117854"/>
                <a:gd name="connsiteX48" fmla="*/ 577210 w 871748"/>
                <a:gd name="connsiteY48" fmla="*/ 1037296 h 1117854"/>
                <a:gd name="connsiteX49" fmla="*/ 359930 w 871748"/>
                <a:gd name="connsiteY49" fmla="*/ 1092763 h 1117854"/>
                <a:gd name="connsiteX50" fmla="*/ 46526 w 871748"/>
                <a:gd name="connsiteY50" fmla="*/ 1050750 h 1117854"/>
                <a:gd name="connsiteX51" fmla="*/ 15351 w 871748"/>
                <a:gd name="connsiteY51" fmla="*/ 1031160 h 1117854"/>
                <a:gd name="connsiteX52" fmla="*/ 26688 w 871748"/>
                <a:gd name="connsiteY52" fmla="*/ 857444 h 1117854"/>
                <a:gd name="connsiteX53" fmla="*/ 34954 w 871748"/>
                <a:gd name="connsiteY53" fmla="*/ 814959 h 1117854"/>
                <a:gd name="connsiteX54" fmla="*/ 36843 w 871748"/>
                <a:gd name="connsiteY54" fmla="*/ 810710 h 1117854"/>
                <a:gd name="connsiteX55" fmla="*/ 38733 w 871748"/>
                <a:gd name="connsiteY55" fmla="*/ 806226 h 1117854"/>
                <a:gd name="connsiteX56" fmla="*/ 359693 w 871748"/>
                <a:gd name="connsiteY56" fmla="*/ 860512 h 1117854"/>
                <a:gd name="connsiteX57" fmla="*/ 464555 w 871748"/>
                <a:gd name="connsiteY57" fmla="*/ 845170 h 1117854"/>
                <a:gd name="connsiteX58" fmla="*/ 517694 w 871748"/>
                <a:gd name="connsiteY58" fmla="*/ 905829 h 1117854"/>
                <a:gd name="connsiteX59" fmla="*/ 561150 w 871748"/>
                <a:gd name="connsiteY59" fmla="*/ 920935 h 1117854"/>
                <a:gd name="connsiteX60" fmla="*/ 606732 w 871748"/>
                <a:gd name="connsiteY60" fmla="*/ 933444 h 1117854"/>
                <a:gd name="connsiteX61" fmla="*/ 609093 w 871748"/>
                <a:gd name="connsiteY61" fmla="*/ 1047445 h 1117854"/>
                <a:gd name="connsiteX62" fmla="*/ 626098 w 871748"/>
                <a:gd name="connsiteY62" fmla="*/ 928016 h 1117854"/>
                <a:gd name="connsiteX63" fmla="*/ 830625 w 871748"/>
                <a:gd name="connsiteY63" fmla="*/ 806462 h 1117854"/>
                <a:gd name="connsiteX64" fmla="*/ 847866 w 871748"/>
                <a:gd name="connsiteY64" fmla="*/ 758548 h 1117854"/>
                <a:gd name="connsiteX65" fmla="*/ 854479 w 871748"/>
                <a:gd name="connsiteY65" fmla="*/ 530546 h 1117854"/>
                <a:gd name="connsiteX66" fmla="*/ 715372 w 871748"/>
                <a:gd name="connsiteY66" fmla="*/ 404744 h 1117854"/>
                <a:gd name="connsiteX67" fmla="*/ 603425 w 871748"/>
                <a:gd name="connsiteY67" fmla="*/ 412533 h 1117854"/>
                <a:gd name="connsiteX68" fmla="*/ 603425 w 871748"/>
                <a:gd name="connsiteY68" fmla="*/ 216394 h 1117854"/>
                <a:gd name="connsiteX69" fmla="*/ 488172 w 871748"/>
                <a:gd name="connsiteY69" fmla="*/ 16952 h 1117854"/>
                <a:gd name="connsiteX70" fmla="*/ 268530 w 871748"/>
                <a:gd name="connsiteY70" fmla="*/ 21908 h 1117854"/>
                <a:gd name="connsiteX71" fmla="*/ 173824 w 871748"/>
                <a:gd name="connsiteY71" fmla="*/ 57312 h 1117854"/>
                <a:gd name="connsiteX72" fmla="*/ 70380 w 871748"/>
                <a:gd name="connsiteY72" fmla="*/ 148183 h 1117854"/>
                <a:gd name="connsiteX73" fmla="*/ 57863 w 871748"/>
                <a:gd name="connsiteY73" fmla="*/ 327327 h 1117854"/>
                <a:gd name="connsiteX74" fmla="*/ 0 w 871748"/>
                <a:gd name="connsiteY74" fmla="*/ 1047445 h 1117854"/>
                <a:gd name="connsiteX75" fmla="*/ 7321 w 871748"/>
                <a:gd name="connsiteY75" fmla="*/ 1051694 h 1117854"/>
                <a:gd name="connsiteX76" fmla="*/ 136745 w 871748"/>
                <a:gd name="connsiteY76" fmla="*/ 1095595 h 1117854"/>
                <a:gd name="connsiteX77" fmla="*/ 542728 w 871748"/>
                <a:gd name="connsiteY77" fmla="*/ 1077893 h 1117854"/>
                <a:gd name="connsiteX78" fmla="*/ 609093 w 871748"/>
                <a:gd name="connsiteY78" fmla="*/ 1047445 h 111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71748" h="1117854">
                  <a:moveTo>
                    <a:pt x="585948" y="176034"/>
                  </a:moveTo>
                  <a:cubicBezTo>
                    <a:pt x="503524" y="217102"/>
                    <a:pt x="455580" y="239289"/>
                    <a:pt x="333478" y="221115"/>
                  </a:cubicBezTo>
                  <a:cubicBezTo>
                    <a:pt x="232868" y="206245"/>
                    <a:pt x="182090" y="213326"/>
                    <a:pt x="92816" y="152431"/>
                  </a:cubicBezTo>
                  <a:cubicBezTo>
                    <a:pt x="112419" y="86580"/>
                    <a:pt x="300178" y="36306"/>
                    <a:pt x="353317" y="29697"/>
                  </a:cubicBezTo>
                  <a:cubicBezTo>
                    <a:pt x="461957" y="16480"/>
                    <a:pt x="580989" y="65101"/>
                    <a:pt x="585948" y="176034"/>
                  </a:cubicBezTo>
                  <a:close/>
                  <a:moveTo>
                    <a:pt x="582406" y="313638"/>
                  </a:moveTo>
                  <a:cubicBezTo>
                    <a:pt x="557135" y="331812"/>
                    <a:pt x="549578" y="326383"/>
                    <a:pt x="529267" y="337240"/>
                  </a:cubicBezTo>
                  <a:cubicBezTo>
                    <a:pt x="514624" y="345265"/>
                    <a:pt x="529030" y="348333"/>
                    <a:pt x="476364" y="360135"/>
                  </a:cubicBezTo>
                  <a:cubicBezTo>
                    <a:pt x="215863" y="418197"/>
                    <a:pt x="175714" y="349750"/>
                    <a:pt x="74631" y="373588"/>
                  </a:cubicBezTo>
                  <a:lnTo>
                    <a:pt x="86676" y="180754"/>
                  </a:lnTo>
                  <a:cubicBezTo>
                    <a:pt x="100138" y="181934"/>
                    <a:pt x="119268" y="183351"/>
                    <a:pt x="123519" y="194916"/>
                  </a:cubicBezTo>
                  <a:cubicBezTo>
                    <a:pt x="131785" y="216158"/>
                    <a:pt x="95887" y="280594"/>
                    <a:pt x="116198" y="302072"/>
                  </a:cubicBezTo>
                  <a:lnTo>
                    <a:pt x="135328" y="198692"/>
                  </a:lnTo>
                  <a:cubicBezTo>
                    <a:pt x="226255" y="239761"/>
                    <a:pt x="259319" y="229140"/>
                    <a:pt x="360874" y="246842"/>
                  </a:cubicBezTo>
                  <a:cubicBezTo>
                    <a:pt x="587838" y="286494"/>
                    <a:pt x="582878" y="109002"/>
                    <a:pt x="582406" y="313638"/>
                  </a:cubicBezTo>
                  <a:close/>
                  <a:moveTo>
                    <a:pt x="582642" y="351166"/>
                  </a:moveTo>
                  <a:cubicBezTo>
                    <a:pt x="581933" y="391526"/>
                    <a:pt x="592089" y="413005"/>
                    <a:pt x="566346" y="433775"/>
                  </a:cubicBezTo>
                  <a:cubicBezTo>
                    <a:pt x="529030" y="463751"/>
                    <a:pt x="452510" y="505055"/>
                    <a:pt x="441174" y="601826"/>
                  </a:cubicBezTo>
                  <a:cubicBezTo>
                    <a:pt x="364417" y="603007"/>
                    <a:pt x="301831" y="603243"/>
                    <a:pt x="232159" y="595218"/>
                  </a:cubicBezTo>
                  <a:cubicBezTo>
                    <a:pt x="197678" y="590969"/>
                    <a:pt x="170045" y="587193"/>
                    <a:pt x="139815" y="577280"/>
                  </a:cubicBezTo>
                  <a:cubicBezTo>
                    <a:pt x="124700" y="572559"/>
                    <a:pt x="114072" y="570199"/>
                    <a:pt x="99193" y="563590"/>
                  </a:cubicBezTo>
                  <a:lnTo>
                    <a:pt x="63767" y="547540"/>
                  </a:lnTo>
                  <a:lnTo>
                    <a:pt x="76048" y="387278"/>
                  </a:lnTo>
                  <a:cubicBezTo>
                    <a:pt x="120213" y="391762"/>
                    <a:pt x="173588" y="389638"/>
                    <a:pt x="215155" y="397899"/>
                  </a:cubicBezTo>
                  <a:cubicBezTo>
                    <a:pt x="289786" y="413241"/>
                    <a:pt x="397481" y="393415"/>
                    <a:pt x="472112" y="380669"/>
                  </a:cubicBezTo>
                  <a:cubicBezTo>
                    <a:pt x="506121" y="374768"/>
                    <a:pt x="546507" y="349750"/>
                    <a:pt x="582642" y="351166"/>
                  </a:cubicBezTo>
                  <a:close/>
                  <a:moveTo>
                    <a:pt x="660579" y="898040"/>
                  </a:moveTo>
                  <a:cubicBezTo>
                    <a:pt x="575321" y="922823"/>
                    <a:pt x="532573" y="888835"/>
                    <a:pt x="501870" y="839978"/>
                  </a:cubicBezTo>
                  <a:cubicBezTo>
                    <a:pt x="469987" y="789232"/>
                    <a:pt x="447078" y="747691"/>
                    <a:pt x="450621" y="666734"/>
                  </a:cubicBezTo>
                  <a:cubicBezTo>
                    <a:pt x="451801" y="636522"/>
                    <a:pt x="454163" y="638175"/>
                    <a:pt x="461721" y="617640"/>
                  </a:cubicBezTo>
                  <a:cubicBezTo>
                    <a:pt x="470931" y="592857"/>
                    <a:pt x="459831" y="529838"/>
                    <a:pt x="564693" y="458322"/>
                  </a:cubicBezTo>
                  <a:cubicBezTo>
                    <a:pt x="591617" y="439676"/>
                    <a:pt x="578155" y="459030"/>
                    <a:pt x="596104" y="446049"/>
                  </a:cubicBezTo>
                  <a:cubicBezTo>
                    <a:pt x="601300" y="442272"/>
                    <a:pt x="617123" y="414893"/>
                    <a:pt x="656801" y="423390"/>
                  </a:cubicBezTo>
                  <a:cubicBezTo>
                    <a:pt x="703327" y="433303"/>
                    <a:pt x="767803" y="442980"/>
                    <a:pt x="798741" y="472720"/>
                  </a:cubicBezTo>
                  <a:cubicBezTo>
                    <a:pt x="829916" y="502695"/>
                    <a:pt x="854242" y="581528"/>
                    <a:pt x="852117" y="645255"/>
                  </a:cubicBezTo>
                  <a:cubicBezTo>
                    <a:pt x="847866" y="785691"/>
                    <a:pt x="788350" y="860984"/>
                    <a:pt x="660579" y="898040"/>
                  </a:cubicBezTo>
                  <a:close/>
                  <a:moveTo>
                    <a:pt x="335840" y="624957"/>
                  </a:moveTo>
                  <a:cubicBezTo>
                    <a:pt x="373155" y="628734"/>
                    <a:pt x="403386" y="624721"/>
                    <a:pt x="434797" y="624249"/>
                  </a:cubicBezTo>
                  <a:cubicBezTo>
                    <a:pt x="430310" y="656585"/>
                    <a:pt x="426295" y="696709"/>
                    <a:pt x="430546" y="726685"/>
                  </a:cubicBezTo>
                  <a:cubicBezTo>
                    <a:pt x="439993" y="790412"/>
                    <a:pt x="451565" y="809294"/>
                    <a:pt x="454635" y="826760"/>
                  </a:cubicBezTo>
                  <a:cubicBezTo>
                    <a:pt x="366070" y="840214"/>
                    <a:pt x="327338" y="837145"/>
                    <a:pt x="235230" y="825816"/>
                  </a:cubicBezTo>
                  <a:cubicBezTo>
                    <a:pt x="200512" y="821332"/>
                    <a:pt x="168628" y="814959"/>
                    <a:pt x="132966" y="807878"/>
                  </a:cubicBezTo>
                  <a:cubicBezTo>
                    <a:pt x="94470" y="800089"/>
                    <a:pt x="79355" y="786636"/>
                    <a:pt x="39205" y="786400"/>
                  </a:cubicBezTo>
                  <a:cubicBezTo>
                    <a:pt x="44165" y="750051"/>
                    <a:pt x="46999" y="711107"/>
                    <a:pt x="52195" y="676411"/>
                  </a:cubicBezTo>
                  <a:cubicBezTo>
                    <a:pt x="57390" y="641715"/>
                    <a:pt x="61405" y="603479"/>
                    <a:pt x="64476" y="568075"/>
                  </a:cubicBezTo>
                  <a:cubicBezTo>
                    <a:pt x="121157" y="588373"/>
                    <a:pt x="172171" y="611032"/>
                    <a:pt x="234993" y="615280"/>
                  </a:cubicBezTo>
                  <a:cubicBezTo>
                    <a:pt x="268294" y="617640"/>
                    <a:pt x="301122" y="621181"/>
                    <a:pt x="335840" y="624957"/>
                  </a:cubicBezTo>
                  <a:close/>
                  <a:moveTo>
                    <a:pt x="606732" y="933444"/>
                  </a:moveTo>
                  <a:cubicBezTo>
                    <a:pt x="604134" y="1007085"/>
                    <a:pt x="606732" y="1026439"/>
                    <a:pt x="577210" y="1037296"/>
                  </a:cubicBezTo>
                  <a:cubicBezTo>
                    <a:pt x="494077" y="1068216"/>
                    <a:pt x="471876" y="1082141"/>
                    <a:pt x="359930" y="1092763"/>
                  </a:cubicBezTo>
                  <a:cubicBezTo>
                    <a:pt x="300414" y="1098427"/>
                    <a:pt x="105098" y="1081433"/>
                    <a:pt x="46526" y="1050750"/>
                  </a:cubicBezTo>
                  <a:lnTo>
                    <a:pt x="15351" y="1031160"/>
                  </a:lnTo>
                  <a:cubicBezTo>
                    <a:pt x="10392" y="943121"/>
                    <a:pt x="18422" y="931792"/>
                    <a:pt x="26688" y="857444"/>
                  </a:cubicBezTo>
                  <a:lnTo>
                    <a:pt x="34954" y="814959"/>
                  </a:lnTo>
                  <a:cubicBezTo>
                    <a:pt x="35190" y="814015"/>
                    <a:pt x="36371" y="809766"/>
                    <a:pt x="36843" y="810710"/>
                  </a:cubicBezTo>
                  <a:cubicBezTo>
                    <a:pt x="37079" y="811418"/>
                    <a:pt x="38024" y="807642"/>
                    <a:pt x="38733" y="806226"/>
                  </a:cubicBezTo>
                  <a:cubicBezTo>
                    <a:pt x="42039" y="806462"/>
                    <a:pt x="234993" y="860276"/>
                    <a:pt x="359693" y="860512"/>
                  </a:cubicBezTo>
                  <a:cubicBezTo>
                    <a:pt x="415667" y="860512"/>
                    <a:pt x="421571" y="849891"/>
                    <a:pt x="464555" y="845170"/>
                  </a:cubicBezTo>
                  <a:cubicBezTo>
                    <a:pt x="477072" y="870189"/>
                    <a:pt x="491715" y="891904"/>
                    <a:pt x="517694" y="905829"/>
                  </a:cubicBezTo>
                  <a:cubicBezTo>
                    <a:pt x="529030" y="911730"/>
                    <a:pt x="548160" y="917867"/>
                    <a:pt x="561150" y="920935"/>
                  </a:cubicBezTo>
                  <a:lnTo>
                    <a:pt x="606732" y="933444"/>
                  </a:lnTo>
                  <a:close/>
                  <a:moveTo>
                    <a:pt x="609093" y="1047445"/>
                  </a:moveTo>
                  <a:cubicBezTo>
                    <a:pt x="608857" y="1011805"/>
                    <a:pt x="620430" y="966960"/>
                    <a:pt x="626098" y="928016"/>
                  </a:cubicBezTo>
                  <a:cubicBezTo>
                    <a:pt x="690810" y="924711"/>
                    <a:pt x="793782" y="871605"/>
                    <a:pt x="830625" y="806462"/>
                  </a:cubicBezTo>
                  <a:cubicBezTo>
                    <a:pt x="839363" y="791356"/>
                    <a:pt x="841725" y="774362"/>
                    <a:pt x="847866" y="758548"/>
                  </a:cubicBezTo>
                  <a:cubicBezTo>
                    <a:pt x="877624" y="681840"/>
                    <a:pt x="879277" y="614572"/>
                    <a:pt x="854479" y="530546"/>
                  </a:cubicBezTo>
                  <a:cubicBezTo>
                    <a:pt x="833459" y="459030"/>
                    <a:pt x="780084" y="427875"/>
                    <a:pt x="715372" y="404744"/>
                  </a:cubicBezTo>
                  <a:cubicBezTo>
                    <a:pt x="658218" y="384446"/>
                    <a:pt x="646173" y="404744"/>
                    <a:pt x="603425" y="412533"/>
                  </a:cubicBezTo>
                  <a:lnTo>
                    <a:pt x="603425" y="216394"/>
                  </a:lnTo>
                  <a:cubicBezTo>
                    <a:pt x="616887" y="122692"/>
                    <a:pt x="595632" y="51884"/>
                    <a:pt x="488172" y="16952"/>
                  </a:cubicBezTo>
                  <a:cubicBezTo>
                    <a:pt x="406928" y="-9247"/>
                    <a:pt x="347176" y="-3111"/>
                    <a:pt x="268530" y="21908"/>
                  </a:cubicBezTo>
                  <a:cubicBezTo>
                    <a:pt x="252470" y="27101"/>
                    <a:pt x="185869" y="50231"/>
                    <a:pt x="173824" y="57312"/>
                  </a:cubicBezTo>
                  <a:cubicBezTo>
                    <a:pt x="147609" y="73362"/>
                    <a:pt x="79355" y="112070"/>
                    <a:pt x="70380" y="148183"/>
                  </a:cubicBezTo>
                  <a:lnTo>
                    <a:pt x="57863" y="327327"/>
                  </a:lnTo>
                  <a:cubicBezTo>
                    <a:pt x="80299" y="459502"/>
                    <a:pt x="472" y="860984"/>
                    <a:pt x="0" y="1047445"/>
                  </a:cubicBezTo>
                  <a:lnTo>
                    <a:pt x="7321" y="1051694"/>
                  </a:lnTo>
                  <a:cubicBezTo>
                    <a:pt x="47235" y="1073880"/>
                    <a:pt x="89038" y="1091346"/>
                    <a:pt x="136745" y="1095595"/>
                  </a:cubicBezTo>
                  <a:cubicBezTo>
                    <a:pt x="274435" y="1108104"/>
                    <a:pt x="374336" y="1147049"/>
                    <a:pt x="542728" y="1077893"/>
                  </a:cubicBezTo>
                  <a:cubicBezTo>
                    <a:pt x="577682" y="1063495"/>
                    <a:pt x="580280" y="1069160"/>
                    <a:pt x="609093" y="104744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B978B832-2D12-9E4D-8A08-E3FAF4C3777B}"/>
                </a:ext>
              </a:extLst>
            </p:cNvPr>
            <p:cNvSpPr/>
            <p:nvPr/>
          </p:nvSpPr>
          <p:spPr>
            <a:xfrm>
              <a:off x="9707977" y="2804236"/>
              <a:ext cx="225317" cy="404550"/>
            </a:xfrm>
            <a:custGeom>
              <a:avLst/>
              <a:gdLst>
                <a:gd name="connsiteX0" fmla="*/ 80607 w 225317"/>
                <a:gd name="connsiteY0" fmla="*/ 62075 h 404550"/>
                <a:gd name="connsiteX1" fmla="*/ 86276 w 225317"/>
                <a:gd name="connsiteY1" fmla="*/ 202747 h 404550"/>
                <a:gd name="connsiteX2" fmla="*/ 22272 w 225317"/>
                <a:gd name="connsiteY2" fmla="*/ 138784 h 404550"/>
                <a:gd name="connsiteX3" fmla="*/ 80607 w 225317"/>
                <a:gd name="connsiteY3" fmla="*/ 62075 h 404550"/>
                <a:gd name="connsiteX4" fmla="*/ 101391 w 225317"/>
                <a:gd name="connsiteY4" fmla="*/ 197791 h 404550"/>
                <a:gd name="connsiteX5" fmla="*/ 101155 w 225317"/>
                <a:gd name="connsiteY5" fmla="*/ 53814 h 404550"/>
                <a:gd name="connsiteX6" fmla="*/ 128551 w 225317"/>
                <a:gd name="connsiteY6" fmla="*/ 54286 h 404550"/>
                <a:gd name="connsiteX7" fmla="*/ 140360 w 225317"/>
                <a:gd name="connsiteY7" fmla="*/ 144449 h 404550"/>
                <a:gd name="connsiteX8" fmla="*/ 101391 w 225317"/>
                <a:gd name="connsiteY8" fmla="*/ 197791 h 404550"/>
                <a:gd name="connsiteX9" fmla="*/ 160198 w 225317"/>
                <a:gd name="connsiteY9" fmla="*/ 223990 h 404550"/>
                <a:gd name="connsiteX10" fmla="*/ 200112 w 225317"/>
                <a:gd name="connsiteY10" fmla="*/ 263878 h 404550"/>
                <a:gd name="connsiteX11" fmla="*/ 155947 w 225317"/>
                <a:gd name="connsiteY11" fmla="*/ 307543 h 404550"/>
                <a:gd name="connsiteX12" fmla="*/ 160198 w 225317"/>
                <a:gd name="connsiteY12" fmla="*/ 223990 h 404550"/>
                <a:gd name="connsiteX13" fmla="*/ 139415 w 225317"/>
                <a:gd name="connsiteY13" fmla="*/ 219269 h 404550"/>
                <a:gd name="connsiteX14" fmla="*/ 138470 w 225317"/>
                <a:gd name="connsiteY14" fmla="*/ 322177 h 404550"/>
                <a:gd name="connsiteX15" fmla="*/ 102099 w 225317"/>
                <a:gd name="connsiteY15" fmla="*/ 329494 h 404550"/>
                <a:gd name="connsiteX16" fmla="*/ 101391 w 225317"/>
                <a:gd name="connsiteY16" fmla="*/ 262698 h 404550"/>
                <a:gd name="connsiteX17" fmla="*/ 139415 w 225317"/>
                <a:gd name="connsiteY17" fmla="*/ 219269 h 404550"/>
                <a:gd name="connsiteX18" fmla="*/ 159962 w 225317"/>
                <a:gd name="connsiteY18" fmla="*/ 333270 h 404550"/>
                <a:gd name="connsiteX19" fmla="*/ 160671 w 225317"/>
                <a:gd name="connsiteY19" fmla="*/ 199443 h 404550"/>
                <a:gd name="connsiteX20" fmla="*/ 159254 w 225317"/>
                <a:gd name="connsiteY20" fmla="*/ 73640 h 404550"/>
                <a:gd name="connsiteX21" fmla="*/ 167283 w 225317"/>
                <a:gd name="connsiteY21" fmla="*/ 58535 h 404550"/>
                <a:gd name="connsiteX22" fmla="*/ 175077 w 225317"/>
                <a:gd name="connsiteY22" fmla="*/ 46261 h 404550"/>
                <a:gd name="connsiteX23" fmla="*/ 157128 w 225317"/>
                <a:gd name="connsiteY23" fmla="*/ 28323 h 404550"/>
                <a:gd name="connsiteX24" fmla="*/ 148390 w 225317"/>
                <a:gd name="connsiteY24" fmla="*/ 0 h 404550"/>
                <a:gd name="connsiteX25" fmla="*/ 129259 w 225317"/>
                <a:gd name="connsiteY25" fmla="*/ 24547 h 404550"/>
                <a:gd name="connsiteX26" fmla="*/ 121229 w 225317"/>
                <a:gd name="connsiteY26" fmla="*/ 34224 h 404550"/>
                <a:gd name="connsiteX27" fmla="*/ 102099 w 225317"/>
                <a:gd name="connsiteY27" fmla="*/ 24311 h 404550"/>
                <a:gd name="connsiteX28" fmla="*/ 90291 w 225317"/>
                <a:gd name="connsiteY28" fmla="*/ 3068 h 404550"/>
                <a:gd name="connsiteX29" fmla="*/ 65965 w 225317"/>
                <a:gd name="connsiteY29" fmla="*/ 49330 h 404550"/>
                <a:gd name="connsiteX30" fmla="*/ 3615 w 225317"/>
                <a:gd name="connsiteY30" fmla="*/ 116125 h 404550"/>
                <a:gd name="connsiteX31" fmla="*/ 14243 w 225317"/>
                <a:gd name="connsiteY31" fmla="*/ 193306 h 404550"/>
                <a:gd name="connsiteX32" fmla="*/ 85331 w 225317"/>
                <a:gd name="connsiteY32" fmla="*/ 224462 h 404550"/>
                <a:gd name="connsiteX33" fmla="*/ 84859 w 225317"/>
                <a:gd name="connsiteY33" fmla="*/ 333506 h 404550"/>
                <a:gd name="connsiteX34" fmla="*/ 27232 w 225317"/>
                <a:gd name="connsiteY34" fmla="*/ 320525 h 404550"/>
                <a:gd name="connsiteX35" fmla="*/ 21564 w 225317"/>
                <a:gd name="connsiteY35" fmla="*/ 342239 h 404550"/>
                <a:gd name="connsiteX36" fmla="*/ 82025 w 225317"/>
                <a:gd name="connsiteY36" fmla="*/ 353804 h 404550"/>
                <a:gd name="connsiteX37" fmla="*/ 90763 w 225317"/>
                <a:gd name="connsiteY37" fmla="*/ 393929 h 404550"/>
                <a:gd name="connsiteX38" fmla="*/ 95723 w 225317"/>
                <a:gd name="connsiteY38" fmla="*/ 404550 h 404550"/>
                <a:gd name="connsiteX39" fmla="*/ 102336 w 225317"/>
                <a:gd name="connsiteY39" fmla="*/ 351680 h 404550"/>
                <a:gd name="connsiteX40" fmla="*/ 144138 w 225317"/>
                <a:gd name="connsiteY40" fmla="*/ 404078 h 404550"/>
                <a:gd name="connsiteX41" fmla="*/ 159962 w 225317"/>
                <a:gd name="connsiteY41" fmla="*/ 333270 h 404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25317" h="404550">
                  <a:moveTo>
                    <a:pt x="80607" y="62075"/>
                  </a:moveTo>
                  <a:lnTo>
                    <a:pt x="86276" y="202747"/>
                  </a:lnTo>
                  <a:cubicBezTo>
                    <a:pt x="42111" y="205343"/>
                    <a:pt x="21800" y="182685"/>
                    <a:pt x="22272" y="138784"/>
                  </a:cubicBezTo>
                  <a:cubicBezTo>
                    <a:pt x="23217" y="91815"/>
                    <a:pt x="50613" y="76237"/>
                    <a:pt x="80607" y="62075"/>
                  </a:cubicBezTo>
                  <a:close/>
                  <a:moveTo>
                    <a:pt x="101391" y="197791"/>
                  </a:moveTo>
                  <a:lnTo>
                    <a:pt x="101155" y="53814"/>
                  </a:lnTo>
                  <a:lnTo>
                    <a:pt x="128551" y="54286"/>
                  </a:lnTo>
                  <a:cubicBezTo>
                    <a:pt x="139651" y="74112"/>
                    <a:pt x="140123" y="121790"/>
                    <a:pt x="140360" y="144449"/>
                  </a:cubicBezTo>
                  <a:cubicBezTo>
                    <a:pt x="140832" y="190002"/>
                    <a:pt x="159017" y="200859"/>
                    <a:pt x="101391" y="197791"/>
                  </a:cubicBezTo>
                  <a:close/>
                  <a:moveTo>
                    <a:pt x="160198" y="223990"/>
                  </a:moveTo>
                  <a:cubicBezTo>
                    <a:pt x="185705" y="229418"/>
                    <a:pt x="193971" y="238151"/>
                    <a:pt x="200112" y="263878"/>
                  </a:cubicBezTo>
                  <a:cubicBezTo>
                    <a:pt x="191137" y="286065"/>
                    <a:pt x="182635" y="301406"/>
                    <a:pt x="155947" y="307543"/>
                  </a:cubicBezTo>
                  <a:lnTo>
                    <a:pt x="160198" y="223990"/>
                  </a:lnTo>
                  <a:close/>
                  <a:moveTo>
                    <a:pt x="139415" y="219269"/>
                  </a:moveTo>
                  <a:lnTo>
                    <a:pt x="138470" y="322177"/>
                  </a:lnTo>
                  <a:lnTo>
                    <a:pt x="102099" y="329494"/>
                  </a:lnTo>
                  <a:cubicBezTo>
                    <a:pt x="102336" y="299518"/>
                    <a:pt x="104697" y="292673"/>
                    <a:pt x="101391" y="262698"/>
                  </a:cubicBezTo>
                  <a:cubicBezTo>
                    <a:pt x="96431" y="217617"/>
                    <a:pt x="99974" y="219269"/>
                    <a:pt x="139415" y="219269"/>
                  </a:cubicBezTo>
                  <a:close/>
                  <a:moveTo>
                    <a:pt x="159962" y="333270"/>
                  </a:moveTo>
                  <a:cubicBezTo>
                    <a:pt x="236010" y="282760"/>
                    <a:pt x="257266" y="230598"/>
                    <a:pt x="160671" y="199443"/>
                  </a:cubicBezTo>
                  <a:lnTo>
                    <a:pt x="159254" y="73640"/>
                  </a:lnTo>
                  <a:cubicBezTo>
                    <a:pt x="163977" y="56174"/>
                    <a:pt x="157600" y="73640"/>
                    <a:pt x="167283" y="58535"/>
                  </a:cubicBezTo>
                  <a:cubicBezTo>
                    <a:pt x="176730" y="43665"/>
                    <a:pt x="169173" y="64907"/>
                    <a:pt x="175077" y="46261"/>
                  </a:cubicBezTo>
                  <a:cubicBezTo>
                    <a:pt x="168228" y="38708"/>
                    <a:pt x="164686" y="43901"/>
                    <a:pt x="157128" y="28323"/>
                  </a:cubicBezTo>
                  <a:cubicBezTo>
                    <a:pt x="148153" y="9913"/>
                    <a:pt x="161379" y="18646"/>
                    <a:pt x="148390" y="0"/>
                  </a:cubicBezTo>
                  <a:cubicBezTo>
                    <a:pt x="125244" y="2360"/>
                    <a:pt x="138943" y="6137"/>
                    <a:pt x="129259" y="24547"/>
                  </a:cubicBezTo>
                  <a:cubicBezTo>
                    <a:pt x="120757" y="40833"/>
                    <a:pt x="141777" y="24311"/>
                    <a:pt x="121229" y="34224"/>
                  </a:cubicBezTo>
                  <a:cubicBezTo>
                    <a:pt x="97848" y="45553"/>
                    <a:pt x="102099" y="24311"/>
                    <a:pt x="102099" y="24311"/>
                  </a:cubicBezTo>
                  <a:cubicBezTo>
                    <a:pt x="93125" y="8261"/>
                    <a:pt x="115561" y="17466"/>
                    <a:pt x="90291" y="3068"/>
                  </a:cubicBezTo>
                  <a:cubicBezTo>
                    <a:pt x="67382" y="24311"/>
                    <a:pt x="95250" y="32572"/>
                    <a:pt x="65965" y="49330"/>
                  </a:cubicBezTo>
                  <a:cubicBezTo>
                    <a:pt x="54156" y="56174"/>
                    <a:pt x="19202" y="65852"/>
                    <a:pt x="3615" y="116125"/>
                  </a:cubicBezTo>
                  <a:cubicBezTo>
                    <a:pt x="-4415" y="141616"/>
                    <a:pt x="1725" y="173244"/>
                    <a:pt x="14243" y="193306"/>
                  </a:cubicBezTo>
                  <a:cubicBezTo>
                    <a:pt x="31011" y="220213"/>
                    <a:pt x="47307" y="223046"/>
                    <a:pt x="85331" y="224462"/>
                  </a:cubicBezTo>
                  <a:lnTo>
                    <a:pt x="84859" y="333506"/>
                  </a:lnTo>
                  <a:cubicBezTo>
                    <a:pt x="49196" y="335630"/>
                    <a:pt x="48015" y="337519"/>
                    <a:pt x="27232" y="320525"/>
                  </a:cubicBezTo>
                  <a:lnTo>
                    <a:pt x="21564" y="342239"/>
                  </a:lnTo>
                  <a:cubicBezTo>
                    <a:pt x="38332" y="352152"/>
                    <a:pt x="57462" y="354749"/>
                    <a:pt x="82025" y="353804"/>
                  </a:cubicBezTo>
                  <a:lnTo>
                    <a:pt x="90763" y="393929"/>
                  </a:lnTo>
                  <a:cubicBezTo>
                    <a:pt x="95723" y="406911"/>
                    <a:pt x="92416" y="399594"/>
                    <a:pt x="95723" y="404550"/>
                  </a:cubicBezTo>
                  <a:cubicBezTo>
                    <a:pt x="124536" y="387792"/>
                    <a:pt x="103044" y="383308"/>
                    <a:pt x="102336" y="351680"/>
                  </a:cubicBezTo>
                  <a:cubicBezTo>
                    <a:pt x="167283" y="333270"/>
                    <a:pt x="124772" y="368910"/>
                    <a:pt x="144138" y="404078"/>
                  </a:cubicBezTo>
                  <a:cubicBezTo>
                    <a:pt x="165158" y="390389"/>
                    <a:pt x="157128" y="367022"/>
                    <a:pt x="159962" y="33327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8" name="Forma libre 37">
              <a:extLst>
                <a:ext uri="{FF2B5EF4-FFF2-40B4-BE49-F238E27FC236}">
                  <a16:creationId xmlns:a16="http://schemas.microsoft.com/office/drawing/2014/main" id="{51CC8943-A2BC-644C-99EF-286C434FD71E}"/>
                </a:ext>
              </a:extLst>
            </p:cNvPr>
            <p:cNvSpPr/>
            <p:nvPr/>
          </p:nvSpPr>
          <p:spPr>
            <a:xfrm>
              <a:off x="9423503" y="2385288"/>
              <a:ext cx="149361" cy="139491"/>
            </a:xfrm>
            <a:custGeom>
              <a:avLst/>
              <a:gdLst>
                <a:gd name="connsiteX0" fmla="*/ 100566 w 149361"/>
                <a:gd name="connsiteY0" fmla="*/ 136424 h 139491"/>
                <a:gd name="connsiteX1" fmla="*/ 130087 w 149361"/>
                <a:gd name="connsiteY1" fmla="*/ 90870 h 139491"/>
                <a:gd name="connsiteX2" fmla="*/ 146383 w 149361"/>
                <a:gd name="connsiteY2" fmla="*/ 37528 h 139491"/>
                <a:gd name="connsiteX3" fmla="*/ 91119 w 149361"/>
                <a:gd name="connsiteY3" fmla="*/ 79069 h 139491"/>
                <a:gd name="connsiteX4" fmla="*/ 111430 w 149361"/>
                <a:gd name="connsiteY4" fmla="*/ 0 h 139491"/>
                <a:gd name="connsiteX5" fmla="*/ 63250 w 149361"/>
                <a:gd name="connsiteY5" fmla="*/ 7081 h 139491"/>
                <a:gd name="connsiteX6" fmla="*/ 29005 w 149361"/>
                <a:gd name="connsiteY6" fmla="*/ 54522 h 139491"/>
                <a:gd name="connsiteX7" fmla="*/ 2789 w 149361"/>
                <a:gd name="connsiteY7" fmla="*/ 102908 h 139491"/>
                <a:gd name="connsiteX8" fmla="*/ 23809 w 149361"/>
                <a:gd name="connsiteY8" fmla="*/ 87566 h 139491"/>
                <a:gd name="connsiteX9" fmla="*/ 89938 w 149361"/>
                <a:gd name="connsiteY9" fmla="*/ 33044 h 139491"/>
                <a:gd name="connsiteX10" fmla="*/ 44120 w 149361"/>
                <a:gd name="connsiteY10" fmla="*/ 139492 h 139491"/>
                <a:gd name="connsiteX11" fmla="*/ 122766 w 149361"/>
                <a:gd name="connsiteY11" fmla="*/ 78125 h 139491"/>
                <a:gd name="connsiteX12" fmla="*/ 100566 w 149361"/>
                <a:gd name="connsiteY12" fmla="*/ 136424 h 139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9361" h="139491">
                  <a:moveTo>
                    <a:pt x="100566" y="136424"/>
                  </a:moveTo>
                  <a:cubicBezTo>
                    <a:pt x="126309" y="137132"/>
                    <a:pt x="114972" y="119194"/>
                    <a:pt x="130087" y="90870"/>
                  </a:cubicBezTo>
                  <a:cubicBezTo>
                    <a:pt x="140715" y="71280"/>
                    <a:pt x="155830" y="59479"/>
                    <a:pt x="146383" y="37528"/>
                  </a:cubicBezTo>
                  <a:cubicBezTo>
                    <a:pt x="121113" y="41777"/>
                    <a:pt x="117334" y="64671"/>
                    <a:pt x="91119" y="79069"/>
                  </a:cubicBezTo>
                  <a:cubicBezTo>
                    <a:pt x="95370" y="40597"/>
                    <a:pt x="124892" y="30211"/>
                    <a:pt x="111430" y="0"/>
                  </a:cubicBezTo>
                  <a:cubicBezTo>
                    <a:pt x="79782" y="2832"/>
                    <a:pt x="101746" y="20298"/>
                    <a:pt x="63250" y="7081"/>
                  </a:cubicBezTo>
                  <a:cubicBezTo>
                    <a:pt x="50733" y="20534"/>
                    <a:pt x="41522" y="39180"/>
                    <a:pt x="29005" y="54522"/>
                  </a:cubicBezTo>
                  <a:cubicBezTo>
                    <a:pt x="-3587" y="94647"/>
                    <a:pt x="-2406" y="79305"/>
                    <a:pt x="2789" y="102908"/>
                  </a:cubicBezTo>
                  <a:cubicBezTo>
                    <a:pt x="14362" y="93703"/>
                    <a:pt x="7513" y="105032"/>
                    <a:pt x="23809" y="87566"/>
                  </a:cubicBezTo>
                  <a:cubicBezTo>
                    <a:pt x="45065" y="64907"/>
                    <a:pt x="56873" y="42485"/>
                    <a:pt x="89938" y="33044"/>
                  </a:cubicBezTo>
                  <a:cubicBezTo>
                    <a:pt x="83325" y="76709"/>
                    <a:pt x="51914" y="103380"/>
                    <a:pt x="44120" y="139492"/>
                  </a:cubicBezTo>
                  <a:cubicBezTo>
                    <a:pt x="81435" y="138076"/>
                    <a:pt x="69391" y="98423"/>
                    <a:pt x="122766" y="78125"/>
                  </a:cubicBezTo>
                  <a:lnTo>
                    <a:pt x="100566" y="136424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9" name="Forma libre 38">
              <a:extLst>
                <a:ext uri="{FF2B5EF4-FFF2-40B4-BE49-F238E27FC236}">
                  <a16:creationId xmlns:a16="http://schemas.microsoft.com/office/drawing/2014/main" id="{16CC2B77-D1A3-264B-8898-97AA00F93407}"/>
                </a:ext>
              </a:extLst>
            </p:cNvPr>
            <p:cNvSpPr/>
            <p:nvPr/>
          </p:nvSpPr>
          <p:spPr>
            <a:xfrm>
              <a:off x="9338846" y="3232389"/>
              <a:ext cx="79419" cy="136423"/>
            </a:xfrm>
            <a:custGeom>
              <a:avLst/>
              <a:gdLst>
                <a:gd name="connsiteX0" fmla="*/ 18956 w 79419"/>
                <a:gd name="connsiteY0" fmla="*/ 118486 h 136423"/>
                <a:gd name="connsiteX1" fmla="*/ 58161 w 79419"/>
                <a:gd name="connsiteY1" fmla="*/ 112113 h 136423"/>
                <a:gd name="connsiteX2" fmla="*/ 75402 w 79419"/>
                <a:gd name="connsiteY2" fmla="*/ 136424 h 136423"/>
                <a:gd name="connsiteX3" fmla="*/ 62176 w 79419"/>
                <a:gd name="connsiteY3" fmla="*/ 81901 h 136423"/>
                <a:gd name="connsiteX4" fmla="*/ 40684 w 79419"/>
                <a:gd name="connsiteY4" fmla="*/ 102908 h 136423"/>
                <a:gd name="connsiteX5" fmla="*/ 41393 w 79419"/>
                <a:gd name="connsiteY5" fmla="*/ 20534 h 136423"/>
                <a:gd name="connsiteX6" fmla="*/ 13760 w 79419"/>
                <a:gd name="connsiteY6" fmla="*/ 0 h 136423"/>
                <a:gd name="connsiteX7" fmla="*/ 2660 w 79419"/>
                <a:gd name="connsiteY7" fmla="*/ 96535 h 136423"/>
                <a:gd name="connsiteX8" fmla="*/ 18956 w 79419"/>
                <a:gd name="connsiteY8" fmla="*/ 53578 h 136423"/>
                <a:gd name="connsiteX9" fmla="*/ 18956 w 79419"/>
                <a:gd name="connsiteY9" fmla="*/ 118486 h 136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419" h="136423">
                  <a:moveTo>
                    <a:pt x="18956" y="118486"/>
                  </a:moveTo>
                  <a:cubicBezTo>
                    <a:pt x="24388" y="149169"/>
                    <a:pt x="41865" y="121318"/>
                    <a:pt x="58161" y="112113"/>
                  </a:cubicBezTo>
                  <a:cubicBezTo>
                    <a:pt x="65955" y="130051"/>
                    <a:pt x="71151" y="128871"/>
                    <a:pt x="75402" y="136424"/>
                  </a:cubicBezTo>
                  <a:cubicBezTo>
                    <a:pt x="86266" y="120138"/>
                    <a:pt x="72804" y="94647"/>
                    <a:pt x="62176" y="81901"/>
                  </a:cubicBezTo>
                  <a:lnTo>
                    <a:pt x="40684" y="102908"/>
                  </a:lnTo>
                  <a:lnTo>
                    <a:pt x="41393" y="20534"/>
                  </a:lnTo>
                  <a:cubicBezTo>
                    <a:pt x="19665" y="-944"/>
                    <a:pt x="33363" y="3304"/>
                    <a:pt x="13760" y="0"/>
                  </a:cubicBezTo>
                  <a:cubicBezTo>
                    <a:pt x="6675" y="16286"/>
                    <a:pt x="-5370" y="80721"/>
                    <a:pt x="2660" y="96535"/>
                  </a:cubicBezTo>
                  <a:cubicBezTo>
                    <a:pt x="14233" y="80249"/>
                    <a:pt x="6675" y="70808"/>
                    <a:pt x="18956" y="53578"/>
                  </a:cubicBezTo>
                  <a:cubicBezTo>
                    <a:pt x="35725" y="78125"/>
                    <a:pt x="13524" y="87330"/>
                    <a:pt x="18956" y="11848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0" name="Forma libre 39">
              <a:extLst>
                <a:ext uri="{FF2B5EF4-FFF2-40B4-BE49-F238E27FC236}">
                  <a16:creationId xmlns:a16="http://schemas.microsoft.com/office/drawing/2014/main" id="{A2177AFD-2603-F44C-89EB-115CD27D36A2}"/>
                </a:ext>
              </a:extLst>
            </p:cNvPr>
            <p:cNvSpPr/>
            <p:nvPr/>
          </p:nvSpPr>
          <p:spPr>
            <a:xfrm>
              <a:off x="9289337" y="3001319"/>
              <a:ext cx="30670" cy="108100"/>
            </a:xfrm>
            <a:custGeom>
              <a:avLst/>
              <a:gdLst>
                <a:gd name="connsiteX0" fmla="*/ 19577 w 30670"/>
                <a:gd name="connsiteY0" fmla="*/ 0 h 108100"/>
                <a:gd name="connsiteX1" fmla="*/ 3990 w 30670"/>
                <a:gd name="connsiteY1" fmla="*/ 55938 h 108100"/>
                <a:gd name="connsiteX2" fmla="*/ 7769 w 30670"/>
                <a:gd name="connsiteY2" fmla="*/ 108100 h 108100"/>
                <a:gd name="connsiteX3" fmla="*/ 20522 w 30670"/>
                <a:gd name="connsiteY3" fmla="*/ 52870 h 108100"/>
                <a:gd name="connsiteX4" fmla="*/ 19577 w 30670"/>
                <a:gd name="connsiteY4" fmla="*/ 0 h 10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670" h="108100">
                  <a:moveTo>
                    <a:pt x="19577" y="0"/>
                  </a:moveTo>
                  <a:cubicBezTo>
                    <a:pt x="-1914" y="12273"/>
                    <a:pt x="17216" y="-9677"/>
                    <a:pt x="3990" y="55938"/>
                  </a:cubicBezTo>
                  <a:cubicBezTo>
                    <a:pt x="-1206" y="80249"/>
                    <a:pt x="-2623" y="88038"/>
                    <a:pt x="7769" y="108100"/>
                  </a:cubicBezTo>
                  <a:cubicBezTo>
                    <a:pt x="13909" y="95119"/>
                    <a:pt x="16035" y="70100"/>
                    <a:pt x="20522" y="52870"/>
                  </a:cubicBezTo>
                  <a:cubicBezTo>
                    <a:pt x="36110" y="-8025"/>
                    <a:pt x="32095" y="6845"/>
                    <a:pt x="19577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1" name="Forma libre 40">
              <a:extLst>
                <a:ext uri="{FF2B5EF4-FFF2-40B4-BE49-F238E27FC236}">
                  <a16:creationId xmlns:a16="http://schemas.microsoft.com/office/drawing/2014/main" id="{D48DE9D2-1877-3F4A-AD25-82098522E8D3}"/>
                </a:ext>
              </a:extLst>
            </p:cNvPr>
            <p:cNvSpPr/>
            <p:nvPr/>
          </p:nvSpPr>
          <p:spPr>
            <a:xfrm>
              <a:off x="9315464" y="2760335"/>
              <a:ext cx="24668" cy="105740"/>
            </a:xfrm>
            <a:custGeom>
              <a:avLst/>
              <a:gdLst>
                <a:gd name="connsiteX0" fmla="*/ 24153 w 24668"/>
                <a:gd name="connsiteY0" fmla="*/ 0 h 105740"/>
                <a:gd name="connsiteX1" fmla="*/ 5022 w 24668"/>
                <a:gd name="connsiteY1" fmla="*/ 52398 h 105740"/>
                <a:gd name="connsiteX2" fmla="*/ 9746 w 24668"/>
                <a:gd name="connsiteY2" fmla="*/ 105740 h 105740"/>
                <a:gd name="connsiteX3" fmla="*/ 24153 w 24668"/>
                <a:gd name="connsiteY3" fmla="*/ 0 h 105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68" h="105740">
                  <a:moveTo>
                    <a:pt x="24153" y="0"/>
                  </a:moveTo>
                  <a:cubicBezTo>
                    <a:pt x="3369" y="7553"/>
                    <a:pt x="7384" y="24547"/>
                    <a:pt x="5022" y="52398"/>
                  </a:cubicBezTo>
                  <a:cubicBezTo>
                    <a:pt x="2661" y="79305"/>
                    <a:pt x="-7259" y="92759"/>
                    <a:pt x="9746" y="105740"/>
                  </a:cubicBezTo>
                  <a:cubicBezTo>
                    <a:pt x="20610" y="87094"/>
                    <a:pt x="26514" y="28559"/>
                    <a:pt x="2415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2" name="Forma libre 41">
              <a:extLst>
                <a:ext uri="{FF2B5EF4-FFF2-40B4-BE49-F238E27FC236}">
                  <a16:creationId xmlns:a16="http://schemas.microsoft.com/office/drawing/2014/main" id="{1E1775D1-C60F-C84D-8F20-7511CF8DB97D}"/>
                </a:ext>
              </a:extLst>
            </p:cNvPr>
            <p:cNvSpPr/>
            <p:nvPr/>
          </p:nvSpPr>
          <p:spPr>
            <a:xfrm>
              <a:off x="9474000" y="3356398"/>
              <a:ext cx="93052" cy="25166"/>
            </a:xfrm>
            <a:custGeom>
              <a:avLst/>
              <a:gdLst>
                <a:gd name="connsiteX0" fmla="*/ 93053 w 93052"/>
                <a:gd name="connsiteY0" fmla="*/ 10527 h 25166"/>
                <a:gd name="connsiteX1" fmla="*/ 47471 w 93052"/>
                <a:gd name="connsiteY1" fmla="*/ 1557 h 25166"/>
                <a:gd name="connsiteX2" fmla="*/ 0 w 93052"/>
                <a:gd name="connsiteY2" fmla="*/ 11471 h 25166"/>
                <a:gd name="connsiteX3" fmla="*/ 48180 w 93052"/>
                <a:gd name="connsiteY3" fmla="*/ 21148 h 25166"/>
                <a:gd name="connsiteX4" fmla="*/ 93053 w 93052"/>
                <a:gd name="connsiteY4" fmla="*/ 10527 h 2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052" h="25166">
                  <a:moveTo>
                    <a:pt x="93053" y="10527"/>
                  </a:moveTo>
                  <a:cubicBezTo>
                    <a:pt x="80299" y="-1747"/>
                    <a:pt x="71325" y="-1039"/>
                    <a:pt x="47471" y="1557"/>
                  </a:cubicBezTo>
                  <a:cubicBezTo>
                    <a:pt x="32828" y="2974"/>
                    <a:pt x="10155" y="6278"/>
                    <a:pt x="0" y="11471"/>
                  </a:cubicBezTo>
                  <a:cubicBezTo>
                    <a:pt x="4251" y="26104"/>
                    <a:pt x="5668" y="28465"/>
                    <a:pt x="48180" y="21148"/>
                  </a:cubicBezTo>
                  <a:cubicBezTo>
                    <a:pt x="72033" y="17135"/>
                    <a:pt x="81008" y="24452"/>
                    <a:pt x="93053" y="1052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3" name="Forma libre 42">
              <a:extLst>
                <a:ext uri="{FF2B5EF4-FFF2-40B4-BE49-F238E27FC236}">
                  <a16:creationId xmlns:a16="http://schemas.microsoft.com/office/drawing/2014/main" id="{0F536F3E-0B26-0545-81B5-7B82F67BDCA5}"/>
                </a:ext>
              </a:extLst>
            </p:cNvPr>
            <p:cNvSpPr/>
            <p:nvPr/>
          </p:nvSpPr>
          <p:spPr>
            <a:xfrm>
              <a:off x="9369139" y="2874727"/>
              <a:ext cx="90218" cy="32225"/>
            </a:xfrm>
            <a:custGeom>
              <a:avLst/>
              <a:gdLst>
                <a:gd name="connsiteX0" fmla="*/ 90219 w 90218"/>
                <a:gd name="connsiteY0" fmla="*/ 19435 h 32225"/>
                <a:gd name="connsiteX1" fmla="*/ 42039 w 90218"/>
                <a:gd name="connsiteY1" fmla="*/ 9758 h 32225"/>
                <a:gd name="connsiteX2" fmla="*/ 0 w 90218"/>
                <a:gd name="connsiteY2" fmla="*/ 3150 h 32225"/>
                <a:gd name="connsiteX3" fmla="*/ 39913 w 90218"/>
                <a:gd name="connsiteY3" fmla="*/ 27224 h 32225"/>
                <a:gd name="connsiteX4" fmla="*/ 90219 w 90218"/>
                <a:gd name="connsiteY4" fmla="*/ 19435 h 32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8" h="32225">
                  <a:moveTo>
                    <a:pt x="90219" y="19435"/>
                  </a:moveTo>
                  <a:cubicBezTo>
                    <a:pt x="80535" y="14715"/>
                    <a:pt x="57154" y="14951"/>
                    <a:pt x="42039" y="9758"/>
                  </a:cubicBezTo>
                  <a:cubicBezTo>
                    <a:pt x="25743" y="4330"/>
                    <a:pt x="15351" y="-4875"/>
                    <a:pt x="0" y="3150"/>
                  </a:cubicBezTo>
                  <a:cubicBezTo>
                    <a:pt x="3306" y="13299"/>
                    <a:pt x="-9447" y="12119"/>
                    <a:pt x="39913" y="27224"/>
                  </a:cubicBezTo>
                  <a:cubicBezTo>
                    <a:pt x="58807" y="32889"/>
                    <a:pt x="86204" y="37374"/>
                    <a:pt x="90219" y="1943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4" name="Forma libre 43">
              <a:extLst>
                <a:ext uri="{FF2B5EF4-FFF2-40B4-BE49-F238E27FC236}">
                  <a16:creationId xmlns:a16="http://schemas.microsoft.com/office/drawing/2014/main" id="{D74660D4-F81F-A342-87EC-4B2EE5EC0469}"/>
                </a:ext>
              </a:extLst>
            </p:cNvPr>
            <p:cNvSpPr/>
            <p:nvPr/>
          </p:nvSpPr>
          <p:spPr>
            <a:xfrm>
              <a:off x="9278157" y="2757739"/>
              <a:ext cx="19149" cy="111876"/>
            </a:xfrm>
            <a:custGeom>
              <a:avLst/>
              <a:gdLst>
                <a:gd name="connsiteX0" fmla="*/ 14461 w 19149"/>
                <a:gd name="connsiteY0" fmla="*/ 0 h 111876"/>
                <a:gd name="connsiteX1" fmla="*/ 4069 w 19149"/>
                <a:gd name="connsiteY1" fmla="*/ 54994 h 111876"/>
                <a:gd name="connsiteX2" fmla="*/ 3597 w 19149"/>
                <a:gd name="connsiteY2" fmla="*/ 111877 h 111876"/>
                <a:gd name="connsiteX3" fmla="*/ 14461 w 19149"/>
                <a:gd name="connsiteY3" fmla="*/ 0 h 111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149" h="111876">
                  <a:moveTo>
                    <a:pt x="14461" y="0"/>
                  </a:moveTo>
                  <a:cubicBezTo>
                    <a:pt x="-11282" y="5665"/>
                    <a:pt x="5486" y="19590"/>
                    <a:pt x="4069" y="54994"/>
                  </a:cubicBezTo>
                  <a:cubicBezTo>
                    <a:pt x="3361" y="73876"/>
                    <a:pt x="-3961" y="97243"/>
                    <a:pt x="3597" y="111877"/>
                  </a:cubicBezTo>
                  <a:cubicBezTo>
                    <a:pt x="6431" y="106684"/>
                    <a:pt x="28631" y="22187"/>
                    <a:pt x="1446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5" name="Forma libre 44">
              <a:extLst>
                <a:ext uri="{FF2B5EF4-FFF2-40B4-BE49-F238E27FC236}">
                  <a16:creationId xmlns:a16="http://schemas.microsoft.com/office/drawing/2014/main" id="{6E9D70F7-96C5-134D-9E4D-8AB0447D2E8A}"/>
                </a:ext>
              </a:extLst>
            </p:cNvPr>
            <p:cNvSpPr/>
            <p:nvPr/>
          </p:nvSpPr>
          <p:spPr>
            <a:xfrm>
              <a:off x="9331302" y="3004859"/>
              <a:ext cx="27738" cy="91106"/>
            </a:xfrm>
            <a:custGeom>
              <a:avLst/>
              <a:gdLst>
                <a:gd name="connsiteX0" fmla="*/ 21068 w 27738"/>
                <a:gd name="connsiteY0" fmla="*/ 0 h 91106"/>
                <a:gd name="connsiteX1" fmla="*/ 5244 w 27738"/>
                <a:gd name="connsiteY1" fmla="*/ 40833 h 91106"/>
                <a:gd name="connsiteX2" fmla="*/ 48 w 27738"/>
                <a:gd name="connsiteY2" fmla="*/ 68920 h 91106"/>
                <a:gd name="connsiteX3" fmla="*/ 10204 w 27738"/>
                <a:gd name="connsiteY3" fmla="*/ 91106 h 91106"/>
                <a:gd name="connsiteX4" fmla="*/ 12329 w 27738"/>
                <a:gd name="connsiteY4" fmla="*/ 87566 h 91106"/>
                <a:gd name="connsiteX5" fmla="*/ 16108 w 27738"/>
                <a:gd name="connsiteY5" fmla="*/ 68684 h 91106"/>
                <a:gd name="connsiteX6" fmla="*/ 21068 w 27738"/>
                <a:gd name="connsiteY6" fmla="*/ 0 h 91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738" h="91106">
                  <a:moveTo>
                    <a:pt x="21068" y="0"/>
                  </a:moveTo>
                  <a:cubicBezTo>
                    <a:pt x="5953" y="10149"/>
                    <a:pt x="9732" y="18174"/>
                    <a:pt x="5244" y="40833"/>
                  </a:cubicBezTo>
                  <a:cubicBezTo>
                    <a:pt x="3827" y="49330"/>
                    <a:pt x="285" y="57355"/>
                    <a:pt x="48" y="68920"/>
                  </a:cubicBezTo>
                  <a:cubicBezTo>
                    <a:pt x="-188" y="94175"/>
                    <a:pt x="48" y="84498"/>
                    <a:pt x="10204" y="91106"/>
                  </a:cubicBezTo>
                  <a:cubicBezTo>
                    <a:pt x="10912" y="89926"/>
                    <a:pt x="12093" y="89690"/>
                    <a:pt x="12329" y="87566"/>
                  </a:cubicBezTo>
                  <a:lnTo>
                    <a:pt x="16108" y="68684"/>
                  </a:lnTo>
                  <a:cubicBezTo>
                    <a:pt x="20123" y="13218"/>
                    <a:pt x="36892" y="19590"/>
                    <a:pt x="2106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6" name="Forma libre 45">
              <a:extLst>
                <a:ext uri="{FF2B5EF4-FFF2-40B4-BE49-F238E27FC236}">
                  <a16:creationId xmlns:a16="http://schemas.microsoft.com/office/drawing/2014/main" id="{AE2D1800-8384-A646-AE9A-6D07436A70BB}"/>
                </a:ext>
              </a:extLst>
            </p:cNvPr>
            <p:cNvSpPr/>
            <p:nvPr/>
          </p:nvSpPr>
          <p:spPr>
            <a:xfrm>
              <a:off x="9380938" y="2407239"/>
              <a:ext cx="53647" cy="93466"/>
            </a:xfrm>
            <a:custGeom>
              <a:avLst/>
              <a:gdLst>
                <a:gd name="connsiteX0" fmla="*/ 47481 w 53647"/>
                <a:gd name="connsiteY0" fmla="*/ 0 h 93466"/>
                <a:gd name="connsiteX1" fmla="*/ 10 w 53647"/>
                <a:gd name="connsiteY1" fmla="*/ 93467 h 93466"/>
                <a:gd name="connsiteX2" fmla="*/ 16069 w 53647"/>
                <a:gd name="connsiteY2" fmla="*/ 70100 h 93466"/>
                <a:gd name="connsiteX3" fmla="*/ 47481 w 53647"/>
                <a:gd name="connsiteY3" fmla="*/ 0 h 93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647" h="93466">
                  <a:moveTo>
                    <a:pt x="47481" y="0"/>
                  </a:moveTo>
                  <a:cubicBezTo>
                    <a:pt x="38270" y="6609"/>
                    <a:pt x="-699" y="71988"/>
                    <a:pt x="10" y="93467"/>
                  </a:cubicBezTo>
                  <a:cubicBezTo>
                    <a:pt x="15361" y="86622"/>
                    <a:pt x="8748" y="84970"/>
                    <a:pt x="16069" y="70100"/>
                  </a:cubicBezTo>
                  <a:cubicBezTo>
                    <a:pt x="32838" y="37292"/>
                    <a:pt x="67792" y="19118"/>
                    <a:pt x="4748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7" name="Forma libre 46">
              <a:extLst>
                <a:ext uri="{FF2B5EF4-FFF2-40B4-BE49-F238E27FC236}">
                  <a16:creationId xmlns:a16="http://schemas.microsoft.com/office/drawing/2014/main" id="{5DA72CCC-80F0-414F-BEE0-4C16AAAE1A8F}"/>
                </a:ext>
              </a:extLst>
            </p:cNvPr>
            <p:cNvSpPr/>
            <p:nvPr/>
          </p:nvSpPr>
          <p:spPr>
            <a:xfrm>
              <a:off x="9475181" y="3096145"/>
              <a:ext cx="75811" cy="21836"/>
            </a:xfrm>
            <a:custGeom>
              <a:avLst/>
              <a:gdLst>
                <a:gd name="connsiteX0" fmla="*/ 75812 w 75811"/>
                <a:gd name="connsiteY0" fmla="*/ 13510 h 21836"/>
                <a:gd name="connsiteX1" fmla="*/ 0 w 75811"/>
                <a:gd name="connsiteY1" fmla="*/ 12802 h 21836"/>
                <a:gd name="connsiteX2" fmla="*/ 40622 w 75811"/>
                <a:gd name="connsiteY2" fmla="*/ 19647 h 21836"/>
                <a:gd name="connsiteX3" fmla="*/ 75812 w 75811"/>
                <a:gd name="connsiteY3" fmla="*/ 13510 h 21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811" h="21836">
                  <a:moveTo>
                    <a:pt x="75812" y="13510"/>
                  </a:moveTo>
                  <a:cubicBezTo>
                    <a:pt x="56682" y="3597"/>
                    <a:pt x="12045" y="-10801"/>
                    <a:pt x="0" y="12802"/>
                  </a:cubicBezTo>
                  <a:cubicBezTo>
                    <a:pt x="14407" y="22479"/>
                    <a:pt x="18422" y="17287"/>
                    <a:pt x="40622" y="19647"/>
                  </a:cubicBezTo>
                  <a:cubicBezTo>
                    <a:pt x="91636" y="25076"/>
                    <a:pt x="57154" y="19411"/>
                    <a:pt x="75812" y="1351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49D0ED1C-BF84-6B46-85B1-6B47E9505949}"/>
                </a:ext>
              </a:extLst>
            </p:cNvPr>
            <p:cNvSpPr/>
            <p:nvPr/>
          </p:nvSpPr>
          <p:spPr>
            <a:xfrm>
              <a:off x="9602462" y="2450196"/>
              <a:ext cx="30587" cy="68175"/>
            </a:xfrm>
            <a:custGeom>
              <a:avLst/>
              <a:gdLst>
                <a:gd name="connsiteX0" fmla="*/ 25288 w 30587"/>
                <a:gd name="connsiteY0" fmla="*/ 0 h 68175"/>
                <a:gd name="connsiteX1" fmla="*/ 10409 w 30587"/>
                <a:gd name="connsiteY1" fmla="*/ 29267 h 68175"/>
                <a:gd name="connsiteX2" fmla="*/ 2851 w 30587"/>
                <a:gd name="connsiteY2" fmla="*/ 50038 h 68175"/>
                <a:gd name="connsiteX3" fmla="*/ 5449 w 30587"/>
                <a:gd name="connsiteY3" fmla="*/ 67976 h 68175"/>
                <a:gd name="connsiteX4" fmla="*/ 23634 w 30587"/>
                <a:gd name="connsiteY4" fmla="*/ 38236 h 68175"/>
                <a:gd name="connsiteX5" fmla="*/ 25288 w 30587"/>
                <a:gd name="connsiteY5" fmla="*/ 0 h 6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587" h="68175">
                  <a:moveTo>
                    <a:pt x="25288" y="0"/>
                  </a:moveTo>
                  <a:cubicBezTo>
                    <a:pt x="9228" y="14162"/>
                    <a:pt x="17022" y="6373"/>
                    <a:pt x="10409" y="29267"/>
                  </a:cubicBezTo>
                  <a:cubicBezTo>
                    <a:pt x="9228" y="33044"/>
                    <a:pt x="2851" y="49802"/>
                    <a:pt x="2851" y="50038"/>
                  </a:cubicBezTo>
                  <a:cubicBezTo>
                    <a:pt x="-3762" y="78361"/>
                    <a:pt x="2851" y="63963"/>
                    <a:pt x="5449" y="67976"/>
                  </a:cubicBezTo>
                  <a:cubicBezTo>
                    <a:pt x="13007" y="59951"/>
                    <a:pt x="17966" y="50038"/>
                    <a:pt x="23634" y="38236"/>
                  </a:cubicBezTo>
                  <a:cubicBezTo>
                    <a:pt x="32609" y="19354"/>
                    <a:pt x="32609" y="18174"/>
                    <a:pt x="2528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9" name="Forma libre 48">
              <a:extLst>
                <a:ext uri="{FF2B5EF4-FFF2-40B4-BE49-F238E27FC236}">
                  <a16:creationId xmlns:a16="http://schemas.microsoft.com/office/drawing/2014/main" id="{AD14AC88-0984-2543-B4E3-31908B554738}"/>
                </a:ext>
              </a:extLst>
            </p:cNvPr>
            <p:cNvSpPr/>
            <p:nvPr/>
          </p:nvSpPr>
          <p:spPr>
            <a:xfrm>
              <a:off x="9645699" y="3332328"/>
              <a:ext cx="52430" cy="19296"/>
            </a:xfrm>
            <a:custGeom>
              <a:avLst/>
              <a:gdLst>
                <a:gd name="connsiteX0" fmla="*/ 52431 w 52430"/>
                <a:gd name="connsiteY0" fmla="*/ 2025 h 19296"/>
                <a:gd name="connsiteX1" fmla="*/ 0 w 52430"/>
                <a:gd name="connsiteY1" fmla="*/ 12882 h 19296"/>
                <a:gd name="connsiteX2" fmla="*/ 11809 w 52430"/>
                <a:gd name="connsiteY2" fmla="*/ 18783 h 19296"/>
                <a:gd name="connsiteX3" fmla="*/ 52431 w 52430"/>
                <a:gd name="connsiteY3" fmla="*/ 2025 h 19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430" h="19296">
                  <a:moveTo>
                    <a:pt x="52431" y="2025"/>
                  </a:moveTo>
                  <a:cubicBezTo>
                    <a:pt x="34954" y="-3876"/>
                    <a:pt x="12517" y="4149"/>
                    <a:pt x="0" y="12882"/>
                  </a:cubicBezTo>
                  <a:cubicBezTo>
                    <a:pt x="6613" y="17839"/>
                    <a:pt x="-2362" y="17131"/>
                    <a:pt x="11809" y="18783"/>
                  </a:cubicBezTo>
                  <a:cubicBezTo>
                    <a:pt x="30466" y="20907"/>
                    <a:pt x="47943" y="16659"/>
                    <a:pt x="52431" y="202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09A8A5DF-2EDC-2E40-9AF5-31B7C505497D}"/>
                </a:ext>
              </a:extLst>
            </p:cNvPr>
            <p:cNvSpPr/>
            <p:nvPr/>
          </p:nvSpPr>
          <p:spPr>
            <a:xfrm>
              <a:off x="9356446" y="3074959"/>
              <a:ext cx="24001" cy="38472"/>
            </a:xfrm>
            <a:custGeom>
              <a:avLst/>
              <a:gdLst>
                <a:gd name="connsiteX0" fmla="*/ 6789 w 24001"/>
                <a:gd name="connsiteY0" fmla="*/ 0 h 38472"/>
                <a:gd name="connsiteX1" fmla="*/ 17653 w 24001"/>
                <a:gd name="connsiteY1" fmla="*/ 38472 h 38472"/>
                <a:gd name="connsiteX2" fmla="*/ 6789 w 24001"/>
                <a:gd name="connsiteY2" fmla="*/ 0 h 384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001" h="38472">
                  <a:moveTo>
                    <a:pt x="6789" y="0"/>
                  </a:moveTo>
                  <a:cubicBezTo>
                    <a:pt x="-7382" y="23839"/>
                    <a:pt x="2774" y="27143"/>
                    <a:pt x="17653" y="38472"/>
                  </a:cubicBezTo>
                  <a:cubicBezTo>
                    <a:pt x="29697" y="22659"/>
                    <a:pt x="23793" y="7789"/>
                    <a:pt x="678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83494CF7-B974-274A-9709-203C0579E3FF}"/>
                </a:ext>
              </a:extLst>
            </p:cNvPr>
            <p:cNvSpPr/>
            <p:nvPr/>
          </p:nvSpPr>
          <p:spPr>
            <a:xfrm>
              <a:off x="9345544" y="2815565"/>
              <a:ext cx="14856" cy="58062"/>
            </a:xfrm>
            <a:custGeom>
              <a:avLst/>
              <a:gdLst>
                <a:gd name="connsiteX0" fmla="*/ 14856 w 14856"/>
                <a:gd name="connsiteY0" fmla="*/ 0 h 58062"/>
                <a:gd name="connsiteX1" fmla="*/ 1158 w 14856"/>
                <a:gd name="connsiteY1" fmla="*/ 24075 h 58062"/>
                <a:gd name="connsiteX2" fmla="*/ 9896 w 14856"/>
                <a:gd name="connsiteY2" fmla="*/ 58063 h 58062"/>
                <a:gd name="connsiteX3" fmla="*/ 14856 w 14856"/>
                <a:gd name="connsiteY3" fmla="*/ 0 h 58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56" h="58062">
                  <a:moveTo>
                    <a:pt x="14856" y="0"/>
                  </a:moveTo>
                  <a:cubicBezTo>
                    <a:pt x="5645" y="3304"/>
                    <a:pt x="2811" y="12981"/>
                    <a:pt x="1158" y="24075"/>
                  </a:cubicBezTo>
                  <a:cubicBezTo>
                    <a:pt x="-3566" y="55466"/>
                    <a:pt x="7535" y="55702"/>
                    <a:pt x="9896" y="58063"/>
                  </a:cubicBezTo>
                  <a:lnTo>
                    <a:pt x="14856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46E1EBEE-AA38-4F44-8786-7F59666928C5}"/>
                </a:ext>
              </a:extLst>
            </p:cNvPr>
            <p:cNvSpPr/>
            <p:nvPr/>
          </p:nvSpPr>
          <p:spPr>
            <a:xfrm>
              <a:off x="9515977" y="2822604"/>
              <a:ext cx="28883" cy="19951"/>
            </a:xfrm>
            <a:custGeom>
              <a:avLst/>
              <a:gdLst>
                <a:gd name="connsiteX0" fmla="*/ 28876 w 28883"/>
                <a:gd name="connsiteY0" fmla="*/ 9248 h 19951"/>
                <a:gd name="connsiteX1" fmla="*/ 15414 w 28883"/>
                <a:gd name="connsiteY1" fmla="*/ 515 h 19951"/>
                <a:gd name="connsiteX2" fmla="*/ 62 w 28883"/>
                <a:gd name="connsiteY2" fmla="*/ 6179 h 19951"/>
                <a:gd name="connsiteX3" fmla="*/ 28876 w 28883"/>
                <a:gd name="connsiteY3" fmla="*/ 9248 h 19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883" h="19951">
                  <a:moveTo>
                    <a:pt x="28876" y="9248"/>
                  </a:moveTo>
                  <a:cubicBezTo>
                    <a:pt x="18484" y="-1846"/>
                    <a:pt x="35016" y="2167"/>
                    <a:pt x="15414" y="515"/>
                  </a:cubicBezTo>
                  <a:cubicBezTo>
                    <a:pt x="-8912" y="-1610"/>
                    <a:pt x="3841" y="3347"/>
                    <a:pt x="62" y="6179"/>
                  </a:cubicBezTo>
                  <a:cubicBezTo>
                    <a:pt x="9509" y="24117"/>
                    <a:pt x="29348" y="23881"/>
                    <a:pt x="28876" y="924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89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3E67A6-192E-D443-A520-FD772ACE6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Three</a:t>
            </a:r>
            <a:r>
              <a:rPr lang="es-ES" dirty="0"/>
              <a:t> </a:t>
            </a:r>
            <a:r>
              <a:rPr lang="es-ES" dirty="0" err="1"/>
              <a:t>ways</a:t>
            </a:r>
            <a:r>
              <a:rPr lang="es-ES" dirty="0"/>
              <a:t> to use benchmarking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7851CF-055C-4442-AD54-9D9C3C73E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4906" y="2744985"/>
            <a:ext cx="6468894" cy="3174391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s-ES" sz="1600" dirty="0" err="1"/>
              <a:t>This</a:t>
            </a:r>
            <a:r>
              <a:rPr lang="es-ES" sz="1600" dirty="0"/>
              <a:t> </a:t>
            </a:r>
            <a:r>
              <a:rPr lang="es-ES" sz="1600" dirty="0" err="1"/>
              <a:t>is</a:t>
            </a:r>
            <a:r>
              <a:rPr lang="es-ES" sz="1600" dirty="0"/>
              <a:t> </a:t>
            </a:r>
            <a:r>
              <a:rPr lang="es-ES" sz="1600" dirty="0" err="1"/>
              <a:t>all</a:t>
            </a:r>
            <a:r>
              <a:rPr lang="es-ES" sz="1600" dirty="0"/>
              <a:t> </a:t>
            </a:r>
            <a:r>
              <a:rPr lang="es-ES" sz="1600" dirty="0" err="1"/>
              <a:t>about</a:t>
            </a:r>
            <a:r>
              <a:rPr lang="es-ES" sz="1600" dirty="0"/>
              <a:t> </a:t>
            </a:r>
            <a:r>
              <a:rPr lang="es-ES" sz="1600" dirty="0" err="1"/>
              <a:t>better</a:t>
            </a:r>
            <a:r>
              <a:rPr lang="es-ES" sz="1600" dirty="0"/>
              <a:t> </a:t>
            </a:r>
            <a:r>
              <a:rPr lang="es-ES" sz="1600" dirty="0" err="1"/>
              <a:t>understanding</a:t>
            </a:r>
            <a:r>
              <a:rPr lang="es-ES" sz="1600" dirty="0"/>
              <a:t> </a:t>
            </a:r>
            <a:r>
              <a:rPr lang="es-ES" sz="1600" dirty="0" err="1"/>
              <a:t>your</a:t>
            </a:r>
            <a:r>
              <a:rPr lang="es-ES" sz="1600" dirty="0"/>
              <a:t> </a:t>
            </a:r>
            <a:r>
              <a:rPr lang="es-ES" sz="1600" dirty="0" err="1"/>
              <a:t>processes</a:t>
            </a:r>
            <a:r>
              <a:rPr lang="es-ES" sz="1600" dirty="0"/>
              <a:t>, </a:t>
            </a:r>
            <a:r>
              <a:rPr lang="es-ES" sz="1600" dirty="0" err="1"/>
              <a:t>comparing</a:t>
            </a:r>
            <a:r>
              <a:rPr lang="es-ES" sz="1600" dirty="0"/>
              <a:t> performance </a:t>
            </a:r>
            <a:r>
              <a:rPr lang="es-ES" sz="1600" dirty="0" err="1"/>
              <a:t>against</a:t>
            </a:r>
            <a:r>
              <a:rPr lang="es-ES" sz="1600" dirty="0"/>
              <a:t> </a:t>
            </a:r>
            <a:r>
              <a:rPr lang="es-ES" sz="1600" b="1" dirty="0" err="1"/>
              <a:t>internal</a:t>
            </a:r>
            <a:r>
              <a:rPr lang="es-ES" sz="1600" dirty="0"/>
              <a:t> and </a:t>
            </a:r>
            <a:r>
              <a:rPr lang="es-ES" sz="1600" b="1" dirty="0" err="1"/>
              <a:t>external</a:t>
            </a:r>
            <a:r>
              <a:rPr lang="es-ES" sz="1600" dirty="0"/>
              <a:t> </a:t>
            </a:r>
            <a:r>
              <a:rPr lang="es-ES" sz="1600" dirty="0" err="1"/>
              <a:t>benchmarks</a:t>
            </a:r>
            <a:r>
              <a:rPr lang="es-ES" sz="1600" dirty="0"/>
              <a:t>, and </a:t>
            </a:r>
            <a:r>
              <a:rPr lang="es-ES" sz="1600" dirty="0" err="1"/>
              <a:t>finding</a:t>
            </a:r>
            <a:r>
              <a:rPr lang="es-ES" sz="1600" dirty="0"/>
              <a:t> </a:t>
            </a:r>
            <a:r>
              <a:rPr lang="es-ES" sz="1600" dirty="0" err="1"/>
              <a:t>ways</a:t>
            </a:r>
            <a:r>
              <a:rPr lang="es-ES" sz="1600" dirty="0"/>
              <a:t> to </a:t>
            </a:r>
            <a:r>
              <a:rPr lang="es-ES" sz="1600" dirty="0" err="1"/>
              <a:t>optimise</a:t>
            </a:r>
            <a:r>
              <a:rPr lang="es-ES" sz="1600" dirty="0"/>
              <a:t> and </a:t>
            </a:r>
            <a:r>
              <a:rPr lang="es-ES" sz="1600" dirty="0" err="1"/>
              <a:t>improve</a:t>
            </a:r>
            <a:r>
              <a:rPr lang="es-ES" sz="1600" dirty="0"/>
              <a:t> </a:t>
            </a:r>
            <a:r>
              <a:rPr lang="es-ES" sz="1600" dirty="0" err="1"/>
              <a:t>your</a:t>
            </a:r>
            <a:r>
              <a:rPr lang="es-ES" sz="1600" dirty="0"/>
              <a:t> </a:t>
            </a:r>
            <a:r>
              <a:rPr lang="es-ES" sz="1600" dirty="0" err="1"/>
              <a:t>processes</a:t>
            </a:r>
            <a:r>
              <a:rPr lang="es-ES" sz="1600" dirty="0"/>
              <a:t>. </a:t>
            </a:r>
            <a:r>
              <a:rPr lang="es-ES" sz="1600" dirty="0" err="1"/>
              <a:t>The</a:t>
            </a:r>
            <a:r>
              <a:rPr lang="es-ES" sz="1600" dirty="0"/>
              <a:t> idea </a:t>
            </a:r>
            <a:r>
              <a:rPr lang="es-ES" sz="1600" dirty="0" err="1"/>
              <a:t>is</a:t>
            </a:r>
            <a:r>
              <a:rPr lang="es-ES" sz="1600" dirty="0"/>
              <a:t> </a:t>
            </a:r>
            <a:r>
              <a:rPr lang="es-ES" sz="1600" dirty="0" err="1"/>
              <a:t>that</a:t>
            </a:r>
            <a:r>
              <a:rPr lang="es-ES" sz="1600" dirty="0"/>
              <a:t>, </a:t>
            </a:r>
            <a:r>
              <a:rPr lang="es-ES" sz="1600" dirty="0" err="1"/>
              <a:t>by</a:t>
            </a:r>
            <a:r>
              <a:rPr lang="es-ES" sz="1600" dirty="0"/>
              <a:t> </a:t>
            </a:r>
            <a:r>
              <a:rPr lang="es-ES" sz="1600" b="1" dirty="0" err="1"/>
              <a:t>understanding</a:t>
            </a:r>
            <a:r>
              <a:rPr lang="es-ES" sz="1600" b="1" dirty="0"/>
              <a:t> </a:t>
            </a:r>
            <a:r>
              <a:rPr lang="es-ES" sz="1600" b="1" dirty="0" err="1"/>
              <a:t>how</a:t>
            </a:r>
            <a:r>
              <a:rPr lang="es-ES" sz="1600" b="1" dirty="0"/>
              <a:t> top </a:t>
            </a:r>
            <a:r>
              <a:rPr lang="es-ES" sz="1600" b="1" dirty="0" err="1"/>
              <a:t>performers</a:t>
            </a:r>
            <a:r>
              <a:rPr lang="es-ES" sz="1600" b="1" dirty="0"/>
              <a:t> complete a </a:t>
            </a:r>
            <a:r>
              <a:rPr lang="es-ES" sz="1600" b="1" dirty="0" err="1"/>
              <a:t>process</a:t>
            </a:r>
            <a:r>
              <a:rPr lang="es-ES" sz="1600" dirty="0"/>
              <a:t>, </a:t>
            </a:r>
            <a:r>
              <a:rPr lang="es-ES" sz="1600" dirty="0" err="1"/>
              <a:t>you</a:t>
            </a:r>
            <a:r>
              <a:rPr lang="es-ES" sz="1600" dirty="0"/>
              <a:t> can </a:t>
            </a:r>
            <a:r>
              <a:rPr lang="es-ES" sz="1600" dirty="0" err="1"/>
              <a:t>find</a:t>
            </a:r>
            <a:r>
              <a:rPr lang="es-ES" sz="1600" dirty="0"/>
              <a:t> </a:t>
            </a:r>
            <a:r>
              <a:rPr lang="es-ES" sz="1600" dirty="0" err="1"/>
              <a:t>ways</a:t>
            </a:r>
            <a:r>
              <a:rPr lang="es-ES" sz="1600" dirty="0"/>
              <a:t> to </a:t>
            </a:r>
            <a:r>
              <a:rPr lang="es-ES" sz="1600" dirty="0" err="1"/>
              <a:t>make</a:t>
            </a:r>
            <a:r>
              <a:rPr lang="es-ES" sz="1600" dirty="0"/>
              <a:t> </a:t>
            </a:r>
            <a:r>
              <a:rPr lang="es-ES" sz="1600" dirty="0" err="1"/>
              <a:t>your</a:t>
            </a:r>
            <a:r>
              <a:rPr lang="es-ES" sz="1600" dirty="0"/>
              <a:t> </a:t>
            </a:r>
            <a:r>
              <a:rPr lang="es-ES" sz="1600" dirty="0" err="1"/>
              <a:t>own</a:t>
            </a:r>
            <a:r>
              <a:rPr lang="es-ES" sz="1600" dirty="0"/>
              <a:t> </a:t>
            </a:r>
            <a:r>
              <a:rPr lang="es-ES" sz="1600" dirty="0" err="1"/>
              <a:t>processes</a:t>
            </a:r>
            <a:r>
              <a:rPr lang="es-ES" sz="1600" dirty="0"/>
              <a:t> more </a:t>
            </a:r>
            <a:r>
              <a:rPr lang="es-ES" sz="1600" dirty="0" err="1"/>
              <a:t>efficient</a:t>
            </a:r>
            <a:r>
              <a:rPr lang="es-ES" sz="1600" dirty="0"/>
              <a:t>, </a:t>
            </a:r>
            <a:r>
              <a:rPr lang="es-ES" sz="1600" dirty="0" err="1"/>
              <a:t>faster</a:t>
            </a:r>
            <a:r>
              <a:rPr lang="es-ES" sz="1600" dirty="0"/>
              <a:t> and more </a:t>
            </a:r>
            <a:r>
              <a:rPr lang="es-ES" sz="1600" dirty="0" err="1"/>
              <a:t>effective</a:t>
            </a:r>
            <a:r>
              <a:rPr lang="es-ES" sz="1600" dirty="0"/>
              <a:t>.</a:t>
            </a:r>
          </a:p>
          <a:p>
            <a:endParaRPr lang="es-ES" sz="1600" dirty="0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1E3B7926-CDC0-1B48-9FCA-5B5FB91B61A4}"/>
              </a:ext>
            </a:extLst>
          </p:cNvPr>
          <p:cNvSpPr/>
          <p:nvPr/>
        </p:nvSpPr>
        <p:spPr>
          <a:xfrm>
            <a:off x="1142996" y="2299107"/>
            <a:ext cx="2788755" cy="2788755"/>
          </a:xfrm>
          <a:prstGeom prst="ellipse">
            <a:avLst/>
          </a:prstGeom>
          <a:solidFill>
            <a:schemeClr val="tx2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atin typeface="Quicksand" pitchFamily="2" charset="77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5C605985-FED4-6146-8349-874313152750}"/>
              </a:ext>
            </a:extLst>
          </p:cNvPr>
          <p:cNvSpPr txBox="1">
            <a:spLocks/>
          </p:cNvSpPr>
          <p:nvPr/>
        </p:nvSpPr>
        <p:spPr>
          <a:xfrm>
            <a:off x="838200" y="4608656"/>
            <a:ext cx="3340510" cy="12094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Quicksand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s-ES" b="1" dirty="0" err="1"/>
              <a:t>Process</a:t>
            </a:r>
            <a:r>
              <a:rPr lang="es-ES" b="1" dirty="0"/>
              <a:t> benchmarking</a:t>
            </a:r>
          </a:p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endParaRPr lang="es-ES" sz="1800" dirty="0"/>
          </a:p>
        </p:txBody>
      </p:sp>
      <p:grpSp>
        <p:nvGrpSpPr>
          <p:cNvPr id="7" name="Gráfico 626">
            <a:extLst>
              <a:ext uri="{FF2B5EF4-FFF2-40B4-BE49-F238E27FC236}">
                <a16:creationId xmlns:a16="http://schemas.microsoft.com/office/drawing/2014/main" id="{F649F93A-5BA4-9B4E-B880-DC74D015B191}"/>
              </a:ext>
            </a:extLst>
          </p:cNvPr>
          <p:cNvGrpSpPr/>
          <p:nvPr/>
        </p:nvGrpSpPr>
        <p:grpSpPr>
          <a:xfrm>
            <a:off x="1981403" y="2895650"/>
            <a:ext cx="1054103" cy="1397987"/>
            <a:chOff x="4078069" y="3612865"/>
            <a:chExt cx="1054103" cy="1397987"/>
          </a:xfrm>
          <a:solidFill>
            <a:srgbClr val="262626"/>
          </a:solidFill>
        </p:grpSpPr>
        <p:sp>
          <p:nvSpPr>
            <p:cNvPr id="8" name="Forma libre 7">
              <a:extLst>
                <a:ext uri="{FF2B5EF4-FFF2-40B4-BE49-F238E27FC236}">
                  <a16:creationId xmlns:a16="http://schemas.microsoft.com/office/drawing/2014/main" id="{0501E637-E375-DB49-9A7F-C602F9070DF7}"/>
                </a:ext>
              </a:extLst>
            </p:cNvPr>
            <p:cNvSpPr/>
            <p:nvPr/>
          </p:nvSpPr>
          <p:spPr>
            <a:xfrm>
              <a:off x="4078069" y="3612865"/>
              <a:ext cx="1054103" cy="1397987"/>
            </a:xfrm>
            <a:custGeom>
              <a:avLst/>
              <a:gdLst>
                <a:gd name="connsiteX0" fmla="*/ 595926 w 1054103"/>
                <a:gd name="connsiteY0" fmla="*/ 827983 h 1397987"/>
                <a:gd name="connsiteX1" fmla="*/ 351013 w 1054103"/>
                <a:gd name="connsiteY1" fmla="*/ 990605 h 1397987"/>
                <a:gd name="connsiteX2" fmla="*/ 137511 w 1054103"/>
                <a:gd name="connsiteY2" fmla="*/ 1087376 h 1397987"/>
                <a:gd name="connsiteX3" fmla="*/ 68312 w 1054103"/>
                <a:gd name="connsiteY3" fmla="*/ 1121600 h 1397987"/>
                <a:gd name="connsiteX4" fmla="*/ 30997 w 1054103"/>
                <a:gd name="connsiteY4" fmla="*/ 993438 h 1397987"/>
                <a:gd name="connsiteX5" fmla="*/ 41861 w 1054103"/>
                <a:gd name="connsiteY5" fmla="*/ 988953 h 1397987"/>
                <a:gd name="connsiteX6" fmla="*/ 50127 w 1054103"/>
                <a:gd name="connsiteY6" fmla="*/ 985413 h 1397987"/>
                <a:gd name="connsiteX7" fmla="*/ 62172 w 1054103"/>
                <a:gd name="connsiteY7" fmla="*/ 973847 h 1397987"/>
                <a:gd name="connsiteX8" fmla="*/ 180023 w 1054103"/>
                <a:gd name="connsiteY8" fmla="*/ 911536 h 1397987"/>
                <a:gd name="connsiteX9" fmla="*/ 251111 w 1054103"/>
                <a:gd name="connsiteY9" fmla="*/ 862915 h 1397987"/>
                <a:gd name="connsiteX10" fmla="*/ 487285 w 1054103"/>
                <a:gd name="connsiteY10" fmla="*/ 740417 h 1397987"/>
                <a:gd name="connsiteX11" fmla="*/ 680712 w 1054103"/>
                <a:gd name="connsiteY11" fmla="*/ 710677 h 1397987"/>
                <a:gd name="connsiteX12" fmla="*/ 641035 w 1054103"/>
                <a:gd name="connsiteY12" fmla="*/ 807448 h 1397987"/>
                <a:gd name="connsiteX13" fmla="*/ 615056 w 1054103"/>
                <a:gd name="connsiteY13" fmla="*/ 824442 h 1397987"/>
                <a:gd name="connsiteX14" fmla="*/ 580338 w 1054103"/>
                <a:gd name="connsiteY14" fmla="*/ 766616 h 1397987"/>
                <a:gd name="connsiteX15" fmla="*/ 537590 w 1054103"/>
                <a:gd name="connsiteY15" fmla="*/ 721062 h 1397987"/>
                <a:gd name="connsiteX16" fmla="*/ 595926 w 1054103"/>
                <a:gd name="connsiteY16" fmla="*/ 827983 h 1397987"/>
                <a:gd name="connsiteX17" fmla="*/ 430131 w 1054103"/>
                <a:gd name="connsiteY17" fmla="*/ 166871 h 1397987"/>
                <a:gd name="connsiteX18" fmla="*/ 739283 w 1054103"/>
                <a:gd name="connsiteY18" fmla="*/ 183865 h 1397987"/>
                <a:gd name="connsiteX19" fmla="*/ 803759 w 1054103"/>
                <a:gd name="connsiteY19" fmla="*/ 196610 h 1397987"/>
                <a:gd name="connsiteX20" fmla="*/ 871541 w 1054103"/>
                <a:gd name="connsiteY20" fmla="*/ 209592 h 1397987"/>
                <a:gd name="connsiteX21" fmla="*/ 850285 w 1054103"/>
                <a:gd name="connsiteY21" fmla="*/ 857486 h 1397987"/>
                <a:gd name="connsiteX22" fmla="*/ 821708 w 1054103"/>
                <a:gd name="connsiteY22" fmla="*/ 1058581 h 1397987"/>
                <a:gd name="connsiteX23" fmla="*/ 772820 w 1054103"/>
                <a:gd name="connsiteY23" fmla="*/ 1202085 h 1397987"/>
                <a:gd name="connsiteX24" fmla="*/ 719681 w 1054103"/>
                <a:gd name="connsiteY24" fmla="*/ 1204682 h 1397987"/>
                <a:gd name="connsiteX25" fmla="*/ 673627 w 1054103"/>
                <a:gd name="connsiteY25" fmla="*/ 1196657 h 1397987"/>
                <a:gd name="connsiteX26" fmla="*/ 573253 w 1054103"/>
                <a:gd name="connsiteY26" fmla="*/ 1186744 h 1397987"/>
                <a:gd name="connsiteX27" fmla="*/ 468155 w 1054103"/>
                <a:gd name="connsiteY27" fmla="*/ 1182495 h 1397987"/>
                <a:gd name="connsiteX28" fmla="*/ 294095 w 1054103"/>
                <a:gd name="connsiteY28" fmla="*/ 1183911 h 1397987"/>
                <a:gd name="connsiteX29" fmla="*/ 274965 w 1054103"/>
                <a:gd name="connsiteY29" fmla="*/ 1145911 h 1397987"/>
                <a:gd name="connsiteX30" fmla="*/ 352666 w 1054103"/>
                <a:gd name="connsiteY30" fmla="*/ 1018929 h 1397987"/>
                <a:gd name="connsiteX31" fmla="*/ 368962 w 1054103"/>
                <a:gd name="connsiteY31" fmla="*/ 997922 h 1397987"/>
                <a:gd name="connsiteX32" fmla="*/ 581283 w 1054103"/>
                <a:gd name="connsiteY32" fmla="*/ 856306 h 1397987"/>
                <a:gd name="connsiteX33" fmla="*/ 686616 w 1054103"/>
                <a:gd name="connsiteY33" fmla="*/ 766144 h 1397987"/>
                <a:gd name="connsiteX34" fmla="*/ 698425 w 1054103"/>
                <a:gd name="connsiteY34" fmla="*/ 728615 h 1397987"/>
                <a:gd name="connsiteX35" fmla="*/ 699842 w 1054103"/>
                <a:gd name="connsiteY35" fmla="*/ 685894 h 1397987"/>
                <a:gd name="connsiteX36" fmla="*/ 528144 w 1054103"/>
                <a:gd name="connsiteY36" fmla="*/ 668664 h 1397987"/>
                <a:gd name="connsiteX37" fmla="*/ 530033 w 1054103"/>
                <a:gd name="connsiteY37" fmla="*/ 700056 h 1397987"/>
                <a:gd name="connsiteX38" fmla="*/ 394469 w 1054103"/>
                <a:gd name="connsiteY38" fmla="*/ 773224 h 1397987"/>
                <a:gd name="connsiteX39" fmla="*/ 250403 w 1054103"/>
                <a:gd name="connsiteY39" fmla="*/ 836716 h 1397987"/>
                <a:gd name="connsiteX40" fmla="*/ 259377 w 1054103"/>
                <a:gd name="connsiteY40" fmla="*/ 754342 h 1397987"/>
                <a:gd name="connsiteX41" fmla="*/ 256071 w 1054103"/>
                <a:gd name="connsiteY41" fmla="*/ 673149 h 1397987"/>
                <a:gd name="connsiteX42" fmla="*/ 291261 w 1054103"/>
                <a:gd name="connsiteY42" fmla="*/ 175132 h 1397987"/>
                <a:gd name="connsiteX43" fmla="*/ 398248 w 1054103"/>
                <a:gd name="connsiteY43" fmla="*/ 168995 h 1397987"/>
                <a:gd name="connsiteX44" fmla="*/ 430131 w 1054103"/>
                <a:gd name="connsiteY44" fmla="*/ 166871 h 1397987"/>
                <a:gd name="connsiteX45" fmla="*/ 967664 w 1054103"/>
                <a:gd name="connsiteY45" fmla="*/ 1357627 h 1397987"/>
                <a:gd name="connsiteX46" fmla="*/ 980890 w 1054103"/>
                <a:gd name="connsiteY46" fmla="*/ 1353379 h 1397987"/>
                <a:gd name="connsiteX47" fmla="*/ 992934 w 1054103"/>
                <a:gd name="connsiteY47" fmla="*/ 1349602 h 1397987"/>
                <a:gd name="connsiteX48" fmla="*/ 990573 w 1054103"/>
                <a:gd name="connsiteY48" fmla="*/ 1334497 h 1397987"/>
                <a:gd name="connsiteX49" fmla="*/ 984905 w 1054103"/>
                <a:gd name="connsiteY49" fmla="*/ 1323639 h 1397987"/>
                <a:gd name="connsiteX50" fmla="*/ 983251 w 1054103"/>
                <a:gd name="connsiteY50" fmla="*/ 1319863 h 1397987"/>
                <a:gd name="connsiteX51" fmla="*/ 981834 w 1054103"/>
                <a:gd name="connsiteY51" fmla="*/ 1205390 h 1397987"/>
                <a:gd name="connsiteX52" fmla="*/ 990573 w 1054103"/>
                <a:gd name="connsiteY52" fmla="*/ 1043475 h 1397987"/>
                <a:gd name="connsiteX53" fmla="*/ 1019858 w 1054103"/>
                <a:gd name="connsiteY53" fmla="*/ 567881 h 1397987"/>
                <a:gd name="connsiteX54" fmla="*/ 1030014 w 1054103"/>
                <a:gd name="connsiteY54" fmla="*/ 413519 h 1397987"/>
                <a:gd name="connsiteX55" fmla="*/ 1027416 w 1054103"/>
                <a:gd name="connsiteY55" fmla="*/ 130523 h 1397987"/>
                <a:gd name="connsiteX56" fmla="*/ 1006633 w 1054103"/>
                <a:gd name="connsiteY56" fmla="*/ 46733 h 1397987"/>
                <a:gd name="connsiteX57" fmla="*/ 1054104 w 1054103"/>
                <a:gd name="connsiteY57" fmla="*/ 42013 h 1397987"/>
                <a:gd name="connsiteX58" fmla="*/ 1012065 w 1054103"/>
                <a:gd name="connsiteY58" fmla="*/ 20534 h 1397987"/>
                <a:gd name="connsiteX59" fmla="*/ 853355 w 1054103"/>
                <a:gd name="connsiteY59" fmla="*/ 19354 h 1397987"/>
                <a:gd name="connsiteX60" fmla="*/ 614819 w 1054103"/>
                <a:gd name="connsiteY60" fmla="*/ 14870 h 1397987"/>
                <a:gd name="connsiteX61" fmla="*/ 555304 w 1054103"/>
                <a:gd name="connsiteY61" fmla="*/ 9913 h 1397987"/>
                <a:gd name="connsiteX62" fmla="*/ 505943 w 1054103"/>
                <a:gd name="connsiteY62" fmla="*/ 708 h 1397987"/>
                <a:gd name="connsiteX63" fmla="*/ 394469 w 1054103"/>
                <a:gd name="connsiteY63" fmla="*/ 2596 h 1397987"/>
                <a:gd name="connsiteX64" fmla="*/ 164671 w 1054103"/>
                <a:gd name="connsiteY64" fmla="*/ 0 h 1397987"/>
                <a:gd name="connsiteX65" fmla="*/ 130662 w 1054103"/>
                <a:gd name="connsiteY65" fmla="*/ 292201 h 1397987"/>
                <a:gd name="connsiteX66" fmla="*/ 136803 w 1054103"/>
                <a:gd name="connsiteY66" fmla="*/ 297630 h 1397987"/>
                <a:gd name="connsiteX67" fmla="*/ 136330 w 1054103"/>
                <a:gd name="connsiteY67" fmla="*/ 368202 h 1397987"/>
                <a:gd name="connsiteX68" fmla="*/ 114839 w 1054103"/>
                <a:gd name="connsiteY68" fmla="*/ 607297 h 1397987"/>
                <a:gd name="connsiteX69" fmla="*/ 93110 w 1054103"/>
                <a:gd name="connsiteY69" fmla="*/ 895486 h 1397987"/>
                <a:gd name="connsiteX70" fmla="*/ 91457 w 1054103"/>
                <a:gd name="connsiteY70" fmla="*/ 914369 h 1397987"/>
                <a:gd name="connsiteX71" fmla="*/ 1003 w 1054103"/>
                <a:gd name="connsiteY71" fmla="*/ 988009 h 1397987"/>
                <a:gd name="connsiteX72" fmla="*/ 60282 w 1054103"/>
                <a:gd name="connsiteY72" fmla="*/ 1153936 h 1397987"/>
                <a:gd name="connsiteX73" fmla="*/ 151682 w 1054103"/>
                <a:gd name="connsiteY73" fmla="*/ 1094693 h 1397987"/>
                <a:gd name="connsiteX74" fmla="*/ 204349 w 1054103"/>
                <a:gd name="connsiteY74" fmla="*/ 1082892 h 1397987"/>
                <a:gd name="connsiteX75" fmla="*/ 229855 w 1054103"/>
                <a:gd name="connsiteY75" fmla="*/ 1069202 h 1397987"/>
                <a:gd name="connsiteX76" fmla="*/ 247805 w 1054103"/>
                <a:gd name="connsiteY76" fmla="*/ 1183675 h 1397987"/>
                <a:gd name="connsiteX77" fmla="*/ 387384 w 1054103"/>
                <a:gd name="connsiteY77" fmla="*/ 1202085 h 1397987"/>
                <a:gd name="connsiteX78" fmla="*/ 420212 w 1054103"/>
                <a:gd name="connsiteY78" fmla="*/ 1209402 h 1397987"/>
                <a:gd name="connsiteX79" fmla="*/ 539244 w 1054103"/>
                <a:gd name="connsiteY79" fmla="*/ 1210582 h 1397987"/>
                <a:gd name="connsiteX80" fmla="*/ 573725 w 1054103"/>
                <a:gd name="connsiteY80" fmla="*/ 1207986 h 1397987"/>
                <a:gd name="connsiteX81" fmla="*/ 830683 w 1054103"/>
                <a:gd name="connsiteY81" fmla="*/ 1229937 h 1397987"/>
                <a:gd name="connsiteX82" fmla="*/ 851466 w 1054103"/>
                <a:gd name="connsiteY82" fmla="*/ 968655 h 1397987"/>
                <a:gd name="connsiteX83" fmla="*/ 886184 w 1054103"/>
                <a:gd name="connsiteY83" fmla="*/ 569297 h 1397987"/>
                <a:gd name="connsiteX84" fmla="*/ 895394 w 1054103"/>
                <a:gd name="connsiteY84" fmla="*/ 305891 h 1397987"/>
                <a:gd name="connsiteX85" fmla="*/ 902007 w 1054103"/>
                <a:gd name="connsiteY85" fmla="*/ 179381 h 1397987"/>
                <a:gd name="connsiteX86" fmla="*/ 746369 w 1054103"/>
                <a:gd name="connsiteY86" fmla="*/ 161442 h 1397987"/>
                <a:gd name="connsiteX87" fmla="*/ 587896 w 1054103"/>
                <a:gd name="connsiteY87" fmla="*/ 147045 h 1397987"/>
                <a:gd name="connsiteX88" fmla="*/ 380062 w 1054103"/>
                <a:gd name="connsiteY88" fmla="*/ 145629 h 1397987"/>
                <a:gd name="connsiteX89" fmla="*/ 296457 w 1054103"/>
                <a:gd name="connsiteY89" fmla="*/ 143268 h 1397987"/>
                <a:gd name="connsiteX90" fmla="*/ 271422 w 1054103"/>
                <a:gd name="connsiteY90" fmla="*/ 192834 h 1397987"/>
                <a:gd name="connsiteX91" fmla="*/ 263864 w 1054103"/>
                <a:gd name="connsiteY91" fmla="*/ 232015 h 1397987"/>
                <a:gd name="connsiteX92" fmla="*/ 235524 w 1054103"/>
                <a:gd name="connsiteY92" fmla="*/ 858902 h 1397987"/>
                <a:gd name="connsiteX93" fmla="*/ 103738 w 1054103"/>
                <a:gd name="connsiteY93" fmla="*/ 923338 h 1397987"/>
                <a:gd name="connsiteX94" fmla="*/ 140109 w 1054103"/>
                <a:gd name="connsiteY94" fmla="*/ 471346 h 1397987"/>
                <a:gd name="connsiteX95" fmla="*/ 161601 w 1054103"/>
                <a:gd name="connsiteY95" fmla="*/ 248772 h 1397987"/>
                <a:gd name="connsiteX96" fmla="*/ 168214 w 1054103"/>
                <a:gd name="connsiteY96" fmla="*/ 129343 h 1397987"/>
                <a:gd name="connsiteX97" fmla="*/ 175063 w 1054103"/>
                <a:gd name="connsiteY97" fmla="*/ 42721 h 1397987"/>
                <a:gd name="connsiteX98" fmla="*/ 206238 w 1054103"/>
                <a:gd name="connsiteY98" fmla="*/ 19826 h 1397987"/>
                <a:gd name="connsiteX99" fmla="*/ 229383 w 1054103"/>
                <a:gd name="connsiteY99" fmla="*/ 25019 h 1397987"/>
                <a:gd name="connsiteX100" fmla="*/ 256071 w 1054103"/>
                <a:gd name="connsiteY100" fmla="*/ 24075 h 1397987"/>
                <a:gd name="connsiteX101" fmla="*/ 272367 w 1054103"/>
                <a:gd name="connsiteY101" fmla="*/ 35640 h 1397987"/>
                <a:gd name="connsiteX102" fmla="*/ 408403 w 1054103"/>
                <a:gd name="connsiteY102" fmla="*/ 18410 h 1397987"/>
                <a:gd name="connsiteX103" fmla="*/ 544203 w 1054103"/>
                <a:gd name="connsiteY103" fmla="*/ 29975 h 1397987"/>
                <a:gd name="connsiteX104" fmla="*/ 680240 w 1054103"/>
                <a:gd name="connsiteY104" fmla="*/ 40361 h 1397987"/>
                <a:gd name="connsiteX105" fmla="*/ 785337 w 1054103"/>
                <a:gd name="connsiteY105" fmla="*/ 49566 h 1397987"/>
                <a:gd name="connsiteX106" fmla="*/ 794548 w 1054103"/>
                <a:gd name="connsiteY106" fmla="*/ 40833 h 1397987"/>
                <a:gd name="connsiteX107" fmla="*/ 897992 w 1054103"/>
                <a:gd name="connsiteY107" fmla="*/ 40597 h 1397987"/>
                <a:gd name="connsiteX108" fmla="*/ 992226 w 1054103"/>
                <a:gd name="connsiteY108" fmla="*/ 36348 h 1397987"/>
                <a:gd name="connsiteX109" fmla="*/ 980653 w 1054103"/>
                <a:gd name="connsiteY109" fmla="*/ 58299 h 1397987"/>
                <a:gd name="connsiteX110" fmla="*/ 1014662 w 1054103"/>
                <a:gd name="connsiteY110" fmla="*/ 368202 h 1397987"/>
                <a:gd name="connsiteX111" fmla="*/ 979236 w 1054103"/>
                <a:gd name="connsiteY111" fmla="*/ 1008779 h 1397987"/>
                <a:gd name="connsiteX112" fmla="*/ 966955 w 1054103"/>
                <a:gd name="connsiteY112" fmla="*/ 1084308 h 1397987"/>
                <a:gd name="connsiteX113" fmla="*/ 956564 w 1054103"/>
                <a:gd name="connsiteY113" fmla="*/ 1313254 h 1397987"/>
                <a:gd name="connsiteX114" fmla="*/ 745660 w 1054103"/>
                <a:gd name="connsiteY114" fmla="*/ 1324111 h 1397987"/>
                <a:gd name="connsiteX115" fmla="*/ 604192 w 1054103"/>
                <a:gd name="connsiteY115" fmla="*/ 1298621 h 1397987"/>
                <a:gd name="connsiteX116" fmla="*/ 527435 w 1054103"/>
                <a:gd name="connsiteY116" fmla="*/ 1299329 h 1397987"/>
                <a:gd name="connsiteX117" fmla="*/ 416197 w 1054103"/>
                <a:gd name="connsiteY117" fmla="*/ 1296968 h 1397987"/>
                <a:gd name="connsiteX118" fmla="*/ 383605 w 1054103"/>
                <a:gd name="connsiteY118" fmla="*/ 1290124 h 1397987"/>
                <a:gd name="connsiteX119" fmla="*/ 305431 w 1054103"/>
                <a:gd name="connsiteY119" fmla="*/ 1291776 h 1397987"/>
                <a:gd name="connsiteX120" fmla="*/ 226313 w 1054103"/>
                <a:gd name="connsiteY120" fmla="*/ 1300509 h 1397987"/>
                <a:gd name="connsiteX121" fmla="*/ 130662 w 1054103"/>
                <a:gd name="connsiteY121" fmla="*/ 1280210 h 1397987"/>
                <a:gd name="connsiteX122" fmla="*/ 133732 w 1054103"/>
                <a:gd name="connsiteY122" fmla="*/ 1120892 h 1397987"/>
                <a:gd name="connsiteX123" fmla="*/ 96417 w 1054103"/>
                <a:gd name="connsiteY123" fmla="*/ 1150868 h 1397987"/>
                <a:gd name="connsiteX124" fmla="*/ 126411 w 1054103"/>
                <a:gd name="connsiteY124" fmla="*/ 1322931 h 1397987"/>
                <a:gd name="connsiteX125" fmla="*/ 332355 w 1054103"/>
                <a:gd name="connsiteY125" fmla="*/ 1319155 h 1397987"/>
                <a:gd name="connsiteX126" fmla="*/ 431784 w 1054103"/>
                <a:gd name="connsiteY126" fmla="*/ 1333789 h 1397987"/>
                <a:gd name="connsiteX127" fmla="*/ 636311 w 1054103"/>
                <a:gd name="connsiteY127" fmla="*/ 1357155 h 1397987"/>
                <a:gd name="connsiteX128" fmla="*/ 728892 w 1054103"/>
                <a:gd name="connsiteY128" fmla="*/ 1344646 h 1397987"/>
                <a:gd name="connsiteX129" fmla="*/ 955147 w 1054103"/>
                <a:gd name="connsiteY129" fmla="*/ 1338981 h 1397987"/>
                <a:gd name="connsiteX130" fmla="*/ 954674 w 1054103"/>
                <a:gd name="connsiteY130" fmla="*/ 1397988 h 1397987"/>
                <a:gd name="connsiteX131" fmla="*/ 970026 w 1054103"/>
                <a:gd name="connsiteY131" fmla="*/ 1390199 h 1397987"/>
                <a:gd name="connsiteX132" fmla="*/ 967664 w 1054103"/>
                <a:gd name="connsiteY132" fmla="*/ 1357627 h 139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1054103" h="1397987">
                  <a:moveTo>
                    <a:pt x="595926" y="827983"/>
                  </a:moveTo>
                  <a:cubicBezTo>
                    <a:pt x="509013" y="877784"/>
                    <a:pt x="436980" y="944108"/>
                    <a:pt x="351013" y="990605"/>
                  </a:cubicBezTo>
                  <a:cubicBezTo>
                    <a:pt x="264101" y="1037811"/>
                    <a:pt x="165144" y="1071799"/>
                    <a:pt x="137511" y="1087376"/>
                  </a:cubicBezTo>
                  <a:cubicBezTo>
                    <a:pt x="115075" y="1099886"/>
                    <a:pt x="99015" y="1114519"/>
                    <a:pt x="68312" y="1121600"/>
                  </a:cubicBezTo>
                  <a:cubicBezTo>
                    <a:pt x="57212" y="1051028"/>
                    <a:pt x="35720" y="1025301"/>
                    <a:pt x="30997" y="993438"/>
                  </a:cubicBezTo>
                  <a:cubicBezTo>
                    <a:pt x="48237" y="981636"/>
                    <a:pt x="31705" y="993202"/>
                    <a:pt x="41861" y="988953"/>
                  </a:cubicBezTo>
                  <a:lnTo>
                    <a:pt x="50127" y="985413"/>
                  </a:lnTo>
                  <a:cubicBezTo>
                    <a:pt x="56267" y="981636"/>
                    <a:pt x="56031" y="980220"/>
                    <a:pt x="62172" y="973847"/>
                  </a:cubicBezTo>
                  <a:cubicBezTo>
                    <a:pt x="93347" y="941040"/>
                    <a:pt x="134913" y="936555"/>
                    <a:pt x="180023" y="911536"/>
                  </a:cubicBezTo>
                  <a:cubicBezTo>
                    <a:pt x="207891" y="895958"/>
                    <a:pt x="223479" y="881325"/>
                    <a:pt x="251111" y="862915"/>
                  </a:cubicBezTo>
                  <a:cubicBezTo>
                    <a:pt x="293386" y="835063"/>
                    <a:pt x="411001" y="789510"/>
                    <a:pt x="487285" y="740417"/>
                  </a:cubicBezTo>
                  <a:cubicBezTo>
                    <a:pt x="563097" y="691559"/>
                    <a:pt x="574906" y="706665"/>
                    <a:pt x="680712" y="710677"/>
                  </a:cubicBezTo>
                  <a:cubicBezTo>
                    <a:pt x="676933" y="744193"/>
                    <a:pt x="666778" y="785498"/>
                    <a:pt x="641035" y="807448"/>
                  </a:cubicBezTo>
                  <a:cubicBezTo>
                    <a:pt x="628754" y="818070"/>
                    <a:pt x="628281" y="818542"/>
                    <a:pt x="615056" y="824442"/>
                  </a:cubicBezTo>
                  <a:cubicBezTo>
                    <a:pt x="601121" y="806976"/>
                    <a:pt x="593328" y="784554"/>
                    <a:pt x="580338" y="766616"/>
                  </a:cubicBezTo>
                  <a:cubicBezTo>
                    <a:pt x="546801" y="719646"/>
                    <a:pt x="564278" y="726255"/>
                    <a:pt x="537590" y="721062"/>
                  </a:cubicBezTo>
                  <a:cubicBezTo>
                    <a:pt x="523184" y="757647"/>
                    <a:pt x="580810" y="766380"/>
                    <a:pt x="595926" y="827983"/>
                  </a:cubicBezTo>
                  <a:close/>
                  <a:moveTo>
                    <a:pt x="430131" y="166871"/>
                  </a:moveTo>
                  <a:cubicBezTo>
                    <a:pt x="496732" y="164511"/>
                    <a:pt x="669612" y="167579"/>
                    <a:pt x="739283" y="183865"/>
                  </a:cubicBezTo>
                  <a:cubicBezTo>
                    <a:pt x="764554" y="189530"/>
                    <a:pt x="782503" y="193070"/>
                    <a:pt x="803759" y="196610"/>
                  </a:cubicBezTo>
                  <a:lnTo>
                    <a:pt x="871541" y="209592"/>
                  </a:lnTo>
                  <a:cubicBezTo>
                    <a:pt x="902480" y="264114"/>
                    <a:pt x="856898" y="741597"/>
                    <a:pt x="850285" y="857486"/>
                  </a:cubicBezTo>
                  <a:cubicBezTo>
                    <a:pt x="846034" y="934195"/>
                    <a:pt x="824778" y="984469"/>
                    <a:pt x="821708" y="1058581"/>
                  </a:cubicBezTo>
                  <a:cubicBezTo>
                    <a:pt x="814387" y="1236781"/>
                    <a:pt x="855009" y="1204446"/>
                    <a:pt x="772820" y="1202085"/>
                  </a:cubicBezTo>
                  <a:cubicBezTo>
                    <a:pt x="748730" y="1201377"/>
                    <a:pt x="743062" y="1207042"/>
                    <a:pt x="719681" y="1204682"/>
                  </a:cubicBezTo>
                  <a:cubicBezTo>
                    <a:pt x="705510" y="1203266"/>
                    <a:pt x="687561" y="1199017"/>
                    <a:pt x="673627" y="1196657"/>
                  </a:cubicBezTo>
                  <a:cubicBezTo>
                    <a:pt x="643160" y="1191700"/>
                    <a:pt x="606081" y="1184856"/>
                    <a:pt x="573253" y="1186744"/>
                  </a:cubicBezTo>
                  <a:cubicBezTo>
                    <a:pt x="541133" y="1188632"/>
                    <a:pt x="509013" y="1181551"/>
                    <a:pt x="468155" y="1182495"/>
                  </a:cubicBezTo>
                  <a:cubicBezTo>
                    <a:pt x="439578" y="1183203"/>
                    <a:pt x="319129" y="1189340"/>
                    <a:pt x="294095" y="1183911"/>
                  </a:cubicBezTo>
                  <a:cubicBezTo>
                    <a:pt x="271186" y="1179191"/>
                    <a:pt x="273075" y="1174706"/>
                    <a:pt x="274965" y="1145911"/>
                  </a:cubicBezTo>
                  <a:cubicBezTo>
                    <a:pt x="285120" y="995326"/>
                    <a:pt x="292914" y="1070854"/>
                    <a:pt x="352666" y="1018929"/>
                  </a:cubicBezTo>
                  <a:cubicBezTo>
                    <a:pt x="367073" y="1006419"/>
                    <a:pt x="357390" y="1010668"/>
                    <a:pt x="368962" y="997922"/>
                  </a:cubicBezTo>
                  <a:cubicBezTo>
                    <a:pt x="385967" y="979276"/>
                    <a:pt x="546801" y="876840"/>
                    <a:pt x="581283" y="856306"/>
                  </a:cubicBezTo>
                  <a:cubicBezTo>
                    <a:pt x="641271" y="820430"/>
                    <a:pt x="650482" y="857958"/>
                    <a:pt x="686616" y="766144"/>
                  </a:cubicBezTo>
                  <a:cubicBezTo>
                    <a:pt x="692285" y="752218"/>
                    <a:pt x="693465" y="743013"/>
                    <a:pt x="698425" y="728615"/>
                  </a:cubicBezTo>
                  <a:cubicBezTo>
                    <a:pt x="707872" y="701472"/>
                    <a:pt x="718736" y="713038"/>
                    <a:pt x="699842" y="685894"/>
                  </a:cubicBezTo>
                  <a:cubicBezTo>
                    <a:pt x="611749" y="694391"/>
                    <a:pt x="609624" y="688963"/>
                    <a:pt x="528144" y="668664"/>
                  </a:cubicBezTo>
                  <a:cubicBezTo>
                    <a:pt x="521058" y="683062"/>
                    <a:pt x="525073" y="690143"/>
                    <a:pt x="530033" y="700056"/>
                  </a:cubicBezTo>
                  <a:cubicBezTo>
                    <a:pt x="506888" y="703832"/>
                    <a:pt x="426352" y="758355"/>
                    <a:pt x="394469" y="773224"/>
                  </a:cubicBezTo>
                  <a:cubicBezTo>
                    <a:pt x="353375" y="792343"/>
                    <a:pt x="283467" y="831051"/>
                    <a:pt x="250403" y="836716"/>
                  </a:cubicBezTo>
                  <a:cubicBezTo>
                    <a:pt x="253000" y="809573"/>
                    <a:pt x="258669" y="783610"/>
                    <a:pt x="259377" y="754342"/>
                  </a:cubicBezTo>
                  <a:cubicBezTo>
                    <a:pt x="260322" y="724131"/>
                    <a:pt x="254654" y="699584"/>
                    <a:pt x="256071" y="673149"/>
                  </a:cubicBezTo>
                  <a:cubicBezTo>
                    <a:pt x="259141" y="603049"/>
                    <a:pt x="279688" y="192126"/>
                    <a:pt x="291261" y="175132"/>
                  </a:cubicBezTo>
                  <a:cubicBezTo>
                    <a:pt x="311808" y="145629"/>
                    <a:pt x="392816" y="168759"/>
                    <a:pt x="398248" y="168995"/>
                  </a:cubicBezTo>
                  <a:cubicBezTo>
                    <a:pt x="409348" y="169939"/>
                    <a:pt x="417142" y="167343"/>
                    <a:pt x="430131" y="166871"/>
                  </a:cubicBezTo>
                  <a:close/>
                  <a:moveTo>
                    <a:pt x="967664" y="1357627"/>
                  </a:moveTo>
                  <a:lnTo>
                    <a:pt x="980890" y="1353379"/>
                  </a:lnTo>
                  <a:cubicBezTo>
                    <a:pt x="986322" y="1351963"/>
                    <a:pt x="985849" y="1353379"/>
                    <a:pt x="992934" y="1349602"/>
                  </a:cubicBezTo>
                  <a:cubicBezTo>
                    <a:pt x="992934" y="1337329"/>
                    <a:pt x="994352" y="1344174"/>
                    <a:pt x="990573" y="1334497"/>
                  </a:cubicBezTo>
                  <a:lnTo>
                    <a:pt x="984905" y="1323639"/>
                  </a:lnTo>
                  <a:cubicBezTo>
                    <a:pt x="984432" y="1322459"/>
                    <a:pt x="983724" y="1321043"/>
                    <a:pt x="983251" y="1319863"/>
                  </a:cubicBezTo>
                  <a:cubicBezTo>
                    <a:pt x="970262" y="1285167"/>
                    <a:pt x="980181" y="1237962"/>
                    <a:pt x="981834" y="1205390"/>
                  </a:cubicBezTo>
                  <a:cubicBezTo>
                    <a:pt x="984905" y="1149215"/>
                    <a:pt x="982070" y="1094929"/>
                    <a:pt x="990573" y="1043475"/>
                  </a:cubicBezTo>
                  <a:cubicBezTo>
                    <a:pt x="1015843" y="890294"/>
                    <a:pt x="1000020" y="722951"/>
                    <a:pt x="1019858" y="567881"/>
                  </a:cubicBezTo>
                  <a:cubicBezTo>
                    <a:pt x="1026471" y="515011"/>
                    <a:pt x="1034029" y="468986"/>
                    <a:pt x="1030014" y="413519"/>
                  </a:cubicBezTo>
                  <a:cubicBezTo>
                    <a:pt x="1026707" y="368674"/>
                    <a:pt x="1061425" y="162387"/>
                    <a:pt x="1027416" y="130523"/>
                  </a:cubicBezTo>
                  <a:cubicBezTo>
                    <a:pt x="1008994" y="113293"/>
                    <a:pt x="1011120" y="72932"/>
                    <a:pt x="1006633" y="46733"/>
                  </a:cubicBezTo>
                  <a:cubicBezTo>
                    <a:pt x="1033084" y="48386"/>
                    <a:pt x="1035682" y="59715"/>
                    <a:pt x="1054104" y="42013"/>
                  </a:cubicBezTo>
                  <a:cubicBezTo>
                    <a:pt x="1045601" y="18646"/>
                    <a:pt x="1036391" y="30447"/>
                    <a:pt x="1012065" y="20534"/>
                  </a:cubicBezTo>
                  <a:cubicBezTo>
                    <a:pt x="964830" y="1416"/>
                    <a:pt x="924916" y="12037"/>
                    <a:pt x="853355" y="19354"/>
                  </a:cubicBezTo>
                  <a:cubicBezTo>
                    <a:pt x="771403" y="27851"/>
                    <a:pt x="692993" y="15342"/>
                    <a:pt x="614819" y="14870"/>
                  </a:cubicBezTo>
                  <a:cubicBezTo>
                    <a:pt x="592855" y="14870"/>
                    <a:pt x="577740" y="12273"/>
                    <a:pt x="555304" y="9913"/>
                  </a:cubicBezTo>
                  <a:cubicBezTo>
                    <a:pt x="533339" y="7789"/>
                    <a:pt x="521058" y="1416"/>
                    <a:pt x="505943" y="708"/>
                  </a:cubicBezTo>
                  <a:cubicBezTo>
                    <a:pt x="469336" y="-708"/>
                    <a:pt x="430367" y="7317"/>
                    <a:pt x="394469" y="2596"/>
                  </a:cubicBezTo>
                  <a:lnTo>
                    <a:pt x="164671" y="0"/>
                  </a:lnTo>
                  <a:cubicBezTo>
                    <a:pt x="136567" y="60423"/>
                    <a:pt x="163490" y="225642"/>
                    <a:pt x="130662" y="292201"/>
                  </a:cubicBezTo>
                  <a:lnTo>
                    <a:pt x="136803" y="297630"/>
                  </a:lnTo>
                  <a:cubicBezTo>
                    <a:pt x="150973" y="317928"/>
                    <a:pt x="138928" y="344363"/>
                    <a:pt x="136330" y="368202"/>
                  </a:cubicBezTo>
                  <a:lnTo>
                    <a:pt x="114839" y="607297"/>
                  </a:lnTo>
                  <a:cubicBezTo>
                    <a:pt x="112713" y="704777"/>
                    <a:pt x="96653" y="799659"/>
                    <a:pt x="93110" y="895486"/>
                  </a:cubicBezTo>
                  <a:cubicBezTo>
                    <a:pt x="92638" y="903983"/>
                    <a:pt x="92638" y="908232"/>
                    <a:pt x="91457" y="914369"/>
                  </a:cubicBezTo>
                  <a:cubicBezTo>
                    <a:pt x="82955" y="957798"/>
                    <a:pt x="13756" y="960394"/>
                    <a:pt x="1003" y="988009"/>
                  </a:cubicBezTo>
                  <a:cubicBezTo>
                    <a:pt x="-7972" y="1007127"/>
                    <a:pt x="45876" y="1139302"/>
                    <a:pt x="60282" y="1153936"/>
                  </a:cubicBezTo>
                  <a:cubicBezTo>
                    <a:pt x="87442" y="1136942"/>
                    <a:pt x="115547" y="1111215"/>
                    <a:pt x="151682" y="1094693"/>
                  </a:cubicBezTo>
                  <a:cubicBezTo>
                    <a:pt x="182621" y="1080532"/>
                    <a:pt x="178606" y="1095165"/>
                    <a:pt x="204349" y="1082892"/>
                  </a:cubicBezTo>
                  <a:cubicBezTo>
                    <a:pt x="217102" y="1076755"/>
                    <a:pt x="218755" y="1073687"/>
                    <a:pt x="229855" y="1069202"/>
                  </a:cubicBezTo>
                  <a:cubicBezTo>
                    <a:pt x="296457" y="1043239"/>
                    <a:pt x="241192" y="1162433"/>
                    <a:pt x="247805" y="1183675"/>
                  </a:cubicBezTo>
                  <a:cubicBezTo>
                    <a:pt x="259377" y="1220968"/>
                    <a:pt x="358570" y="1203266"/>
                    <a:pt x="387384" y="1202085"/>
                  </a:cubicBezTo>
                  <a:cubicBezTo>
                    <a:pt x="399665" y="1201613"/>
                    <a:pt x="410293" y="1207986"/>
                    <a:pt x="420212" y="1209402"/>
                  </a:cubicBezTo>
                  <a:lnTo>
                    <a:pt x="539244" y="1210582"/>
                  </a:lnTo>
                  <a:cubicBezTo>
                    <a:pt x="560027" y="1209874"/>
                    <a:pt x="556484" y="1207042"/>
                    <a:pt x="573725" y="1207986"/>
                  </a:cubicBezTo>
                  <a:cubicBezTo>
                    <a:pt x="630643" y="1210818"/>
                    <a:pt x="796674" y="1250471"/>
                    <a:pt x="830683" y="1229937"/>
                  </a:cubicBezTo>
                  <a:cubicBezTo>
                    <a:pt x="858315" y="1212943"/>
                    <a:pt x="828085" y="1062594"/>
                    <a:pt x="851466" y="968655"/>
                  </a:cubicBezTo>
                  <a:cubicBezTo>
                    <a:pt x="865637" y="912480"/>
                    <a:pt x="880279" y="656627"/>
                    <a:pt x="886184" y="569297"/>
                  </a:cubicBezTo>
                  <a:cubicBezTo>
                    <a:pt x="890907" y="499197"/>
                    <a:pt x="910273" y="364898"/>
                    <a:pt x="895394" y="305891"/>
                  </a:cubicBezTo>
                  <a:cubicBezTo>
                    <a:pt x="889962" y="284177"/>
                    <a:pt x="903188" y="202275"/>
                    <a:pt x="902007" y="179381"/>
                  </a:cubicBezTo>
                  <a:cubicBezTo>
                    <a:pt x="848868" y="172536"/>
                    <a:pt x="799272" y="170175"/>
                    <a:pt x="746369" y="161442"/>
                  </a:cubicBezTo>
                  <a:cubicBezTo>
                    <a:pt x="701968" y="154126"/>
                    <a:pt x="637256" y="144685"/>
                    <a:pt x="587896" y="147045"/>
                  </a:cubicBezTo>
                  <a:cubicBezTo>
                    <a:pt x="518697" y="150113"/>
                    <a:pt x="443121" y="138784"/>
                    <a:pt x="380062" y="145629"/>
                  </a:cubicBezTo>
                  <a:lnTo>
                    <a:pt x="296457" y="143268"/>
                  </a:lnTo>
                  <a:cubicBezTo>
                    <a:pt x="256779" y="141616"/>
                    <a:pt x="274965" y="170648"/>
                    <a:pt x="271422" y="192834"/>
                  </a:cubicBezTo>
                  <a:cubicBezTo>
                    <a:pt x="268824" y="208884"/>
                    <a:pt x="264809" y="202747"/>
                    <a:pt x="263864" y="232015"/>
                  </a:cubicBezTo>
                  <a:cubicBezTo>
                    <a:pt x="260086" y="351208"/>
                    <a:pt x="224187" y="808864"/>
                    <a:pt x="235524" y="858902"/>
                  </a:cubicBezTo>
                  <a:cubicBezTo>
                    <a:pt x="194193" y="877784"/>
                    <a:pt x="174591" y="905636"/>
                    <a:pt x="103738" y="923338"/>
                  </a:cubicBezTo>
                  <a:cubicBezTo>
                    <a:pt x="122632" y="839548"/>
                    <a:pt x="137511" y="570713"/>
                    <a:pt x="140109" y="471346"/>
                  </a:cubicBezTo>
                  <a:cubicBezTo>
                    <a:pt x="141999" y="399358"/>
                    <a:pt x="160893" y="326897"/>
                    <a:pt x="161601" y="248772"/>
                  </a:cubicBezTo>
                  <a:cubicBezTo>
                    <a:pt x="161837" y="210772"/>
                    <a:pt x="163018" y="163331"/>
                    <a:pt x="168214" y="129343"/>
                  </a:cubicBezTo>
                  <a:lnTo>
                    <a:pt x="175063" y="42721"/>
                  </a:lnTo>
                  <a:cubicBezTo>
                    <a:pt x="178133" y="24075"/>
                    <a:pt x="186163" y="17466"/>
                    <a:pt x="206238" y="19826"/>
                  </a:cubicBezTo>
                  <a:cubicBezTo>
                    <a:pt x="232926" y="22895"/>
                    <a:pt x="200570" y="23603"/>
                    <a:pt x="229383" y="25019"/>
                  </a:cubicBezTo>
                  <a:cubicBezTo>
                    <a:pt x="239066" y="25727"/>
                    <a:pt x="245443" y="22187"/>
                    <a:pt x="256071" y="24075"/>
                  </a:cubicBezTo>
                  <a:cubicBezTo>
                    <a:pt x="269297" y="26435"/>
                    <a:pt x="266699" y="27851"/>
                    <a:pt x="272367" y="35640"/>
                  </a:cubicBezTo>
                  <a:cubicBezTo>
                    <a:pt x="301180" y="14162"/>
                    <a:pt x="360696" y="18882"/>
                    <a:pt x="408403" y="18410"/>
                  </a:cubicBezTo>
                  <a:cubicBezTo>
                    <a:pt x="493426" y="17702"/>
                    <a:pt x="500275" y="28559"/>
                    <a:pt x="544203" y="29975"/>
                  </a:cubicBezTo>
                  <a:cubicBezTo>
                    <a:pt x="590257" y="31392"/>
                    <a:pt x="633713" y="37528"/>
                    <a:pt x="680240" y="40361"/>
                  </a:cubicBezTo>
                  <a:cubicBezTo>
                    <a:pt x="706455" y="42013"/>
                    <a:pt x="765735" y="63727"/>
                    <a:pt x="785337" y="49566"/>
                  </a:cubicBezTo>
                  <a:lnTo>
                    <a:pt x="794548" y="40833"/>
                  </a:lnTo>
                  <a:cubicBezTo>
                    <a:pt x="829030" y="40597"/>
                    <a:pt x="863747" y="40125"/>
                    <a:pt x="897992" y="40597"/>
                  </a:cubicBezTo>
                  <a:cubicBezTo>
                    <a:pt x="933182" y="41069"/>
                    <a:pt x="953021" y="34696"/>
                    <a:pt x="992226" y="36348"/>
                  </a:cubicBezTo>
                  <a:lnTo>
                    <a:pt x="980653" y="58299"/>
                  </a:lnTo>
                  <a:cubicBezTo>
                    <a:pt x="1024582" y="130523"/>
                    <a:pt x="1014899" y="280164"/>
                    <a:pt x="1014662" y="368202"/>
                  </a:cubicBezTo>
                  <a:cubicBezTo>
                    <a:pt x="1014190" y="451048"/>
                    <a:pt x="989156" y="942928"/>
                    <a:pt x="979236" y="1008779"/>
                  </a:cubicBezTo>
                  <a:cubicBezTo>
                    <a:pt x="975458" y="1034034"/>
                    <a:pt x="970498" y="1054805"/>
                    <a:pt x="966955" y="1084308"/>
                  </a:cubicBezTo>
                  <a:lnTo>
                    <a:pt x="956564" y="1313254"/>
                  </a:lnTo>
                  <a:cubicBezTo>
                    <a:pt x="897756" y="1318447"/>
                    <a:pt x="796674" y="1305701"/>
                    <a:pt x="745660" y="1324111"/>
                  </a:cubicBezTo>
                  <a:cubicBezTo>
                    <a:pt x="744715" y="1324111"/>
                    <a:pt x="705510" y="1296732"/>
                    <a:pt x="604192" y="1298621"/>
                  </a:cubicBezTo>
                  <a:cubicBezTo>
                    <a:pt x="574434" y="1299093"/>
                    <a:pt x="547037" y="1302869"/>
                    <a:pt x="527435" y="1299329"/>
                  </a:cubicBezTo>
                  <a:cubicBezTo>
                    <a:pt x="495551" y="1293664"/>
                    <a:pt x="448789" y="1309714"/>
                    <a:pt x="416197" y="1296968"/>
                  </a:cubicBezTo>
                  <a:cubicBezTo>
                    <a:pt x="405805" y="1292956"/>
                    <a:pt x="416669" y="1286819"/>
                    <a:pt x="383605" y="1290124"/>
                  </a:cubicBezTo>
                  <a:cubicBezTo>
                    <a:pt x="358807" y="1292720"/>
                    <a:pt x="333772" y="1294608"/>
                    <a:pt x="305431" y="1291776"/>
                  </a:cubicBezTo>
                  <a:cubicBezTo>
                    <a:pt x="254181" y="1286583"/>
                    <a:pt x="208364" y="1223564"/>
                    <a:pt x="226313" y="1300509"/>
                  </a:cubicBezTo>
                  <a:lnTo>
                    <a:pt x="130662" y="1280210"/>
                  </a:lnTo>
                  <a:lnTo>
                    <a:pt x="133732" y="1120892"/>
                  </a:lnTo>
                  <a:cubicBezTo>
                    <a:pt x="94528" y="1117352"/>
                    <a:pt x="116492" y="1134110"/>
                    <a:pt x="96417" y="1150868"/>
                  </a:cubicBezTo>
                  <a:cubicBezTo>
                    <a:pt x="140345" y="1199017"/>
                    <a:pt x="80593" y="1269117"/>
                    <a:pt x="126411" y="1322931"/>
                  </a:cubicBezTo>
                  <a:cubicBezTo>
                    <a:pt x="196555" y="1309950"/>
                    <a:pt x="260794" y="1316559"/>
                    <a:pt x="332355" y="1319155"/>
                  </a:cubicBezTo>
                  <a:cubicBezTo>
                    <a:pt x="364711" y="1320335"/>
                    <a:pt x="406750" y="1323639"/>
                    <a:pt x="431784" y="1333789"/>
                  </a:cubicBezTo>
                  <a:cubicBezTo>
                    <a:pt x="490592" y="1357155"/>
                    <a:pt x="572308" y="1350310"/>
                    <a:pt x="636311" y="1357155"/>
                  </a:cubicBezTo>
                  <a:cubicBezTo>
                    <a:pt x="689451" y="1362820"/>
                    <a:pt x="685436" y="1346062"/>
                    <a:pt x="728892" y="1344646"/>
                  </a:cubicBezTo>
                  <a:cubicBezTo>
                    <a:pt x="803759" y="1341813"/>
                    <a:pt x="878862" y="1338509"/>
                    <a:pt x="955147" y="1338981"/>
                  </a:cubicBezTo>
                  <a:lnTo>
                    <a:pt x="954674" y="1397988"/>
                  </a:lnTo>
                  <a:lnTo>
                    <a:pt x="970026" y="1390199"/>
                  </a:lnTo>
                  <a:lnTo>
                    <a:pt x="967664" y="1357627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" name="Forma libre 8">
              <a:extLst>
                <a:ext uri="{FF2B5EF4-FFF2-40B4-BE49-F238E27FC236}">
                  <a16:creationId xmlns:a16="http://schemas.microsoft.com/office/drawing/2014/main" id="{EF1D17BB-9764-9A42-B2C5-C58C044D8237}"/>
                </a:ext>
              </a:extLst>
            </p:cNvPr>
            <p:cNvSpPr/>
            <p:nvPr/>
          </p:nvSpPr>
          <p:spPr>
            <a:xfrm>
              <a:off x="4450573" y="4145901"/>
              <a:ext cx="425349" cy="34942"/>
            </a:xfrm>
            <a:custGeom>
              <a:avLst/>
              <a:gdLst>
                <a:gd name="connsiteX0" fmla="*/ 425350 w 425349"/>
                <a:gd name="connsiteY0" fmla="*/ 14546 h 34942"/>
                <a:gd name="connsiteX1" fmla="*/ 384492 w 425349"/>
                <a:gd name="connsiteY1" fmla="*/ 4633 h 34942"/>
                <a:gd name="connsiteX2" fmla="*/ 95651 w 425349"/>
                <a:gd name="connsiteY2" fmla="*/ 17142 h 34942"/>
                <a:gd name="connsiteX3" fmla="*/ 0 w 425349"/>
                <a:gd name="connsiteY3" fmla="*/ 25403 h 34942"/>
                <a:gd name="connsiteX4" fmla="*/ 425350 w 425349"/>
                <a:gd name="connsiteY4" fmla="*/ 14546 h 34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5349" h="34942">
                  <a:moveTo>
                    <a:pt x="425350" y="14546"/>
                  </a:moveTo>
                  <a:cubicBezTo>
                    <a:pt x="418973" y="-6697"/>
                    <a:pt x="405275" y="384"/>
                    <a:pt x="384492" y="4633"/>
                  </a:cubicBezTo>
                  <a:cubicBezTo>
                    <a:pt x="328991" y="15726"/>
                    <a:pt x="161307" y="15962"/>
                    <a:pt x="95651" y="17142"/>
                  </a:cubicBezTo>
                  <a:cubicBezTo>
                    <a:pt x="7558" y="18794"/>
                    <a:pt x="10155" y="-1032"/>
                    <a:pt x="0" y="25403"/>
                  </a:cubicBezTo>
                  <a:cubicBezTo>
                    <a:pt x="29522" y="44521"/>
                    <a:pt x="391813" y="31776"/>
                    <a:pt x="425350" y="1454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0" name="Forma libre 9">
              <a:extLst>
                <a:ext uri="{FF2B5EF4-FFF2-40B4-BE49-F238E27FC236}">
                  <a16:creationId xmlns:a16="http://schemas.microsoft.com/office/drawing/2014/main" id="{5C9C4073-349C-4C44-83D9-9E50160DB42B}"/>
                </a:ext>
              </a:extLst>
            </p:cNvPr>
            <p:cNvSpPr/>
            <p:nvPr/>
          </p:nvSpPr>
          <p:spPr>
            <a:xfrm>
              <a:off x="4388696" y="3842755"/>
              <a:ext cx="455580" cy="45919"/>
            </a:xfrm>
            <a:custGeom>
              <a:avLst/>
              <a:gdLst>
                <a:gd name="connsiteX0" fmla="*/ 435033 w 455580"/>
                <a:gd name="connsiteY0" fmla="*/ 0 h 45919"/>
                <a:gd name="connsiteX1" fmla="*/ 396773 w 455580"/>
                <a:gd name="connsiteY1" fmla="*/ 19118 h 45919"/>
                <a:gd name="connsiteX2" fmla="*/ 228381 w 455580"/>
                <a:gd name="connsiteY2" fmla="*/ 25963 h 45919"/>
                <a:gd name="connsiteX3" fmla="*/ 0 w 455580"/>
                <a:gd name="connsiteY3" fmla="*/ 30684 h 45919"/>
                <a:gd name="connsiteX4" fmla="*/ 48888 w 455580"/>
                <a:gd name="connsiteY4" fmla="*/ 44373 h 45919"/>
                <a:gd name="connsiteX5" fmla="*/ 455580 w 455580"/>
                <a:gd name="connsiteY5" fmla="*/ 24311 h 45919"/>
                <a:gd name="connsiteX6" fmla="*/ 435033 w 455580"/>
                <a:gd name="connsiteY6" fmla="*/ 0 h 45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5580" h="45919">
                  <a:moveTo>
                    <a:pt x="435033" y="0"/>
                  </a:moveTo>
                  <a:cubicBezTo>
                    <a:pt x="422516" y="4957"/>
                    <a:pt x="423224" y="15578"/>
                    <a:pt x="396773" y="19118"/>
                  </a:cubicBezTo>
                  <a:lnTo>
                    <a:pt x="228381" y="25963"/>
                  </a:lnTo>
                  <a:cubicBezTo>
                    <a:pt x="155166" y="30920"/>
                    <a:pt x="76993" y="28559"/>
                    <a:pt x="0" y="30684"/>
                  </a:cubicBezTo>
                  <a:cubicBezTo>
                    <a:pt x="4487" y="44137"/>
                    <a:pt x="-2362" y="48622"/>
                    <a:pt x="48888" y="44373"/>
                  </a:cubicBezTo>
                  <a:cubicBezTo>
                    <a:pt x="139107" y="37056"/>
                    <a:pt x="423460" y="42249"/>
                    <a:pt x="455580" y="24311"/>
                  </a:cubicBezTo>
                  <a:cubicBezTo>
                    <a:pt x="452510" y="4721"/>
                    <a:pt x="449440" y="7789"/>
                    <a:pt x="43503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1" name="Forma libre 10">
              <a:extLst>
                <a:ext uri="{FF2B5EF4-FFF2-40B4-BE49-F238E27FC236}">
                  <a16:creationId xmlns:a16="http://schemas.microsoft.com/office/drawing/2014/main" id="{07840529-4867-FD45-B890-3458FB1AC8D1}"/>
                </a:ext>
              </a:extLst>
            </p:cNvPr>
            <p:cNvSpPr/>
            <p:nvPr/>
          </p:nvSpPr>
          <p:spPr>
            <a:xfrm>
              <a:off x="4268483" y="3645200"/>
              <a:ext cx="33872" cy="308723"/>
            </a:xfrm>
            <a:custGeom>
              <a:avLst/>
              <a:gdLst>
                <a:gd name="connsiteX0" fmla="*/ 22200 w 33872"/>
                <a:gd name="connsiteY0" fmla="*/ 0 h 308723"/>
                <a:gd name="connsiteX1" fmla="*/ 14879 w 33872"/>
                <a:gd name="connsiteY1" fmla="*/ 27143 h 308723"/>
                <a:gd name="connsiteX2" fmla="*/ 0 w 33872"/>
                <a:gd name="connsiteY2" fmla="*/ 308723 h 308723"/>
                <a:gd name="connsiteX3" fmla="*/ 4960 w 33872"/>
                <a:gd name="connsiteY3" fmla="*/ 297866 h 308723"/>
                <a:gd name="connsiteX4" fmla="*/ 7085 w 33872"/>
                <a:gd name="connsiteY4" fmla="*/ 289605 h 308723"/>
                <a:gd name="connsiteX5" fmla="*/ 14407 w 33872"/>
                <a:gd name="connsiteY5" fmla="*/ 230126 h 308723"/>
                <a:gd name="connsiteX6" fmla="*/ 24090 w 33872"/>
                <a:gd name="connsiteY6" fmla="*/ 112821 h 308723"/>
                <a:gd name="connsiteX7" fmla="*/ 33064 w 33872"/>
                <a:gd name="connsiteY7" fmla="*/ 31156 h 308723"/>
                <a:gd name="connsiteX8" fmla="*/ 22200 w 33872"/>
                <a:gd name="connsiteY8" fmla="*/ 0 h 308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2" h="308723">
                  <a:moveTo>
                    <a:pt x="22200" y="0"/>
                  </a:moveTo>
                  <a:cubicBezTo>
                    <a:pt x="6141" y="8261"/>
                    <a:pt x="12753" y="8733"/>
                    <a:pt x="14879" y="27143"/>
                  </a:cubicBezTo>
                  <a:cubicBezTo>
                    <a:pt x="21020" y="81665"/>
                    <a:pt x="5668" y="254673"/>
                    <a:pt x="0" y="308723"/>
                  </a:cubicBezTo>
                  <a:cubicBezTo>
                    <a:pt x="1889" y="304947"/>
                    <a:pt x="1417" y="308723"/>
                    <a:pt x="4960" y="297866"/>
                  </a:cubicBezTo>
                  <a:cubicBezTo>
                    <a:pt x="5432" y="296214"/>
                    <a:pt x="6613" y="291493"/>
                    <a:pt x="7085" y="289605"/>
                  </a:cubicBezTo>
                  <a:lnTo>
                    <a:pt x="14407" y="230126"/>
                  </a:lnTo>
                  <a:cubicBezTo>
                    <a:pt x="28577" y="136896"/>
                    <a:pt x="21020" y="179853"/>
                    <a:pt x="24090" y="112821"/>
                  </a:cubicBezTo>
                  <a:cubicBezTo>
                    <a:pt x="25271" y="87330"/>
                    <a:pt x="32120" y="85678"/>
                    <a:pt x="33064" y="31156"/>
                  </a:cubicBezTo>
                  <a:cubicBezTo>
                    <a:pt x="33773" y="4485"/>
                    <a:pt x="37079" y="9205"/>
                    <a:pt x="2220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2" name="Forma libre 11">
              <a:extLst>
                <a:ext uri="{FF2B5EF4-FFF2-40B4-BE49-F238E27FC236}">
                  <a16:creationId xmlns:a16="http://schemas.microsoft.com/office/drawing/2014/main" id="{3C3DB872-F23B-F64B-9297-32435A3C5421}"/>
                </a:ext>
              </a:extLst>
            </p:cNvPr>
            <p:cNvSpPr/>
            <p:nvPr/>
          </p:nvSpPr>
          <p:spPr>
            <a:xfrm>
              <a:off x="5008292" y="4531954"/>
              <a:ext cx="25410" cy="229890"/>
            </a:xfrm>
            <a:custGeom>
              <a:avLst/>
              <a:gdLst>
                <a:gd name="connsiteX0" fmla="*/ 13115 w 25410"/>
                <a:gd name="connsiteY0" fmla="*/ 0 h 229890"/>
                <a:gd name="connsiteX1" fmla="*/ 2251 w 25410"/>
                <a:gd name="connsiteY1" fmla="*/ 229890 h 229890"/>
                <a:gd name="connsiteX2" fmla="*/ 11225 w 25410"/>
                <a:gd name="connsiteY2" fmla="*/ 106684 h 229890"/>
                <a:gd name="connsiteX3" fmla="*/ 18311 w 25410"/>
                <a:gd name="connsiteY3" fmla="*/ 44845 h 229890"/>
                <a:gd name="connsiteX4" fmla="*/ 13115 w 25410"/>
                <a:gd name="connsiteY4" fmla="*/ 0 h 229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10" h="229890">
                  <a:moveTo>
                    <a:pt x="13115" y="0"/>
                  </a:moveTo>
                  <a:cubicBezTo>
                    <a:pt x="-2945" y="36112"/>
                    <a:pt x="-1056" y="177964"/>
                    <a:pt x="2251" y="229890"/>
                  </a:cubicBezTo>
                  <a:cubicBezTo>
                    <a:pt x="10045" y="225878"/>
                    <a:pt x="10753" y="131231"/>
                    <a:pt x="11225" y="106684"/>
                  </a:cubicBezTo>
                  <a:cubicBezTo>
                    <a:pt x="11934" y="82845"/>
                    <a:pt x="14296" y="63727"/>
                    <a:pt x="18311" y="44845"/>
                  </a:cubicBezTo>
                  <a:cubicBezTo>
                    <a:pt x="24215" y="16050"/>
                    <a:pt x="32953" y="10149"/>
                    <a:pt x="13115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52961751-193B-1C47-8DF5-268DB9798C8A}"/>
                </a:ext>
              </a:extLst>
            </p:cNvPr>
            <p:cNvSpPr/>
            <p:nvPr/>
          </p:nvSpPr>
          <p:spPr>
            <a:xfrm>
              <a:off x="4498989" y="3941441"/>
              <a:ext cx="211139" cy="18147"/>
            </a:xfrm>
            <a:custGeom>
              <a:avLst/>
              <a:gdLst>
                <a:gd name="connsiteX0" fmla="*/ 194371 w 211139"/>
                <a:gd name="connsiteY0" fmla="*/ 18148 h 18147"/>
                <a:gd name="connsiteX1" fmla="*/ 211140 w 211139"/>
                <a:gd name="connsiteY1" fmla="*/ 7054 h 18147"/>
                <a:gd name="connsiteX2" fmla="*/ 156111 w 211139"/>
                <a:gd name="connsiteY2" fmla="*/ 3278 h 18147"/>
                <a:gd name="connsiteX3" fmla="*/ 47235 w 211139"/>
                <a:gd name="connsiteY3" fmla="*/ 1154 h 18147"/>
                <a:gd name="connsiteX4" fmla="*/ 0 w 211139"/>
                <a:gd name="connsiteY4" fmla="*/ 7054 h 18147"/>
                <a:gd name="connsiteX5" fmla="*/ 194371 w 211139"/>
                <a:gd name="connsiteY5" fmla="*/ 18148 h 18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139" h="18147">
                  <a:moveTo>
                    <a:pt x="194371" y="18148"/>
                  </a:moveTo>
                  <a:cubicBezTo>
                    <a:pt x="211848" y="15551"/>
                    <a:pt x="203818" y="17911"/>
                    <a:pt x="211140" y="7054"/>
                  </a:cubicBezTo>
                  <a:cubicBezTo>
                    <a:pt x="195080" y="-3567"/>
                    <a:pt x="184452" y="3514"/>
                    <a:pt x="156111" y="3278"/>
                  </a:cubicBezTo>
                  <a:lnTo>
                    <a:pt x="47235" y="1154"/>
                  </a:lnTo>
                  <a:cubicBezTo>
                    <a:pt x="8975" y="682"/>
                    <a:pt x="12753" y="-3331"/>
                    <a:pt x="0" y="7054"/>
                  </a:cubicBezTo>
                  <a:lnTo>
                    <a:pt x="194371" y="18148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03BF1671-ADE4-014D-BA39-DDF12375CE35}"/>
                </a:ext>
              </a:extLst>
            </p:cNvPr>
            <p:cNvSpPr/>
            <p:nvPr/>
          </p:nvSpPr>
          <p:spPr>
            <a:xfrm>
              <a:off x="4413258" y="4257454"/>
              <a:ext cx="117378" cy="21227"/>
            </a:xfrm>
            <a:custGeom>
              <a:avLst/>
              <a:gdLst>
                <a:gd name="connsiteX0" fmla="*/ 117379 w 117378"/>
                <a:gd name="connsiteY0" fmla="*/ 0 h 21227"/>
                <a:gd name="connsiteX1" fmla="*/ 0 w 117378"/>
                <a:gd name="connsiteY1" fmla="*/ 8969 h 21227"/>
                <a:gd name="connsiteX2" fmla="*/ 56918 w 117378"/>
                <a:gd name="connsiteY2" fmla="*/ 20062 h 21227"/>
                <a:gd name="connsiteX3" fmla="*/ 117379 w 117378"/>
                <a:gd name="connsiteY3" fmla="*/ 0 h 2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378" h="21227">
                  <a:moveTo>
                    <a:pt x="117379" y="0"/>
                  </a:moveTo>
                  <a:lnTo>
                    <a:pt x="0" y="8969"/>
                  </a:lnTo>
                  <a:cubicBezTo>
                    <a:pt x="7085" y="25727"/>
                    <a:pt x="34481" y="19590"/>
                    <a:pt x="56918" y="20062"/>
                  </a:cubicBezTo>
                  <a:cubicBezTo>
                    <a:pt x="86204" y="20298"/>
                    <a:pt x="114781" y="28087"/>
                    <a:pt x="11737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0277280C-18DB-544A-A879-EB25BCCFD6AF}"/>
                </a:ext>
              </a:extLst>
            </p:cNvPr>
            <p:cNvSpPr/>
            <p:nvPr/>
          </p:nvSpPr>
          <p:spPr>
            <a:xfrm>
              <a:off x="5010306" y="4295691"/>
              <a:ext cx="23661" cy="116597"/>
            </a:xfrm>
            <a:custGeom>
              <a:avLst/>
              <a:gdLst>
                <a:gd name="connsiteX0" fmla="*/ 0 w 23661"/>
                <a:gd name="connsiteY0" fmla="*/ 87802 h 116597"/>
                <a:gd name="connsiteX1" fmla="*/ 0 w 23661"/>
                <a:gd name="connsiteY1" fmla="*/ 103852 h 116597"/>
                <a:gd name="connsiteX2" fmla="*/ 3779 w 23661"/>
                <a:gd name="connsiteY2" fmla="*/ 116597 h 116597"/>
                <a:gd name="connsiteX3" fmla="*/ 18422 w 23661"/>
                <a:gd name="connsiteY3" fmla="*/ 48858 h 116597"/>
                <a:gd name="connsiteX4" fmla="*/ 2598 w 23661"/>
                <a:gd name="connsiteY4" fmla="*/ 0 h 116597"/>
                <a:gd name="connsiteX5" fmla="*/ 0 w 23661"/>
                <a:gd name="connsiteY5" fmla="*/ 87802 h 116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661" h="116597">
                  <a:moveTo>
                    <a:pt x="0" y="87802"/>
                  </a:moveTo>
                  <a:cubicBezTo>
                    <a:pt x="0" y="88982"/>
                    <a:pt x="0" y="103380"/>
                    <a:pt x="0" y="103852"/>
                  </a:cubicBezTo>
                  <a:cubicBezTo>
                    <a:pt x="709" y="113293"/>
                    <a:pt x="2362" y="113293"/>
                    <a:pt x="3779" y="116597"/>
                  </a:cubicBezTo>
                  <a:cubicBezTo>
                    <a:pt x="11100" y="104560"/>
                    <a:pt x="15351" y="68684"/>
                    <a:pt x="18422" y="48858"/>
                  </a:cubicBezTo>
                  <a:cubicBezTo>
                    <a:pt x="23381" y="16994"/>
                    <a:pt x="32356" y="5901"/>
                    <a:pt x="2598" y="0"/>
                  </a:cubicBezTo>
                  <a:lnTo>
                    <a:pt x="0" y="87802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CD0FA28E-296D-DF40-A8D8-E16BD114BEDD}"/>
                </a:ext>
              </a:extLst>
            </p:cNvPr>
            <p:cNvSpPr/>
            <p:nvPr/>
          </p:nvSpPr>
          <p:spPr>
            <a:xfrm>
              <a:off x="5032993" y="3858097"/>
              <a:ext cx="18198" cy="95354"/>
            </a:xfrm>
            <a:custGeom>
              <a:avLst/>
              <a:gdLst>
                <a:gd name="connsiteX0" fmla="*/ 4710 w 18198"/>
                <a:gd name="connsiteY0" fmla="*/ 0 h 95354"/>
                <a:gd name="connsiteX1" fmla="*/ 2821 w 18198"/>
                <a:gd name="connsiteY1" fmla="*/ 95355 h 95354"/>
                <a:gd name="connsiteX2" fmla="*/ 16282 w 18198"/>
                <a:gd name="connsiteY2" fmla="*/ 37528 h 95354"/>
                <a:gd name="connsiteX3" fmla="*/ 4710 w 18198"/>
                <a:gd name="connsiteY3" fmla="*/ 0 h 95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198" h="95354">
                  <a:moveTo>
                    <a:pt x="4710" y="0"/>
                  </a:moveTo>
                  <a:cubicBezTo>
                    <a:pt x="1640" y="22187"/>
                    <a:pt x="-3084" y="79541"/>
                    <a:pt x="2821" y="95355"/>
                  </a:cubicBezTo>
                  <a:cubicBezTo>
                    <a:pt x="21006" y="90870"/>
                    <a:pt x="19353" y="96535"/>
                    <a:pt x="16282" y="37528"/>
                  </a:cubicBezTo>
                  <a:cubicBezTo>
                    <a:pt x="15338" y="17466"/>
                    <a:pt x="23131" y="6609"/>
                    <a:pt x="471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A32B0CCF-F4E3-D144-8C71-DD1993938577}"/>
                </a:ext>
              </a:extLst>
            </p:cNvPr>
            <p:cNvSpPr/>
            <p:nvPr/>
          </p:nvSpPr>
          <p:spPr>
            <a:xfrm>
              <a:off x="4312718" y="3681784"/>
              <a:ext cx="19857" cy="95590"/>
            </a:xfrm>
            <a:custGeom>
              <a:avLst/>
              <a:gdLst>
                <a:gd name="connsiteX0" fmla="*/ 5126 w 19857"/>
                <a:gd name="connsiteY0" fmla="*/ 0 h 95590"/>
                <a:gd name="connsiteX1" fmla="*/ 3000 w 19857"/>
                <a:gd name="connsiteY1" fmla="*/ 23839 h 95590"/>
                <a:gd name="connsiteX2" fmla="*/ 13864 w 19857"/>
                <a:gd name="connsiteY2" fmla="*/ 95591 h 95590"/>
                <a:gd name="connsiteX3" fmla="*/ 19768 w 19857"/>
                <a:gd name="connsiteY3" fmla="*/ 43193 h 95590"/>
                <a:gd name="connsiteX4" fmla="*/ 19060 w 19857"/>
                <a:gd name="connsiteY4" fmla="*/ 12509 h 95590"/>
                <a:gd name="connsiteX5" fmla="*/ 5126 w 19857"/>
                <a:gd name="connsiteY5" fmla="*/ 0 h 95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857" h="95590">
                  <a:moveTo>
                    <a:pt x="5126" y="0"/>
                  </a:moveTo>
                  <a:cubicBezTo>
                    <a:pt x="-3849" y="15106"/>
                    <a:pt x="1347" y="15106"/>
                    <a:pt x="3000" y="23839"/>
                  </a:cubicBezTo>
                  <a:cubicBezTo>
                    <a:pt x="12447" y="79069"/>
                    <a:pt x="-8336" y="89690"/>
                    <a:pt x="13864" y="95591"/>
                  </a:cubicBezTo>
                  <a:cubicBezTo>
                    <a:pt x="16226" y="79541"/>
                    <a:pt x="18588" y="56410"/>
                    <a:pt x="19768" y="43193"/>
                  </a:cubicBezTo>
                  <a:cubicBezTo>
                    <a:pt x="20005" y="39417"/>
                    <a:pt x="19768" y="15106"/>
                    <a:pt x="19060" y="12509"/>
                  </a:cubicBezTo>
                  <a:cubicBezTo>
                    <a:pt x="12919" y="-8497"/>
                    <a:pt x="17407" y="4957"/>
                    <a:pt x="5126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8" name="Forma libre 17">
              <a:extLst>
                <a:ext uri="{FF2B5EF4-FFF2-40B4-BE49-F238E27FC236}">
                  <a16:creationId xmlns:a16="http://schemas.microsoft.com/office/drawing/2014/main" id="{53F7273E-5250-894F-951D-CEDD61149A15}"/>
                </a:ext>
              </a:extLst>
            </p:cNvPr>
            <p:cNvSpPr/>
            <p:nvPr/>
          </p:nvSpPr>
          <p:spPr>
            <a:xfrm>
              <a:off x="5061556" y="3871550"/>
              <a:ext cx="16624" cy="77180"/>
            </a:xfrm>
            <a:custGeom>
              <a:avLst/>
              <a:gdLst>
                <a:gd name="connsiteX0" fmla="*/ 7558 w 16624"/>
                <a:gd name="connsiteY0" fmla="*/ 77181 h 77180"/>
                <a:gd name="connsiteX1" fmla="*/ 0 w 16624"/>
                <a:gd name="connsiteY1" fmla="*/ 0 h 77180"/>
                <a:gd name="connsiteX2" fmla="*/ 7558 w 16624"/>
                <a:gd name="connsiteY2" fmla="*/ 77181 h 77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624" h="77180">
                  <a:moveTo>
                    <a:pt x="7558" y="77181"/>
                  </a:moveTo>
                  <a:cubicBezTo>
                    <a:pt x="16532" y="49566"/>
                    <a:pt x="25271" y="12273"/>
                    <a:pt x="0" y="0"/>
                  </a:cubicBezTo>
                  <a:lnTo>
                    <a:pt x="7558" y="77181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19" name="Forma libre 18">
              <a:extLst>
                <a:ext uri="{FF2B5EF4-FFF2-40B4-BE49-F238E27FC236}">
                  <a16:creationId xmlns:a16="http://schemas.microsoft.com/office/drawing/2014/main" id="{7E31979A-B738-EA4E-A967-A5D990246D84}"/>
                </a:ext>
              </a:extLst>
            </p:cNvPr>
            <p:cNvSpPr/>
            <p:nvPr/>
          </p:nvSpPr>
          <p:spPr>
            <a:xfrm>
              <a:off x="4482693" y="4018149"/>
              <a:ext cx="52430" cy="17555"/>
            </a:xfrm>
            <a:custGeom>
              <a:avLst/>
              <a:gdLst>
                <a:gd name="connsiteX0" fmla="*/ 52431 w 52430"/>
                <a:gd name="connsiteY0" fmla="*/ 5874 h 17555"/>
                <a:gd name="connsiteX1" fmla="*/ 0 w 52430"/>
                <a:gd name="connsiteY1" fmla="*/ 6346 h 17555"/>
                <a:gd name="connsiteX2" fmla="*/ 25271 w 52430"/>
                <a:gd name="connsiteY2" fmla="*/ 16731 h 17555"/>
                <a:gd name="connsiteX3" fmla="*/ 52431 w 52430"/>
                <a:gd name="connsiteY3" fmla="*/ 5874 h 17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430" h="17555">
                  <a:moveTo>
                    <a:pt x="52431" y="5874"/>
                  </a:moveTo>
                  <a:cubicBezTo>
                    <a:pt x="36135" y="-2151"/>
                    <a:pt x="18185" y="-1915"/>
                    <a:pt x="0" y="6346"/>
                  </a:cubicBezTo>
                  <a:cubicBezTo>
                    <a:pt x="7321" y="19800"/>
                    <a:pt x="-3070" y="17911"/>
                    <a:pt x="25271" y="16731"/>
                  </a:cubicBezTo>
                  <a:cubicBezTo>
                    <a:pt x="47707" y="15787"/>
                    <a:pt x="47471" y="10595"/>
                    <a:pt x="52431" y="5874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0" name="Forma libre 19">
              <a:extLst>
                <a:ext uri="{FF2B5EF4-FFF2-40B4-BE49-F238E27FC236}">
                  <a16:creationId xmlns:a16="http://schemas.microsoft.com/office/drawing/2014/main" id="{B988EE15-FF8F-604B-9D9F-D4901A6DC298}"/>
                </a:ext>
              </a:extLst>
            </p:cNvPr>
            <p:cNvSpPr/>
            <p:nvPr/>
          </p:nvSpPr>
          <p:spPr>
            <a:xfrm>
              <a:off x="5011185" y="4453302"/>
              <a:ext cx="23268" cy="28850"/>
            </a:xfrm>
            <a:custGeom>
              <a:avLst/>
              <a:gdLst>
                <a:gd name="connsiteX0" fmla="*/ 539 w 23268"/>
                <a:gd name="connsiteY0" fmla="*/ 8552 h 28850"/>
                <a:gd name="connsiteX1" fmla="*/ 8333 w 23268"/>
                <a:gd name="connsiteY1" fmla="*/ 28850 h 28850"/>
                <a:gd name="connsiteX2" fmla="*/ 20850 w 23268"/>
                <a:gd name="connsiteY2" fmla="*/ 9496 h 28850"/>
                <a:gd name="connsiteX3" fmla="*/ 12584 w 23268"/>
                <a:gd name="connsiteY3" fmla="*/ 3123 h 28850"/>
                <a:gd name="connsiteX4" fmla="*/ 1720 w 23268"/>
                <a:gd name="connsiteY4" fmla="*/ 5247 h 28850"/>
                <a:gd name="connsiteX5" fmla="*/ 539 w 23268"/>
                <a:gd name="connsiteY5" fmla="*/ 8552 h 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268" h="28850">
                  <a:moveTo>
                    <a:pt x="539" y="8552"/>
                  </a:moveTo>
                  <a:cubicBezTo>
                    <a:pt x="-1587" y="35931"/>
                    <a:pt x="2901" y="22241"/>
                    <a:pt x="8333" y="28850"/>
                  </a:cubicBezTo>
                  <a:cubicBezTo>
                    <a:pt x="14001" y="26726"/>
                    <a:pt x="29116" y="24838"/>
                    <a:pt x="20850" y="9496"/>
                  </a:cubicBezTo>
                  <a:cubicBezTo>
                    <a:pt x="19905" y="7608"/>
                    <a:pt x="15182" y="4067"/>
                    <a:pt x="12584" y="3123"/>
                  </a:cubicBezTo>
                  <a:cubicBezTo>
                    <a:pt x="-7255" y="-3958"/>
                    <a:pt x="7388" y="2887"/>
                    <a:pt x="1720" y="5247"/>
                  </a:cubicBezTo>
                  <a:cubicBezTo>
                    <a:pt x="1483" y="6428"/>
                    <a:pt x="539" y="7844"/>
                    <a:pt x="539" y="855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13316EDF-0DFF-FB4C-948E-48627958EC02}"/>
                </a:ext>
              </a:extLst>
            </p:cNvPr>
            <p:cNvSpPr/>
            <p:nvPr/>
          </p:nvSpPr>
          <p:spPr>
            <a:xfrm>
              <a:off x="4352780" y="3704679"/>
              <a:ext cx="12045" cy="39652"/>
            </a:xfrm>
            <a:custGeom>
              <a:avLst/>
              <a:gdLst>
                <a:gd name="connsiteX0" fmla="*/ 8519 w 12045"/>
                <a:gd name="connsiteY0" fmla="*/ 0 h 39652"/>
                <a:gd name="connsiteX1" fmla="*/ 3087 w 12045"/>
                <a:gd name="connsiteY1" fmla="*/ 39653 h 39652"/>
                <a:gd name="connsiteX2" fmla="*/ 8519 w 12045"/>
                <a:gd name="connsiteY2" fmla="*/ 0 h 39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5" h="39652">
                  <a:moveTo>
                    <a:pt x="8519" y="0"/>
                  </a:moveTo>
                  <a:cubicBezTo>
                    <a:pt x="-1400" y="7553"/>
                    <a:pt x="-1872" y="29031"/>
                    <a:pt x="3087" y="39653"/>
                  </a:cubicBezTo>
                  <a:cubicBezTo>
                    <a:pt x="10645" y="25727"/>
                    <a:pt x="15841" y="15106"/>
                    <a:pt x="851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22" name="Gráfico 626">
            <a:extLst>
              <a:ext uri="{FF2B5EF4-FFF2-40B4-BE49-F238E27FC236}">
                <a16:creationId xmlns:a16="http://schemas.microsoft.com/office/drawing/2014/main" id="{8CCE28C6-75DE-634C-AB4A-2116962BE466}"/>
              </a:ext>
            </a:extLst>
          </p:cNvPr>
          <p:cNvGrpSpPr/>
          <p:nvPr/>
        </p:nvGrpSpPr>
        <p:grpSpPr>
          <a:xfrm rot="20753428">
            <a:off x="1022094" y="2668815"/>
            <a:ext cx="633560" cy="563396"/>
            <a:chOff x="7038296" y="3957464"/>
            <a:chExt cx="1421212" cy="1263819"/>
          </a:xfrm>
          <a:solidFill>
            <a:srgbClr val="262626"/>
          </a:solidFill>
        </p:grpSpPr>
        <p:sp>
          <p:nvSpPr>
            <p:cNvPr id="23" name="Forma libre 22">
              <a:extLst>
                <a:ext uri="{FF2B5EF4-FFF2-40B4-BE49-F238E27FC236}">
                  <a16:creationId xmlns:a16="http://schemas.microsoft.com/office/drawing/2014/main" id="{6E1C0213-49AF-574E-8D28-D801C801057D}"/>
                </a:ext>
              </a:extLst>
            </p:cNvPr>
            <p:cNvSpPr/>
            <p:nvPr/>
          </p:nvSpPr>
          <p:spPr>
            <a:xfrm>
              <a:off x="7038296" y="3957464"/>
              <a:ext cx="1421212" cy="1263819"/>
            </a:xfrm>
            <a:custGeom>
              <a:avLst/>
              <a:gdLst>
                <a:gd name="connsiteX0" fmla="*/ 1401261 w 1421212"/>
                <a:gd name="connsiteY0" fmla="*/ 254201 h 1263819"/>
                <a:gd name="connsiteX1" fmla="*/ 1105807 w 1421212"/>
                <a:gd name="connsiteY1" fmla="*/ 255617 h 1263819"/>
                <a:gd name="connsiteX2" fmla="*/ 806810 w 1421212"/>
                <a:gd name="connsiteY2" fmla="*/ 262934 h 1263819"/>
                <a:gd name="connsiteX3" fmla="*/ 346271 w 1421212"/>
                <a:gd name="connsiteY3" fmla="*/ 249717 h 1263819"/>
                <a:gd name="connsiteX4" fmla="*/ 320528 w 1421212"/>
                <a:gd name="connsiteY4" fmla="*/ 237679 h 1263819"/>
                <a:gd name="connsiteX5" fmla="*/ 306357 w 1421212"/>
                <a:gd name="connsiteY5" fmla="*/ 188114 h 1263819"/>
                <a:gd name="connsiteX6" fmla="*/ 309664 w 1421212"/>
                <a:gd name="connsiteY6" fmla="*/ 243344 h 1263819"/>
                <a:gd name="connsiteX7" fmla="*/ 234324 w 1421212"/>
                <a:gd name="connsiteY7" fmla="*/ 240512 h 1263819"/>
                <a:gd name="connsiteX8" fmla="*/ 245897 w 1421212"/>
                <a:gd name="connsiteY8" fmla="*/ 56883 h 1263819"/>
                <a:gd name="connsiteX9" fmla="*/ 229601 w 1421212"/>
                <a:gd name="connsiteY9" fmla="*/ 92995 h 1263819"/>
                <a:gd name="connsiteX10" fmla="*/ 219681 w 1421212"/>
                <a:gd name="connsiteY10" fmla="*/ 236735 h 1263819"/>
                <a:gd name="connsiteX11" fmla="*/ 176461 w 1421212"/>
                <a:gd name="connsiteY11" fmla="*/ 245468 h 1263819"/>
                <a:gd name="connsiteX12" fmla="*/ 162763 w 1421212"/>
                <a:gd name="connsiteY12" fmla="*/ 241928 h 1263819"/>
                <a:gd name="connsiteX13" fmla="*/ 167959 w 1421212"/>
                <a:gd name="connsiteY13" fmla="*/ 42721 h 1263819"/>
                <a:gd name="connsiteX14" fmla="*/ 187325 w 1421212"/>
                <a:gd name="connsiteY14" fmla="*/ 61603 h 1263819"/>
                <a:gd name="connsiteX15" fmla="*/ 180949 w 1421212"/>
                <a:gd name="connsiteY15" fmla="*/ 218561 h 1263819"/>
                <a:gd name="connsiteX16" fmla="*/ 186617 w 1421212"/>
                <a:gd name="connsiteY16" fmla="*/ 240748 h 1263819"/>
                <a:gd name="connsiteX17" fmla="*/ 191340 w 1421212"/>
                <a:gd name="connsiteY17" fmla="*/ 228238 h 1263819"/>
                <a:gd name="connsiteX18" fmla="*/ 192757 w 1421212"/>
                <a:gd name="connsiteY18" fmla="*/ 218561 h 1263819"/>
                <a:gd name="connsiteX19" fmla="*/ 194411 w 1421212"/>
                <a:gd name="connsiteY19" fmla="*/ 194250 h 1263819"/>
                <a:gd name="connsiteX20" fmla="*/ 198426 w 1421212"/>
                <a:gd name="connsiteY20" fmla="*/ 143268 h 1263819"/>
                <a:gd name="connsiteX21" fmla="*/ 225113 w 1421212"/>
                <a:gd name="connsiteY21" fmla="*/ 44609 h 1263819"/>
                <a:gd name="connsiteX22" fmla="*/ 257469 w 1421212"/>
                <a:gd name="connsiteY22" fmla="*/ 43193 h 1263819"/>
                <a:gd name="connsiteX23" fmla="*/ 377209 w 1421212"/>
                <a:gd name="connsiteY23" fmla="*/ 38708 h 1263819"/>
                <a:gd name="connsiteX24" fmla="*/ 725803 w 1421212"/>
                <a:gd name="connsiteY24" fmla="*/ 30920 h 1263819"/>
                <a:gd name="connsiteX25" fmla="*/ 899391 w 1421212"/>
                <a:gd name="connsiteY25" fmla="*/ 37056 h 1263819"/>
                <a:gd name="connsiteX26" fmla="*/ 1147138 w 1421212"/>
                <a:gd name="connsiteY26" fmla="*/ 62783 h 1263819"/>
                <a:gd name="connsiteX27" fmla="*/ 1368433 w 1421212"/>
                <a:gd name="connsiteY27" fmla="*/ 102436 h 1263819"/>
                <a:gd name="connsiteX28" fmla="*/ 1395829 w 1421212"/>
                <a:gd name="connsiteY28" fmla="*/ 169467 h 1263819"/>
                <a:gd name="connsiteX29" fmla="*/ 1401261 w 1421212"/>
                <a:gd name="connsiteY29" fmla="*/ 254201 h 1263819"/>
                <a:gd name="connsiteX30" fmla="*/ 244479 w 1421212"/>
                <a:gd name="connsiteY30" fmla="*/ 546402 h 1263819"/>
                <a:gd name="connsiteX31" fmla="*/ 306829 w 1421212"/>
                <a:gd name="connsiteY31" fmla="*/ 545458 h 1263819"/>
                <a:gd name="connsiteX32" fmla="*/ 390435 w 1421212"/>
                <a:gd name="connsiteY32" fmla="*/ 596440 h 1263819"/>
                <a:gd name="connsiteX33" fmla="*/ 447353 w 1421212"/>
                <a:gd name="connsiteY33" fmla="*/ 761187 h 1263819"/>
                <a:gd name="connsiteX34" fmla="*/ 425861 w 1421212"/>
                <a:gd name="connsiteY34" fmla="*/ 853946 h 1263819"/>
                <a:gd name="connsiteX35" fmla="*/ 218973 w 1421212"/>
                <a:gd name="connsiteY35" fmla="*/ 987301 h 1263819"/>
                <a:gd name="connsiteX36" fmla="*/ 58610 w 1421212"/>
                <a:gd name="connsiteY36" fmla="*/ 916965 h 1263819"/>
                <a:gd name="connsiteX37" fmla="*/ 259122 w 1421212"/>
                <a:gd name="connsiteY37" fmla="*/ 523036 h 1263819"/>
                <a:gd name="connsiteX38" fmla="*/ 244479 w 1421212"/>
                <a:gd name="connsiteY38" fmla="*/ 546402 h 1263819"/>
                <a:gd name="connsiteX39" fmla="*/ 523637 w 1421212"/>
                <a:gd name="connsiteY39" fmla="*/ 695099 h 1263819"/>
                <a:gd name="connsiteX40" fmla="*/ 542059 w 1421212"/>
                <a:gd name="connsiteY40" fmla="*/ 745609 h 1263819"/>
                <a:gd name="connsiteX41" fmla="*/ 453494 w 1421212"/>
                <a:gd name="connsiteY41" fmla="*/ 848045 h 1263819"/>
                <a:gd name="connsiteX42" fmla="*/ 465539 w 1421212"/>
                <a:gd name="connsiteY42" fmla="*/ 776293 h 1263819"/>
                <a:gd name="connsiteX43" fmla="*/ 469317 w 1421212"/>
                <a:gd name="connsiteY43" fmla="*/ 697696 h 1263819"/>
                <a:gd name="connsiteX44" fmla="*/ 523637 w 1421212"/>
                <a:gd name="connsiteY44" fmla="*/ 695099 h 1263819"/>
                <a:gd name="connsiteX45" fmla="*/ 470026 w 1421212"/>
                <a:gd name="connsiteY45" fmla="*/ 996506 h 1263819"/>
                <a:gd name="connsiteX46" fmla="*/ 454675 w 1421212"/>
                <a:gd name="connsiteY46" fmla="*/ 1138830 h 1263819"/>
                <a:gd name="connsiteX47" fmla="*/ 381461 w 1421212"/>
                <a:gd name="connsiteY47" fmla="*/ 1139066 h 1263819"/>
                <a:gd name="connsiteX48" fmla="*/ 314623 w 1421212"/>
                <a:gd name="connsiteY48" fmla="*/ 1123252 h 1263819"/>
                <a:gd name="connsiteX49" fmla="*/ 315568 w 1421212"/>
                <a:gd name="connsiteY49" fmla="*/ 1043711 h 1263819"/>
                <a:gd name="connsiteX50" fmla="*/ 321000 w 1421212"/>
                <a:gd name="connsiteY50" fmla="*/ 1005475 h 1263819"/>
                <a:gd name="connsiteX51" fmla="*/ 446881 w 1421212"/>
                <a:gd name="connsiteY51" fmla="*/ 979040 h 1263819"/>
                <a:gd name="connsiteX52" fmla="*/ 470026 w 1421212"/>
                <a:gd name="connsiteY52" fmla="*/ 996506 h 1263819"/>
                <a:gd name="connsiteX53" fmla="*/ 1285772 w 1421212"/>
                <a:gd name="connsiteY53" fmla="*/ 484799 h 1263819"/>
                <a:gd name="connsiteX54" fmla="*/ 1299234 w 1421212"/>
                <a:gd name="connsiteY54" fmla="*/ 589123 h 1263819"/>
                <a:gd name="connsiteX55" fmla="*/ 1296164 w 1421212"/>
                <a:gd name="connsiteY55" fmla="*/ 930654 h 1263819"/>
                <a:gd name="connsiteX56" fmla="*/ 1296636 w 1421212"/>
                <a:gd name="connsiteY56" fmla="*/ 995798 h 1263819"/>
                <a:gd name="connsiteX57" fmla="*/ 1291204 w 1421212"/>
                <a:gd name="connsiteY57" fmla="*/ 1049848 h 1263819"/>
                <a:gd name="connsiteX58" fmla="*/ 1218226 w 1421212"/>
                <a:gd name="connsiteY58" fmla="*/ 1228048 h 1263819"/>
                <a:gd name="connsiteX59" fmla="*/ 983233 w 1421212"/>
                <a:gd name="connsiteY59" fmla="*/ 1238670 h 1263819"/>
                <a:gd name="connsiteX60" fmla="*/ 871758 w 1421212"/>
                <a:gd name="connsiteY60" fmla="*/ 1224980 h 1263819"/>
                <a:gd name="connsiteX61" fmla="*/ 402716 w 1421212"/>
                <a:gd name="connsiteY61" fmla="*/ 1195005 h 1263819"/>
                <a:gd name="connsiteX62" fmla="*/ 284629 w 1421212"/>
                <a:gd name="connsiteY62" fmla="*/ 1186508 h 1263819"/>
                <a:gd name="connsiteX63" fmla="*/ 187561 w 1421212"/>
                <a:gd name="connsiteY63" fmla="*/ 1157476 h 1263819"/>
                <a:gd name="connsiteX64" fmla="*/ 192521 w 1421212"/>
                <a:gd name="connsiteY64" fmla="*/ 1018220 h 1263819"/>
                <a:gd name="connsiteX65" fmla="*/ 295729 w 1421212"/>
                <a:gd name="connsiteY65" fmla="*/ 1005475 h 1263819"/>
                <a:gd name="connsiteX66" fmla="*/ 375556 w 1421212"/>
                <a:gd name="connsiteY66" fmla="*/ 1165737 h 1263819"/>
                <a:gd name="connsiteX67" fmla="*/ 486086 w 1421212"/>
                <a:gd name="connsiteY67" fmla="*/ 1083364 h 1263819"/>
                <a:gd name="connsiteX68" fmla="*/ 391852 w 1421212"/>
                <a:gd name="connsiteY68" fmla="*/ 948592 h 1263819"/>
                <a:gd name="connsiteX69" fmla="*/ 445228 w 1421212"/>
                <a:gd name="connsiteY69" fmla="*/ 868107 h 1263819"/>
                <a:gd name="connsiteX70" fmla="*/ 524582 w 1421212"/>
                <a:gd name="connsiteY70" fmla="*/ 860318 h 1263819"/>
                <a:gd name="connsiteX71" fmla="*/ 560953 w 1421212"/>
                <a:gd name="connsiteY71" fmla="*/ 734752 h 1263819"/>
                <a:gd name="connsiteX72" fmla="*/ 546074 w 1421212"/>
                <a:gd name="connsiteY72" fmla="*/ 669609 h 1263819"/>
                <a:gd name="connsiteX73" fmla="*/ 464358 w 1421212"/>
                <a:gd name="connsiteY73" fmla="*/ 668192 h 1263819"/>
                <a:gd name="connsiteX74" fmla="*/ 368943 w 1421212"/>
                <a:gd name="connsiteY74" fmla="*/ 541918 h 1263819"/>
                <a:gd name="connsiteX75" fmla="*/ 197008 w 1421212"/>
                <a:gd name="connsiteY75" fmla="*/ 474178 h 1263819"/>
                <a:gd name="connsiteX76" fmla="*/ 200551 w 1421212"/>
                <a:gd name="connsiteY76" fmla="*/ 444203 h 1263819"/>
                <a:gd name="connsiteX77" fmla="*/ 203385 w 1421212"/>
                <a:gd name="connsiteY77" fmla="*/ 273083 h 1263819"/>
                <a:gd name="connsiteX78" fmla="*/ 273293 w 1421212"/>
                <a:gd name="connsiteY78" fmla="*/ 266002 h 1263819"/>
                <a:gd name="connsiteX79" fmla="*/ 467428 w 1421212"/>
                <a:gd name="connsiteY79" fmla="*/ 280872 h 1263819"/>
                <a:gd name="connsiteX80" fmla="*/ 1014644 w 1421212"/>
                <a:gd name="connsiteY80" fmla="*/ 283940 h 1263819"/>
                <a:gd name="connsiteX81" fmla="*/ 1287897 w 1421212"/>
                <a:gd name="connsiteY81" fmla="*/ 282288 h 1263819"/>
                <a:gd name="connsiteX82" fmla="*/ 1285772 w 1421212"/>
                <a:gd name="connsiteY82" fmla="*/ 484799 h 1263819"/>
                <a:gd name="connsiteX83" fmla="*/ 1269003 w 1421212"/>
                <a:gd name="connsiteY83" fmla="*/ 1251887 h 1263819"/>
                <a:gd name="connsiteX84" fmla="*/ 1273255 w 1421212"/>
                <a:gd name="connsiteY84" fmla="*/ 1244806 h 1263819"/>
                <a:gd name="connsiteX85" fmla="*/ 1309625 w 1421212"/>
                <a:gd name="connsiteY85" fmla="*/ 1167626 h 1263819"/>
                <a:gd name="connsiteX86" fmla="*/ 1317419 w 1421212"/>
                <a:gd name="connsiteY86" fmla="*/ 403370 h 1263819"/>
                <a:gd name="connsiteX87" fmla="*/ 1306555 w 1421212"/>
                <a:gd name="connsiteY87" fmla="*/ 282052 h 1263819"/>
                <a:gd name="connsiteX88" fmla="*/ 1403150 w 1421212"/>
                <a:gd name="connsiteY88" fmla="*/ 277568 h 1263819"/>
                <a:gd name="connsiteX89" fmla="*/ 1412125 w 1421212"/>
                <a:gd name="connsiteY89" fmla="*/ 106448 h 1263819"/>
                <a:gd name="connsiteX90" fmla="*/ 1269240 w 1421212"/>
                <a:gd name="connsiteY90" fmla="*/ 44845 h 1263819"/>
                <a:gd name="connsiteX91" fmla="*/ 894195 w 1421212"/>
                <a:gd name="connsiteY91" fmla="*/ 11565 h 1263819"/>
                <a:gd name="connsiteX92" fmla="*/ 702421 w 1421212"/>
                <a:gd name="connsiteY92" fmla="*/ 4012 h 1263819"/>
                <a:gd name="connsiteX93" fmla="*/ 602047 w 1421212"/>
                <a:gd name="connsiteY93" fmla="*/ 0 h 1263819"/>
                <a:gd name="connsiteX94" fmla="*/ 322653 w 1421212"/>
                <a:gd name="connsiteY94" fmla="*/ 19118 h 1263819"/>
                <a:gd name="connsiteX95" fmla="*/ 139854 w 1421212"/>
                <a:gd name="connsiteY95" fmla="*/ 29739 h 1263819"/>
                <a:gd name="connsiteX96" fmla="*/ 142216 w 1421212"/>
                <a:gd name="connsiteY96" fmla="*/ 152001 h 1263819"/>
                <a:gd name="connsiteX97" fmla="*/ 138437 w 1421212"/>
                <a:gd name="connsiteY97" fmla="*/ 261046 h 1263819"/>
                <a:gd name="connsiteX98" fmla="*/ 182129 w 1421212"/>
                <a:gd name="connsiteY98" fmla="*/ 275207 h 1263819"/>
                <a:gd name="connsiteX99" fmla="*/ 182366 w 1421212"/>
                <a:gd name="connsiteY99" fmla="*/ 397942 h 1263819"/>
                <a:gd name="connsiteX100" fmla="*/ 170085 w 1421212"/>
                <a:gd name="connsiteY100" fmla="*/ 517371 h 1263819"/>
                <a:gd name="connsiteX101" fmla="*/ 156386 w 1421212"/>
                <a:gd name="connsiteY101" fmla="*/ 526104 h 1263819"/>
                <a:gd name="connsiteX102" fmla="*/ 2401 w 1421212"/>
                <a:gd name="connsiteY102" fmla="*/ 756467 h 1263819"/>
                <a:gd name="connsiteX103" fmla="*/ 32159 w 1421212"/>
                <a:gd name="connsiteY103" fmla="*/ 921921 h 1263819"/>
                <a:gd name="connsiteX104" fmla="*/ 156150 w 1421212"/>
                <a:gd name="connsiteY104" fmla="*/ 1005475 h 1263819"/>
                <a:gd name="connsiteX105" fmla="*/ 156386 w 1421212"/>
                <a:gd name="connsiteY105" fmla="*/ 1093749 h 1263819"/>
                <a:gd name="connsiteX106" fmla="*/ 154261 w 1421212"/>
                <a:gd name="connsiteY106" fmla="*/ 1115936 h 1263819"/>
                <a:gd name="connsiteX107" fmla="*/ 162291 w 1421212"/>
                <a:gd name="connsiteY107" fmla="*/ 1150396 h 1263819"/>
                <a:gd name="connsiteX108" fmla="*/ 160165 w 1421212"/>
                <a:gd name="connsiteY108" fmla="*/ 1174706 h 1263819"/>
                <a:gd name="connsiteX109" fmla="*/ 414997 w 1421212"/>
                <a:gd name="connsiteY109" fmla="*/ 1221440 h 1263819"/>
                <a:gd name="connsiteX110" fmla="*/ 703366 w 1421212"/>
                <a:gd name="connsiteY110" fmla="*/ 1235601 h 1263819"/>
                <a:gd name="connsiteX111" fmla="*/ 980399 w 1421212"/>
                <a:gd name="connsiteY111" fmla="*/ 1262272 h 1263819"/>
                <a:gd name="connsiteX112" fmla="*/ 1269003 w 1421212"/>
                <a:gd name="connsiteY112" fmla="*/ 1251887 h 1263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1421212" h="1263819">
                  <a:moveTo>
                    <a:pt x="1401261" y="254201"/>
                  </a:moveTo>
                  <a:cubicBezTo>
                    <a:pt x="1304430" y="253493"/>
                    <a:pt x="1206890" y="253021"/>
                    <a:pt x="1105807" y="255617"/>
                  </a:cubicBezTo>
                  <a:cubicBezTo>
                    <a:pt x="1006614" y="258450"/>
                    <a:pt x="907893" y="272847"/>
                    <a:pt x="806810" y="262934"/>
                  </a:cubicBezTo>
                  <a:cubicBezTo>
                    <a:pt x="637001" y="246412"/>
                    <a:pt x="468373" y="263406"/>
                    <a:pt x="346271" y="249717"/>
                  </a:cubicBezTo>
                  <a:cubicBezTo>
                    <a:pt x="324070" y="247120"/>
                    <a:pt x="327377" y="251369"/>
                    <a:pt x="320528" y="237679"/>
                  </a:cubicBezTo>
                  <a:cubicBezTo>
                    <a:pt x="312734" y="221865"/>
                    <a:pt x="331628" y="201095"/>
                    <a:pt x="306357" y="188114"/>
                  </a:cubicBezTo>
                  <a:lnTo>
                    <a:pt x="309664" y="243344"/>
                  </a:lnTo>
                  <a:lnTo>
                    <a:pt x="234324" y="240512"/>
                  </a:lnTo>
                  <a:cubicBezTo>
                    <a:pt x="235269" y="201567"/>
                    <a:pt x="256052" y="77417"/>
                    <a:pt x="245897" y="56883"/>
                  </a:cubicBezTo>
                  <a:cubicBezTo>
                    <a:pt x="224641" y="64435"/>
                    <a:pt x="229364" y="65852"/>
                    <a:pt x="229601" y="92995"/>
                  </a:cubicBezTo>
                  <a:cubicBezTo>
                    <a:pt x="230309" y="155306"/>
                    <a:pt x="223460" y="175368"/>
                    <a:pt x="219681" y="236735"/>
                  </a:cubicBezTo>
                  <a:lnTo>
                    <a:pt x="176461" y="245468"/>
                  </a:lnTo>
                  <a:cubicBezTo>
                    <a:pt x="161582" y="244760"/>
                    <a:pt x="168668" y="244996"/>
                    <a:pt x="162763" y="241928"/>
                  </a:cubicBezTo>
                  <a:cubicBezTo>
                    <a:pt x="152844" y="214785"/>
                    <a:pt x="157567" y="69864"/>
                    <a:pt x="167959" y="42721"/>
                  </a:cubicBezTo>
                  <a:cubicBezTo>
                    <a:pt x="184491" y="48858"/>
                    <a:pt x="178351" y="35168"/>
                    <a:pt x="187325" y="61603"/>
                  </a:cubicBezTo>
                  <a:cubicBezTo>
                    <a:pt x="195355" y="85678"/>
                    <a:pt x="177878" y="182449"/>
                    <a:pt x="180949" y="218561"/>
                  </a:cubicBezTo>
                  <a:lnTo>
                    <a:pt x="186617" y="240748"/>
                  </a:lnTo>
                  <a:cubicBezTo>
                    <a:pt x="191576" y="233431"/>
                    <a:pt x="187325" y="246412"/>
                    <a:pt x="191340" y="228238"/>
                  </a:cubicBezTo>
                  <a:cubicBezTo>
                    <a:pt x="197245" y="202747"/>
                    <a:pt x="189451" y="247120"/>
                    <a:pt x="192757" y="218561"/>
                  </a:cubicBezTo>
                  <a:cubicBezTo>
                    <a:pt x="193702" y="212188"/>
                    <a:pt x="193702" y="200623"/>
                    <a:pt x="194411" y="194250"/>
                  </a:cubicBezTo>
                  <a:cubicBezTo>
                    <a:pt x="196064" y="177020"/>
                    <a:pt x="196772" y="160262"/>
                    <a:pt x="198426" y="143268"/>
                  </a:cubicBezTo>
                  <a:cubicBezTo>
                    <a:pt x="204566" y="83554"/>
                    <a:pt x="198898" y="50746"/>
                    <a:pt x="225113" y="44609"/>
                  </a:cubicBezTo>
                  <a:lnTo>
                    <a:pt x="257469" y="43193"/>
                  </a:lnTo>
                  <a:cubicBezTo>
                    <a:pt x="347215" y="47913"/>
                    <a:pt x="267625" y="50982"/>
                    <a:pt x="377209" y="38708"/>
                  </a:cubicBezTo>
                  <a:cubicBezTo>
                    <a:pt x="496714" y="25255"/>
                    <a:pt x="606535" y="24311"/>
                    <a:pt x="725803" y="30920"/>
                  </a:cubicBezTo>
                  <a:cubicBezTo>
                    <a:pt x="784138" y="34224"/>
                    <a:pt x="841528" y="31864"/>
                    <a:pt x="899391" y="37056"/>
                  </a:cubicBezTo>
                  <a:lnTo>
                    <a:pt x="1147138" y="62783"/>
                  </a:lnTo>
                  <a:cubicBezTo>
                    <a:pt x="1207362" y="60659"/>
                    <a:pt x="1321907" y="78361"/>
                    <a:pt x="1368433" y="102436"/>
                  </a:cubicBezTo>
                  <a:cubicBezTo>
                    <a:pt x="1396065" y="116597"/>
                    <a:pt x="1395121" y="130523"/>
                    <a:pt x="1395829" y="169467"/>
                  </a:cubicBezTo>
                  <a:cubicBezTo>
                    <a:pt x="1396538" y="202511"/>
                    <a:pt x="1402442" y="224226"/>
                    <a:pt x="1401261" y="254201"/>
                  </a:cubicBezTo>
                  <a:close/>
                  <a:moveTo>
                    <a:pt x="244479" y="546402"/>
                  </a:moveTo>
                  <a:cubicBezTo>
                    <a:pt x="283448" y="545694"/>
                    <a:pt x="237630" y="529173"/>
                    <a:pt x="306829" y="545458"/>
                  </a:cubicBezTo>
                  <a:cubicBezTo>
                    <a:pt x="343200" y="553955"/>
                    <a:pt x="356898" y="561508"/>
                    <a:pt x="390435" y="596440"/>
                  </a:cubicBezTo>
                  <a:cubicBezTo>
                    <a:pt x="426098" y="633496"/>
                    <a:pt x="455855" y="685422"/>
                    <a:pt x="447353" y="761187"/>
                  </a:cubicBezTo>
                  <a:cubicBezTo>
                    <a:pt x="444047" y="792343"/>
                    <a:pt x="436725" y="825622"/>
                    <a:pt x="425861" y="853946"/>
                  </a:cubicBezTo>
                  <a:cubicBezTo>
                    <a:pt x="398701" y="923338"/>
                    <a:pt x="304468" y="989425"/>
                    <a:pt x="218973" y="987301"/>
                  </a:cubicBezTo>
                  <a:cubicBezTo>
                    <a:pt x="152844" y="985413"/>
                    <a:pt x="102539" y="962990"/>
                    <a:pt x="58610" y="916965"/>
                  </a:cubicBezTo>
                  <a:cubicBezTo>
                    <a:pt x="-37276" y="816889"/>
                    <a:pt x="40661" y="518315"/>
                    <a:pt x="259122" y="523036"/>
                  </a:cubicBezTo>
                  <a:lnTo>
                    <a:pt x="244479" y="546402"/>
                  </a:lnTo>
                  <a:close/>
                  <a:moveTo>
                    <a:pt x="523637" y="695099"/>
                  </a:moveTo>
                  <a:cubicBezTo>
                    <a:pt x="537572" y="711857"/>
                    <a:pt x="541823" y="722243"/>
                    <a:pt x="542059" y="745609"/>
                  </a:cubicBezTo>
                  <a:cubicBezTo>
                    <a:pt x="542768" y="847337"/>
                    <a:pt x="523401" y="852293"/>
                    <a:pt x="453494" y="848045"/>
                  </a:cubicBezTo>
                  <a:cubicBezTo>
                    <a:pt x="455147" y="827983"/>
                    <a:pt x="462705" y="798007"/>
                    <a:pt x="465539" y="776293"/>
                  </a:cubicBezTo>
                  <a:cubicBezTo>
                    <a:pt x="469554" y="747970"/>
                    <a:pt x="466719" y="724367"/>
                    <a:pt x="469317" y="697696"/>
                  </a:cubicBezTo>
                  <a:lnTo>
                    <a:pt x="523637" y="695099"/>
                  </a:lnTo>
                  <a:close/>
                  <a:moveTo>
                    <a:pt x="470026" y="996506"/>
                  </a:moveTo>
                  <a:cubicBezTo>
                    <a:pt x="479001" y="1011140"/>
                    <a:pt x="461287" y="1132458"/>
                    <a:pt x="454675" y="1138830"/>
                  </a:cubicBezTo>
                  <a:cubicBezTo>
                    <a:pt x="442866" y="1150396"/>
                    <a:pt x="396340" y="1141427"/>
                    <a:pt x="381461" y="1139066"/>
                  </a:cubicBezTo>
                  <a:cubicBezTo>
                    <a:pt x="357371" y="1135526"/>
                    <a:pt x="332809" y="1130569"/>
                    <a:pt x="314623" y="1123252"/>
                  </a:cubicBezTo>
                  <a:cubicBezTo>
                    <a:pt x="308010" y="1097053"/>
                    <a:pt x="312262" y="1069910"/>
                    <a:pt x="315568" y="1043711"/>
                  </a:cubicBezTo>
                  <a:cubicBezTo>
                    <a:pt x="317457" y="1029078"/>
                    <a:pt x="317694" y="1017512"/>
                    <a:pt x="321000" y="1005475"/>
                  </a:cubicBezTo>
                  <a:cubicBezTo>
                    <a:pt x="335643" y="954257"/>
                    <a:pt x="406259" y="964642"/>
                    <a:pt x="446881" y="979040"/>
                  </a:cubicBezTo>
                  <a:cubicBezTo>
                    <a:pt x="472151" y="988009"/>
                    <a:pt x="460815" y="980928"/>
                    <a:pt x="470026" y="996506"/>
                  </a:cubicBezTo>
                  <a:close/>
                  <a:moveTo>
                    <a:pt x="1285772" y="484799"/>
                  </a:moveTo>
                  <a:cubicBezTo>
                    <a:pt x="1301359" y="511707"/>
                    <a:pt x="1306555" y="469458"/>
                    <a:pt x="1299234" y="589123"/>
                  </a:cubicBezTo>
                  <a:lnTo>
                    <a:pt x="1296164" y="930654"/>
                  </a:lnTo>
                  <a:cubicBezTo>
                    <a:pt x="1295455" y="951897"/>
                    <a:pt x="1297817" y="974791"/>
                    <a:pt x="1296636" y="995798"/>
                  </a:cubicBezTo>
                  <a:cubicBezTo>
                    <a:pt x="1295691" y="1015624"/>
                    <a:pt x="1291204" y="1029078"/>
                    <a:pt x="1291204" y="1049848"/>
                  </a:cubicBezTo>
                  <a:cubicBezTo>
                    <a:pt x="1291676" y="1158184"/>
                    <a:pt x="1305374" y="1217191"/>
                    <a:pt x="1218226" y="1228048"/>
                  </a:cubicBezTo>
                  <a:cubicBezTo>
                    <a:pt x="1168629" y="1234421"/>
                    <a:pt x="1028578" y="1243626"/>
                    <a:pt x="983233" y="1238670"/>
                  </a:cubicBezTo>
                  <a:cubicBezTo>
                    <a:pt x="942847" y="1234421"/>
                    <a:pt x="911199" y="1227104"/>
                    <a:pt x="871758" y="1224980"/>
                  </a:cubicBezTo>
                  <a:lnTo>
                    <a:pt x="402716" y="1195005"/>
                  </a:lnTo>
                  <a:cubicBezTo>
                    <a:pt x="358079" y="1190756"/>
                    <a:pt x="326196" y="1196893"/>
                    <a:pt x="284629" y="1186508"/>
                  </a:cubicBezTo>
                  <a:cubicBezTo>
                    <a:pt x="243299" y="1176359"/>
                    <a:pt x="221571" y="1169986"/>
                    <a:pt x="187561" y="1157476"/>
                  </a:cubicBezTo>
                  <a:lnTo>
                    <a:pt x="192521" y="1018220"/>
                  </a:lnTo>
                  <a:lnTo>
                    <a:pt x="295729" y="1005475"/>
                  </a:lnTo>
                  <a:cubicBezTo>
                    <a:pt x="301634" y="1122308"/>
                    <a:pt x="245424" y="1146619"/>
                    <a:pt x="375556" y="1165737"/>
                  </a:cubicBezTo>
                  <a:cubicBezTo>
                    <a:pt x="477820" y="1181079"/>
                    <a:pt x="473332" y="1194297"/>
                    <a:pt x="486086" y="1083364"/>
                  </a:cubicBezTo>
                  <a:cubicBezTo>
                    <a:pt x="496950" y="987773"/>
                    <a:pt x="544185" y="969835"/>
                    <a:pt x="391852" y="948592"/>
                  </a:cubicBezTo>
                  <a:cubicBezTo>
                    <a:pt x="405787" y="923102"/>
                    <a:pt x="431530" y="901387"/>
                    <a:pt x="445228" y="868107"/>
                  </a:cubicBezTo>
                  <a:cubicBezTo>
                    <a:pt x="474986" y="867871"/>
                    <a:pt x="501909" y="867163"/>
                    <a:pt x="524582" y="860318"/>
                  </a:cubicBezTo>
                  <a:cubicBezTo>
                    <a:pt x="568274" y="846865"/>
                    <a:pt x="559300" y="797535"/>
                    <a:pt x="560953" y="734752"/>
                  </a:cubicBezTo>
                  <a:cubicBezTo>
                    <a:pt x="562370" y="688727"/>
                    <a:pt x="562370" y="697932"/>
                    <a:pt x="546074" y="669609"/>
                  </a:cubicBezTo>
                  <a:lnTo>
                    <a:pt x="464358" y="668192"/>
                  </a:lnTo>
                  <a:cubicBezTo>
                    <a:pt x="460579" y="663472"/>
                    <a:pt x="423500" y="571893"/>
                    <a:pt x="368943" y="541918"/>
                  </a:cubicBezTo>
                  <a:cubicBezTo>
                    <a:pt x="215666" y="458128"/>
                    <a:pt x="196772" y="551831"/>
                    <a:pt x="197008" y="474178"/>
                  </a:cubicBezTo>
                  <a:cubicBezTo>
                    <a:pt x="197008" y="462613"/>
                    <a:pt x="198898" y="453408"/>
                    <a:pt x="200551" y="444203"/>
                  </a:cubicBezTo>
                  <a:cubicBezTo>
                    <a:pt x="209998" y="393929"/>
                    <a:pt x="182366" y="383072"/>
                    <a:pt x="203385" y="273083"/>
                  </a:cubicBezTo>
                  <a:cubicBezTo>
                    <a:pt x="230309" y="272139"/>
                    <a:pt x="237630" y="262934"/>
                    <a:pt x="273293" y="266002"/>
                  </a:cubicBezTo>
                  <a:cubicBezTo>
                    <a:pt x="332100" y="271195"/>
                    <a:pt x="397520" y="284885"/>
                    <a:pt x="467428" y="280872"/>
                  </a:cubicBezTo>
                  <a:cubicBezTo>
                    <a:pt x="671246" y="269307"/>
                    <a:pt x="864673" y="302823"/>
                    <a:pt x="1014644" y="283940"/>
                  </a:cubicBezTo>
                  <a:cubicBezTo>
                    <a:pt x="1024563" y="282760"/>
                    <a:pt x="1277270" y="268835"/>
                    <a:pt x="1287897" y="282288"/>
                  </a:cubicBezTo>
                  <a:cubicBezTo>
                    <a:pt x="1298289" y="318636"/>
                    <a:pt x="1296636" y="448215"/>
                    <a:pt x="1285772" y="484799"/>
                  </a:cubicBezTo>
                  <a:close/>
                  <a:moveTo>
                    <a:pt x="1269003" y="1251887"/>
                  </a:moveTo>
                  <a:lnTo>
                    <a:pt x="1273255" y="1244806"/>
                  </a:lnTo>
                  <a:cubicBezTo>
                    <a:pt x="1296872" y="1203974"/>
                    <a:pt x="1293802" y="1232061"/>
                    <a:pt x="1309625" y="1167626"/>
                  </a:cubicBezTo>
                  <a:cubicBezTo>
                    <a:pt x="1317183" y="1136234"/>
                    <a:pt x="1317655" y="500613"/>
                    <a:pt x="1317419" y="403370"/>
                  </a:cubicBezTo>
                  <a:cubicBezTo>
                    <a:pt x="1317419" y="350500"/>
                    <a:pt x="1311515" y="323593"/>
                    <a:pt x="1306555" y="282052"/>
                  </a:cubicBezTo>
                  <a:lnTo>
                    <a:pt x="1403150" y="277568"/>
                  </a:lnTo>
                  <a:cubicBezTo>
                    <a:pt x="1431728" y="279456"/>
                    <a:pt x="1419683" y="136188"/>
                    <a:pt x="1412125" y="106448"/>
                  </a:cubicBezTo>
                  <a:cubicBezTo>
                    <a:pt x="1400789" y="62547"/>
                    <a:pt x="1331354" y="56646"/>
                    <a:pt x="1269240" y="44845"/>
                  </a:cubicBezTo>
                  <a:lnTo>
                    <a:pt x="894195" y="11565"/>
                  </a:lnTo>
                  <a:cubicBezTo>
                    <a:pt x="833498" y="5665"/>
                    <a:pt x="762410" y="7789"/>
                    <a:pt x="702421" y="4012"/>
                  </a:cubicBezTo>
                  <a:cubicBezTo>
                    <a:pt x="669357" y="2124"/>
                    <a:pt x="633222" y="3068"/>
                    <a:pt x="602047" y="0"/>
                  </a:cubicBezTo>
                  <a:lnTo>
                    <a:pt x="322653" y="19118"/>
                  </a:lnTo>
                  <a:cubicBezTo>
                    <a:pt x="231962" y="27143"/>
                    <a:pt x="173627" y="-1180"/>
                    <a:pt x="139854" y="29739"/>
                  </a:cubicBezTo>
                  <a:cubicBezTo>
                    <a:pt x="138437" y="67268"/>
                    <a:pt x="147176" y="103380"/>
                    <a:pt x="142216" y="152001"/>
                  </a:cubicBezTo>
                  <a:cubicBezTo>
                    <a:pt x="138201" y="189530"/>
                    <a:pt x="138673" y="221393"/>
                    <a:pt x="138437" y="261046"/>
                  </a:cubicBezTo>
                  <a:cubicBezTo>
                    <a:pt x="153552" y="268363"/>
                    <a:pt x="158276" y="275207"/>
                    <a:pt x="182129" y="275207"/>
                  </a:cubicBezTo>
                  <a:cubicBezTo>
                    <a:pt x="177170" y="372923"/>
                    <a:pt x="181185" y="326189"/>
                    <a:pt x="182366" y="397942"/>
                  </a:cubicBezTo>
                  <a:cubicBezTo>
                    <a:pt x="182602" y="428389"/>
                    <a:pt x="173155" y="482439"/>
                    <a:pt x="170085" y="517371"/>
                  </a:cubicBezTo>
                  <a:lnTo>
                    <a:pt x="156386" y="526104"/>
                  </a:lnTo>
                  <a:cubicBezTo>
                    <a:pt x="74434" y="574726"/>
                    <a:pt x="11139" y="656155"/>
                    <a:pt x="2401" y="756467"/>
                  </a:cubicBezTo>
                  <a:cubicBezTo>
                    <a:pt x="-3031" y="817834"/>
                    <a:pt x="-1614" y="881089"/>
                    <a:pt x="32159" y="921921"/>
                  </a:cubicBezTo>
                  <a:cubicBezTo>
                    <a:pt x="55068" y="949537"/>
                    <a:pt x="114347" y="1001935"/>
                    <a:pt x="156150" y="1005475"/>
                  </a:cubicBezTo>
                  <a:cubicBezTo>
                    <a:pt x="142688" y="1036631"/>
                    <a:pt x="159221" y="1053861"/>
                    <a:pt x="156386" y="1093749"/>
                  </a:cubicBezTo>
                  <a:cubicBezTo>
                    <a:pt x="155678" y="1100594"/>
                    <a:pt x="154261" y="1108855"/>
                    <a:pt x="154261" y="1115936"/>
                  </a:cubicBezTo>
                  <a:cubicBezTo>
                    <a:pt x="154261" y="1152992"/>
                    <a:pt x="162291" y="1123016"/>
                    <a:pt x="162291" y="1150396"/>
                  </a:cubicBezTo>
                  <a:cubicBezTo>
                    <a:pt x="162291" y="1153700"/>
                    <a:pt x="160165" y="1167862"/>
                    <a:pt x="160165" y="1174706"/>
                  </a:cubicBezTo>
                  <a:cubicBezTo>
                    <a:pt x="222043" y="1210110"/>
                    <a:pt x="329266" y="1218135"/>
                    <a:pt x="414997" y="1221440"/>
                  </a:cubicBezTo>
                  <a:cubicBezTo>
                    <a:pt x="510884" y="1225216"/>
                    <a:pt x="600866" y="1232297"/>
                    <a:pt x="703366" y="1235601"/>
                  </a:cubicBezTo>
                  <a:cubicBezTo>
                    <a:pt x="790987" y="1238198"/>
                    <a:pt x="889944" y="1254247"/>
                    <a:pt x="980399" y="1262272"/>
                  </a:cubicBezTo>
                  <a:cubicBezTo>
                    <a:pt x="1071089" y="1270297"/>
                    <a:pt x="1186106" y="1244098"/>
                    <a:pt x="1269003" y="125188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4" name="Forma libre 23">
              <a:extLst>
                <a:ext uri="{FF2B5EF4-FFF2-40B4-BE49-F238E27FC236}">
                  <a16:creationId xmlns:a16="http://schemas.microsoft.com/office/drawing/2014/main" id="{BE2D47CA-AE09-2D40-8A90-21F10A1AE30E}"/>
                </a:ext>
              </a:extLst>
            </p:cNvPr>
            <p:cNvSpPr/>
            <p:nvPr/>
          </p:nvSpPr>
          <p:spPr>
            <a:xfrm>
              <a:off x="8020004" y="4312840"/>
              <a:ext cx="215079" cy="211172"/>
            </a:xfrm>
            <a:custGeom>
              <a:avLst/>
              <a:gdLst>
                <a:gd name="connsiteX0" fmla="*/ 185740 w 215079"/>
                <a:gd name="connsiteY0" fmla="*/ 46578 h 211172"/>
                <a:gd name="connsiteX1" fmla="*/ 188574 w 215079"/>
                <a:gd name="connsiteY1" fmla="*/ 111721 h 211172"/>
                <a:gd name="connsiteX2" fmla="*/ 180545 w 215079"/>
                <a:gd name="connsiteY2" fmla="*/ 181113 h 211172"/>
                <a:gd name="connsiteX3" fmla="*/ 99301 w 215079"/>
                <a:gd name="connsiteY3" fmla="*/ 174976 h 211172"/>
                <a:gd name="connsiteX4" fmla="*/ 58206 w 215079"/>
                <a:gd name="connsiteY4" fmla="*/ 185126 h 211172"/>
                <a:gd name="connsiteX5" fmla="*/ 21127 w 215079"/>
                <a:gd name="connsiteY5" fmla="*/ 172852 h 211172"/>
                <a:gd name="connsiteX6" fmla="*/ 46634 w 215079"/>
                <a:gd name="connsiteY6" fmla="*/ 35720 h 211172"/>
                <a:gd name="connsiteX7" fmla="*/ 185740 w 215079"/>
                <a:gd name="connsiteY7" fmla="*/ 46578 h 211172"/>
                <a:gd name="connsiteX8" fmla="*/ 214554 w 215079"/>
                <a:gd name="connsiteY8" fmla="*/ 188902 h 211172"/>
                <a:gd name="connsiteX9" fmla="*/ 187866 w 215079"/>
                <a:gd name="connsiteY9" fmla="*/ 6217 h 211172"/>
                <a:gd name="connsiteX10" fmla="*/ 38131 w 215079"/>
                <a:gd name="connsiteY10" fmla="*/ 5509 h 211172"/>
                <a:gd name="connsiteX11" fmla="*/ 26559 w 215079"/>
                <a:gd name="connsiteY11" fmla="*/ 21323 h 211172"/>
                <a:gd name="connsiteX12" fmla="*/ 21835 w 215079"/>
                <a:gd name="connsiteY12" fmla="*/ 48938 h 211172"/>
                <a:gd name="connsiteX13" fmla="*/ 37659 w 215079"/>
                <a:gd name="connsiteY13" fmla="*/ 210144 h 211172"/>
                <a:gd name="connsiteX14" fmla="*/ 129059 w 215079"/>
                <a:gd name="connsiteY14" fmla="*/ 204244 h 211172"/>
                <a:gd name="connsiteX15" fmla="*/ 214554 w 215079"/>
                <a:gd name="connsiteY15" fmla="*/ 188902 h 211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5079" h="211172">
                  <a:moveTo>
                    <a:pt x="185740" y="46578"/>
                  </a:moveTo>
                  <a:cubicBezTo>
                    <a:pt x="193534" y="63572"/>
                    <a:pt x="191881" y="88827"/>
                    <a:pt x="188574" y="111721"/>
                  </a:cubicBezTo>
                  <a:cubicBezTo>
                    <a:pt x="185740" y="130839"/>
                    <a:pt x="186921" y="175920"/>
                    <a:pt x="180545" y="181113"/>
                  </a:cubicBezTo>
                  <a:cubicBezTo>
                    <a:pt x="144882" y="192914"/>
                    <a:pt x="140159" y="167424"/>
                    <a:pt x="99301" y="174976"/>
                  </a:cubicBezTo>
                  <a:cubicBezTo>
                    <a:pt x="86547" y="177337"/>
                    <a:pt x="71196" y="184653"/>
                    <a:pt x="58206" y="185126"/>
                  </a:cubicBezTo>
                  <a:cubicBezTo>
                    <a:pt x="32227" y="186070"/>
                    <a:pt x="40966" y="180877"/>
                    <a:pt x="21127" y="172852"/>
                  </a:cubicBezTo>
                  <a:cubicBezTo>
                    <a:pt x="20655" y="142877"/>
                    <a:pt x="30338" y="50118"/>
                    <a:pt x="46634" y="35720"/>
                  </a:cubicBezTo>
                  <a:cubicBezTo>
                    <a:pt x="62221" y="22267"/>
                    <a:pt x="165902" y="18490"/>
                    <a:pt x="185740" y="46578"/>
                  </a:cubicBezTo>
                  <a:close/>
                  <a:moveTo>
                    <a:pt x="214554" y="188902"/>
                  </a:moveTo>
                  <a:cubicBezTo>
                    <a:pt x="199911" y="135560"/>
                    <a:pt x="238643" y="27696"/>
                    <a:pt x="187866" y="6217"/>
                  </a:cubicBezTo>
                  <a:cubicBezTo>
                    <a:pt x="169917" y="-1336"/>
                    <a:pt x="53483" y="-2516"/>
                    <a:pt x="38131" y="5509"/>
                  </a:cubicBezTo>
                  <a:cubicBezTo>
                    <a:pt x="27504" y="10938"/>
                    <a:pt x="31046" y="5981"/>
                    <a:pt x="26559" y="21323"/>
                  </a:cubicBezTo>
                  <a:cubicBezTo>
                    <a:pt x="25614" y="24863"/>
                    <a:pt x="23252" y="42329"/>
                    <a:pt x="21835" y="48938"/>
                  </a:cubicBezTo>
                  <a:cubicBezTo>
                    <a:pt x="11444" y="95671"/>
                    <a:pt x="-29414" y="199523"/>
                    <a:pt x="37659" y="210144"/>
                  </a:cubicBezTo>
                  <a:cubicBezTo>
                    <a:pt x="73085" y="215573"/>
                    <a:pt x="86783" y="197399"/>
                    <a:pt x="129059" y="204244"/>
                  </a:cubicBezTo>
                  <a:cubicBezTo>
                    <a:pt x="176057" y="212033"/>
                    <a:pt x="191881" y="204480"/>
                    <a:pt x="214554" y="18890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5" name="Forma libre 24">
              <a:extLst>
                <a:ext uri="{FF2B5EF4-FFF2-40B4-BE49-F238E27FC236}">
                  <a16:creationId xmlns:a16="http://schemas.microsoft.com/office/drawing/2014/main" id="{57AB7714-3D96-AA4C-B1C1-1AD328D799A2}"/>
                </a:ext>
              </a:extLst>
            </p:cNvPr>
            <p:cNvSpPr/>
            <p:nvPr/>
          </p:nvSpPr>
          <p:spPr>
            <a:xfrm>
              <a:off x="7646216" y="4624204"/>
              <a:ext cx="199586" cy="204123"/>
            </a:xfrm>
            <a:custGeom>
              <a:avLst/>
              <a:gdLst>
                <a:gd name="connsiteX0" fmla="*/ 39709 w 199586"/>
                <a:gd name="connsiteY0" fmla="*/ 29539 h 204123"/>
                <a:gd name="connsiteX1" fmla="*/ 167716 w 199586"/>
                <a:gd name="connsiteY1" fmla="*/ 178236 h 204123"/>
                <a:gd name="connsiteX2" fmla="*/ 39709 w 199586"/>
                <a:gd name="connsiteY2" fmla="*/ 29539 h 204123"/>
                <a:gd name="connsiteX3" fmla="*/ 168896 w 199586"/>
                <a:gd name="connsiteY3" fmla="*/ 197355 h 204123"/>
                <a:gd name="connsiteX4" fmla="*/ 194639 w 199586"/>
                <a:gd name="connsiteY4" fmla="*/ 125130 h 204123"/>
                <a:gd name="connsiteX5" fmla="*/ 106074 w 199586"/>
                <a:gd name="connsiteY5" fmla="*/ 13489 h 204123"/>
                <a:gd name="connsiteX6" fmla="*/ 25775 w 199586"/>
                <a:gd name="connsiteY6" fmla="*/ 3576 h 204123"/>
                <a:gd name="connsiteX7" fmla="*/ 1449 w 199586"/>
                <a:gd name="connsiteY7" fmla="*/ 173280 h 204123"/>
                <a:gd name="connsiteX8" fmla="*/ 73246 w 199586"/>
                <a:gd name="connsiteY8" fmla="*/ 203491 h 204123"/>
                <a:gd name="connsiteX9" fmla="*/ 168896 w 199586"/>
                <a:gd name="connsiteY9" fmla="*/ 197355 h 20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9586" h="204123">
                  <a:moveTo>
                    <a:pt x="39709" y="29539"/>
                  </a:moveTo>
                  <a:cubicBezTo>
                    <a:pt x="227940" y="41341"/>
                    <a:pt x="173148" y="84534"/>
                    <a:pt x="167716" y="178236"/>
                  </a:cubicBezTo>
                  <a:cubicBezTo>
                    <a:pt x="30498" y="171392"/>
                    <a:pt x="-11541" y="218833"/>
                    <a:pt x="39709" y="29539"/>
                  </a:cubicBezTo>
                  <a:close/>
                  <a:moveTo>
                    <a:pt x="168896" y="197355"/>
                  </a:moveTo>
                  <a:cubicBezTo>
                    <a:pt x="191569" y="187441"/>
                    <a:pt x="182831" y="197827"/>
                    <a:pt x="194639" y="125130"/>
                  </a:cubicBezTo>
                  <a:cubicBezTo>
                    <a:pt x="213770" y="8297"/>
                    <a:pt x="175982" y="17030"/>
                    <a:pt x="106074" y="13489"/>
                  </a:cubicBezTo>
                  <a:cubicBezTo>
                    <a:pt x="79150" y="12073"/>
                    <a:pt x="37111" y="-7989"/>
                    <a:pt x="25775" y="3576"/>
                  </a:cubicBezTo>
                  <a:cubicBezTo>
                    <a:pt x="17981" y="11601"/>
                    <a:pt x="-6109" y="152273"/>
                    <a:pt x="1449" y="173280"/>
                  </a:cubicBezTo>
                  <a:cubicBezTo>
                    <a:pt x="10660" y="199243"/>
                    <a:pt x="38764" y="203727"/>
                    <a:pt x="73246" y="203491"/>
                  </a:cubicBezTo>
                  <a:cubicBezTo>
                    <a:pt x="101823" y="203491"/>
                    <a:pt x="146460" y="207032"/>
                    <a:pt x="168896" y="19735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6" name="Forma libre 25">
              <a:extLst>
                <a:ext uri="{FF2B5EF4-FFF2-40B4-BE49-F238E27FC236}">
                  <a16:creationId xmlns:a16="http://schemas.microsoft.com/office/drawing/2014/main" id="{5DB31A5B-C1F5-AB42-851B-363DA32C3F99}"/>
                </a:ext>
              </a:extLst>
            </p:cNvPr>
            <p:cNvSpPr/>
            <p:nvPr/>
          </p:nvSpPr>
          <p:spPr>
            <a:xfrm>
              <a:off x="8000401" y="4638166"/>
              <a:ext cx="192773" cy="210581"/>
            </a:xfrm>
            <a:custGeom>
              <a:avLst/>
              <a:gdLst>
                <a:gd name="connsiteX0" fmla="*/ 149843 w 192773"/>
                <a:gd name="connsiteY0" fmla="*/ 179617 h 210581"/>
                <a:gd name="connsiteX1" fmla="*/ 45217 w 192773"/>
                <a:gd name="connsiteY1" fmla="*/ 36584 h 210581"/>
                <a:gd name="connsiteX2" fmla="*/ 166611 w 192773"/>
                <a:gd name="connsiteY2" fmla="*/ 62783 h 210581"/>
                <a:gd name="connsiteX3" fmla="*/ 149843 w 192773"/>
                <a:gd name="connsiteY3" fmla="*/ 179617 h 210581"/>
                <a:gd name="connsiteX4" fmla="*/ 40258 w 192773"/>
                <a:gd name="connsiteY4" fmla="*/ 0 h 210581"/>
                <a:gd name="connsiteX5" fmla="*/ 344 w 192773"/>
                <a:gd name="connsiteY5" fmla="*/ 165927 h 210581"/>
                <a:gd name="connsiteX6" fmla="*/ 50886 w 192773"/>
                <a:gd name="connsiteY6" fmla="*/ 210536 h 210581"/>
                <a:gd name="connsiteX7" fmla="*/ 177711 w 192773"/>
                <a:gd name="connsiteY7" fmla="*/ 148933 h 210581"/>
                <a:gd name="connsiteX8" fmla="*/ 82769 w 192773"/>
                <a:gd name="connsiteY8" fmla="*/ 13926 h 210581"/>
                <a:gd name="connsiteX9" fmla="*/ 40258 w 192773"/>
                <a:gd name="connsiteY9" fmla="*/ 0 h 210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2773" h="210581">
                  <a:moveTo>
                    <a:pt x="149843" y="179617"/>
                  </a:moveTo>
                  <a:cubicBezTo>
                    <a:pt x="-18077" y="182449"/>
                    <a:pt x="11917" y="201331"/>
                    <a:pt x="45217" y="36584"/>
                  </a:cubicBezTo>
                  <a:cubicBezTo>
                    <a:pt x="83950" y="33988"/>
                    <a:pt x="141104" y="46969"/>
                    <a:pt x="166611" y="62783"/>
                  </a:cubicBezTo>
                  <a:cubicBezTo>
                    <a:pt x="171098" y="116833"/>
                    <a:pt x="163305" y="135716"/>
                    <a:pt x="149843" y="179617"/>
                  </a:cubicBezTo>
                  <a:close/>
                  <a:moveTo>
                    <a:pt x="40258" y="0"/>
                  </a:moveTo>
                  <a:cubicBezTo>
                    <a:pt x="24906" y="17466"/>
                    <a:pt x="3178" y="137840"/>
                    <a:pt x="344" y="165927"/>
                  </a:cubicBezTo>
                  <a:cubicBezTo>
                    <a:pt x="-2962" y="197791"/>
                    <a:pt x="17821" y="211480"/>
                    <a:pt x="50886" y="210536"/>
                  </a:cubicBezTo>
                  <a:cubicBezTo>
                    <a:pt x="196605" y="205816"/>
                    <a:pt x="153858" y="217853"/>
                    <a:pt x="177711" y="148933"/>
                  </a:cubicBezTo>
                  <a:cubicBezTo>
                    <a:pt x="226127" y="7789"/>
                    <a:pt x="147953" y="22659"/>
                    <a:pt x="82769" y="13926"/>
                  </a:cubicBezTo>
                  <a:cubicBezTo>
                    <a:pt x="48051" y="9205"/>
                    <a:pt x="59152" y="5901"/>
                    <a:pt x="4025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7" name="Forma libre 26">
              <a:extLst>
                <a:ext uri="{FF2B5EF4-FFF2-40B4-BE49-F238E27FC236}">
                  <a16:creationId xmlns:a16="http://schemas.microsoft.com/office/drawing/2014/main" id="{94D00072-B539-D946-9857-C9F9A25731E1}"/>
                </a:ext>
              </a:extLst>
            </p:cNvPr>
            <p:cNvSpPr/>
            <p:nvPr/>
          </p:nvSpPr>
          <p:spPr>
            <a:xfrm>
              <a:off x="8004942" y="4935403"/>
              <a:ext cx="192041" cy="195587"/>
            </a:xfrm>
            <a:custGeom>
              <a:avLst/>
              <a:gdLst>
                <a:gd name="connsiteX0" fmla="*/ 19420 w 192041"/>
                <a:gd name="connsiteY0" fmla="*/ 148382 h 195587"/>
                <a:gd name="connsiteX1" fmla="*/ 41148 w 192041"/>
                <a:gd name="connsiteY1" fmla="*/ 33673 h 195587"/>
                <a:gd name="connsiteX2" fmla="*/ 117196 w 192041"/>
                <a:gd name="connsiteY2" fmla="*/ 28480 h 195587"/>
                <a:gd name="connsiteX3" fmla="*/ 168446 w 192041"/>
                <a:gd name="connsiteY3" fmla="*/ 59399 h 195587"/>
                <a:gd name="connsiteX4" fmla="*/ 162542 w 192041"/>
                <a:gd name="connsiteY4" fmla="*/ 144133 h 195587"/>
                <a:gd name="connsiteX5" fmla="*/ 19420 w 192041"/>
                <a:gd name="connsiteY5" fmla="*/ 148382 h 195587"/>
                <a:gd name="connsiteX6" fmla="*/ 30284 w 192041"/>
                <a:gd name="connsiteY6" fmla="*/ 2989 h 195587"/>
                <a:gd name="connsiteX7" fmla="*/ 3596 w 192041"/>
                <a:gd name="connsiteY7" fmla="*/ 163723 h 195587"/>
                <a:gd name="connsiteX8" fmla="*/ 68308 w 192041"/>
                <a:gd name="connsiteY8" fmla="*/ 173873 h 195587"/>
                <a:gd name="connsiteX9" fmla="*/ 144592 w 192041"/>
                <a:gd name="connsiteY9" fmla="*/ 170568 h 195587"/>
                <a:gd name="connsiteX10" fmla="*/ 155456 w 192041"/>
                <a:gd name="connsiteY10" fmla="*/ 195587 h 195587"/>
                <a:gd name="connsiteX11" fmla="*/ 181908 w 192041"/>
                <a:gd name="connsiteY11" fmla="*/ 127375 h 195587"/>
                <a:gd name="connsiteX12" fmla="*/ 124990 w 192041"/>
                <a:gd name="connsiteY12" fmla="*/ 629 h 195587"/>
                <a:gd name="connsiteX13" fmla="*/ 30284 w 192041"/>
                <a:gd name="connsiteY13" fmla="*/ 2989 h 19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2041" h="195587">
                  <a:moveTo>
                    <a:pt x="19420" y="148382"/>
                  </a:moveTo>
                  <a:cubicBezTo>
                    <a:pt x="15169" y="111797"/>
                    <a:pt x="25797" y="58219"/>
                    <a:pt x="41148" y="33673"/>
                  </a:cubicBezTo>
                  <a:cubicBezTo>
                    <a:pt x="58861" y="26592"/>
                    <a:pt x="93815" y="25176"/>
                    <a:pt x="117196" y="28480"/>
                  </a:cubicBezTo>
                  <a:cubicBezTo>
                    <a:pt x="139160" y="31784"/>
                    <a:pt x="154984" y="48070"/>
                    <a:pt x="168446" y="59399"/>
                  </a:cubicBezTo>
                  <a:lnTo>
                    <a:pt x="162542" y="144133"/>
                  </a:lnTo>
                  <a:lnTo>
                    <a:pt x="19420" y="148382"/>
                  </a:lnTo>
                  <a:close/>
                  <a:moveTo>
                    <a:pt x="30284" y="2989"/>
                  </a:moveTo>
                  <a:cubicBezTo>
                    <a:pt x="18948" y="23051"/>
                    <a:pt x="-10102" y="144133"/>
                    <a:pt x="3596" y="163723"/>
                  </a:cubicBezTo>
                  <a:cubicBezTo>
                    <a:pt x="16113" y="178829"/>
                    <a:pt x="41856" y="175997"/>
                    <a:pt x="68308" y="173873"/>
                  </a:cubicBezTo>
                  <a:cubicBezTo>
                    <a:pt x="98774" y="171748"/>
                    <a:pt x="109166" y="166556"/>
                    <a:pt x="144592" y="170568"/>
                  </a:cubicBezTo>
                  <a:cubicBezTo>
                    <a:pt x="155220" y="186146"/>
                    <a:pt x="146245" y="181189"/>
                    <a:pt x="155456" y="195587"/>
                  </a:cubicBezTo>
                  <a:cubicBezTo>
                    <a:pt x="181435" y="183550"/>
                    <a:pt x="175531" y="162071"/>
                    <a:pt x="181908" y="127375"/>
                  </a:cubicBezTo>
                  <a:cubicBezTo>
                    <a:pt x="189938" y="83002"/>
                    <a:pt x="217570" y="16915"/>
                    <a:pt x="124990" y="629"/>
                  </a:cubicBezTo>
                  <a:cubicBezTo>
                    <a:pt x="114834" y="-1259"/>
                    <a:pt x="46816" y="1573"/>
                    <a:pt x="30284" y="298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8" name="Forma libre 27">
              <a:extLst>
                <a:ext uri="{FF2B5EF4-FFF2-40B4-BE49-F238E27FC236}">
                  <a16:creationId xmlns:a16="http://schemas.microsoft.com/office/drawing/2014/main" id="{B5C6906C-F794-CA4E-9E60-04CCB9AD623B}"/>
                </a:ext>
              </a:extLst>
            </p:cNvPr>
            <p:cNvSpPr/>
            <p:nvPr/>
          </p:nvSpPr>
          <p:spPr>
            <a:xfrm>
              <a:off x="7646633" y="4921265"/>
              <a:ext cx="197710" cy="207760"/>
            </a:xfrm>
            <a:custGeom>
              <a:avLst/>
              <a:gdLst>
                <a:gd name="connsiteX0" fmla="*/ 172967 w 197710"/>
                <a:gd name="connsiteY0" fmla="*/ 163700 h 207760"/>
                <a:gd name="connsiteX1" fmla="*/ 25358 w 197710"/>
                <a:gd name="connsiteY1" fmla="*/ 161104 h 207760"/>
                <a:gd name="connsiteX2" fmla="*/ 33860 w 197710"/>
                <a:gd name="connsiteY2" fmla="*/ 47103 h 207760"/>
                <a:gd name="connsiteX3" fmla="*/ 40473 w 197710"/>
                <a:gd name="connsiteY3" fmla="*/ 34593 h 207760"/>
                <a:gd name="connsiteX4" fmla="*/ 177454 w 197710"/>
                <a:gd name="connsiteY4" fmla="*/ 65277 h 207760"/>
                <a:gd name="connsiteX5" fmla="*/ 172967 w 197710"/>
                <a:gd name="connsiteY5" fmla="*/ 163700 h 207760"/>
                <a:gd name="connsiteX6" fmla="*/ 18981 w 197710"/>
                <a:gd name="connsiteY6" fmla="*/ 370 h 207760"/>
                <a:gd name="connsiteX7" fmla="*/ 15439 w 197710"/>
                <a:gd name="connsiteY7" fmla="*/ 44507 h 207760"/>
                <a:gd name="connsiteX8" fmla="*/ 13313 w 197710"/>
                <a:gd name="connsiteY8" fmla="*/ 188955 h 207760"/>
                <a:gd name="connsiteX9" fmla="*/ 168716 w 197710"/>
                <a:gd name="connsiteY9" fmla="*/ 197924 h 207760"/>
                <a:gd name="connsiteX10" fmla="*/ 176746 w 197710"/>
                <a:gd name="connsiteY10" fmla="*/ 205713 h 207760"/>
                <a:gd name="connsiteX11" fmla="*/ 186665 w 197710"/>
                <a:gd name="connsiteY11" fmla="*/ 37898 h 207760"/>
                <a:gd name="connsiteX12" fmla="*/ 109672 w 197710"/>
                <a:gd name="connsiteY12" fmla="*/ 12879 h 207760"/>
                <a:gd name="connsiteX13" fmla="*/ 62673 w 197710"/>
                <a:gd name="connsiteY13" fmla="*/ 9811 h 207760"/>
                <a:gd name="connsiteX14" fmla="*/ 18981 w 197710"/>
                <a:gd name="connsiteY14" fmla="*/ 370 h 20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7710" h="207760">
                  <a:moveTo>
                    <a:pt x="172967" y="163700"/>
                  </a:moveTo>
                  <a:cubicBezTo>
                    <a:pt x="139902" y="162048"/>
                    <a:pt x="46377" y="189427"/>
                    <a:pt x="25358" y="161104"/>
                  </a:cubicBezTo>
                  <a:cubicBezTo>
                    <a:pt x="12841" y="144110"/>
                    <a:pt x="20634" y="75662"/>
                    <a:pt x="33860" y="47103"/>
                  </a:cubicBezTo>
                  <a:cubicBezTo>
                    <a:pt x="39292" y="35538"/>
                    <a:pt x="36222" y="41438"/>
                    <a:pt x="40473" y="34593"/>
                  </a:cubicBezTo>
                  <a:cubicBezTo>
                    <a:pt x="100934" y="34829"/>
                    <a:pt x="133526" y="42854"/>
                    <a:pt x="177454" y="65277"/>
                  </a:cubicBezTo>
                  <a:lnTo>
                    <a:pt x="172967" y="163700"/>
                  </a:lnTo>
                  <a:close/>
                  <a:moveTo>
                    <a:pt x="18981" y="370"/>
                  </a:moveTo>
                  <a:cubicBezTo>
                    <a:pt x="14022" y="16183"/>
                    <a:pt x="18273" y="25860"/>
                    <a:pt x="15439" y="44507"/>
                  </a:cubicBezTo>
                  <a:cubicBezTo>
                    <a:pt x="8117" y="93128"/>
                    <a:pt x="-14083" y="140098"/>
                    <a:pt x="13313" y="188955"/>
                  </a:cubicBezTo>
                  <a:cubicBezTo>
                    <a:pt x="79442" y="205477"/>
                    <a:pt x="134707" y="170781"/>
                    <a:pt x="168716" y="197924"/>
                  </a:cubicBezTo>
                  <a:cubicBezTo>
                    <a:pt x="197529" y="221055"/>
                    <a:pt x="152656" y="194620"/>
                    <a:pt x="176746" y="205713"/>
                  </a:cubicBezTo>
                  <a:cubicBezTo>
                    <a:pt x="197057" y="171017"/>
                    <a:pt x="206740" y="57016"/>
                    <a:pt x="186665" y="37898"/>
                  </a:cubicBezTo>
                  <a:cubicBezTo>
                    <a:pt x="175801" y="27749"/>
                    <a:pt x="123843" y="15003"/>
                    <a:pt x="109672" y="12879"/>
                  </a:cubicBezTo>
                  <a:cubicBezTo>
                    <a:pt x="94321" y="10755"/>
                    <a:pt x="77080" y="12171"/>
                    <a:pt x="62673" y="9811"/>
                  </a:cubicBezTo>
                  <a:cubicBezTo>
                    <a:pt x="36222" y="5798"/>
                    <a:pt x="48739" y="-1755"/>
                    <a:pt x="18981" y="37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29" name="Forma libre 28">
              <a:extLst>
                <a:ext uri="{FF2B5EF4-FFF2-40B4-BE49-F238E27FC236}">
                  <a16:creationId xmlns:a16="http://schemas.microsoft.com/office/drawing/2014/main" id="{9DC31B3F-E9DE-C948-8BAB-A91A4796A961}"/>
                </a:ext>
              </a:extLst>
            </p:cNvPr>
            <p:cNvSpPr/>
            <p:nvPr/>
          </p:nvSpPr>
          <p:spPr>
            <a:xfrm>
              <a:off x="7685108" y="4308338"/>
              <a:ext cx="182038" cy="185470"/>
            </a:xfrm>
            <a:custGeom>
              <a:avLst/>
              <a:gdLst>
                <a:gd name="connsiteX0" fmla="*/ 148662 w 182038"/>
                <a:gd name="connsiteY0" fmla="*/ 149739 h 185470"/>
                <a:gd name="connsiteX1" fmla="*/ 32464 w 182038"/>
                <a:gd name="connsiteY1" fmla="*/ 28657 h 185470"/>
                <a:gd name="connsiteX2" fmla="*/ 148662 w 182038"/>
                <a:gd name="connsiteY2" fmla="*/ 149739 h 185470"/>
                <a:gd name="connsiteX3" fmla="*/ 178892 w 182038"/>
                <a:gd name="connsiteY3" fmla="*/ 27241 h 185470"/>
                <a:gd name="connsiteX4" fmla="*/ 105678 w 182038"/>
                <a:gd name="connsiteY4" fmla="*/ 4818 h 185470"/>
                <a:gd name="connsiteX5" fmla="*/ 20183 w 182038"/>
                <a:gd name="connsiteY5" fmla="*/ 334 h 185470"/>
                <a:gd name="connsiteX6" fmla="*/ 5540 w 182038"/>
                <a:gd name="connsiteY6" fmla="*/ 75862 h 185470"/>
                <a:gd name="connsiteX7" fmla="*/ 65056 w 182038"/>
                <a:gd name="connsiteY7" fmla="*/ 184907 h 185470"/>
                <a:gd name="connsiteX8" fmla="*/ 172043 w 182038"/>
                <a:gd name="connsiteY8" fmla="*/ 108434 h 185470"/>
                <a:gd name="connsiteX9" fmla="*/ 178892 w 182038"/>
                <a:gd name="connsiteY9" fmla="*/ 27241 h 185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038" h="185470">
                  <a:moveTo>
                    <a:pt x="148662" y="149739"/>
                  </a:moveTo>
                  <a:cubicBezTo>
                    <a:pt x="6721" y="167205"/>
                    <a:pt x="6013" y="165317"/>
                    <a:pt x="32464" y="28657"/>
                  </a:cubicBezTo>
                  <a:cubicBezTo>
                    <a:pt x="197550" y="22756"/>
                    <a:pt x="161179" y="60285"/>
                    <a:pt x="148662" y="149739"/>
                  </a:cubicBezTo>
                  <a:close/>
                  <a:moveTo>
                    <a:pt x="178892" y="27241"/>
                  </a:moveTo>
                  <a:cubicBezTo>
                    <a:pt x="159054" y="10719"/>
                    <a:pt x="138979" y="7415"/>
                    <a:pt x="105678" y="4818"/>
                  </a:cubicBezTo>
                  <a:cubicBezTo>
                    <a:pt x="92689" y="3638"/>
                    <a:pt x="24198" y="-1318"/>
                    <a:pt x="20183" y="334"/>
                  </a:cubicBezTo>
                  <a:cubicBezTo>
                    <a:pt x="4360" y="6943"/>
                    <a:pt x="8611" y="56980"/>
                    <a:pt x="5540" y="75862"/>
                  </a:cubicBezTo>
                  <a:cubicBezTo>
                    <a:pt x="-364" y="113155"/>
                    <a:pt x="-17368" y="192932"/>
                    <a:pt x="65056" y="184907"/>
                  </a:cubicBezTo>
                  <a:cubicBezTo>
                    <a:pt x="190465" y="172870"/>
                    <a:pt x="155983" y="194584"/>
                    <a:pt x="172043" y="108434"/>
                  </a:cubicBezTo>
                  <a:cubicBezTo>
                    <a:pt x="177711" y="78931"/>
                    <a:pt x="186922" y="65713"/>
                    <a:pt x="178892" y="2724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0" name="Forma libre 29">
              <a:extLst>
                <a:ext uri="{FF2B5EF4-FFF2-40B4-BE49-F238E27FC236}">
                  <a16:creationId xmlns:a16="http://schemas.microsoft.com/office/drawing/2014/main" id="{5B694448-3284-0D40-A300-104249361185}"/>
                </a:ext>
              </a:extLst>
            </p:cNvPr>
            <p:cNvSpPr/>
            <p:nvPr/>
          </p:nvSpPr>
          <p:spPr>
            <a:xfrm>
              <a:off x="7381318" y="4286782"/>
              <a:ext cx="169187" cy="192537"/>
            </a:xfrm>
            <a:custGeom>
              <a:avLst/>
              <a:gdLst>
                <a:gd name="connsiteX0" fmla="*/ 39856 w 169187"/>
                <a:gd name="connsiteY0" fmla="*/ 36288 h 192537"/>
                <a:gd name="connsiteX1" fmla="*/ 140702 w 169187"/>
                <a:gd name="connsiteY1" fmla="*/ 59890 h 192537"/>
                <a:gd name="connsiteX2" fmla="*/ 148496 w 169187"/>
                <a:gd name="connsiteY2" fmla="*/ 116773 h 192537"/>
                <a:gd name="connsiteX3" fmla="*/ 126768 w 169187"/>
                <a:gd name="connsiteY3" fmla="*/ 156425 h 192537"/>
                <a:gd name="connsiteX4" fmla="*/ 39856 w 169187"/>
                <a:gd name="connsiteY4" fmla="*/ 36288 h 192537"/>
                <a:gd name="connsiteX5" fmla="*/ 142591 w 169187"/>
                <a:gd name="connsiteY5" fmla="*/ 192538 h 192537"/>
                <a:gd name="connsiteX6" fmla="*/ 161722 w 169187"/>
                <a:gd name="connsiteY6" fmla="*/ 38412 h 192537"/>
                <a:gd name="connsiteX7" fmla="*/ 99372 w 169187"/>
                <a:gd name="connsiteY7" fmla="*/ 9853 h 192537"/>
                <a:gd name="connsiteX8" fmla="*/ 51901 w 169187"/>
                <a:gd name="connsiteY8" fmla="*/ 7020 h 192537"/>
                <a:gd name="connsiteX9" fmla="*/ 22615 w 169187"/>
                <a:gd name="connsiteY9" fmla="*/ 3244 h 192537"/>
                <a:gd name="connsiteX10" fmla="*/ 12459 w 169187"/>
                <a:gd name="connsiteY10" fmla="*/ 89394 h 192537"/>
                <a:gd name="connsiteX11" fmla="*/ 1359 w 169187"/>
                <a:gd name="connsiteY11" fmla="*/ 162090 h 192537"/>
                <a:gd name="connsiteX12" fmla="*/ 59222 w 169187"/>
                <a:gd name="connsiteY12" fmla="*/ 191121 h 192537"/>
                <a:gd name="connsiteX13" fmla="*/ 142591 w 169187"/>
                <a:gd name="connsiteY13" fmla="*/ 192538 h 192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9187" h="192537">
                  <a:moveTo>
                    <a:pt x="39856" y="36288"/>
                  </a:moveTo>
                  <a:cubicBezTo>
                    <a:pt x="77407" y="33927"/>
                    <a:pt x="124170" y="37232"/>
                    <a:pt x="140702" y="59890"/>
                  </a:cubicBezTo>
                  <a:cubicBezTo>
                    <a:pt x="151802" y="75232"/>
                    <a:pt x="150621" y="93878"/>
                    <a:pt x="148496" y="116773"/>
                  </a:cubicBezTo>
                  <a:cubicBezTo>
                    <a:pt x="144481" y="160910"/>
                    <a:pt x="135979" y="154301"/>
                    <a:pt x="126768" y="156425"/>
                  </a:cubicBezTo>
                  <a:cubicBezTo>
                    <a:pt x="-11158" y="187581"/>
                    <a:pt x="22851" y="138723"/>
                    <a:pt x="39856" y="36288"/>
                  </a:cubicBezTo>
                  <a:close/>
                  <a:moveTo>
                    <a:pt x="142591" y="192538"/>
                  </a:moveTo>
                  <a:cubicBezTo>
                    <a:pt x="160304" y="170587"/>
                    <a:pt x="180379" y="69331"/>
                    <a:pt x="161722" y="38412"/>
                  </a:cubicBezTo>
                  <a:cubicBezTo>
                    <a:pt x="149677" y="18114"/>
                    <a:pt x="128185" y="11977"/>
                    <a:pt x="99372" y="9853"/>
                  </a:cubicBezTo>
                  <a:cubicBezTo>
                    <a:pt x="80714" y="8437"/>
                    <a:pt x="69377" y="11033"/>
                    <a:pt x="51901" y="7020"/>
                  </a:cubicBezTo>
                  <a:cubicBezTo>
                    <a:pt x="37966" y="3716"/>
                    <a:pt x="34424" y="-4545"/>
                    <a:pt x="22615" y="3244"/>
                  </a:cubicBezTo>
                  <a:cubicBezTo>
                    <a:pt x="6083" y="13865"/>
                    <a:pt x="16947" y="64139"/>
                    <a:pt x="12459" y="89394"/>
                  </a:cubicBezTo>
                  <a:cubicBezTo>
                    <a:pt x="9389" y="106624"/>
                    <a:pt x="-4309" y="147456"/>
                    <a:pt x="1359" y="162090"/>
                  </a:cubicBezTo>
                  <a:cubicBezTo>
                    <a:pt x="9389" y="182624"/>
                    <a:pt x="27811" y="194426"/>
                    <a:pt x="59222" y="191121"/>
                  </a:cubicBezTo>
                  <a:cubicBezTo>
                    <a:pt x="103859" y="186401"/>
                    <a:pt x="100552" y="186873"/>
                    <a:pt x="142591" y="19253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1" name="Forma libre 30">
              <a:extLst>
                <a:ext uri="{FF2B5EF4-FFF2-40B4-BE49-F238E27FC236}">
                  <a16:creationId xmlns:a16="http://schemas.microsoft.com/office/drawing/2014/main" id="{C5D170C9-6D4E-224E-897E-298F88658EB0}"/>
                </a:ext>
              </a:extLst>
            </p:cNvPr>
            <p:cNvSpPr/>
            <p:nvPr/>
          </p:nvSpPr>
          <p:spPr>
            <a:xfrm>
              <a:off x="7239791" y="4553489"/>
              <a:ext cx="141004" cy="227567"/>
            </a:xfrm>
            <a:custGeom>
              <a:avLst/>
              <a:gdLst>
                <a:gd name="connsiteX0" fmla="*/ 137453 w 141004"/>
                <a:gd name="connsiteY0" fmla="*/ 226765 h 227567"/>
                <a:gd name="connsiteX1" fmla="*/ 29049 w 141004"/>
                <a:gd name="connsiteY1" fmla="*/ 192069 h 227567"/>
                <a:gd name="connsiteX2" fmla="*/ 46054 w 141004"/>
                <a:gd name="connsiteY2" fmla="*/ 20713 h 227567"/>
                <a:gd name="connsiteX3" fmla="*/ 16060 w 141004"/>
                <a:gd name="connsiteY3" fmla="*/ 16465 h 227567"/>
                <a:gd name="connsiteX4" fmla="*/ 0 w 141004"/>
                <a:gd name="connsiteY4" fmla="*/ 220392 h 227567"/>
                <a:gd name="connsiteX5" fmla="*/ 137453 w 141004"/>
                <a:gd name="connsiteY5" fmla="*/ 226765 h 227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1004" h="227567">
                  <a:moveTo>
                    <a:pt x="137453" y="226765"/>
                  </a:moveTo>
                  <a:cubicBezTo>
                    <a:pt x="153986" y="169646"/>
                    <a:pt x="111947" y="197497"/>
                    <a:pt x="29049" y="192069"/>
                  </a:cubicBezTo>
                  <a:cubicBezTo>
                    <a:pt x="16296" y="104267"/>
                    <a:pt x="39441" y="59894"/>
                    <a:pt x="46054" y="20713"/>
                  </a:cubicBezTo>
                  <a:cubicBezTo>
                    <a:pt x="51014" y="-8790"/>
                    <a:pt x="23145" y="-3598"/>
                    <a:pt x="16060" y="16465"/>
                  </a:cubicBezTo>
                  <a:lnTo>
                    <a:pt x="0" y="220392"/>
                  </a:lnTo>
                  <a:cubicBezTo>
                    <a:pt x="4723" y="243523"/>
                    <a:pt x="53848" y="201038"/>
                    <a:pt x="137453" y="22676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2" name="Forma libre 31">
              <a:extLst>
                <a:ext uri="{FF2B5EF4-FFF2-40B4-BE49-F238E27FC236}">
                  <a16:creationId xmlns:a16="http://schemas.microsoft.com/office/drawing/2014/main" id="{33BFBD8D-08AC-C346-9920-E61A2B3D14D2}"/>
                </a:ext>
              </a:extLst>
            </p:cNvPr>
            <p:cNvSpPr/>
            <p:nvPr/>
          </p:nvSpPr>
          <p:spPr>
            <a:xfrm>
              <a:off x="8266989" y="4531482"/>
              <a:ext cx="32988" cy="209827"/>
            </a:xfrm>
            <a:custGeom>
              <a:avLst/>
              <a:gdLst>
                <a:gd name="connsiteX0" fmla="*/ 32989 w 32988"/>
                <a:gd name="connsiteY0" fmla="*/ 0 h 209827"/>
                <a:gd name="connsiteX1" fmla="*/ 5356 w 32988"/>
                <a:gd name="connsiteY1" fmla="*/ 11093 h 209827"/>
                <a:gd name="connsiteX2" fmla="*/ 9607 w 32988"/>
                <a:gd name="connsiteY2" fmla="*/ 112113 h 209827"/>
                <a:gd name="connsiteX3" fmla="*/ 2050 w 32988"/>
                <a:gd name="connsiteY3" fmla="*/ 209828 h 209827"/>
                <a:gd name="connsiteX4" fmla="*/ 17165 w 32988"/>
                <a:gd name="connsiteY4" fmla="*/ 166163 h 209827"/>
                <a:gd name="connsiteX5" fmla="*/ 32989 w 32988"/>
                <a:gd name="connsiteY5" fmla="*/ 0 h 20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988" h="209827">
                  <a:moveTo>
                    <a:pt x="32989" y="0"/>
                  </a:moveTo>
                  <a:cubicBezTo>
                    <a:pt x="13622" y="1652"/>
                    <a:pt x="16693" y="2124"/>
                    <a:pt x="5356" y="11093"/>
                  </a:cubicBezTo>
                  <a:cubicBezTo>
                    <a:pt x="4884" y="39889"/>
                    <a:pt x="11261" y="75293"/>
                    <a:pt x="9607" y="112113"/>
                  </a:cubicBezTo>
                  <a:cubicBezTo>
                    <a:pt x="8427" y="139964"/>
                    <a:pt x="-5035" y="190474"/>
                    <a:pt x="2050" y="209828"/>
                  </a:cubicBezTo>
                  <a:cubicBezTo>
                    <a:pt x="14331" y="204399"/>
                    <a:pt x="11969" y="205580"/>
                    <a:pt x="17165" y="166163"/>
                  </a:cubicBezTo>
                  <a:lnTo>
                    <a:pt x="32989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3" name="Forma libre 32">
              <a:extLst>
                <a:ext uri="{FF2B5EF4-FFF2-40B4-BE49-F238E27FC236}">
                  <a16:creationId xmlns:a16="http://schemas.microsoft.com/office/drawing/2014/main" id="{9B57A241-0634-8C49-BB26-83601710B5D6}"/>
                </a:ext>
              </a:extLst>
            </p:cNvPr>
            <p:cNvSpPr/>
            <p:nvPr/>
          </p:nvSpPr>
          <p:spPr>
            <a:xfrm>
              <a:off x="7915958" y="4033701"/>
              <a:ext cx="184452" cy="15640"/>
            </a:xfrm>
            <a:custGeom>
              <a:avLst/>
              <a:gdLst>
                <a:gd name="connsiteX0" fmla="*/ 184452 w 184452"/>
                <a:gd name="connsiteY0" fmla="*/ 6373 h 15640"/>
                <a:gd name="connsiteX1" fmla="*/ 163196 w 184452"/>
                <a:gd name="connsiteY1" fmla="*/ 0 h 15640"/>
                <a:gd name="connsiteX2" fmla="*/ 15115 w 184452"/>
                <a:gd name="connsiteY2" fmla="*/ 4957 h 15640"/>
                <a:gd name="connsiteX3" fmla="*/ 0 w 184452"/>
                <a:gd name="connsiteY3" fmla="*/ 11801 h 15640"/>
                <a:gd name="connsiteX4" fmla="*/ 146428 w 184452"/>
                <a:gd name="connsiteY4" fmla="*/ 15578 h 15640"/>
                <a:gd name="connsiteX5" fmla="*/ 172643 w 184452"/>
                <a:gd name="connsiteY5" fmla="*/ 14870 h 15640"/>
                <a:gd name="connsiteX6" fmla="*/ 184452 w 184452"/>
                <a:gd name="connsiteY6" fmla="*/ 6373 h 15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452" h="15640">
                  <a:moveTo>
                    <a:pt x="184452" y="6373"/>
                  </a:moveTo>
                  <a:cubicBezTo>
                    <a:pt x="173588" y="-1416"/>
                    <a:pt x="186578" y="472"/>
                    <a:pt x="163196" y="0"/>
                  </a:cubicBezTo>
                  <a:lnTo>
                    <a:pt x="15115" y="4957"/>
                  </a:lnTo>
                  <a:cubicBezTo>
                    <a:pt x="-3543" y="8969"/>
                    <a:pt x="10155" y="4248"/>
                    <a:pt x="0" y="11801"/>
                  </a:cubicBezTo>
                  <a:lnTo>
                    <a:pt x="146428" y="15578"/>
                  </a:lnTo>
                  <a:cubicBezTo>
                    <a:pt x="150207" y="15814"/>
                    <a:pt x="170045" y="15342"/>
                    <a:pt x="172643" y="14870"/>
                  </a:cubicBezTo>
                  <a:cubicBezTo>
                    <a:pt x="194371" y="9677"/>
                    <a:pt x="177131" y="14634"/>
                    <a:pt x="184452" y="6373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4" name="Forma libre 33">
              <a:extLst>
                <a:ext uri="{FF2B5EF4-FFF2-40B4-BE49-F238E27FC236}">
                  <a16:creationId xmlns:a16="http://schemas.microsoft.com/office/drawing/2014/main" id="{256F39B5-8368-FD4A-961A-6C39E4345929}"/>
                </a:ext>
              </a:extLst>
            </p:cNvPr>
            <p:cNvSpPr/>
            <p:nvPr/>
          </p:nvSpPr>
          <p:spPr>
            <a:xfrm>
              <a:off x="7939103" y="4075353"/>
              <a:ext cx="127297" cy="22311"/>
            </a:xfrm>
            <a:custGeom>
              <a:avLst/>
              <a:gdLst>
                <a:gd name="connsiteX0" fmla="*/ 127298 w 127297"/>
                <a:gd name="connsiteY0" fmla="*/ 8150 h 22311"/>
                <a:gd name="connsiteX1" fmla="*/ 63295 w 127297"/>
                <a:gd name="connsiteY1" fmla="*/ 5081 h 22311"/>
                <a:gd name="connsiteX2" fmla="*/ 0 w 127297"/>
                <a:gd name="connsiteY2" fmla="*/ 22311 h 22311"/>
                <a:gd name="connsiteX3" fmla="*/ 127298 w 127297"/>
                <a:gd name="connsiteY3" fmla="*/ 8150 h 22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297" h="22311">
                  <a:moveTo>
                    <a:pt x="127298" y="8150"/>
                  </a:moveTo>
                  <a:cubicBezTo>
                    <a:pt x="111474" y="-7428"/>
                    <a:pt x="94706" y="3901"/>
                    <a:pt x="63295" y="5081"/>
                  </a:cubicBezTo>
                  <a:cubicBezTo>
                    <a:pt x="39677" y="5789"/>
                    <a:pt x="8975" y="4845"/>
                    <a:pt x="0" y="22311"/>
                  </a:cubicBezTo>
                  <a:cubicBezTo>
                    <a:pt x="28341" y="20895"/>
                    <a:pt x="109821" y="22075"/>
                    <a:pt x="127298" y="815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5" name="Forma libre 34">
              <a:extLst>
                <a:ext uri="{FF2B5EF4-FFF2-40B4-BE49-F238E27FC236}">
                  <a16:creationId xmlns:a16="http://schemas.microsoft.com/office/drawing/2014/main" id="{5EE91D48-11BE-1049-93B1-E4BEADE14259}"/>
                </a:ext>
              </a:extLst>
            </p:cNvPr>
            <p:cNvSpPr/>
            <p:nvPr/>
          </p:nvSpPr>
          <p:spPr>
            <a:xfrm>
              <a:off x="7307007" y="4095776"/>
              <a:ext cx="30088" cy="83336"/>
            </a:xfrm>
            <a:custGeom>
              <a:avLst/>
              <a:gdLst>
                <a:gd name="connsiteX0" fmla="*/ 30088 w 30088"/>
                <a:gd name="connsiteY0" fmla="*/ 73876 h 83336"/>
                <a:gd name="connsiteX1" fmla="*/ 18988 w 30088"/>
                <a:gd name="connsiteY1" fmla="*/ 36820 h 83336"/>
                <a:gd name="connsiteX2" fmla="*/ 10249 w 30088"/>
                <a:gd name="connsiteY2" fmla="*/ 0 h 83336"/>
                <a:gd name="connsiteX3" fmla="*/ 94 w 30088"/>
                <a:gd name="connsiteY3" fmla="*/ 36348 h 83336"/>
                <a:gd name="connsiteX4" fmla="*/ 2692 w 30088"/>
                <a:gd name="connsiteY4" fmla="*/ 82609 h 83336"/>
                <a:gd name="connsiteX5" fmla="*/ 30088 w 30088"/>
                <a:gd name="connsiteY5" fmla="*/ 73876 h 8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088" h="83336">
                  <a:moveTo>
                    <a:pt x="30088" y="73876"/>
                  </a:moveTo>
                  <a:cubicBezTo>
                    <a:pt x="23711" y="52162"/>
                    <a:pt x="20405" y="68448"/>
                    <a:pt x="18988" y="36820"/>
                  </a:cubicBezTo>
                  <a:cubicBezTo>
                    <a:pt x="17807" y="12273"/>
                    <a:pt x="24892" y="14870"/>
                    <a:pt x="10249" y="0"/>
                  </a:cubicBezTo>
                  <a:cubicBezTo>
                    <a:pt x="5762" y="4012"/>
                    <a:pt x="1039" y="-10149"/>
                    <a:pt x="94" y="36348"/>
                  </a:cubicBezTo>
                  <a:cubicBezTo>
                    <a:pt x="-142" y="52162"/>
                    <a:pt x="-142" y="67032"/>
                    <a:pt x="2692" y="82609"/>
                  </a:cubicBezTo>
                  <a:cubicBezTo>
                    <a:pt x="17099" y="84498"/>
                    <a:pt x="24420" y="83082"/>
                    <a:pt x="30088" y="7387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6" name="Forma libre 35">
              <a:extLst>
                <a:ext uri="{FF2B5EF4-FFF2-40B4-BE49-F238E27FC236}">
                  <a16:creationId xmlns:a16="http://schemas.microsoft.com/office/drawing/2014/main" id="{1FF058FA-520A-364F-B138-3F65EC4D6DF9}"/>
                </a:ext>
              </a:extLst>
            </p:cNvPr>
            <p:cNvSpPr/>
            <p:nvPr/>
          </p:nvSpPr>
          <p:spPr>
            <a:xfrm>
              <a:off x="7590038" y="4144250"/>
              <a:ext cx="123755" cy="18613"/>
            </a:xfrm>
            <a:custGeom>
              <a:avLst/>
              <a:gdLst>
                <a:gd name="connsiteX0" fmla="*/ 123755 w 123755"/>
                <a:gd name="connsiteY0" fmla="*/ 15962 h 18613"/>
                <a:gd name="connsiteX1" fmla="*/ 69908 w 123755"/>
                <a:gd name="connsiteY1" fmla="*/ 4396 h 18613"/>
                <a:gd name="connsiteX2" fmla="*/ 0 w 123755"/>
                <a:gd name="connsiteY2" fmla="*/ 15489 h 18613"/>
                <a:gd name="connsiteX3" fmla="*/ 123755 w 123755"/>
                <a:gd name="connsiteY3" fmla="*/ 15962 h 1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55" h="18613">
                  <a:moveTo>
                    <a:pt x="123755" y="15962"/>
                  </a:moveTo>
                  <a:cubicBezTo>
                    <a:pt x="112419" y="-9057"/>
                    <a:pt x="97068" y="2272"/>
                    <a:pt x="69908" y="4396"/>
                  </a:cubicBezTo>
                  <a:cubicBezTo>
                    <a:pt x="16296" y="8881"/>
                    <a:pt x="8975" y="-796"/>
                    <a:pt x="0" y="15489"/>
                  </a:cubicBezTo>
                  <a:cubicBezTo>
                    <a:pt x="17477" y="23042"/>
                    <a:pt x="93289" y="14309"/>
                    <a:pt x="123755" y="1596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7" name="Forma libre 36">
              <a:extLst>
                <a:ext uri="{FF2B5EF4-FFF2-40B4-BE49-F238E27FC236}">
                  <a16:creationId xmlns:a16="http://schemas.microsoft.com/office/drawing/2014/main" id="{B593A9E3-E061-8545-A27E-F63EDE94DAFD}"/>
                </a:ext>
              </a:extLst>
            </p:cNvPr>
            <p:cNvSpPr/>
            <p:nvPr/>
          </p:nvSpPr>
          <p:spPr>
            <a:xfrm>
              <a:off x="8256629" y="4955622"/>
              <a:ext cx="21044" cy="103615"/>
            </a:xfrm>
            <a:custGeom>
              <a:avLst/>
              <a:gdLst>
                <a:gd name="connsiteX0" fmla="*/ 20676 w 21044"/>
                <a:gd name="connsiteY0" fmla="*/ 0 h 103615"/>
                <a:gd name="connsiteX1" fmla="*/ 2491 w 21044"/>
                <a:gd name="connsiteY1" fmla="*/ 46497 h 103615"/>
                <a:gd name="connsiteX2" fmla="*/ 5089 w 21044"/>
                <a:gd name="connsiteY2" fmla="*/ 103616 h 103615"/>
                <a:gd name="connsiteX3" fmla="*/ 20676 w 21044"/>
                <a:gd name="connsiteY3" fmla="*/ 0 h 103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044" h="103615">
                  <a:moveTo>
                    <a:pt x="20676" y="0"/>
                  </a:moveTo>
                  <a:cubicBezTo>
                    <a:pt x="1546" y="8733"/>
                    <a:pt x="3436" y="19590"/>
                    <a:pt x="2491" y="46497"/>
                  </a:cubicBezTo>
                  <a:cubicBezTo>
                    <a:pt x="1546" y="70572"/>
                    <a:pt x="-3886" y="94411"/>
                    <a:pt x="5089" y="103616"/>
                  </a:cubicBezTo>
                  <a:cubicBezTo>
                    <a:pt x="13591" y="87802"/>
                    <a:pt x="23038" y="21714"/>
                    <a:pt x="20676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8" name="Forma libre 37">
              <a:extLst>
                <a:ext uri="{FF2B5EF4-FFF2-40B4-BE49-F238E27FC236}">
                  <a16:creationId xmlns:a16="http://schemas.microsoft.com/office/drawing/2014/main" id="{A2D88B12-A222-B848-BF22-5C72B3253BD0}"/>
                </a:ext>
              </a:extLst>
            </p:cNvPr>
            <p:cNvSpPr/>
            <p:nvPr/>
          </p:nvSpPr>
          <p:spPr>
            <a:xfrm>
              <a:off x="7703021" y="4686577"/>
              <a:ext cx="47379" cy="67005"/>
            </a:xfrm>
            <a:custGeom>
              <a:avLst/>
              <a:gdLst>
                <a:gd name="connsiteX0" fmla="*/ 47379 w 47379"/>
                <a:gd name="connsiteY0" fmla="*/ 7055 h 67005"/>
                <a:gd name="connsiteX1" fmla="*/ 24234 w 47379"/>
                <a:gd name="connsiteY1" fmla="*/ 7291 h 67005"/>
                <a:gd name="connsiteX2" fmla="*/ 2742 w 47379"/>
                <a:gd name="connsiteY2" fmla="*/ 67006 h 67005"/>
                <a:gd name="connsiteX3" fmla="*/ 13370 w 47379"/>
                <a:gd name="connsiteY3" fmla="*/ 51428 h 67005"/>
                <a:gd name="connsiteX4" fmla="*/ 47379 w 47379"/>
                <a:gd name="connsiteY4" fmla="*/ 7055 h 6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379" h="67005">
                  <a:moveTo>
                    <a:pt x="47379" y="7055"/>
                  </a:moveTo>
                  <a:cubicBezTo>
                    <a:pt x="39585" y="1862"/>
                    <a:pt x="39821" y="-5927"/>
                    <a:pt x="24234" y="7291"/>
                  </a:cubicBezTo>
                  <a:cubicBezTo>
                    <a:pt x="22108" y="9179"/>
                    <a:pt x="-9303" y="44111"/>
                    <a:pt x="2742" y="67006"/>
                  </a:cubicBezTo>
                  <a:cubicBezTo>
                    <a:pt x="16440" y="56148"/>
                    <a:pt x="4631" y="70310"/>
                    <a:pt x="13370" y="51428"/>
                  </a:cubicBezTo>
                  <a:cubicBezTo>
                    <a:pt x="22108" y="32782"/>
                    <a:pt x="27777" y="20036"/>
                    <a:pt x="47379" y="705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39" name="Forma libre 38">
              <a:extLst>
                <a:ext uri="{FF2B5EF4-FFF2-40B4-BE49-F238E27FC236}">
                  <a16:creationId xmlns:a16="http://schemas.microsoft.com/office/drawing/2014/main" id="{0CA98A62-0E2C-5249-A9A7-1E1AA457B8ED}"/>
                </a:ext>
              </a:extLst>
            </p:cNvPr>
            <p:cNvSpPr/>
            <p:nvPr/>
          </p:nvSpPr>
          <p:spPr>
            <a:xfrm>
              <a:off x="7725613" y="4368500"/>
              <a:ext cx="33327" cy="51576"/>
            </a:xfrm>
            <a:custGeom>
              <a:avLst/>
              <a:gdLst>
                <a:gd name="connsiteX0" fmla="*/ 33054 w 33327"/>
                <a:gd name="connsiteY0" fmla="*/ 3191 h 51576"/>
                <a:gd name="connsiteX1" fmla="*/ 8964 w 33327"/>
                <a:gd name="connsiteY1" fmla="*/ 17825 h 51576"/>
                <a:gd name="connsiteX2" fmla="*/ 4949 w 33327"/>
                <a:gd name="connsiteY2" fmla="*/ 51576 h 51576"/>
                <a:gd name="connsiteX3" fmla="*/ 24079 w 33327"/>
                <a:gd name="connsiteY3" fmla="*/ 27738 h 51576"/>
                <a:gd name="connsiteX4" fmla="*/ 33054 w 33327"/>
                <a:gd name="connsiteY4" fmla="*/ 3191 h 51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27" h="51576">
                  <a:moveTo>
                    <a:pt x="33054" y="3191"/>
                  </a:moveTo>
                  <a:cubicBezTo>
                    <a:pt x="29983" y="1775"/>
                    <a:pt x="27149" y="-8610"/>
                    <a:pt x="8964" y="17825"/>
                  </a:cubicBezTo>
                  <a:cubicBezTo>
                    <a:pt x="-719" y="31750"/>
                    <a:pt x="-3317" y="34583"/>
                    <a:pt x="4949" y="51576"/>
                  </a:cubicBezTo>
                  <a:cubicBezTo>
                    <a:pt x="28330" y="44968"/>
                    <a:pt x="14632" y="51340"/>
                    <a:pt x="24079" y="27738"/>
                  </a:cubicBezTo>
                  <a:cubicBezTo>
                    <a:pt x="30220" y="12632"/>
                    <a:pt x="34471" y="14048"/>
                    <a:pt x="33054" y="319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0" name="Forma libre 39">
              <a:extLst>
                <a:ext uri="{FF2B5EF4-FFF2-40B4-BE49-F238E27FC236}">
                  <a16:creationId xmlns:a16="http://schemas.microsoft.com/office/drawing/2014/main" id="{10EFD737-68A9-8A4A-BE09-EFB03BFDF523}"/>
                </a:ext>
              </a:extLst>
            </p:cNvPr>
            <p:cNvSpPr/>
            <p:nvPr/>
          </p:nvSpPr>
          <p:spPr>
            <a:xfrm>
              <a:off x="7764799" y="4377356"/>
              <a:ext cx="24807" cy="49093"/>
            </a:xfrm>
            <a:custGeom>
              <a:avLst/>
              <a:gdLst>
                <a:gd name="connsiteX0" fmla="*/ 20319 w 24807"/>
                <a:gd name="connsiteY0" fmla="*/ 0 h 49093"/>
                <a:gd name="connsiteX1" fmla="*/ 4259 w 24807"/>
                <a:gd name="connsiteY1" fmla="*/ 21006 h 49093"/>
                <a:gd name="connsiteX2" fmla="*/ 4023 w 24807"/>
                <a:gd name="connsiteY2" fmla="*/ 49094 h 49093"/>
                <a:gd name="connsiteX3" fmla="*/ 20319 w 24807"/>
                <a:gd name="connsiteY3" fmla="*/ 0 h 49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07" h="49093">
                  <a:moveTo>
                    <a:pt x="20319" y="0"/>
                  </a:moveTo>
                  <a:cubicBezTo>
                    <a:pt x="3315" y="4248"/>
                    <a:pt x="9455" y="-3776"/>
                    <a:pt x="4259" y="21006"/>
                  </a:cubicBezTo>
                  <a:cubicBezTo>
                    <a:pt x="8" y="39889"/>
                    <a:pt x="-2590" y="35404"/>
                    <a:pt x="4023" y="49094"/>
                  </a:cubicBezTo>
                  <a:cubicBezTo>
                    <a:pt x="25279" y="40833"/>
                    <a:pt x="29294" y="17466"/>
                    <a:pt x="2031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1" name="Forma libre 40">
              <a:extLst>
                <a:ext uri="{FF2B5EF4-FFF2-40B4-BE49-F238E27FC236}">
                  <a16:creationId xmlns:a16="http://schemas.microsoft.com/office/drawing/2014/main" id="{4FB29FE0-1643-1E4A-912A-7DE8BCFA236E}"/>
                </a:ext>
              </a:extLst>
            </p:cNvPr>
            <p:cNvSpPr/>
            <p:nvPr/>
          </p:nvSpPr>
          <p:spPr>
            <a:xfrm>
              <a:off x="7437012" y="4352101"/>
              <a:ext cx="35883" cy="46591"/>
            </a:xfrm>
            <a:custGeom>
              <a:avLst/>
              <a:gdLst>
                <a:gd name="connsiteX0" fmla="*/ 35884 w 35883"/>
                <a:gd name="connsiteY0" fmla="*/ 0 h 46591"/>
                <a:gd name="connsiteX1" fmla="*/ 4000 w 35883"/>
                <a:gd name="connsiteY1" fmla="*/ 29267 h 46591"/>
                <a:gd name="connsiteX2" fmla="*/ 5417 w 35883"/>
                <a:gd name="connsiteY2" fmla="*/ 46261 h 46591"/>
                <a:gd name="connsiteX3" fmla="*/ 35884 w 35883"/>
                <a:gd name="connsiteY3" fmla="*/ 0 h 46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883" h="46591">
                  <a:moveTo>
                    <a:pt x="35884" y="0"/>
                  </a:moveTo>
                  <a:cubicBezTo>
                    <a:pt x="20060" y="2360"/>
                    <a:pt x="8251" y="17938"/>
                    <a:pt x="4000" y="29267"/>
                  </a:cubicBezTo>
                  <a:cubicBezTo>
                    <a:pt x="-5447" y="52870"/>
                    <a:pt x="4709" y="45081"/>
                    <a:pt x="5417" y="46261"/>
                  </a:cubicBezTo>
                  <a:cubicBezTo>
                    <a:pt x="22894" y="39180"/>
                    <a:pt x="35884" y="11565"/>
                    <a:pt x="35884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2" name="Forma libre 41">
              <a:extLst>
                <a:ext uri="{FF2B5EF4-FFF2-40B4-BE49-F238E27FC236}">
                  <a16:creationId xmlns:a16="http://schemas.microsoft.com/office/drawing/2014/main" id="{3F30E8D1-07A8-4B49-AF00-8FDC2C020A86}"/>
                </a:ext>
              </a:extLst>
            </p:cNvPr>
            <p:cNvSpPr/>
            <p:nvPr/>
          </p:nvSpPr>
          <p:spPr>
            <a:xfrm>
              <a:off x="8096800" y="4386797"/>
              <a:ext cx="26282" cy="48857"/>
            </a:xfrm>
            <a:custGeom>
              <a:avLst/>
              <a:gdLst>
                <a:gd name="connsiteX0" fmla="*/ 26283 w 26282"/>
                <a:gd name="connsiteY0" fmla="*/ 0 h 48857"/>
                <a:gd name="connsiteX1" fmla="*/ 3846 w 26282"/>
                <a:gd name="connsiteY1" fmla="*/ 17230 h 48857"/>
                <a:gd name="connsiteX2" fmla="*/ 3610 w 26282"/>
                <a:gd name="connsiteY2" fmla="*/ 48858 h 48857"/>
                <a:gd name="connsiteX3" fmla="*/ 26283 w 26282"/>
                <a:gd name="connsiteY3" fmla="*/ 0 h 4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2" h="48857">
                  <a:moveTo>
                    <a:pt x="26283" y="0"/>
                  </a:moveTo>
                  <a:cubicBezTo>
                    <a:pt x="11640" y="3068"/>
                    <a:pt x="8806" y="5193"/>
                    <a:pt x="3846" y="17230"/>
                  </a:cubicBezTo>
                  <a:cubicBezTo>
                    <a:pt x="-1822" y="31156"/>
                    <a:pt x="-641" y="39889"/>
                    <a:pt x="3610" y="48858"/>
                  </a:cubicBezTo>
                  <a:cubicBezTo>
                    <a:pt x="15419" y="39889"/>
                    <a:pt x="20851" y="17466"/>
                    <a:pt x="2628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3" name="Forma libre 42">
              <a:extLst>
                <a:ext uri="{FF2B5EF4-FFF2-40B4-BE49-F238E27FC236}">
                  <a16:creationId xmlns:a16="http://schemas.microsoft.com/office/drawing/2014/main" id="{A076B918-9E30-8D4D-9D72-E68C04715BA8}"/>
                </a:ext>
              </a:extLst>
            </p:cNvPr>
            <p:cNvSpPr/>
            <p:nvPr/>
          </p:nvSpPr>
          <p:spPr>
            <a:xfrm>
              <a:off x="7760556" y="4140829"/>
              <a:ext cx="32592" cy="23097"/>
            </a:xfrm>
            <a:custGeom>
              <a:avLst/>
              <a:gdLst>
                <a:gd name="connsiteX0" fmla="*/ 32592 w 32592"/>
                <a:gd name="connsiteY0" fmla="*/ 16549 h 23097"/>
                <a:gd name="connsiteX1" fmla="*/ 0 w 32592"/>
                <a:gd name="connsiteY1" fmla="*/ 13481 h 23097"/>
                <a:gd name="connsiteX2" fmla="*/ 32592 w 32592"/>
                <a:gd name="connsiteY2" fmla="*/ 16549 h 23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92" h="23097">
                  <a:moveTo>
                    <a:pt x="32592" y="16549"/>
                  </a:moveTo>
                  <a:cubicBezTo>
                    <a:pt x="29758" y="-8942"/>
                    <a:pt x="8502" y="-917"/>
                    <a:pt x="0" y="13481"/>
                  </a:cubicBezTo>
                  <a:cubicBezTo>
                    <a:pt x="8266" y="23630"/>
                    <a:pt x="24326" y="27407"/>
                    <a:pt x="32592" y="1654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4" name="Forma libre 43">
              <a:extLst>
                <a:ext uri="{FF2B5EF4-FFF2-40B4-BE49-F238E27FC236}">
                  <a16:creationId xmlns:a16="http://schemas.microsoft.com/office/drawing/2014/main" id="{57AB0AFC-58B9-144A-8F7C-8FC722062ADE}"/>
                </a:ext>
              </a:extLst>
            </p:cNvPr>
            <p:cNvSpPr/>
            <p:nvPr/>
          </p:nvSpPr>
          <p:spPr>
            <a:xfrm>
              <a:off x="8266102" y="4819907"/>
              <a:ext cx="18608" cy="34223"/>
            </a:xfrm>
            <a:custGeom>
              <a:avLst/>
              <a:gdLst>
                <a:gd name="connsiteX0" fmla="*/ 13801 w 18608"/>
                <a:gd name="connsiteY0" fmla="*/ 0 h 34223"/>
                <a:gd name="connsiteX1" fmla="*/ 8369 w 18608"/>
                <a:gd name="connsiteY1" fmla="*/ 34224 h 34223"/>
                <a:gd name="connsiteX2" fmla="*/ 13801 w 18608"/>
                <a:gd name="connsiteY2" fmla="*/ 0 h 34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608" h="34223">
                  <a:moveTo>
                    <a:pt x="13801" y="0"/>
                  </a:moveTo>
                  <a:cubicBezTo>
                    <a:pt x="-5329" y="8497"/>
                    <a:pt x="-2023" y="23603"/>
                    <a:pt x="8369" y="34224"/>
                  </a:cubicBezTo>
                  <a:cubicBezTo>
                    <a:pt x="17344" y="23131"/>
                    <a:pt x="23248" y="15578"/>
                    <a:pt x="1380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45" name="Gráfico 626">
            <a:extLst>
              <a:ext uri="{FF2B5EF4-FFF2-40B4-BE49-F238E27FC236}">
                <a16:creationId xmlns:a16="http://schemas.microsoft.com/office/drawing/2014/main" id="{2B775DE9-8B70-5448-A524-19ED8675EE0B}"/>
              </a:ext>
            </a:extLst>
          </p:cNvPr>
          <p:cNvGrpSpPr/>
          <p:nvPr/>
        </p:nvGrpSpPr>
        <p:grpSpPr>
          <a:xfrm rot="1477126">
            <a:off x="3404457" y="3825675"/>
            <a:ext cx="492442" cy="437906"/>
            <a:chOff x="7038296" y="3957464"/>
            <a:chExt cx="1421212" cy="1263819"/>
          </a:xfrm>
          <a:solidFill>
            <a:srgbClr val="262626"/>
          </a:solidFill>
        </p:grpSpPr>
        <p:sp>
          <p:nvSpPr>
            <p:cNvPr id="46" name="Forma libre 45">
              <a:extLst>
                <a:ext uri="{FF2B5EF4-FFF2-40B4-BE49-F238E27FC236}">
                  <a16:creationId xmlns:a16="http://schemas.microsoft.com/office/drawing/2014/main" id="{EE592B7A-BA14-AC46-9A4F-14B1660B1CD1}"/>
                </a:ext>
              </a:extLst>
            </p:cNvPr>
            <p:cNvSpPr/>
            <p:nvPr/>
          </p:nvSpPr>
          <p:spPr>
            <a:xfrm>
              <a:off x="7038296" y="3957464"/>
              <a:ext cx="1421212" cy="1263819"/>
            </a:xfrm>
            <a:custGeom>
              <a:avLst/>
              <a:gdLst>
                <a:gd name="connsiteX0" fmla="*/ 1401261 w 1421212"/>
                <a:gd name="connsiteY0" fmla="*/ 254201 h 1263819"/>
                <a:gd name="connsiteX1" fmla="*/ 1105807 w 1421212"/>
                <a:gd name="connsiteY1" fmla="*/ 255617 h 1263819"/>
                <a:gd name="connsiteX2" fmla="*/ 806810 w 1421212"/>
                <a:gd name="connsiteY2" fmla="*/ 262934 h 1263819"/>
                <a:gd name="connsiteX3" fmla="*/ 346271 w 1421212"/>
                <a:gd name="connsiteY3" fmla="*/ 249717 h 1263819"/>
                <a:gd name="connsiteX4" fmla="*/ 320528 w 1421212"/>
                <a:gd name="connsiteY4" fmla="*/ 237679 h 1263819"/>
                <a:gd name="connsiteX5" fmla="*/ 306357 w 1421212"/>
                <a:gd name="connsiteY5" fmla="*/ 188114 h 1263819"/>
                <a:gd name="connsiteX6" fmla="*/ 309664 w 1421212"/>
                <a:gd name="connsiteY6" fmla="*/ 243344 h 1263819"/>
                <a:gd name="connsiteX7" fmla="*/ 234324 w 1421212"/>
                <a:gd name="connsiteY7" fmla="*/ 240512 h 1263819"/>
                <a:gd name="connsiteX8" fmla="*/ 245897 w 1421212"/>
                <a:gd name="connsiteY8" fmla="*/ 56883 h 1263819"/>
                <a:gd name="connsiteX9" fmla="*/ 229601 w 1421212"/>
                <a:gd name="connsiteY9" fmla="*/ 92995 h 1263819"/>
                <a:gd name="connsiteX10" fmla="*/ 219681 w 1421212"/>
                <a:gd name="connsiteY10" fmla="*/ 236735 h 1263819"/>
                <a:gd name="connsiteX11" fmla="*/ 176461 w 1421212"/>
                <a:gd name="connsiteY11" fmla="*/ 245468 h 1263819"/>
                <a:gd name="connsiteX12" fmla="*/ 162763 w 1421212"/>
                <a:gd name="connsiteY12" fmla="*/ 241928 h 1263819"/>
                <a:gd name="connsiteX13" fmla="*/ 167959 w 1421212"/>
                <a:gd name="connsiteY13" fmla="*/ 42721 h 1263819"/>
                <a:gd name="connsiteX14" fmla="*/ 187325 w 1421212"/>
                <a:gd name="connsiteY14" fmla="*/ 61603 h 1263819"/>
                <a:gd name="connsiteX15" fmla="*/ 180949 w 1421212"/>
                <a:gd name="connsiteY15" fmla="*/ 218561 h 1263819"/>
                <a:gd name="connsiteX16" fmla="*/ 186617 w 1421212"/>
                <a:gd name="connsiteY16" fmla="*/ 240748 h 1263819"/>
                <a:gd name="connsiteX17" fmla="*/ 191340 w 1421212"/>
                <a:gd name="connsiteY17" fmla="*/ 228238 h 1263819"/>
                <a:gd name="connsiteX18" fmla="*/ 192757 w 1421212"/>
                <a:gd name="connsiteY18" fmla="*/ 218561 h 1263819"/>
                <a:gd name="connsiteX19" fmla="*/ 194411 w 1421212"/>
                <a:gd name="connsiteY19" fmla="*/ 194250 h 1263819"/>
                <a:gd name="connsiteX20" fmla="*/ 198426 w 1421212"/>
                <a:gd name="connsiteY20" fmla="*/ 143268 h 1263819"/>
                <a:gd name="connsiteX21" fmla="*/ 225113 w 1421212"/>
                <a:gd name="connsiteY21" fmla="*/ 44609 h 1263819"/>
                <a:gd name="connsiteX22" fmla="*/ 257469 w 1421212"/>
                <a:gd name="connsiteY22" fmla="*/ 43193 h 1263819"/>
                <a:gd name="connsiteX23" fmla="*/ 377209 w 1421212"/>
                <a:gd name="connsiteY23" fmla="*/ 38708 h 1263819"/>
                <a:gd name="connsiteX24" fmla="*/ 725803 w 1421212"/>
                <a:gd name="connsiteY24" fmla="*/ 30920 h 1263819"/>
                <a:gd name="connsiteX25" fmla="*/ 899391 w 1421212"/>
                <a:gd name="connsiteY25" fmla="*/ 37056 h 1263819"/>
                <a:gd name="connsiteX26" fmla="*/ 1147138 w 1421212"/>
                <a:gd name="connsiteY26" fmla="*/ 62783 h 1263819"/>
                <a:gd name="connsiteX27" fmla="*/ 1368433 w 1421212"/>
                <a:gd name="connsiteY27" fmla="*/ 102436 h 1263819"/>
                <a:gd name="connsiteX28" fmla="*/ 1395829 w 1421212"/>
                <a:gd name="connsiteY28" fmla="*/ 169467 h 1263819"/>
                <a:gd name="connsiteX29" fmla="*/ 1401261 w 1421212"/>
                <a:gd name="connsiteY29" fmla="*/ 254201 h 1263819"/>
                <a:gd name="connsiteX30" fmla="*/ 244479 w 1421212"/>
                <a:gd name="connsiteY30" fmla="*/ 546402 h 1263819"/>
                <a:gd name="connsiteX31" fmla="*/ 306829 w 1421212"/>
                <a:gd name="connsiteY31" fmla="*/ 545458 h 1263819"/>
                <a:gd name="connsiteX32" fmla="*/ 390435 w 1421212"/>
                <a:gd name="connsiteY32" fmla="*/ 596440 h 1263819"/>
                <a:gd name="connsiteX33" fmla="*/ 447353 w 1421212"/>
                <a:gd name="connsiteY33" fmla="*/ 761187 h 1263819"/>
                <a:gd name="connsiteX34" fmla="*/ 425861 w 1421212"/>
                <a:gd name="connsiteY34" fmla="*/ 853946 h 1263819"/>
                <a:gd name="connsiteX35" fmla="*/ 218973 w 1421212"/>
                <a:gd name="connsiteY35" fmla="*/ 987301 h 1263819"/>
                <a:gd name="connsiteX36" fmla="*/ 58610 w 1421212"/>
                <a:gd name="connsiteY36" fmla="*/ 916965 h 1263819"/>
                <a:gd name="connsiteX37" fmla="*/ 259122 w 1421212"/>
                <a:gd name="connsiteY37" fmla="*/ 523036 h 1263819"/>
                <a:gd name="connsiteX38" fmla="*/ 244479 w 1421212"/>
                <a:gd name="connsiteY38" fmla="*/ 546402 h 1263819"/>
                <a:gd name="connsiteX39" fmla="*/ 523637 w 1421212"/>
                <a:gd name="connsiteY39" fmla="*/ 695099 h 1263819"/>
                <a:gd name="connsiteX40" fmla="*/ 542059 w 1421212"/>
                <a:gd name="connsiteY40" fmla="*/ 745609 h 1263819"/>
                <a:gd name="connsiteX41" fmla="*/ 453494 w 1421212"/>
                <a:gd name="connsiteY41" fmla="*/ 848045 h 1263819"/>
                <a:gd name="connsiteX42" fmla="*/ 465539 w 1421212"/>
                <a:gd name="connsiteY42" fmla="*/ 776293 h 1263819"/>
                <a:gd name="connsiteX43" fmla="*/ 469317 w 1421212"/>
                <a:gd name="connsiteY43" fmla="*/ 697696 h 1263819"/>
                <a:gd name="connsiteX44" fmla="*/ 523637 w 1421212"/>
                <a:gd name="connsiteY44" fmla="*/ 695099 h 1263819"/>
                <a:gd name="connsiteX45" fmla="*/ 470026 w 1421212"/>
                <a:gd name="connsiteY45" fmla="*/ 996506 h 1263819"/>
                <a:gd name="connsiteX46" fmla="*/ 454675 w 1421212"/>
                <a:gd name="connsiteY46" fmla="*/ 1138830 h 1263819"/>
                <a:gd name="connsiteX47" fmla="*/ 381461 w 1421212"/>
                <a:gd name="connsiteY47" fmla="*/ 1139066 h 1263819"/>
                <a:gd name="connsiteX48" fmla="*/ 314623 w 1421212"/>
                <a:gd name="connsiteY48" fmla="*/ 1123252 h 1263819"/>
                <a:gd name="connsiteX49" fmla="*/ 315568 w 1421212"/>
                <a:gd name="connsiteY49" fmla="*/ 1043711 h 1263819"/>
                <a:gd name="connsiteX50" fmla="*/ 321000 w 1421212"/>
                <a:gd name="connsiteY50" fmla="*/ 1005475 h 1263819"/>
                <a:gd name="connsiteX51" fmla="*/ 446881 w 1421212"/>
                <a:gd name="connsiteY51" fmla="*/ 979040 h 1263819"/>
                <a:gd name="connsiteX52" fmla="*/ 470026 w 1421212"/>
                <a:gd name="connsiteY52" fmla="*/ 996506 h 1263819"/>
                <a:gd name="connsiteX53" fmla="*/ 1285772 w 1421212"/>
                <a:gd name="connsiteY53" fmla="*/ 484799 h 1263819"/>
                <a:gd name="connsiteX54" fmla="*/ 1299234 w 1421212"/>
                <a:gd name="connsiteY54" fmla="*/ 589123 h 1263819"/>
                <a:gd name="connsiteX55" fmla="*/ 1296164 w 1421212"/>
                <a:gd name="connsiteY55" fmla="*/ 930654 h 1263819"/>
                <a:gd name="connsiteX56" fmla="*/ 1296636 w 1421212"/>
                <a:gd name="connsiteY56" fmla="*/ 995798 h 1263819"/>
                <a:gd name="connsiteX57" fmla="*/ 1291204 w 1421212"/>
                <a:gd name="connsiteY57" fmla="*/ 1049848 h 1263819"/>
                <a:gd name="connsiteX58" fmla="*/ 1218226 w 1421212"/>
                <a:gd name="connsiteY58" fmla="*/ 1228048 h 1263819"/>
                <a:gd name="connsiteX59" fmla="*/ 983233 w 1421212"/>
                <a:gd name="connsiteY59" fmla="*/ 1238670 h 1263819"/>
                <a:gd name="connsiteX60" fmla="*/ 871758 w 1421212"/>
                <a:gd name="connsiteY60" fmla="*/ 1224980 h 1263819"/>
                <a:gd name="connsiteX61" fmla="*/ 402716 w 1421212"/>
                <a:gd name="connsiteY61" fmla="*/ 1195005 h 1263819"/>
                <a:gd name="connsiteX62" fmla="*/ 284629 w 1421212"/>
                <a:gd name="connsiteY62" fmla="*/ 1186508 h 1263819"/>
                <a:gd name="connsiteX63" fmla="*/ 187561 w 1421212"/>
                <a:gd name="connsiteY63" fmla="*/ 1157476 h 1263819"/>
                <a:gd name="connsiteX64" fmla="*/ 192521 w 1421212"/>
                <a:gd name="connsiteY64" fmla="*/ 1018220 h 1263819"/>
                <a:gd name="connsiteX65" fmla="*/ 295729 w 1421212"/>
                <a:gd name="connsiteY65" fmla="*/ 1005475 h 1263819"/>
                <a:gd name="connsiteX66" fmla="*/ 375556 w 1421212"/>
                <a:gd name="connsiteY66" fmla="*/ 1165737 h 1263819"/>
                <a:gd name="connsiteX67" fmla="*/ 486086 w 1421212"/>
                <a:gd name="connsiteY67" fmla="*/ 1083364 h 1263819"/>
                <a:gd name="connsiteX68" fmla="*/ 391852 w 1421212"/>
                <a:gd name="connsiteY68" fmla="*/ 948592 h 1263819"/>
                <a:gd name="connsiteX69" fmla="*/ 445228 w 1421212"/>
                <a:gd name="connsiteY69" fmla="*/ 868107 h 1263819"/>
                <a:gd name="connsiteX70" fmla="*/ 524582 w 1421212"/>
                <a:gd name="connsiteY70" fmla="*/ 860318 h 1263819"/>
                <a:gd name="connsiteX71" fmla="*/ 560953 w 1421212"/>
                <a:gd name="connsiteY71" fmla="*/ 734752 h 1263819"/>
                <a:gd name="connsiteX72" fmla="*/ 546074 w 1421212"/>
                <a:gd name="connsiteY72" fmla="*/ 669609 h 1263819"/>
                <a:gd name="connsiteX73" fmla="*/ 464358 w 1421212"/>
                <a:gd name="connsiteY73" fmla="*/ 668192 h 1263819"/>
                <a:gd name="connsiteX74" fmla="*/ 368943 w 1421212"/>
                <a:gd name="connsiteY74" fmla="*/ 541918 h 1263819"/>
                <a:gd name="connsiteX75" fmla="*/ 197008 w 1421212"/>
                <a:gd name="connsiteY75" fmla="*/ 474178 h 1263819"/>
                <a:gd name="connsiteX76" fmla="*/ 200551 w 1421212"/>
                <a:gd name="connsiteY76" fmla="*/ 444203 h 1263819"/>
                <a:gd name="connsiteX77" fmla="*/ 203385 w 1421212"/>
                <a:gd name="connsiteY77" fmla="*/ 273083 h 1263819"/>
                <a:gd name="connsiteX78" fmla="*/ 273293 w 1421212"/>
                <a:gd name="connsiteY78" fmla="*/ 266002 h 1263819"/>
                <a:gd name="connsiteX79" fmla="*/ 467428 w 1421212"/>
                <a:gd name="connsiteY79" fmla="*/ 280872 h 1263819"/>
                <a:gd name="connsiteX80" fmla="*/ 1014644 w 1421212"/>
                <a:gd name="connsiteY80" fmla="*/ 283940 h 1263819"/>
                <a:gd name="connsiteX81" fmla="*/ 1287897 w 1421212"/>
                <a:gd name="connsiteY81" fmla="*/ 282288 h 1263819"/>
                <a:gd name="connsiteX82" fmla="*/ 1285772 w 1421212"/>
                <a:gd name="connsiteY82" fmla="*/ 484799 h 1263819"/>
                <a:gd name="connsiteX83" fmla="*/ 1269003 w 1421212"/>
                <a:gd name="connsiteY83" fmla="*/ 1251887 h 1263819"/>
                <a:gd name="connsiteX84" fmla="*/ 1273255 w 1421212"/>
                <a:gd name="connsiteY84" fmla="*/ 1244806 h 1263819"/>
                <a:gd name="connsiteX85" fmla="*/ 1309625 w 1421212"/>
                <a:gd name="connsiteY85" fmla="*/ 1167626 h 1263819"/>
                <a:gd name="connsiteX86" fmla="*/ 1317419 w 1421212"/>
                <a:gd name="connsiteY86" fmla="*/ 403370 h 1263819"/>
                <a:gd name="connsiteX87" fmla="*/ 1306555 w 1421212"/>
                <a:gd name="connsiteY87" fmla="*/ 282052 h 1263819"/>
                <a:gd name="connsiteX88" fmla="*/ 1403150 w 1421212"/>
                <a:gd name="connsiteY88" fmla="*/ 277568 h 1263819"/>
                <a:gd name="connsiteX89" fmla="*/ 1412125 w 1421212"/>
                <a:gd name="connsiteY89" fmla="*/ 106448 h 1263819"/>
                <a:gd name="connsiteX90" fmla="*/ 1269240 w 1421212"/>
                <a:gd name="connsiteY90" fmla="*/ 44845 h 1263819"/>
                <a:gd name="connsiteX91" fmla="*/ 894195 w 1421212"/>
                <a:gd name="connsiteY91" fmla="*/ 11565 h 1263819"/>
                <a:gd name="connsiteX92" fmla="*/ 702421 w 1421212"/>
                <a:gd name="connsiteY92" fmla="*/ 4012 h 1263819"/>
                <a:gd name="connsiteX93" fmla="*/ 602047 w 1421212"/>
                <a:gd name="connsiteY93" fmla="*/ 0 h 1263819"/>
                <a:gd name="connsiteX94" fmla="*/ 322653 w 1421212"/>
                <a:gd name="connsiteY94" fmla="*/ 19118 h 1263819"/>
                <a:gd name="connsiteX95" fmla="*/ 139854 w 1421212"/>
                <a:gd name="connsiteY95" fmla="*/ 29739 h 1263819"/>
                <a:gd name="connsiteX96" fmla="*/ 142216 w 1421212"/>
                <a:gd name="connsiteY96" fmla="*/ 152001 h 1263819"/>
                <a:gd name="connsiteX97" fmla="*/ 138437 w 1421212"/>
                <a:gd name="connsiteY97" fmla="*/ 261046 h 1263819"/>
                <a:gd name="connsiteX98" fmla="*/ 182129 w 1421212"/>
                <a:gd name="connsiteY98" fmla="*/ 275207 h 1263819"/>
                <a:gd name="connsiteX99" fmla="*/ 182366 w 1421212"/>
                <a:gd name="connsiteY99" fmla="*/ 397942 h 1263819"/>
                <a:gd name="connsiteX100" fmla="*/ 170085 w 1421212"/>
                <a:gd name="connsiteY100" fmla="*/ 517371 h 1263819"/>
                <a:gd name="connsiteX101" fmla="*/ 156386 w 1421212"/>
                <a:gd name="connsiteY101" fmla="*/ 526104 h 1263819"/>
                <a:gd name="connsiteX102" fmla="*/ 2401 w 1421212"/>
                <a:gd name="connsiteY102" fmla="*/ 756467 h 1263819"/>
                <a:gd name="connsiteX103" fmla="*/ 32159 w 1421212"/>
                <a:gd name="connsiteY103" fmla="*/ 921921 h 1263819"/>
                <a:gd name="connsiteX104" fmla="*/ 156150 w 1421212"/>
                <a:gd name="connsiteY104" fmla="*/ 1005475 h 1263819"/>
                <a:gd name="connsiteX105" fmla="*/ 156386 w 1421212"/>
                <a:gd name="connsiteY105" fmla="*/ 1093749 h 1263819"/>
                <a:gd name="connsiteX106" fmla="*/ 154261 w 1421212"/>
                <a:gd name="connsiteY106" fmla="*/ 1115936 h 1263819"/>
                <a:gd name="connsiteX107" fmla="*/ 162291 w 1421212"/>
                <a:gd name="connsiteY107" fmla="*/ 1150396 h 1263819"/>
                <a:gd name="connsiteX108" fmla="*/ 160165 w 1421212"/>
                <a:gd name="connsiteY108" fmla="*/ 1174706 h 1263819"/>
                <a:gd name="connsiteX109" fmla="*/ 414997 w 1421212"/>
                <a:gd name="connsiteY109" fmla="*/ 1221440 h 1263819"/>
                <a:gd name="connsiteX110" fmla="*/ 703366 w 1421212"/>
                <a:gd name="connsiteY110" fmla="*/ 1235601 h 1263819"/>
                <a:gd name="connsiteX111" fmla="*/ 980399 w 1421212"/>
                <a:gd name="connsiteY111" fmla="*/ 1262272 h 1263819"/>
                <a:gd name="connsiteX112" fmla="*/ 1269003 w 1421212"/>
                <a:gd name="connsiteY112" fmla="*/ 1251887 h 1263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1421212" h="1263819">
                  <a:moveTo>
                    <a:pt x="1401261" y="254201"/>
                  </a:moveTo>
                  <a:cubicBezTo>
                    <a:pt x="1304430" y="253493"/>
                    <a:pt x="1206890" y="253021"/>
                    <a:pt x="1105807" y="255617"/>
                  </a:cubicBezTo>
                  <a:cubicBezTo>
                    <a:pt x="1006614" y="258450"/>
                    <a:pt x="907893" y="272847"/>
                    <a:pt x="806810" y="262934"/>
                  </a:cubicBezTo>
                  <a:cubicBezTo>
                    <a:pt x="637001" y="246412"/>
                    <a:pt x="468373" y="263406"/>
                    <a:pt x="346271" y="249717"/>
                  </a:cubicBezTo>
                  <a:cubicBezTo>
                    <a:pt x="324070" y="247120"/>
                    <a:pt x="327377" y="251369"/>
                    <a:pt x="320528" y="237679"/>
                  </a:cubicBezTo>
                  <a:cubicBezTo>
                    <a:pt x="312734" y="221865"/>
                    <a:pt x="331628" y="201095"/>
                    <a:pt x="306357" y="188114"/>
                  </a:cubicBezTo>
                  <a:lnTo>
                    <a:pt x="309664" y="243344"/>
                  </a:lnTo>
                  <a:lnTo>
                    <a:pt x="234324" y="240512"/>
                  </a:lnTo>
                  <a:cubicBezTo>
                    <a:pt x="235269" y="201567"/>
                    <a:pt x="256052" y="77417"/>
                    <a:pt x="245897" y="56883"/>
                  </a:cubicBezTo>
                  <a:cubicBezTo>
                    <a:pt x="224641" y="64435"/>
                    <a:pt x="229364" y="65852"/>
                    <a:pt x="229601" y="92995"/>
                  </a:cubicBezTo>
                  <a:cubicBezTo>
                    <a:pt x="230309" y="155306"/>
                    <a:pt x="223460" y="175368"/>
                    <a:pt x="219681" y="236735"/>
                  </a:cubicBezTo>
                  <a:lnTo>
                    <a:pt x="176461" y="245468"/>
                  </a:lnTo>
                  <a:cubicBezTo>
                    <a:pt x="161582" y="244760"/>
                    <a:pt x="168668" y="244996"/>
                    <a:pt x="162763" y="241928"/>
                  </a:cubicBezTo>
                  <a:cubicBezTo>
                    <a:pt x="152844" y="214785"/>
                    <a:pt x="157567" y="69864"/>
                    <a:pt x="167959" y="42721"/>
                  </a:cubicBezTo>
                  <a:cubicBezTo>
                    <a:pt x="184491" y="48858"/>
                    <a:pt x="178351" y="35168"/>
                    <a:pt x="187325" y="61603"/>
                  </a:cubicBezTo>
                  <a:cubicBezTo>
                    <a:pt x="195355" y="85678"/>
                    <a:pt x="177878" y="182449"/>
                    <a:pt x="180949" y="218561"/>
                  </a:cubicBezTo>
                  <a:lnTo>
                    <a:pt x="186617" y="240748"/>
                  </a:lnTo>
                  <a:cubicBezTo>
                    <a:pt x="191576" y="233431"/>
                    <a:pt x="187325" y="246412"/>
                    <a:pt x="191340" y="228238"/>
                  </a:cubicBezTo>
                  <a:cubicBezTo>
                    <a:pt x="197245" y="202747"/>
                    <a:pt x="189451" y="247120"/>
                    <a:pt x="192757" y="218561"/>
                  </a:cubicBezTo>
                  <a:cubicBezTo>
                    <a:pt x="193702" y="212188"/>
                    <a:pt x="193702" y="200623"/>
                    <a:pt x="194411" y="194250"/>
                  </a:cubicBezTo>
                  <a:cubicBezTo>
                    <a:pt x="196064" y="177020"/>
                    <a:pt x="196772" y="160262"/>
                    <a:pt x="198426" y="143268"/>
                  </a:cubicBezTo>
                  <a:cubicBezTo>
                    <a:pt x="204566" y="83554"/>
                    <a:pt x="198898" y="50746"/>
                    <a:pt x="225113" y="44609"/>
                  </a:cubicBezTo>
                  <a:lnTo>
                    <a:pt x="257469" y="43193"/>
                  </a:lnTo>
                  <a:cubicBezTo>
                    <a:pt x="347215" y="47913"/>
                    <a:pt x="267625" y="50982"/>
                    <a:pt x="377209" y="38708"/>
                  </a:cubicBezTo>
                  <a:cubicBezTo>
                    <a:pt x="496714" y="25255"/>
                    <a:pt x="606535" y="24311"/>
                    <a:pt x="725803" y="30920"/>
                  </a:cubicBezTo>
                  <a:cubicBezTo>
                    <a:pt x="784138" y="34224"/>
                    <a:pt x="841528" y="31864"/>
                    <a:pt x="899391" y="37056"/>
                  </a:cubicBezTo>
                  <a:lnTo>
                    <a:pt x="1147138" y="62783"/>
                  </a:lnTo>
                  <a:cubicBezTo>
                    <a:pt x="1207362" y="60659"/>
                    <a:pt x="1321907" y="78361"/>
                    <a:pt x="1368433" y="102436"/>
                  </a:cubicBezTo>
                  <a:cubicBezTo>
                    <a:pt x="1396065" y="116597"/>
                    <a:pt x="1395121" y="130523"/>
                    <a:pt x="1395829" y="169467"/>
                  </a:cubicBezTo>
                  <a:cubicBezTo>
                    <a:pt x="1396538" y="202511"/>
                    <a:pt x="1402442" y="224226"/>
                    <a:pt x="1401261" y="254201"/>
                  </a:cubicBezTo>
                  <a:close/>
                  <a:moveTo>
                    <a:pt x="244479" y="546402"/>
                  </a:moveTo>
                  <a:cubicBezTo>
                    <a:pt x="283448" y="545694"/>
                    <a:pt x="237630" y="529173"/>
                    <a:pt x="306829" y="545458"/>
                  </a:cubicBezTo>
                  <a:cubicBezTo>
                    <a:pt x="343200" y="553955"/>
                    <a:pt x="356898" y="561508"/>
                    <a:pt x="390435" y="596440"/>
                  </a:cubicBezTo>
                  <a:cubicBezTo>
                    <a:pt x="426098" y="633496"/>
                    <a:pt x="455855" y="685422"/>
                    <a:pt x="447353" y="761187"/>
                  </a:cubicBezTo>
                  <a:cubicBezTo>
                    <a:pt x="444047" y="792343"/>
                    <a:pt x="436725" y="825622"/>
                    <a:pt x="425861" y="853946"/>
                  </a:cubicBezTo>
                  <a:cubicBezTo>
                    <a:pt x="398701" y="923338"/>
                    <a:pt x="304468" y="989425"/>
                    <a:pt x="218973" y="987301"/>
                  </a:cubicBezTo>
                  <a:cubicBezTo>
                    <a:pt x="152844" y="985413"/>
                    <a:pt x="102539" y="962990"/>
                    <a:pt x="58610" y="916965"/>
                  </a:cubicBezTo>
                  <a:cubicBezTo>
                    <a:pt x="-37276" y="816889"/>
                    <a:pt x="40661" y="518315"/>
                    <a:pt x="259122" y="523036"/>
                  </a:cubicBezTo>
                  <a:lnTo>
                    <a:pt x="244479" y="546402"/>
                  </a:lnTo>
                  <a:close/>
                  <a:moveTo>
                    <a:pt x="523637" y="695099"/>
                  </a:moveTo>
                  <a:cubicBezTo>
                    <a:pt x="537572" y="711857"/>
                    <a:pt x="541823" y="722243"/>
                    <a:pt x="542059" y="745609"/>
                  </a:cubicBezTo>
                  <a:cubicBezTo>
                    <a:pt x="542768" y="847337"/>
                    <a:pt x="523401" y="852293"/>
                    <a:pt x="453494" y="848045"/>
                  </a:cubicBezTo>
                  <a:cubicBezTo>
                    <a:pt x="455147" y="827983"/>
                    <a:pt x="462705" y="798007"/>
                    <a:pt x="465539" y="776293"/>
                  </a:cubicBezTo>
                  <a:cubicBezTo>
                    <a:pt x="469554" y="747970"/>
                    <a:pt x="466719" y="724367"/>
                    <a:pt x="469317" y="697696"/>
                  </a:cubicBezTo>
                  <a:lnTo>
                    <a:pt x="523637" y="695099"/>
                  </a:lnTo>
                  <a:close/>
                  <a:moveTo>
                    <a:pt x="470026" y="996506"/>
                  </a:moveTo>
                  <a:cubicBezTo>
                    <a:pt x="479001" y="1011140"/>
                    <a:pt x="461287" y="1132458"/>
                    <a:pt x="454675" y="1138830"/>
                  </a:cubicBezTo>
                  <a:cubicBezTo>
                    <a:pt x="442866" y="1150396"/>
                    <a:pt x="396340" y="1141427"/>
                    <a:pt x="381461" y="1139066"/>
                  </a:cubicBezTo>
                  <a:cubicBezTo>
                    <a:pt x="357371" y="1135526"/>
                    <a:pt x="332809" y="1130569"/>
                    <a:pt x="314623" y="1123252"/>
                  </a:cubicBezTo>
                  <a:cubicBezTo>
                    <a:pt x="308010" y="1097053"/>
                    <a:pt x="312262" y="1069910"/>
                    <a:pt x="315568" y="1043711"/>
                  </a:cubicBezTo>
                  <a:cubicBezTo>
                    <a:pt x="317457" y="1029078"/>
                    <a:pt x="317694" y="1017512"/>
                    <a:pt x="321000" y="1005475"/>
                  </a:cubicBezTo>
                  <a:cubicBezTo>
                    <a:pt x="335643" y="954257"/>
                    <a:pt x="406259" y="964642"/>
                    <a:pt x="446881" y="979040"/>
                  </a:cubicBezTo>
                  <a:cubicBezTo>
                    <a:pt x="472151" y="988009"/>
                    <a:pt x="460815" y="980928"/>
                    <a:pt x="470026" y="996506"/>
                  </a:cubicBezTo>
                  <a:close/>
                  <a:moveTo>
                    <a:pt x="1285772" y="484799"/>
                  </a:moveTo>
                  <a:cubicBezTo>
                    <a:pt x="1301359" y="511707"/>
                    <a:pt x="1306555" y="469458"/>
                    <a:pt x="1299234" y="589123"/>
                  </a:cubicBezTo>
                  <a:lnTo>
                    <a:pt x="1296164" y="930654"/>
                  </a:lnTo>
                  <a:cubicBezTo>
                    <a:pt x="1295455" y="951897"/>
                    <a:pt x="1297817" y="974791"/>
                    <a:pt x="1296636" y="995798"/>
                  </a:cubicBezTo>
                  <a:cubicBezTo>
                    <a:pt x="1295691" y="1015624"/>
                    <a:pt x="1291204" y="1029078"/>
                    <a:pt x="1291204" y="1049848"/>
                  </a:cubicBezTo>
                  <a:cubicBezTo>
                    <a:pt x="1291676" y="1158184"/>
                    <a:pt x="1305374" y="1217191"/>
                    <a:pt x="1218226" y="1228048"/>
                  </a:cubicBezTo>
                  <a:cubicBezTo>
                    <a:pt x="1168629" y="1234421"/>
                    <a:pt x="1028578" y="1243626"/>
                    <a:pt x="983233" y="1238670"/>
                  </a:cubicBezTo>
                  <a:cubicBezTo>
                    <a:pt x="942847" y="1234421"/>
                    <a:pt x="911199" y="1227104"/>
                    <a:pt x="871758" y="1224980"/>
                  </a:cubicBezTo>
                  <a:lnTo>
                    <a:pt x="402716" y="1195005"/>
                  </a:lnTo>
                  <a:cubicBezTo>
                    <a:pt x="358079" y="1190756"/>
                    <a:pt x="326196" y="1196893"/>
                    <a:pt x="284629" y="1186508"/>
                  </a:cubicBezTo>
                  <a:cubicBezTo>
                    <a:pt x="243299" y="1176359"/>
                    <a:pt x="221571" y="1169986"/>
                    <a:pt x="187561" y="1157476"/>
                  </a:cubicBezTo>
                  <a:lnTo>
                    <a:pt x="192521" y="1018220"/>
                  </a:lnTo>
                  <a:lnTo>
                    <a:pt x="295729" y="1005475"/>
                  </a:lnTo>
                  <a:cubicBezTo>
                    <a:pt x="301634" y="1122308"/>
                    <a:pt x="245424" y="1146619"/>
                    <a:pt x="375556" y="1165737"/>
                  </a:cubicBezTo>
                  <a:cubicBezTo>
                    <a:pt x="477820" y="1181079"/>
                    <a:pt x="473332" y="1194297"/>
                    <a:pt x="486086" y="1083364"/>
                  </a:cubicBezTo>
                  <a:cubicBezTo>
                    <a:pt x="496950" y="987773"/>
                    <a:pt x="544185" y="969835"/>
                    <a:pt x="391852" y="948592"/>
                  </a:cubicBezTo>
                  <a:cubicBezTo>
                    <a:pt x="405787" y="923102"/>
                    <a:pt x="431530" y="901387"/>
                    <a:pt x="445228" y="868107"/>
                  </a:cubicBezTo>
                  <a:cubicBezTo>
                    <a:pt x="474986" y="867871"/>
                    <a:pt x="501909" y="867163"/>
                    <a:pt x="524582" y="860318"/>
                  </a:cubicBezTo>
                  <a:cubicBezTo>
                    <a:pt x="568274" y="846865"/>
                    <a:pt x="559300" y="797535"/>
                    <a:pt x="560953" y="734752"/>
                  </a:cubicBezTo>
                  <a:cubicBezTo>
                    <a:pt x="562370" y="688727"/>
                    <a:pt x="562370" y="697932"/>
                    <a:pt x="546074" y="669609"/>
                  </a:cubicBezTo>
                  <a:lnTo>
                    <a:pt x="464358" y="668192"/>
                  </a:lnTo>
                  <a:cubicBezTo>
                    <a:pt x="460579" y="663472"/>
                    <a:pt x="423500" y="571893"/>
                    <a:pt x="368943" y="541918"/>
                  </a:cubicBezTo>
                  <a:cubicBezTo>
                    <a:pt x="215666" y="458128"/>
                    <a:pt x="196772" y="551831"/>
                    <a:pt x="197008" y="474178"/>
                  </a:cubicBezTo>
                  <a:cubicBezTo>
                    <a:pt x="197008" y="462613"/>
                    <a:pt x="198898" y="453408"/>
                    <a:pt x="200551" y="444203"/>
                  </a:cubicBezTo>
                  <a:cubicBezTo>
                    <a:pt x="209998" y="393929"/>
                    <a:pt x="182366" y="383072"/>
                    <a:pt x="203385" y="273083"/>
                  </a:cubicBezTo>
                  <a:cubicBezTo>
                    <a:pt x="230309" y="272139"/>
                    <a:pt x="237630" y="262934"/>
                    <a:pt x="273293" y="266002"/>
                  </a:cubicBezTo>
                  <a:cubicBezTo>
                    <a:pt x="332100" y="271195"/>
                    <a:pt x="397520" y="284885"/>
                    <a:pt x="467428" y="280872"/>
                  </a:cubicBezTo>
                  <a:cubicBezTo>
                    <a:pt x="671246" y="269307"/>
                    <a:pt x="864673" y="302823"/>
                    <a:pt x="1014644" y="283940"/>
                  </a:cubicBezTo>
                  <a:cubicBezTo>
                    <a:pt x="1024563" y="282760"/>
                    <a:pt x="1277270" y="268835"/>
                    <a:pt x="1287897" y="282288"/>
                  </a:cubicBezTo>
                  <a:cubicBezTo>
                    <a:pt x="1298289" y="318636"/>
                    <a:pt x="1296636" y="448215"/>
                    <a:pt x="1285772" y="484799"/>
                  </a:cubicBezTo>
                  <a:close/>
                  <a:moveTo>
                    <a:pt x="1269003" y="1251887"/>
                  </a:moveTo>
                  <a:lnTo>
                    <a:pt x="1273255" y="1244806"/>
                  </a:lnTo>
                  <a:cubicBezTo>
                    <a:pt x="1296872" y="1203974"/>
                    <a:pt x="1293802" y="1232061"/>
                    <a:pt x="1309625" y="1167626"/>
                  </a:cubicBezTo>
                  <a:cubicBezTo>
                    <a:pt x="1317183" y="1136234"/>
                    <a:pt x="1317655" y="500613"/>
                    <a:pt x="1317419" y="403370"/>
                  </a:cubicBezTo>
                  <a:cubicBezTo>
                    <a:pt x="1317419" y="350500"/>
                    <a:pt x="1311515" y="323593"/>
                    <a:pt x="1306555" y="282052"/>
                  </a:cubicBezTo>
                  <a:lnTo>
                    <a:pt x="1403150" y="277568"/>
                  </a:lnTo>
                  <a:cubicBezTo>
                    <a:pt x="1431728" y="279456"/>
                    <a:pt x="1419683" y="136188"/>
                    <a:pt x="1412125" y="106448"/>
                  </a:cubicBezTo>
                  <a:cubicBezTo>
                    <a:pt x="1400789" y="62547"/>
                    <a:pt x="1331354" y="56646"/>
                    <a:pt x="1269240" y="44845"/>
                  </a:cubicBezTo>
                  <a:lnTo>
                    <a:pt x="894195" y="11565"/>
                  </a:lnTo>
                  <a:cubicBezTo>
                    <a:pt x="833498" y="5665"/>
                    <a:pt x="762410" y="7789"/>
                    <a:pt x="702421" y="4012"/>
                  </a:cubicBezTo>
                  <a:cubicBezTo>
                    <a:pt x="669357" y="2124"/>
                    <a:pt x="633222" y="3068"/>
                    <a:pt x="602047" y="0"/>
                  </a:cubicBezTo>
                  <a:lnTo>
                    <a:pt x="322653" y="19118"/>
                  </a:lnTo>
                  <a:cubicBezTo>
                    <a:pt x="231962" y="27143"/>
                    <a:pt x="173627" y="-1180"/>
                    <a:pt x="139854" y="29739"/>
                  </a:cubicBezTo>
                  <a:cubicBezTo>
                    <a:pt x="138437" y="67268"/>
                    <a:pt x="147176" y="103380"/>
                    <a:pt x="142216" y="152001"/>
                  </a:cubicBezTo>
                  <a:cubicBezTo>
                    <a:pt x="138201" y="189530"/>
                    <a:pt x="138673" y="221393"/>
                    <a:pt x="138437" y="261046"/>
                  </a:cubicBezTo>
                  <a:cubicBezTo>
                    <a:pt x="153552" y="268363"/>
                    <a:pt x="158276" y="275207"/>
                    <a:pt x="182129" y="275207"/>
                  </a:cubicBezTo>
                  <a:cubicBezTo>
                    <a:pt x="177170" y="372923"/>
                    <a:pt x="181185" y="326189"/>
                    <a:pt x="182366" y="397942"/>
                  </a:cubicBezTo>
                  <a:cubicBezTo>
                    <a:pt x="182602" y="428389"/>
                    <a:pt x="173155" y="482439"/>
                    <a:pt x="170085" y="517371"/>
                  </a:cubicBezTo>
                  <a:lnTo>
                    <a:pt x="156386" y="526104"/>
                  </a:lnTo>
                  <a:cubicBezTo>
                    <a:pt x="74434" y="574726"/>
                    <a:pt x="11139" y="656155"/>
                    <a:pt x="2401" y="756467"/>
                  </a:cubicBezTo>
                  <a:cubicBezTo>
                    <a:pt x="-3031" y="817834"/>
                    <a:pt x="-1614" y="881089"/>
                    <a:pt x="32159" y="921921"/>
                  </a:cubicBezTo>
                  <a:cubicBezTo>
                    <a:pt x="55068" y="949537"/>
                    <a:pt x="114347" y="1001935"/>
                    <a:pt x="156150" y="1005475"/>
                  </a:cubicBezTo>
                  <a:cubicBezTo>
                    <a:pt x="142688" y="1036631"/>
                    <a:pt x="159221" y="1053861"/>
                    <a:pt x="156386" y="1093749"/>
                  </a:cubicBezTo>
                  <a:cubicBezTo>
                    <a:pt x="155678" y="1100594"/>
                    <a:pt x="154261" y="1108855"/>
                    <a:pt x="154261" y="1115936"/>
                  </a:cubicBezTo>
                  <a:cubicBezTo>
                    <a:pt x="154261" y="1152992"/>
                    <a:pt x="162291" y="1123016"/>
                    <a:pt x="162291" y="1150396"/>
                  </a:cubicBezTo>
                  <a:cubicBezTo>
                    <a:pt x="162291" y="1153700"/>
                    <a:pt x="160165" y="1167862"/>
                    <a:pt x="160165" y="1174706"/>
                  </a:cubicBezTo>
                  <a:cubicBezTo>
                    <a:pt x="222043" y="1210110"/>
                    <a:pt x="329266" y="1218135"/>
                    <a:pt x="414997" y="1221440"/>
                  </a:cubicBezTo>
                  <a:cubicBezTo>
                    <a:pt x="510884" y="1225216"/>
                    <a:pt x="600866" y="1232297"/>
                    <a:pt x="703366" y="1235601"/>
                  </a:cubicBezTo>
                  <a:cubicBezTo>
                    <a:pt x="790987" y="1238198"/>
                    <a:pt x="889944" y="1254247"/>
                    <a:pt x="980399" y="1262272"/>
                  </a:cubicBezTo>
                  <a:cubicBezTo>
                    <a:pt x="1071089" y="1270297"/>
                    <a:pt x="1186106" y="1244098"/>
                    <a:pt x="1269003" y="1251887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7" name="Forma libre 46">
              <a:extLst>
                <a:ext uri="{FF2B5EF4-FFF2-40B4-BE49-F238E27FC236}">
                  <a16:creationId xmlns:a16="http://schemas.microsoft.com/office/drawing/2014/main" id="{10C8CC02-ECD5-7943-90BD-C73218EA6FBF}"/>
                </a:ext>
              </a:extLst>
            </p:cNvPr>
            <p:cNvSpPr/>
            <p:nvPr/>
          </p:nvSpPr>
          <p:spPr>
            <a:xfrm>
              <a:off x="8020004" y="4312840"/>
              <a:ext cx="215079" cy="211172"/>
            </a:xfrm>
            <a:custGeom>
              <a:avLst/>
              <a:gdLst>
                <a:gd name="connsiteX0" fmla="*/ 185740 w 215079"/>
                <a:gd name="connsiteY0" fmla="*/ 46578 h 211172"/>
                <a:gd name="connsiteX1" fmla="*/ 188574 w 215079"/>
                <a:gd name="connsiteY1" fmla="*/ 111721 h 211172"/>
                <a:gd name="connsiteX2" fmla="*/ 180545 w 215079"/>
                <a:gd name="connsiteY2" fmla="*/ 181113 h 211172"/>
                <a:gd name="connsiteX3" fmla="*/ 99301 w 215079"/>
                <a:gd name="connsiteY3" fmla="*/ 174976 h 211172"/>
                <a:gd name="connsiteX4" fmla="*/ 58206 w 215079"/>
                <a:gd name="connsiteY4" fmla="*/ 185126 h 211172"/>
                <a:gd name="connsiteX5" fmla="*/ 21127 w 215079"/>
                <a:gd name="connsiteY5" fmla="*/ 172852 h 211172"/>
                <a:gd name="connsiteX6" fmla="*/ 46634 w 215079"/>
                <a:gd name="connsiteY6" fmla="*/ 35720 h 211172"/>
                <a:gd name="connsiteX7" fmla="*/ 185740 w 215079"/>
                <a:gd name="connsiteY7" fmla="*/ 46578 h 211172"/>
                <a:gd name="connsiteX8" fmla="*/ 214554 w 215079"/>
                <a:gd name="connsiteY8" fmla="*/ 188902 h 211172"/>
                <a:gd name="connsiteX9" fmla="*/ 187866 w 215079"/>
                <a:gd name="connsiteY9" fmla="*/ 6217 h 211172"/>
                <a:gd name="connsiteX10" fmla="*/ 38131 w 215079"/>
                <a:gd name="connsiteY10" fmla="*/ 5509 h 211172"/>
                <a:gd name="connsiteX11" fmla="*/ 26559 w 215079"/>
                <a:gd name="connsiteY11" fmla="*/ 21323 h 211172"/>
                <a:gd name="connsiteX12" fmla="*/ 21835 w 215079"/>
                <a:gd name="connsiteY12" fmla="*/ 48938 h 211172"/>
                <a:gd name="connsiteX13" fmla="*/ 37659 w 215079"/>
                <a:gd name="connsiteY13" fmla="*/ 210144 h 211172"/>
                <a:gd name="connsiteX14" fmla="*/ 129059 w 215079"/>
                <a:gd name="connsiteY14" fmla="*/ 204244 h 211172"/>
                <a:gd name="connsiteX15" fmla="*/ 214554 w 215079"/>
                <a:gd name="connsiteY15" fmla="*/ 188902 h 211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5079" h="211172">
                  <a:moveTo>
                    <a:pt x="185740" y="46578"/>
                  </a:moveTo>
                  <a:cubicBezTo>
                    <a:pt x="193534" y="63572"/>
                    <a:pt x="191881" y="88827"/>
                    <a:pt x="188574" y="111721"/>
                  </a:cubicBezTo>
                  <a:cubicBezTo>
                    <a:pt x="185740" y="130839"/>
                    <a:pt x="186921" y="175920"/>
                    <a:pt x="180545" y="181113"/>
                  </a:cubicBezTo>
                  <a:cubicBezTo>
                    <a:pt x="144882" y="192914"/>
                    <a:pt x="140159" y="167424"/>
                    <a:pt x="99301" y="174976"/>
                  </a:cubicBezTo>
                  <a:cubicBezTo>
                    <a:pt x="86547" y="177337"/>
                    <a:pt x="71196" y="184653"/>
                    <a:pt x="58206" y="185126"/>
                  </a:cubicBezTo>
                  <a:cubicBezTo>
                    <a:pt x="32227" y="186070"/>
                    <a:pt x="40966" y="180877"/>
                    <a:pt x="21127" y="172852"/>
                  </a:cubicBezTo>
                  <a:cubicBezTo>
                    <a:pt x="20655" y="142877"/>
                    <a:pt x="30338" y="50118"/>
                    <a:pt x="46634" y="35720"/>
                  </a:cubicBezTo>
                  <a:cubicBezTo>
                    <a:pt x="62221" y="22267"/>
                    <a:pt x="165902" y="18490"/>
                    <a:pt x="185740" y="46578"/>
                  </a:cubicBezTo>
                  <a:close/>
                  <a:moveTo>
                    <a:pt x="214554" y="188902"/>
                  </a:moveTo>
                  <a:cubicBezTo>
                    <a:pt x="199911" y="135560"/>
                    <a:pt x="238643" y="27696"/>
                    <a:pt x="187866" y="6217"/>
                  </a:cubicBezTo>
                  <a:cubicBezTo>
                    <a:pt x="169917" y="-1336"/>
                    <a:pt x="53483" y="-2516"/>
                    <a:pt x="38131" y="5509"/>
                  </a:cubicBezTo>
                  <a:cubicBezTo>
                    <a:pt x="27504" y="10938"/>
                    <a:pt x="31046" y="5981"/>
                    <a:pt x="26559" y="21323"/>
                  </a:cubicBezTo>
                  <a:cubicBezTo>
                    <a:pt x="25614" y="24863"/>
                    <a:pt x="23252" y="42329"/>
                    <a:pt x="21835" y="48938"/>
                  </a:cubicBezTo>
                  <a:cubicBezTo>
                    <a:pt x="11444" y="95671"/>
                    <a:pt x="-29414" y="199523"/>
                    <a:pt x="37659" y="210144"/>
                  </a:cubicBezTo>
                  <a:cubicBezTo>
                    <a:pt x="73085" y="215573"/>
                    <a:pt x="86783" y="197399"/>
                    <a:pt x="129059" y="204244"/>
                  </a:cubicBezTo>
                  <a:cubicBezTo>
                    <a:pt x="176057" y="212033"/>
                    <a:pt x="191881" y="204480"/>
                    <a:pt x="214554" y="18890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8" name="Forma libre 47">
              <a:extLst>
                <a:ext uri="{FF2B5EF4-FFF2-40B4-BE49-F238E27FC236}">
                  <a16:creationId xmlns:a16="http://schemas.microsoft.com/office/drawing/2014/main" id="{898AC798-A7F0-2747-B007-D7D8F7ECB9B5}"/>
                </a:ext>
              </a:extLst>
            </p:cNvPr>
            <p:cNvSpPr/>
            <p:nvPr/>
          </p:nvSpPr>
          <p:spPr>
            <a:xfrm>
              <a:off x="7646216" y="4624204"/>
              <a:ext cx="199586" cy="204123"/>
            </a:xfrm>
            <a:custGeom>
              <a:avLst/>
              <a:gdLst>
                <a:gd name="connsiteX0" fmla="*/ 39709 w 199586"/>
                <a:gd name="connsiteY0" fmla="*/ 29539 h 204123"/>
                <a:gd name="connsiteX1" fmla="*/ 167716 w 199586"/>
                <a:gd name="connsiteY1" fmla="*/ 178236 h 204123"/>
                <a:gd name="connsiteX2" fmla="*/ 39709 w 199586"/>
                <a:gd name="connsiteY2" fmla="*/ 29539 h 204123"/>
                <a:gd name="connsiteX3" fmla="*/ 168896 w 199586"/>
                <a:gd name="connsiteY3" fmla="*/ 197355 h 204123"/>
                <a:gd name="connsiteX4" fmla="*/ 194639 w 199586"/>
                <a:gd name="connsiteY4" fmla="*/ 125130 h 204123"/>
                <a:gd name="connsiteX5" fmla="*/ 106074 w 199586"/>
                <a:gd name="connsiteY5" fmla="*/ 13489 h 204123"/>
                <a:gd name="connsiteX6" fmla="*/ 25775 w 199586"/>
                <a:gd name="connsiteY6" fmla="*/ 3576 h 204123"/>
                <a:gd name="connsiteX7" fmla="*/ 1449 w 199586"/>
                <a:gd name="connsiteY7" fmla="*/ 173280 h 204123"/>
                <a:gd name="connsiteX8" fmla="*/ 73246 w 199586"/>
                <a:gd name="connsiteY8" fmla="*/ 203491 h 204123"/>
                <a:gd name="connsiteX9" fmla="*/ 168896 w 199586"/>
                <a:gd name="connsiteY9" fmla="*/ 197355 h 20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9586" h="204123">
                  <a:moveTo>
                    <a:pt x="39709" y="29539"/>
                  </a:moveTo>
                  <a:cubicBezTo>
                    <a:pt x="227940" y="41341"/>
                    <a:pt x="173148" y="84534"/>
                    <a:pt x="167716" y="178236"/>
                  </a:cubicBezTo>
                  <a:cubicBezTo>
                    <a:pt x="30498" y="171392"/>
                    <a:pt x="-11541" y="218833"/>
                    <a:pt x="39709" y="29539"/>
                  </a:cubicBezTo>
                  <a:close/>
                  <a:moveTo>
                    <a:pt x="168896" y="197355"/>
                  </a:moveTo>
                  <a:cubicBezTo>
                    <a:pt x="191569" y="187441"/>
                    <a:pt x="182831" y="197827"/>
                    <a:pt x="194639" y="125130"/>
                  </a:cubicBezTo>
                  <a:cubicBezTo>
                    <a:pt x="213770" y="8297"/>
                    <a:pt x="175982" y="17030"/>
                    <a:pt x="106074" y="13489"/>
                  </a:cubicBezTo>
                  <a:cubicBezTo>
                    <a:pt x="79150" y="12073"/>
                    <a:pt x="37111" y="-7989"/>
                    <a:pt x="25775" y="3576"/>
                  </a:cubicBezTo>
                  <a:cubicBezTo>
                    <a:pt x="17981" y="11601"/>
                    <a:pt x="-6109" y="152273"/>
                    <a:pt x="1449" y="173280"/>
                  </a:cubicBezTo>
                  <a:cubicBezTo>
                    <a:pt x="10660" y="199243"/>
                    <a:pt x="38764" y="203727"/>
                    <a:pt x="73246" y="203491"/>
                  </a:cubicBezTo>
                  <a:cubicBezTo>
                    <a:pt x="101823" y="203491"/>
                    <a:pt x="146460" y="207032"/>
                    <a:pt x="168896" y="19735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49" name="Forma libre 48">
              <a:extLst>
                <a:ext uri="{FF2B5EF4-FFF2-40B4-BE49-F238E27FC236}">
                  <a16:creationId xmlns:a16="http://schemas.microsoft.com/office/drawing/2014/main" id="{21F899C2-0726-5C4B-9639-6415AFD96267}"/>
                </a:ext>
              </a:extLst>
            </p:cNvPr>
            <p:cNvSpPr/>
            <p:nvPr/>
          </p:nvSpPr>
          <p:spPr>
            <a:xfrm>
              <a:off x="8000401" y="4638166"/>
              <a:ext cx="192773" cy="210581"/>
            </a:xfrm>
            <a:custGeom>
              <a:avLst/>
              <a:gdLst>
                <a:gd name="connsiteX0" fmla="*/ 149843 w 192773"/>
                <a:gd name="connsiteY0" fmla="*/ 179617 h 210581"/>
                <a:gd name="connsiteX1" fmla="*/ 45217 w 192773"/>
                <a:gd name="connsiteY1" fmla="*/ 36584 h 210581"/>
                <a:gd name="connsiteX2" fmla="*/ 166611 w 192773"/>
                <a:gd name="connsiteY2" fmla="*/ 62783 h 210581"/>
                <a:gd name="connsiteX3" fmla="*/ 149843 w 192773"/>
                <a:gd name="connsiteY3" fmla="*/ 179617 h 210581"/>
                <a:gd name="connsiteX4" fmla="*/ 40258 w 192773"/>
                <a:gd name="connsiteY4" fmla="*/ 0 h 210581"/>
                <a:gd name="connsiteX5" fmla="*/ 344 w 192773"/>
                <a:gd name="connsiteY5" fmla="*/ 165927 h 210581"/>
                <a:gd name="connsiteX6" fmla="*/ 50886 w 192773"/>
                <a:gd name="connsiteY6" fmla="*/ 210536 h 210581"/>
                <a:gd name="connsiteX7" fmla="*/ 177711 w 192773"/>
                <a:gd name="connsiteY7" fmla="*/ 148933 h 210581"/>
                <a:gd name="connsiteX8" fmla="*/ 82769 w 192773"/>
                <a:gd name="connsiteY8" fmla="*/ 13926 h 210581"/>
                <a:gd name="connsiteX9" fmla="*/ 40258 w 192773"/>
                <a:gd name="connsiteY9" fmla="*/ 0 h 210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2773" h="210581">
                  <a:moveTo>
                    <a:pt x="149843" y="179617"/>
                  </a:moveTo>
                  <a:cubicBezTo>
                    <a:pt x="-18077" y="182449"/>
                    <a:pt x="11917" y="201331"/>
                    <a:pt x="45217" y="36584"/>
                  </a:cubicBezTo>
                  <a:cubicBezTo>
                    <a:pt x="83950" y="33988"/>
                    <a:pt x="141104" y="46969"/>
                    <a:pt x="166611" y="62783"/>
                  </a:cubicBezTo>
                  <a:cubicBezTo>
                    <a:pt x="171098" y="116833"/>
                    <a:pt x="163305" y="135716"/>
                    <a:pt x="149843" y="179617"/>
                  </a:cubicBezTo>
                  <a:close/>
                  <a:moveTo>
                    <a:pt x="40258" y="0"/>
                  </a:moveTo>
                  <a:cubicBezTo>
                    <a:pt x="24906" y="17466"/>
                    <a:pt x="3178" y="137840"/>
                    <a:pt x="344" y="165927"/>
                  </a:cubicBezTo>
                  <a:cubicBezTo>
                    <a:pt x="-2962" y="197791"/>
                    <a:pt x="17821" y="211480"/>
                    <a:pt x="50886" y="210536"/>
                  </a:cubicBezTo>
                  <a:cubicBezTo>
                    <a:pt x="196605" y="205816"/>
                    <a:pt x="153858" y="217853"/>
                    <a:pt x="177711" y="148933"/>
                  </a:cubicBezTo>
                  <a:cubicBezTo>
                    <a:pt x="226127" y="7789"/>
                    <a:pt x="147953" y="22659"/>
                    <a:pt x="82769" y="13926"/>
                  </a:cubicBezTo>
                  <a:cubicBezTo>
                    <a:pt x="48051" y="9205"/>
                    <a:pt x="59152" y="5901"/>
                    <a:pt x="40258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0" name="Forma libre 49">
              <a:extLst>
                <a:ext uri="{FF2B5EF4-FFF2-40B4-BE49-F238E27FC236}">
                  <a16:creationId xmlns:a16="http://schemas.microsoft.com/office/drawing/2014/main" id="{D3EA0722-2C1F-FA44-A7FA-6F539DE6D54C}"/>
                </a:ext>
              </a:extLst>
            </p:cNvPr>
            <p:cNvSpPr/>
            <p:nvPr/>
          </p:nvSpPr>
          <p:spPr>
            <a:xfrm>
              <a:off x="8004942" y="4935403"/>
              <a:ext cx="192041" cy="195587"/>
            </a:xfrm>
            <a:custGeom>
              <a:avLst/>
              <a:gdLst>
                <a:gd name="connsiteX0" fmla="*/ 19420 w 192041"/>
                <a:gd name="connsiteY0" fmla="*/ 148382 h 195587"/>
                <a:gd name="connsiteX1" fmla="*/ 41148 w 192041"/>
                <a:gd name="connsiteY1" fmla="*/ 33673 h 195587"/>
                <a:gd name="connsiteX2" fmla="*/ 117196 w 192041"/>
                <a:gd name="connsiteY2" fmla="*/ 28480 h 195587"/>
                <a:gd name="connsiteX3" fmla="*/ 168446 w 192041"/>
                <a:gd name="connsiteY3" fmla="*/ 59399 h 195587"/>
                <a:gd name="connsiteX4" fmla="*/ 162542 w 192041"/>
                <a:gd name="connsiteY4" fmla="*/ 144133 h 195587"/>
                <a:gd name="connsiteX5" fmla="*/ 19420 w 192041"/>
                <a:gd name="connsiteY5" fmla="*/ 148382 h 195587"/>
                <a:gd name="connsiteX6" fmla="*/ 30284 w 192041"/>
                <a:gd name="connsiteY6" fmla="*/ 2989 h 195587"/>
                <a:gd name="connsiteX7" fmla="*/ 3596 w 192041"/>
                <a:gd name="connsiteY7" fmla="*/ 163723 h 195587"/>
                <a:gd name="connsiteX8" fmla="*/ 68308 w 192041"/>
                <a:gd name="connsiteY8" fmla="*/ 173873 h 195587"/>
                <a:gd name="connsiteX9" fmla="*/ 144592 w 192041"/>
                <a:gd name="connsiteY9" fmla="*/ 170568 h 195587"/>
                <a:gd name="connsiteX10" fmla="*/ 155456 w 192041"/>
                <a:gd name="connsiteY10" fmla="*/ 195587 h 195587"/>
                <a:gd name="connsiteX11" fmla="*/ 181908 w 192041"/>
                <a:gd name="connsiteY11" fmla="*/ 127375 h 195587"/>
                <a:gd name="connsiteX12" fmla="*/ 124990 w 192041"/>
                <a:gd name="connsiteY12" fmla="*/ 629 h 195587"/>
                <a:gd name="connsiteX13" fmla="*/ 30284 w 192041"/>
                <a:gd name="connsiteY13" fmla="*/ 2989 h 195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2041" h="195587">
                  <a:moveTo>
                    <a:pt x="19420" y="148382"/>
                  </a:moveTo>
                  <a:cubicBezTo>
                    <a:pt x="15169" y="111797"/>
                    <a:pt x="25797" y="58219"/>
                    <a:pt x="41148" y="33673"/>
                  </a:cubicBezTo>
                  <a:cubicBezTo>
                    <a:pt x="58861" y="26592"/>
                    <a:pt x="93815" y="25176"/>
                    <a:pt x="117196" y="28480"/>
                  </a:cubicBezTo>
                  <a:cubicBezTo>
                    <a:pt x="139160" y="31784"/>
                    <a:pt x="154984" y="48070"/>
                    <a:pt x="168446" y="59399"/>
                  </a:cubicBezTo>
                  <a:lnTo>
                    <a:pt x="162542" y="144133"/>
                  </a:lnTo>
                  <a:lnTo>
                    <a:pt x="19420" y="148382"/>
                  </a:lnTo>
                  <a:close/>
                  <a:moveTo>
                    <a:pt x="30284" y="2989"/>
                  </a:moveTo>
                  <a:cubicBezTo>
                    <a:pt x="18948" y="23051"/>
                    <a:pt x="-10102" y="144133"/>
                    <a:pt x="3596" y="163723"/>
                  </a:cubicBezTo>
                  <a:cubicBezTo>
                    <a:pt x="16113" y="178829"/>
                    <a:pt x="41856" y="175997"/>
                    <a:pt x="68308" y="173873"/>
                  </a:cubicBezTo>
                  <a:cubicBezTo>
                    <a:pt x="98774" y="171748"/>
                    <a:pt x="109166" y="166556"/>
                    <a:pt x="144592" y="170568"/>
                  </a:cubicBezTo>
                  <a:cubicBezTo>
                    <a:pt x="155220" y="186146"/>
                    <a:pt x="146245" y="181189"/>
                    <a:pt x="155456" y="195587"/>
                  </a:cubicBezTo>
                  <a:cubicBezTo>
                    <a:pt x="181435" y="183550"/>
                    <a:pt x="175531" y="162071"/>
                    <a:pt x="181908" y="127375"/>
                  </a:cubicBezTo>
                  <a:cubicBezTo>
                    <a:pt x="189938" y="83002"/>
                    <a:pt x="217570" y="16915"/>
                    <a:pt x="124990" y="629"/>
                  </a:cubicBezTo>
                  <a:cubicBezTo>
                    <a:pt x="114834" y="-1259"/>
                    <a:pt x="46816" y="1573"/>
                    <a:pt x="30284" y="298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1" name="Forma libre 50">
              <a:extLst>
                <a:ext uri="{FF2B5EF4-FFF2-40B4-BE49-F238E27FC236}">
                  <a16:creationId xmlns:a16="http://schemas.microsoft.com/office/drawing/2014/main" id="{85795A14-707B-BE4F-932C-7F695941A833}"/>
                </a:ext>
              </a:extLst>
            </p:cNvPr>
            <p:cNvSpPr/>
            <p:nvPr/>
          </p:nvSpPr>
          <p:spPr>
            <a:xfrm>
              <a:off x="7646633" y="4921265"/>
              <a:ext cx="197710" cy="207760"/>
            </a:xfrm>
            <a:custGeom>
              <a:avLst/>
              <a:gdLst>
                <a:gd name="connsiteX0" fmla="*/ 172967 w 197710"/>
                <a:gd name="connsiteY0" fmla="*/ 163700 h 207760"/>
                <a:gd name="connsiteX1" fmla="*/ 25358 w 197710"/>
                <a:gd name="connsiteY1" fmla="*/ 161104 h 207760"/>
                <a:gd name="connsiteX2" fmla="*/ 33860 w 197710"/>
                <a:gd name="connsiteY2" fmla="*/ 47103 h 207760"/>
                <a:gd name="connsiteX3" fmla="*/ 40473 w 197710"/>
                <a:gd name="connsiteY3" fmla="*/ 34593 h 207760"/>
                <a:gd name="connsiteX4" fmla="*/ 177454 w 197710"/>
                <a:gd name="connsiteY4" fmla="*/ 65277 h 207760"/>
                <a:gd name="connsiteX5" fmla="*/ 172967 w 197710"/>
                <a:gd name="connsiteY5" fmla="*/ 163700 h 207760"/>
                <a:gd name="connsiteX6" fmla="*/ 18981 w 197710"/>
                <a:gd name="connsiteY6" fmla="*/ 370 h 207760"/>
                <a:gd name="connsiteX7" fmla="*/ 15439 w 197710"/>
                <a:gd name="connsiteY7" fmla="*/ 44507 h 207760"/>
                <a:gd name="connsiteX8" fmla="*/ 13313 w 197710"/>
                <a:gd name="connsiteY8" fmla="*/ 188955 h 207760"/>
                <a:gd name="connsiteX9" fmla="*/ 168716 w 197710"/>
                <a:gd name="connsiteY9" fmla="*/ 197924 h 207760"/>
                <a:gd name="connsiteX10" fmla="*/ 176746 w 197710"/>
                <a:gd name="connsiteY10" fmla="*/ 205713 h 207760"/>
                <a:gd name="connsiteX11" fmla="*/ 186665 w 197710"/>
                <a:gd name="connsiteY11" fmla="*/ 37898 h 207760"/>
                <a:gd name="connsiteX12" fmla="*/ 109672 w 197710"/>
                <a:gd name="connsiteY12" fmla="*/ 12879 h 207760"/>
                <a:gd name="connsiteX13" fmla="*/ 62673 w 197710"/>
                <a:gd name="connsiteY13" fmla="*/ 9811 h 207760"/>
                <a:gd name="connsiteX14" fmla="*/ 18981 w 197710"/>
                <a:gd name="connsiteY14" fmla="*/ 370 h 20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7710" h="207760">
                  <a:moveTo>
                    <a:pt x="172967" y="163700"/>
                  </a:moveTo>
                  <a:cubicBezTo>
                    <a:pt x="139902" y="162048"/>
                    <a:pt x="46377" y="189427"/>
                    <a:pt x="25358" y="161104"/>
                  </a:cubicBezTo>
                  <a:cubicBezTo>
                    <a:pt x="12841" y="144110"/>
                    <a:pt x="20634" y="75662"/>
                    <a:pt x="33860" y="47103"/>
                  </a:cubicBezTo>
                  <a:cubicBezTo>
                    <a:pt x="39292" y="35538"/>
                    <a:pt x="36222" y="41438"/>
                    <a:pt x="40473" y="34593"/>
                  </a:cubicBezTo>
                  <a:cubicBezTo>
                    <a:pt x="100934" y="34829"/>
                    <a:pt x="133526" y="42854"/>
                    <a:pt x="177454" y="65277"/>
                  </a:cubicBezTo>
                  <a:lnTo>
                    <a:pt x="172967" y="163700"/>
                  </a:lnTo>
                  <a:close/>
                  <a:moveTo>
                    <a:pt x="18981" y="370"/>
                  </a:moveTo>
                  <a:cubicBezTo>
                    <a:pt x="14022" y="16183"/>
                    <a:pt x="18273" y="25860"/>
                    <a:pt x="15439" y="44507"/>
                  </a:cubicBezTo>
                  <a:cubicBezTo>
                    <a:pt x="8117" y="93128"/>
                    <a:pt x="-14083" y="140098"/>
                    <a:pt x="13313" y="188955"/>
                  </a:cubicBezTo>
                  <a:cubicBezTo>
                    <a:pt x="79442" y="205477"/>
                    <a:pt x="134707" y="170781"/>
                    <a:pt x="168716" y="197924"/>
                  </a:cubicBezTo>
                  <a:cubicBezTo>
                    <a:pt x="197529" y="221055"/>
                    <a:pt x="152656" y="194620"/>
                    <a:pt x="176746" y="205713"/>
                  </a:cubicBezTo>
                  <a:cubicBezTo>
                    <a:pt x="197057" y="171017"/>
                    <a:pt x="206740" y="57016"/>
                    <a:pt x="186665" y="37898"/>
                  </a:cubicBezTo>
                  <a:cubicBezTo>
                    <a:pt x="175801" y="27749"/>
                    <a:pt x="123843" y="15003"/>
                    <a:pt x="109672" y="12879"/>
                  </a:cubicBezTo>
                  <a:cubicBezTo>
                    <a:pt x="94321" y="10755"/>
                    <a:pt x="77080" y="12171"/>
                    <a:pt x="62673" y="9811"/>
                  </a:cubicBezTo>
                  <a:cubicBezTo>
                    <a:pt x="36222" y="5798"/>
                    <a:pt x="48739" y="-1755"/>
                    <a:pt x="18981" y="37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2" name="Forma libre 51">
              <a:extLst>
                <a:ext uri="{FF2B5EF4-FFF2-40B4-BE49-F238E27FC236}">
                  <a16:creationId xmlns:a16="http://schemas.microsoft.com/office/drawing/2014/main" id="{DE539C8D-18AB-3440-8594-801A453D1B6B}"/>
                </a:ext>
              </a:extLst>
            </p:cNvPr>
            <p:cNvSpPr/>
            <p:nvPr/>
          </p:nvSpPr>
          <p:spPr>
            <a:xfrm>
              <a:off x="7685108" y="4308338"/>
              <a:ext cx="182038" cy="185470"/>
            </a:xfrm>
            <a:custGeom>
              <a:avLst/>
              <a:gdLst>
                <a:gd name="connsiteX0" fmla="*/ 148662 w 182038"/>
                <a:gd name="connsiteY0" fmla="*/ 149739 h 185470"/>
                <a:gd name="connsiteX1" fmla="*/ 32464 w 182038"/>
                <a:gd name="connsiteY1" fmla="*/ 28657 h 185470"/>
                <a:gd name="connsiteX2" fmla="*/ 148662 w 182038"/>
                <a:gd name="connsiteY2" fmla="*/ 149739 h 185470"/>
                <a:gd name="connsiteX3" fmla="*/ 178892 w 182038"/>
                <a:gd name="connsiteY3" fmla="*/ 27241 h 185470"/>
                <a:gd name="connsiteX4" fmla="*/ 105678 w 182038"/>
                <a:gd name="connsiteY4" fmla="*/ 4818 h 185470"/>
                <a:gd name="connsiteX5" fmla="*/ 20183 w 182038"/>
                <a:gd name="connsiteY5" fmla="*/ 334 h 185470"/>
                <a:gd name="connsiteX6" fmla="*/ 5540 w 182038"/>
                <a:gd name="connsiteY6" fmla="*/ 75862 h 185470"/>
                <a:gd name="connsiteX7" fmla="*/ 65056 w 182038"/>
                <a:gd name="connsiteY7" fmla="*/ 184907 h 185470"/>
                <a:gd name="connsiteX8" fmla="*/ 172043 w 182038"/>
                <a:gd name="connsiteY8" fmla="*/ 108434 h 185470"/>
                <a:gd name="connsiteX9" fmla="*/ 178892 w 182038"/>
                <a:gd name="connsiteY9" fmla="*/ 27241 h 185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038" h="185470">
                  <a:moveTo>
                    <a:pt x="148662" y="149739"/>
                  </a:moveTo>
                  <a:cubicBezTo>
                    <a:pt x="6721" y="167205"/>
                    <a:pt x="6013" y="165317"/>
                    <a:pt x="32464" y="28657"/>
                  </a:cubicBezTo>
                  <a:cubicBezTo>
                    <a:pt x="197550" y="22756"/>
                    <a:pt x="161179" y="60285"/>
                    <a:pt x="148662" y="149739"/>
                  </a:cubicBezTo>
                  <a:close/>
                  <a:moveTo>
                    <a:pt x="178892" y="27241"/>
                  </a:moveTo>
                  <a:cubicBezTo>
                    <a:pt x="159054" y="10719"/>
                    <a:pt x="138979" y="7415"/>
                    <a:pt x="105678" y="4818"/>
                  </a:cubicBezTo>
                  <a:cubicBezTo>
                    <a:pt x="92689" y="3638"/>
                    <a:pt x="24198" y="-1318"/>
                    <a:pt x="20183" y="334"/>
                  </a:cubicBezTo>
                  <a:cubicBezTo>
                    <a:pt x="4360" y="6943"/>
                    <a:pt x="8611" y="56980"/>
                    <a:pt x="5540" y="75862"/>
                  </a:cubicBezTo>
                  <a:cubicBezTo>
                    <a:pt x="-364" y="113155"/>
                    <a:pt x="-17368" y="192932"/>
                    <a:pt x="65056" y="184907"/>
                  </a:cubicBezTo>
                  <a:cubicBezTo>
                    <a:pt x="190465" y="172870"/>
                    <a:pt x="155983" y="194584"/>
                    <a:pt x="172043" y="108434"/>
                  </a:cubicBezTo>
                  <a:cubicBezTo>
                    <a:pt x="177711" y="78931"/>
                    <a:pt x="186922" y="65713"/>
                    <a:pt x="178892" y="2724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3" name="Forma libre 52">
              <a:extLst>
                <a:ext uri="{FF2B5EF4-FFF2-40B4-BE49-F238E27FC236}">
                  <a16:creationId xmlns:a16="http://schemas.microsoft.com/office/drawing/2014/main" id="{EACBD674-B12B-A848-9C1E-5395DD5BB101}"/>
                </a:ext>
              </a:extLst>
            </p:cNvPr>
            <p:cNvSpPr/>
            <p:nvPr/>
          </p:nvSpPr>
          <p:spPr>
            <a:xfrm>
              <a:off x="7381318" y="4286782"/>
              <a:ext cx="169187" cy="192537"/>
            </a:xfrm>
            <a:custGeom>
              <a:avLst/>
              <a:gdLst>
                <a:gd name="connsiteX0" fmla="*/ 39856 w 169187"/>
                <a:gd name="connsiteY0" fmla="*/ 36288 h 192537"/>
                <a:gd name="connsiteX1" fmla="*/ 140702 w 169187"/>
                <a:gd name="connsiteY1" fmla="*/ 59890 h 192537"/>
                <a:gd name="connsiteX2" fmla="*/ 148496 w 169187"/>
                <a:gd name="connsiteY2" fmla="*/ 116773 h 192537"/>
                <a:gd name="connsiteX3" fmla="*/ 126768 w 169187"/>
                <a:gd name="connsiteY3" fmla="*/ 156425 h 192537"/>
                <a:gd name="connsiteX4" fmla="*/ 39856 w 169187"/>
                <a:gd name="connsiteY4" fmla="*/ 36288 h 192537"/>
                <a:gd name="connsiteX5" fmla="*/ 142591 w 169187"/>
                <a:gd name="connsiteY5" fmla="*/ 192538 h 192537"/>
                <a:gd name="connsiteX6" fmla="*/ 161722 w 169187"/>
                <a:gd name="connsiteY6" fmla="*/ 38412 h 192537"/>
                <a:gd name="connsiteX7" fmla="*/ 99372 w 169187"/>
                <a:gd name="connsiteY7" fmla="*/ 9853 h 192537"/>
                <a:gd name="connsiteX8" fmla="*/ 51901 w 169187"/>
                <a:gd name="connsiteY8" fmla="*/ 7020 h 192537"/>
                <a:gd name="connsiteX9" fmla="*/ 22615 w 169187"/>
                <a:gd name="connsiteY9" fmla="*/ 3244 h 192537"/>
                <a:gd name="connsiteX10" fmla="*/ 12459 w 169187"/>
                <a:gd name="connsiteY10" fmla="*/ 89394 h 192537"/>
                <a:gd name="connsiteX11" fmla="*/ 1359 w 169187"/>
                <a:gd name="connsiteY11" fmla="*/ 162090 h 192537"/>
                <a:gd name="connsiteX12" fmla="*/ 59222 w 169187"/>
                <a:gd name="connsiteY12" fmla="*/ 191121 h 192537"/>
                <a:gd name="connsiteX13" fmla="*/ 142591 w 169187"/>
                <a:gd name="connsiteY13" fmla="*/ 192538 h 192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9187" h="192537">
                  <a:moveTo>
                    <a:pt x="39856" y="36288"/>
                  </a:moveTo>
                  <a:cubicBezTo>
                    <a:pt x="77407" y="33927"/>
                    <a:pt x="124170" y="37232"/>
                    <a:pt x="140702" y="59890"/>
                  </a:cubicBezTo>
                  <a:cubicBezTo>
                    <a:pt x="151802" y="75232"/>
                    <a:pt x="150621" y="93878"/>
                    <a:pt x="148496" y="116773"/>
                  </a:cubicBezTo>
                  <a:cubicBezTo>
                    <a:pt x="144481" y="160910"/>
                    <a:pt x="135979" y="154301"/>
                    <a:pt x="126768" y="156425"/>
                  </a:cubicBezTo>
                  <a:cubicBezTo>
                    <a:pt x="-11158" y="187581"/>
                    <a:pt x="22851" y="138723"/>
                    <a:pt x="39856" y="36288"/>
                  </a:cubicBezTo>
                  <a:close/>
                  <a:moveTo>
                    <a:pt x="142591" y="192538"/>
                  </a:moveTo>
                  <a:cubicBezTo>
                    <a:pt x="160304" y="170587"/>
                    <a:pt x="180379" y="69331"/>
                    <a:pt x="161722" y="38412"/>
                  </a:cubicBezTo>
                  <a:cubicBezTo>
                    <a:pt x="149677" y="18114"/>
                    <a:pt x="128185" y="11977"/>
                    <a:pt x="99372" y="9853"/>
                  </a:cubicBezTo>
                  <a:cubicBezTo>
                    <a:pt x="80714" y="8437"/>
                    <a:pt x="69377" y="11033"/>
                    <a:pt x="51901" y="7020"/>
                  </a:cubicBezTo>
                  <a:cubicBezTo>
                    <a:pt x="37966" y="3716"/>
                    <a:pt x="34424" y="-4545"/>
                    <a:pt x="22615" y="3244"/>
                  </a:cubicBezTo>
                  <a:cubicBezTo>
                    <a:pt x="6083" y="13865"/>
                    <a:pt x="16947" y="64139"/>
                    <a:pt x="12459" y="89394"/>
                  </a:cubicBezTo>
                  <a:cubicBezTo>
                    <a:pt x="9389" y="106624"/>
                    <a:pt x="-4309" y="147456"/>
                    <a:pt x="1359" y="162090"/>
                  </a:cubicBezTo>
                  <a:cubicBezTo>
                    <a:pt x="9389" y="182624"/>
                    <a:pt x="27811" y="194426"/>
                    <a:pt x="59222" y="191121"/>
                  </a:cubicBezTo>
                  <a:cubicBezTo>
                    <a:pt x="103859" y="186401"/>
                    <a:pt x="100552" y="186873"/>
                    <a:pt x="142591" y="192538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4" name="Forma libre 53">
              <a:extLst>
                <a:ext uri="{FF2B5EF4-FFF2-40B4-BE49-F238E27FC236}">
                  <a16:creationId xmlns:a16="http://schemas.microsoft.com/office/drawing/2014/main" id="{B5D14969-662A-EE4F-9F00-C5B1974B7EE9}"/>
                </a:ext>
              </a:extLst>
            </p:cNvPr>
            <p:cNvSpPr/>
            <p:nvPr/>
          </p:nvSpPr>
          <p:spPr>
            <a:xfrm>
              <a:off x="7239791" y="4553489"/>
              <a:ext cx="141004" cy="227567"/>
            </a:xfrm>
            <a:custGeom>
              <a:avLst/>
              <a:gdLst>
                <a:gd name="connsiteX0" fmla="*/ 137453 w 141004"/>
                <a:gd name="connsiteY0" fmla="*/ 226765 h 227567"/>
                <a:gd name="connsiteX1" fmla="*/ 29049 w 141004"/>
                <a:gd name="connsiteY1" fmla="*/ 192069 h 227567"/>
                <a:gd name="connsiteX2" fmla="*/ 46054 w 141004"/>
                <a:gd name="connsiteY2" fmla="*/ 20713 h 227567"/>
                <a:gd name="connsiteX3" fmla="*/ 16060 w 141004"/>
                <a:gd name="connsiteY3" fmla="*/ 16465 h 227567"/>
                <a:gd name="connsiteX4" fmla="*/ 0 w 141004"/>
                <a:gd name="connsiteY4" fmla="*/ 220392 h 227567"/>
                <a:gd name="connsiteX5" fmla="*/ 137453 w 141004"/>
                <a:gd name="connsiteY5" fmla="*/ 226765 h 227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1004" h="227567">
                  <a:moveTo>
                    <a:pt x="137453" y="226765"/>
                  </a:moveTo>
                  <a:cubicBezTo>
                    <a:pt x="153986" y="169646"/>
                    <a:pt x="111947" y="197497"/>
                    <a:pt x="29049" y="192069"/>
                  </a:cubicBezTo>
                  <a:cubicBezTo>
                    <a:pt x="16296" y="104267"/>
                    <a:pt x="39441" y="59894"/>
                    <a:pt x="46054" y="20713"/>
                  </a:cubicBezTo>
                  <a:cubicBezTo>
                    <a:pt x="51014" y="-8790"/>
                    <a:pt x="23145" y="-3598"/>
                    <a:pt x="16060" y="16465"/>
                  </a:cubicBezTo>
                  <a:lnTo>
                    <a:pt x="0" y="220392"/>
                  </a:lnTo>
                  <a:cubicBezTo>
                    <a:pt x="4723" y="243523"/>
                    <a:pt x="53848" y="201038"/>
                    <a:pt x="137453" y="22676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5" name="Forma libre 54">
              <a:extLst>
                <a:ext uri="{FF2B5EF4-FFF2-40B4-BE49-F238E27FC236}">
                  <a16:creationId xmlns:a16="http://schemas.microsoft.com/office/drawing/2014/main" id="{BA1FC7CF-2503-D747-BE67-B7EBFBD17E52}"/>
                </a:ext>
              </a:extLst>
            </p:cNvPr>
            <p:cNvSpPr/>
            <p:nvPr/>
          </p:nvSpPr>
          <p:spPr>
            <a:xfrm>
              <a:off x="8266989" y="4531482"/>
              <a:ext cx="32988" cy="209827"/>
            </a:xfrm>
            <a:custGeom>
              <a:avLst/>
              <a:gdLst>
                <a:gd name="connsiteX0" fmla="*/ 32989 w 32988"/>
                <a:gd name="connsiteY0" fmla="*/ 0 h 209827"/>
                <a:gd name="connsiteX1" fmla="*/ 5356 w 32988"/>
                <a:gd name="connsiteY1" fmla="*/ 11093 h 209827"/>
                <a:gd name="connsiteX2" fmla="*/ 9607 w 32988"/>
                <a:gd name="connsiteY2" fmla="*/ 112113 h 209827"/>
                <a:gd name="connsiteX3" fmla="*/ 2050 w 32988"/>
                <a:gd name="connsiteY3" fmla="*/ 209828 h 209827"/>
                <a:gd name="connsiteX4" fmla="*/ 17165 w 32988"/>
                <a:gd name="connsiteY4" fmla="*/ 166163 h 209827"/>
                <a:gd name="connsiteX5" fmla="*/ 32989 w 32988"/>
                <a:gd name="connsiteY5" fmla="*/ 0 h 20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988" h="209827">
                  <a:moveTo>
                    <a:pt x="32989" y="0"/>
                  </a:moveTo>
                  <a:cubicBezTo>
                    <a:pt x="13622" y="1652"/>
                    <a:pt x="16693" y="2124"/>
                    <a:pt x="5356" y="11093"/>
                  </a:cubicBezTo>
                  <a:cubicBezTo>
                    <a:pt x="4884" y="39889"/>
                    <a:pt x="11261" y="75293"/>
                    <a:pt x="9607" y="112113"/>
                  </a:cubicBezTo>
                  <a:cubicBezTo>
                    <a:pt x="8427" y="139964"/>
                    <a:pt x="-5035" y="190474"/>
                    <a:pt x="2050" y="209828"/>
                  </a:cubicBezTo>
                  <a:cubicBezTo>
                    <a:pt x="14331" y="204399"/>
                    <a:pt x="11969" y="205580"/>
                    <a:pt x="17165" y="166163"/>
                  </a:cubicBezTo>
                  <a:lnTo>
                    <a:pt x="32989" y="0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6" name="Forma libre 55">
              <a:extLst>
                <a:ext uri="{FF2B5EF4-FFF2-40B4-BE49-F238E27FC236}">
                  <a16:creationId xmlns:a16="http://schemas.microsoft.com/office/drawing/2014/main" id="{9136A3F9-100D-D546-993C-C62B6367E4E6}"/>
                </a:ext>
              </a:extLst>
            </p:cNvPr>
            <p:cNvSpPr/>
            <p:nvPr/>
          </p:nvSpPr>
          <p:spPr>
            <a:xfrm>
              <a:off x="7915958" y="4033701"/>
              <a:ext cx="184452" cy="15640"/>
            </a:xfrm>
            <a:custGeom>
              <a:avLst/>
              <a:gdLst>
                <a:gd name="connsiteX0" fmla="*/ 184452 w 184452"/>
                <a:gd name="connsiteY0" fmla="*/ 6373 h 15640"/>
                <a:gd name="connsiteX1" fmla="*/ 163196 w 184452"/>
                <a:gd name="connsiteY1" fmla="*/ 0 h 15640"/>
                <a:gd name="connsiteX2" fmla="*/ 15115 w 184452"/>
                <a:gd name="connsiteY2" fmla="*/ 4957 h 15640"/>
                <a:gd name="connsiteX3" fmla="*/ 0 w 184452"/>
                <a:gd name="connsiteY3" fmla="*/ 11801 h 15640"/>
                <a:gd name="connsiteX4" fmla="*/ 146428 w 184452"/>
                <a:gd name="connsiteY4" fmla="*/ 15578 h 15640"/>
                <a:gd name="connsiteX5" fmla="*/ 172643 w 184452"/>
                <a:gd name="connsiteY5" fmla="*/ 14870 h 15640"/>
                <a:gd name="connsiteX6" fmla="*/ 184452 w 184452"/>
                <a:gd name="connsiteY6" fmla="*/ 6373 h 15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4452" h="15640">
                  <a:moveTo>
                    <a:pt x="184452" y="6373"/>
                  </a:moveTo>
                  <a:cubicBezTo>
                    <a:pt x="173588" y="-1416"/>
                    <a:pt x="186578" y="472"/>
                    <a:pt x="163196" y="0"/>
                  </a:cubicBezTo>
                  <a:lnTo>
                    <a:pt x="15115" y="4957"/>
                  </a:lnTo>
                  <a:cubicBezTo>
                    <a:pt x="-3543" y="8969"/>
                    <a:pt x="10155" y="4248"/>
                    <a:pt x="0" y="11801"/>
                  </a:cubicBezTo>
                  <a:lnTo>
                    <a:pt x="146428" y="15578"/>
                  </a:lnTo>
                  <a:cubicBezTo>
                    <a:pt x="150207" y="15814"/>
                    <a:pt x="170045" y="15342"/>
                    <a:pt x="172643" y="14870"/>
                  </a:cubicBezTo>
                  <a:cubicBezTo>
                    <a:pt x="194371" y="9677"/>
                    <a:pt x="177131" y="14634"/>
                    <a:pt x="184452" y="6373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7" name="Forma libre 56">
              <a:extLst>
                <a:ext uri="{FF2B5EF4-FFF2-40B4-BE49-F238E27FC236}">
                  <a16:creationId xmlns:a16="http://schemas.microsoft.com/office/drawing/2014/main" id="{D4820228-16B4-E942-8167-E7EB0BC5F0C9}"/>
                </a:ext>
              </a:extLst>
            </p:cNvPr>
            <p:cNvSpPr/>
            <p:nvPr/>
          </p:nvSpPr>
          <p:spPr>
            <a:xfrm>
              <a:off x="7939103" y="4075353"/>
              <a:ext cx="127297" cy="22311"/>
            </a:xfrm>
            <a:custGeom>
              <a:avLst/>
              <a:gdLst>
                <a:gd name="connsiteX0" fmla="*/ 127298 w 127297"/>
                <a:gd name="connsiteY0" fmla="*/ 8150 h 22311"/>
                <a:gd name="connsiteX1" fmla="*/ 63295 w 127297"/>
                <a:gd name="connsiteY1" fmla="*/ 5081 h 22311"/>
                <a:gd name="connsiteX2" fmla="*/ 0 w 127297"/>
                <a:gd name="connsiteY2" fmla="*/ 22311 h 22311"/>
                <a:gd name="connsiteX3" fmla="*/ 127298 w 127297"/>
                <a:gd name="connsiteY3" fmla="*/ 8150 h 22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7297" h="22311">
                  <a:moveTo>
                    <a:pt x="127298" y="8150"/>
                  </a:moveTo>
                  <a:cubicBezTo>
                    <a:pt x="111474" y="-7428"/>
                    <a:pt x="94706" y="3901"/>
                    <a:pt x="63295" y="5081"/>
                  </a:cubicBezTo>
                  <a:cubicBezTo>
                    <a:pt x="39677" y="5789"/>
                    <a:pt x="8975" y="4845"/>
                    <a:pt x="0" y="22311"/>
                  </a:cubicBezTo>
                  <a:cubicBezTo>
                    <a:pt x="28341" y="20895"/>
                    <a:pt x="109821" y="22075"/>
                    <a:pt x="127298" y="815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8" name="Forma libre 57">
              <a:extLst>
                <a:ext uri="{FF2B5EF4-FFF2-40B4-BE49-F238E27FC236}">
                  <a16:creationId xmlns:a16="http://schemas.microsoft.com/office/drawing/2014/main" id="{9A834204-06F7-2448-A821-808C0CADC07A}"/>
                </a:ext>
              </a:extLst>
            </p:cNvPr>
            <p:cNvSpPr/>
            <p:nvPr/>
          </p:nvSpPr>
          <p:spPr>
            <a:xfrm>
              <a:off x="7307007" y="4095776"/>
              <a:ext cx="30088" cy="83336"/>
            </a:xfrm>
            <a:custGeom>
              <a:avLst/>
              <a:gdLst>
                <a:gd name="connsiteX0" fmla="*/ 30088 w 30088"/>
                <a:gd name="connsiteY0" fmla="*/ 73876 h 83336"/>
                <a:gd name="connsiteX1" fmla="*/ 18988 w 30088"/>
                <a:gd name="connsiteY1" fmla="*/ 36820 h 83336"/>
                <a:gd name="connsiteX2" fmla="*/ 10249 w 30088"/>
                <a:gd name="connsiteY2" fmla="*/ 0 h 83336"/>
                <a:gd name="connsiteX3" fmla="*/ 94 w 30088"/>
                <a:gd name="connsiteY3" fmla="*/ 36348 h 83336"/>
                <a:gd name="connsiteX4" fmla="*/ 2692 w 30088"/>
                <a:gd name="connsiteY4" fmla="*/ 82609 h 83336"/>
                <a:gd name="connsiteX5" fmla="*/ 30088 w 30088"/>
                <a:gd name="connsiteY5" fmla="*/ 73876 h 83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088" h="83336">
                  <a:moveTo>
                    <a:pt x="30088" y="73876"/>
                  </a:moveTo>
                  <a:cubicBezTo>
                    <a:pt x="23711" y="52162"/>
                    <a:pt x="20405" y="68448"/>
                    <a:pt x="18988" y="36820"/>
                  </a:cubicBezTo>
                  <a:cubicBezTo>
                    <a:pt x="17807" y="12273"/>
                    <a:pt x="24892" y="14870"/>
                    <a:pt x="10249" y="0"/>
                  </a:cubicBezTo>
                  <a:cubicBezTo>
                    <a:pt x="5762" y="4012"/>
                    <a:pt x="1039" y="-10149"/>
                    <a:pt x="94" y="36348"/>
                  </a:cubicBezTo>
                  <a:cubicBezTo>
                    <a:pt x="-142" y="52162"/>
                    <a:pt x="-142" y="67032"/>
                    <a:pt x="2692" y="82609"/>
                  </a:cubicBezTo>
                  <a:cubicBezTo>
                    <a:pt x="17099" y="84498"/>
                    <a:pt x="24420" y="83082"/>
                    <a:pt x="30088" y="7387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59" name="Forma libre 58">
              <a:extLst>
                <a:ext uri="{FF2B5EF4-FFF2-40B4-BE49-F238E27FC236}">
                  <a16:creationId xmlns:a16="http://schemas.microsoft.com/office/drawing/2014/main" id="{A0641632-AAA2-CF4C-82EB-4FD4824A11DB}"/>
                </a:ext>
              </a:extLst>
            </p:cNvPr>
            <p:cNvSpPr/>
            <p:nvPr/>
          </p:nvSpPr>
          <p:spPr>
            <a:xfrm>
              <a:off x="7590038" y="4144250"/>
              <a:ext cx="123755" cy="18613"/>
            </a:xfrm>
            <a:custGeom>
              <a:avLst/>
              <a:gdLst>
                <a:gd name="connsiteX0" fmla="*/ 123755 w 123755"/>
                <a:gd name="connsiteY0" fmla="*/ 15962 h 18613"/>
                <a:gd name="connsiteX1" fmla="*/ 69908 w 123755"/>
                <a:gd name="connsiteY1" fmla="*/ 4396 h 18613"/>
                <a:gd name="connsiteX2" fmla="*/ 0 w 123755"/>
                <a:gd name="connsiteY2" fmla="*/ 15489 h 18613"/>
                <a:gd name="connsiteX3" fmla="*/ 123755 w 123755"/>
                <a:gd name="connsiteY3" fmla="*/ 15962 h 1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755" h="18613">
                  <a:moveTo>
                    <a:pt x="123755" y="15962"/>
                  </a:moveTo>
                  <a:cubicBezTo>
                    <a:pt x="112419" y="-9057"/>
                    <a:pt x="97068" y="2272"/>
                    <a:pt x="69908" y="4396"/>
                  </a:cubicBezTo>
                  <a:cubicBezTo>
                    <a:pt x="16296" y="8881"/>
                    <a:pt x="8975" y="-796"/>
                    <a:pt x="0" y="15489"/>
                  </a:cubicBezTo>
                  <a:cubicBezTo>
                    <a:pt x="17477" y="23042"/>
                    <a:pt x="93289" y="14309"/>
                    <a:pt x="123755" y="1596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0" name="Forma libre 59">
              <a:extLst>
                <a:ext uri="{FF2B5EF4-FFF2-40B4-BE49-F238E27FC236}">
                  <a16:creationId xmlns:a16="http://schemas.microsoft.com/office/drawing/2014/main" id="{36897C69-B77A-5541-A782-8F7BD4CD1EA9}"/>
                </a:ext>
              </a:extLst>
            </p:cNvPr>
            <p:cNvSpPr/>
            <p:nvPr/>
          </p:nvSpPr>
          <p:spPr>
            <a:xfrm>
              <a:off x="8256629" y="4955622"/>
              <a:ext cx="21044" cy="103615"/>
            </a:xfrm>
            <a:custGeom>
              <a:avLst/>
              <a:gdLst>
                <a:gd name="connsiteX0" fmla="*/ 20676 w 21044"/>
                <a:gd name="connsiteY0" fmla="*/ 0 h 103615"/>
                <a:gd name="connsiteX1" fmla="*/ 2491 w 21044"/>
                <a:gd name="connsiteY1" fmla="*/ 46497 h 103615"/>
                <a:gd name="connsiteX2" fmla="*/ 5089 w 21044"/>
                <a:gd name="connsiteY2" fmla="*/ 103616 h 103615"/>
                <a:gd name="connsiteX3" fmla="*/ 20676 w 21044"/>
                <a:gd name="connsiteY3" fmla="*/ 0 h 103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044" h="103615">
                  <a:moveTo>
                    <a:pt x="20676" y="0"/>
                  </a:moveTo>
                  <a:cubicBezTo>
                    <a:pt x="1546" y="8733"/>
                    <a:pt x="3436" y="19590"/>
                    <a:pt x="2491" y="46497"/>
                  </a:cubicBezTo>
                  <a:cubicBezTo>
                    <a:pt x="1546" y="70572"/>
                    <a:pt x="-3886" y="94411"/>
                    <a:pt x="5089" y="103616"/>
                  </a:cubicBezTo>
                  <a:cubicBezTo>
                    <a:pt x="13591" y="87802"/>
                    <a:pt x="23038" y="21714"/>
                    <a:pt x="20676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1" name="Forma libre 60">
              <a:extLst>
                <a:ext uri="{FF2B5EF4-FFF2-40B4-BE49-F238E27FC236}">
                  <a16:creationId xmlns:a16="http://schemas.microsoft.com/office/drawing/2014/main" id="{8B832F00-5D08-A84F-A9B9-C8235437D947}"/>
                </a:ext>
              </a:extLst>
            </p:cNvPr>
            <p:cNvSpPr/>
            <p:nvPr/>
          </p:nvSpPr>
          <p:spPr>
            <a:xfrm>
              <a:off x="7703021" y="4686577"/>
              <a:ext cx="47379" cy="67005"/>
            </a:xfrm>
            <a:custGeom>
              <a:avLst/>
              <a:gdLst>
                <a:gd name="connsiteX0" fmla="*/ 47379 w 47379"/>
                <a:gd name="connsiteY0" fmla="*/ 7055 h 67005"/>
                <a:gd name="connsiteX1" fmla="*/ 24234 w 47379"/>
                <a:gd name="connsiteY1" fmla="*/ 7291 h 67005"/>
                <a:gd name="connsiteX2" fmla="*/ 2742 w 47379"/>
                <a:gd name="connsiteY2" fmla="*/ 67006 h 67005"/>
                <a:gd name="connsiteX3" fmla="*/ 13370 w 47379"/>
                <a:gd name="connsiteY3" fmla="*/ 51428 h 67005"/>
                <a:gd name="connsiteX4" fmla="*/ 47379 w 47379"/>
                <a:gd name="connsiteY4" fmla="*/ 7055 h 6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379" h="67005">
                  <a:moveTo>
                    <a:pt x="47379" y="7055"/>
                  </a:moveTo>
                  <a:cubicBezTo>
                    <a:pt x="39585" y="1862"/>
                    <a:pt x="39821" y="-5927"/>
                    <a:pt x="24234" y="7291"/>
                  </a:cubicBezTo>
                  <a:cubicBezTo>
                    <a:pt x="22108" y="9179"/>
                    <a:pt x="-9303" y="44111"/>
                    <a:pt x="2742" y="67006"/>
                  </a:cubicBezTo>
                  <a:cubicBezTo>
                    <a:pt x="16440" y="56148"/>
                    <a:pt x="4631" y="70310"/>
                    <a:pt x="13370" y="51428"/>
                  </a:cubicBezTo>
                  <a:cubicBezTo>
                    <a:pt x="22108" y="32782"/>
                    <a:pt x="27777" y="20036"/>
                    <a:pt x="47379" y="7055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2" name="Forma libre 61">
              <a:extLst>
                <a:ext uri="{FF2B5EF4-FFF2-40B4-BE49-F238E27FC236}">
                  <a16:creationId xmlns:a16="http://schemas.microsoft.com/office/drawing/2014/main" id="{F0CBAE89-DC59-0A4A-B5AC-2AADC55E7CE1}"/>
                </a:ext>
              </a:extLst>
            </p:cNvPr>
            <p:cNvSpPr/>
            <p:nvPr/>
          </p:nvSpPr>
          <p:spPr>
            <a:xfrm>
              <a:off x="7725613" y="4368500"/>
              <a:ext cx="33327" cy="51576"/>
            </a:xfrm>
            <a:custGeom>
              <a:avLst/>
              <a:gdLst>
                <a:gd name="connsiteX0" fmla="*/ 33054 w 33327"/>
                <a:gd name="connsiteY0" fmla="*/ 3191 h 51576"/>
                <a:gd name="connsiteX1" fmla="*/ 8964 w 33327"/>
                <a:gd name="connsiteY1" fmla="*/ 17825 h 51576"/>
                <a:gd name="connsiteX2" fmla="*/ 4949 w 33327"/>
                <a:gd name="connsiteY2" fmla="*/ 51576 h 51576"/>
                <a:gd name="connsiteX3" fmla="*/ 24079 w 33327"/>
                <a:gd name="connsiteY3" fmla="*/ 27738 h 51576"/>
                <a:gd name="connsiteX4" fmla="*/ 33054 w 33327"/>
                <a:gd name="connsiteY4" fmla="*/ 3191 h 51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27" h="51576">
                  <a:moveTo>
                    <a:pt x="33054" y="3191"/>
                  </a:moveTo>
                  <a:cubicBezTo>
                    <a:pt x="29983" y="1775"/>
                    <a:pt x="27149" y="-8610"/>
                    <a:pt x="8964" y="17825"/>
                  </a:cubicBezTo>
                  <a:cubicBezTo>
                    <a:pt x="-719" y="31750"/>
                    <a:pt x="-3317" y="34583"/>
                    <a:pt x="4949" y="51576"/>
                  </a:cubicBezTo>
                  <a:cubicBezTo>
                    <a:pt x="28330" y="44968"/>
                    <a:pt x="14632" y="51340"/>
                    <a:pt x="24079" y="27738"/>
                  </a:cubicBezTo>
                  <a:cubicBezTo>
                    <a:pt x="30220" y="12632"/>
                    <a:pt x="34471" y="14048"/>
                    <a:pt x="33054" y="3191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3" name="Forma libre 62">
              <a:extLst>
                <a:ext uri="{FF2B5EF4-FFF2-40B4-BE49-F238E27FC236}">
                  <a16:creationId xmlns:a16="http://schemas.microsoft.com/office/drawing/2014/main" id="{79E010FD-A728-9F42-B33D-F299BD65745F}"/>
                </a:ext>
              </a:extLst>
            </p:cNvPr>
            <p:cNvSpPr/>
            <p:nvPr/>
          </p:nvSpPr>
          <p:spPr>
            <a:xfrm>
              <a:off x="7764799" y="4377356"/>
              <a:ext cx="24807" cy="49093"/>
            </a:xfrm>
            <a:custGeom>
              <a:avLst/>
              <a:gdLst>
                <a:gd name="connsiteX0" fmla="*/ 20319 w 24807"/>
                <a:gd name="connsiteY0" fmla="*/ 0 h 49093"/>
                <a:gd name="connsiteX1" fmla="*/ 4259 w 24807"/>
                <a:gd name="connsiteY1" fmla="*/ 21006 h 49093"/>
                <a:gd name="connsiteX2" fmla="*/ 4023 w 24807"/>
                <a:gd name="connsiteY2" fmla="*/ 49094 h 49093"/>
                <a:gd name="connsiteX3" fmla="*/ 20319 w 24807"/>
                <a:gd name="connsiteY3" fmla="*/ 0 h 49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07" h="49093">
                  <a:moveTo>
                    <a:pt x="20319" y="0"/>
                  </a:moveTo>
                  <a:cubicBezTo>
                    <a:pt x="3315" y="4248"/>
                    <a:pt x="9455" y="-3776"/>
                    <a:pt x="4259" y="21006"/>
                  </a:cubicBezTo>
                  <a:cubicBezTo>
                    <a:pt x="8" y="39889"/>
                    <a:pt x="-2590" y="35404"/>
                    <a:pt x="4023" y="49094"/>
                  </a:cubicBezTo>
                  <a:cubicBezTo>
                    <a:pt x="25279" y="40833"/>
                    <a:pt x="29294" y="17466"/>
                    <a:pt x="2031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4" name="Forma libre 63">
              <a:extLst>
                <a:ext uri="{FF2B5EF4-FFF2-40B4-BE49-F238E27FC236}">
                  <a16:creationId xmlns:a16="http://schemas.microsoft.com/office/drawing/2014/main" id="{5BAE68D3-4E4F-ED43-AB9F-C8432B7FFC3F}"/>
                </a:ext>
              </a:extLst>
            </p:cNvPr>
            <p:cNvSpPr/>
            <p:nvPr/>
          </p:nvSpPr>
          <p:spPr>
            <a:xfrm>
              <a:off x="7437012" y="4352101"/>
              <a:ext cx="35883" cy="46591"/>
            </a:xfrm>
            <a:custGeom>
              <a:avLst/>
              <a:gdLst>
                <a:gd name="connsiteX0" fmla="*/ 35884 w 35883"/>
                <a:gd name="connsiteY0" fmla="*/ 0 h 46591"/>
                <a:gd name="connsiteX1" fmla="*/ 4000 w 35883"/>
                <a:gd name="connsiteY1" fmla="*/ 29267 h 46591"/>
                <a:gd name="connsiteX2" fmla="*/ 5417 w 35883"/>
                <a:gd name="connsiteY2" fmla="*/ 46261 h 46591"/>
                <a:gd name="connsiteX3" fmla="*/ 35884 w 35883"/>
                <a:gd name="connsiteY3" fmla="*/ 0 h 46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883" h="46591">
                  <a:moveTo>
                    <a:pt x="35884" y="0"/>
                  </a:moveTo>
                  <a:cubicBezTo>
                    <a:pt x="20060" y="2360"/>
                    <a:pt x="8251" y="17938"/>
                    <a:pt x="4000" y="29267"/>
                  </a:cubicBezTo>
                  <a:cubicBezTo>
                    <a:pt x="-5447" y="52870"/>
                    <a:pt x="4709" y="45081"/>
                    <a:pt x="5417" y="46261"/>
                  </a:cubicBezTo>
                  <a:cubicBezTo>
                    <a:pt x="22894" y="39180"/>
                    <a:pt x="35884" y="11565"/>
                    <a:pt x="35884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5" name="Forma libre 64">
              <a:extLst>
                <a:ext uri="{FF2B5EF4-FFF2-40B4-BE49-F238E27FC236}">
                  <a16:creationId xmlns:a16="http://schemas.microsoft.com/office/drawing/2014/main" id="{DCA04421-1371-3348-A98B-3721CB6B2A79}"/>
                </a:ext>
              </a:extLst>
            </p:cNvPr>
            <p:cNvSpPr/>
            <p:nvPr/>
          </p:nvSpPr>
          <p:spPr>
            <a:xfrm>
              <a:off x="8096800" y="4386797"/>
              <a:ext cx="26282" cy="48857"/>
            </a:xfrm>
            <a:custGeom>
              <a:avLst/>
              <a:gdLst>
                <a:gd name="connsiteX0" fmla="*/ 26283 w 26282"/>
                <a:gd name="connsiteY0" fmla="*/ 0 h 48857"/>
                <a:gd name="connsiteX1" fmla="*/ 3846 w 26282"/>
                <a:gd name="connsiteY1" fmla="*/ 17230 h 48857"/>
                <a:gd name="connsiteX2" fmla="*/ 3610 w 26282"/>
                <a:gd name="connsiteY2" fmla="*/ 48858 h 48857"/>
                <a:gd name="connsiteX3" fmla="*/ 26283 w 26282"/>
                <a:gd name="connsiteY3" fmla="*/ 0 h 4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282" h="48857">
                  <a:moveTo>
                    <a:pt x="26283" y="0"/>
                  </a:moveTo>
                  <a:cubicBezTo>
                    <a:pt x="11640" y="3068"/>
                    <a:pt x="8806" y="5193"/>
                    <a:pt x="3846" y="17230"/>
                  </a:cubicBezTo>
                  <a:cubicBezTo>
                    <a:pt x="-1822" y="31156"/>
                    <a:pt x="-641" y="39889"/>
                    <a:pt x="3610" y="48858"/>
                  </a:cubicBezTo>
                  <a:cubicBezTo>
                    <a:pt x="15419" y="39889"/>
                    <a:pt x="20851" y="17466"/>
                    <a:pt x="2628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6" name="Forma libre 65">
              <a:extLst>
                <a:ext uri="{FF2B5EF4-FFF2-40B4-BE49-F238E27FC236}">
                  <a16:creationId xmlns:a16="http://schemas.microsoft.com/office/drawing/2014/main" id="{1459521D-083F-2E40-A608-4E86D5785B92}"/>
                </a:ext>
              </a:extLst>
            </p:cNvPr>
            <p:cNvSpPr/>
            <p:nvPr/>
          </p:nvSpPr>
          <p:spPr>
            <a:xfrm>
              <a:off x="7760556" y="4140829"/>
              <a:ext cx="32592" cy="23097"/>
            </a:xfrm>
            <a:custGeom>
              <a:avLst/>
              <a:gdLst>
                <a:gd name="connsiteX0" fmla="*/ 32592 w 32592"/>
                <a:gd name="connsiteY0" fmla="*/ 16549 h 23097"/>
                <a:gd name="connsiteX1" fmla="*/ 0 w 32592"/>
                <a:gd name="connsiteY1" fmla="*/ 13481 h 23097"/>
                <a:gd name="connsiteX2" fmla="*/ 32592 w 32592"/>
                <a:gd name="connsiteY2" fmla="*/ 16549 h 23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592" h="23097">
                  <a:moveTo>
                    <a:pt x="32592" y="16549"/>
                  </a:moveTo>
                  <a:cubicBezTo>
                    <a:pt x="29758" y="-8942"/>
                    <a:pt x="8502" y="-917"/>
                    <a:pt x="0" y="13481"/>
                  </a:cubicBezTo>
                  <a:cubicBezTo>
                    <a:pt x="8266" y="23630"/>
                    <a:pt x="24326" y="27407"/>
                    <a:pt x="32592" y="16549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67" name="Forma libre 66">
              <a:extLst>
                <a:ext uri="{FF2B5EF4-FFF2-40B4-BE49-F238E27FC236}">
                  <a16:creationId xmlns:a16="http://schemas.microsoft.com/office/drawing/2014/main" id="{47AE1B9E-0500-B34F-8BCE-ACBA0E423F33}"/>
                </a:ext>
              </a:extLst>
            </p:cNvPr>
            <p:cNvSpPr/>
            <p:nvPr/>
          </p:nvSpPr>
          <p:spPr>
            <a:xfrm>
              <a:off x="8266102" y="4819907"/>
              <a:ext cx="18608" cy="34223"/>
            </a:xfrm>
            <a:custGeom>
              <a:avLst/>
              <a:gdLst>
                <a:gd name="connsiteX0" fmla="*/ 13801 w 18608"/>
                <a:gd name="connsiteY0" fmla="*/ 0 h 34223"/>
                <a:gd name="connsiteX1" fmla="*/ 8369 w 18608"/>
                <a:gd name="connsiteY1" fmla="*/ 34224 h 34223"/>
                <a:gd name="connsiteX2" fmla="*/ 13801 w 18608"/>
                <a:gd name="connsiteY2" fmla="*/ 0 h 34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608" h="34223">
                  <a:moveTo>
                    <a:pt x="13801" y="0"/>
                  </a:moveTo>
                  <a:cubicBezTo>
                    <a:pt x="-5329" y="8497"/>
                    <a:pt x="-2023" y="23603"/>
                    <a:pt x="8369" y="34224"/>
                  </a:cubicBezTo>
                  <a:cubicBezTo>
                    <a:pt x="17344" y="23131"/>
                    <a:pt x="23248" y="15578"/>
                    <a:pt x="13801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69" name="Gráfico 626">
            <a:extLst>
              <a:ext uri="{FF2B5EF4-FFF2-40B4-BE49-F238E27FC236}">
                <a16:creationId xmlns:a16="http://schemas.microsoft.com/office/drawing/2014/main" id="{A1D023D8-B31B-ED42-B01D-58523593379E}"/>
              </a:ext>
            </a:extLst>
          </p:cNvPr>
          <p:cNvGrpSpPr/>
          <p:nvPr/>
        </p:nvGrpSpPr>
        <p:grpSpPr>
          <a:xfrm rot="19757290">
            <a:off x="1397912" y="3983343"/>
            <a:ext cx="334817" cy="444046"/>
            <a:chOff x="4078069" y="3612865"/>
            <a:chExt cx="1054103" cy="1397987"/>
          </a:xfrm>
          <a:solidFill>
            <a:srgbClr val="262626"/>
          </a:solidFill>
        </p:grpSpPr>
        <p:sp>
          <p:nvSpPr>
            <p:cNvPr id="70" name="Forma libre 69">
              <a:extLst>
                <a:ext uri="{FF2B5EF4-FFF2-40B4-BE49-F238E27FC236}">
                  <a16:creationId xmlns:a16="http://schemas.microsoft.com/office/drawing/2014/main" id="{B78717A7-0E21-8542-A65C-64C6187F2F37}"/>
                </a:ext>
              </a:extLst>
            </p:cNvPr>
            <p:cNvSpPr/>
            <p:nvPr/>
          </p:nvSpPr>
          <p:spPr>
            <a:xfrm>
              <a:off x="4078069" y="3612865"/>
              <a:ext cx="1054103" cy="1397987"/>
            </a:xfrm>
            <a:custGeom>
              <a:avLst/>
              <a:gdLst>
                <a:gd name="connsiteX0" fmla="*/ 595926 w 1054103"/>
                <a:gd name="connsiteY0" fmla="*/ 827983 h 1397987"/>
                <a:gd name="connsiteX1" fmla="*/ 351013 w 1054103"/>
                <a:gd name="connsiteY1" fmla="*/ 990605 h 1397987"/>
                <a:gd name="connsiteX2" fmla="*/ 137511 w 1054103"/>
                <a:gd name="connsiteY2" fmla="*/ 1087376 h 1397987"/>
                <a:gd name="connsiteX3" fmla="*/ 68312 w 1054103"/>
                <a:gd name="connsiteY3" fmla="*/ 1121600 h 1397987"/>
                <a:gd name="connsiteX4" fmla="*/ 30997 w 1054103"/>
                <a:gd name="connsiteY4" fmla="*/ 993438 h 1397987"/>
                <a:gd name="connsiteX5" fmla="*/ 41861 w 1054103"/>
                <a:gd name="connsiteY5" fmla="*/ 988953 h 1397987"/>
                <a:gd name="connsiteX6" fmla="*/ 50127 w 1054103"/>
                <a:gd name="connsiteY6" fmla="*/ 985413 h 1397987"/>
                <a:gd name="connsiteX7" fmla="*/ 62172 w 1054103"/>
                <a:gd name="connsiteY7" fmla="*/ 973847 h 1397987"/>
                <a:gd name="connsiteX8" fmla="*/ 180023 w 1054103"/>
                <a:gd name="connsiteY8" fmla="*/ 911536 h 1397987"/>
                <a:gd name="connsiteX9" fmla="*/ 251111 w 1054103"/>
                <a:gd name="connsiteY9" fmla="*/ 862915 h 1397987"/>
                <a:gd name="connsiteX10" fmla="*/ 487285 w 1054103"/>
                <a:gd name="connsiteY10" fmla="*/ 740417 h 1397987"/>
                <a:gd name="connsiteX11" fmla="*/ 680712 w 1054103"/>
                <a:gd name="connsiteY11" fmla="*/ 710677 h 1397987"/>
                <a:gd name="connsiteX12" fmla="*/ 641035 w 1054103"/>
                <a:gd name="connsiteY12" fmla="*/ 807448 h 1397987"/>
                <a:gd name="connsiteX13" fmla="*/ 615056 w 1054103"/>
                <a:gd name="connsiteY13" fmla="*/ 824442 h 1397987"/>
                <a:gd name="connsiteX14" fmla="*/ 580338 w 1054103"/>
                <a:gd name="connsiteY14" fmla="*/ 766616 h 1397987"/>
                <a:gd name="connsiteX15" fmla="*/ 537590 w 1054103"/>
                <a:gd name="connsiteY15" fmla="*/ 721062 h 1397987"/>
                <a:gd name="connsiteX16" fmla="*/ 595926 w 1054103"/>
                <a:gd name="connsiteY16" fmla="*/ 827983 h 1397987"/>
                <a:gd name="connsiteX17" fmla="*/ 430131 w 1054103"/>
                <a:gd name="connsiteY17" fmla="*/ 166871 h 1397987"/>
                <a:gd name="connsiteX18" fmla="*/ 739283 w 1054103"/>
                <a:gd name="connsiteY18" fmla="*/ 183865 h 1397987"/>
                <a:gd name="connsiteX19" fmla="*/ 803759 w 1054103"/>
                <a:gd name="connsiteY19" fmla="*/ 196610 h 1397987"/>
                <a:gd name="connsiteX20" fmla="*/ 871541 w 1054103"/>
                <a:gd name="connsiteY20" fmla="*/ 209592 h 1397987"/>
                <a:gd name="connsiteX21" fmla="*/ 850285 w 1054103"/>
                <a:gd name="connsiteY21" fmla="*/ 857486 h 1397987"/>
                <a:gd name="connsiteX22" fmla="*/ 821708 w 1054103"/>
                <a:gd name="connsiteY22" fmla="*/ 1058581 h 1397987"/>
                <a:gd name="connsiteX23" fmla="*/ 772820 w 1054103"/>
                <a:gd name="connsiteY23" fmla="*/ 1202085 h 1397987"/>
                <a:gd name="connsiteX24" fmla="*/ 719681 w 1054103"/>
                <a:gd name="connsiteY24" fmla="*/ 1204682 h 1397987"/>
                <a:gd name="connsiteX25" fmla="*/ 673627 w 1054103"/>
                <a:gd name="connsiteY25" fmla="*/ 1196657 h 1397987"/>
                <a:gd name="connsiteX26" fmla="*/ 573253 w 1054103"/>
                <a:gd name="connsiteY26" fmla="*/ 1186744 h 1397987"/>
                <a:gd name="connsiteX27" fmla="*/ 468155 w 1054103"/>
                <a:gd name="connsiteY27" fmla="*/ 1182495 h 1397987"/>
                <a:gd name="connsiteX28" fmla="*/ 294095 w 1054103"/>
                <a:gd name="connsiteY28" fmla="*/ 1183911 h 1397987"/>
                <a:gd name="connsiteX29" fmla="*/ 274965 w 1054103"/>
                <a:gd name="connsiteY29" fmla="*/ 1145911 h 1397987"/>
                <a:gd name="connsiteX30" fmla="*/ 352666 w 1054103"/>
                <a:gd name="connsiteY30" fmla="*/ 1018929 h 1397987"/>
                <a:gd name="connsiteX31" fmla="*/ 368962 w 1054103"/>
                <a:gd name="connsiteY31" fmla="*/ 997922 h 1397987"/>
                <a:gd name="connsiteX32" fmla="*/ 581283 w 1054103"/>
                <a:gd name="connsiteY32" fmla="*/ 856306 h 1397987"/>
                <a:gd name="connsiteX33" fmla="*/ 686616 w 1054103"/>
                <a:gd name="connsiteY33" fmla="*/ 766144 h 1397987"/>
                <a:gd name="connsiteX34" fmla="*/ 698425 w 1054103"/>
                <a:gd name="connsiteY34" fmla="*/ 728615 h 1397987"/>
                <a:gd name="connsiteX35" fmla="*/ 699842 w 1054103"/>
                <a:gd name="connsiteY35" fmla="*/ 685894 h 1397987"/>
                <a:gd name="connsiteX36" fmla="*/ 528144 w 1054103"/>
                <a:gd name="connsiteY36" fmla="*/ 668664 h 1397987"/>
                <a:gd name="connsiteX37" fmla="*/ 530033 w 1054103"/>
                <a:gd name="connsiteY37" fmla="*/ 700056 h 1397987"/>
                <a:gd name="connsiteX38" fmla="*/ 394469 w 1054103"/>
                <a:gd name="connsiteY38" fmla="*/ 773224 h 1397987"/>
                <a:gd name="connsiteX39" fmla="*/ 250403 w 1054103"/>
                <a:gd name="connsiteY39" fmla="*/ 836716 h 1397987"/>
                <a:gd name="connsiteX40" fmla="*/ 259377 w 1054103"/>
                <a:gd name="connsiteY40" fmla="*/ 754342 h 1397987"/>
                <a:gd name="connsiteX41" fmla="*/ 256071 w 1054103"/>
                <a:gd name="connsiteY41" fmla="*/ 673149 h 1397987"/>
                <a:gd name="connsiteX42" fmla="*/ 291261 w 1054103"/>
                <a:gd name="connsiteY42" fmla="*/ 175132 h 1397987"/>
                <a:gd name="connsiteX43" fmla="*/ 398248 w 1054103"/>
                <a:gd name="connsiteY43" fmla="*/ 168995 h 1397987"/>
                <a:gd name="connsiteX44" fmla="*/ 430131 w 1054103"/>
                <a:gd name="connsiteY44" fmla="*/ 166871 h 1397987"/>
                <a:gd name="connsiteX45" fmla="*/ 967664 w 1054103"/>
                <a:gd name="connsiteY45" fmla="*/ 1357627 h 1397987"/>
                <a:gd name="connsiteX46" fmla="*/ 980890 w 1054103"/>
                <a:gd name="connsiteY46" fmla="*/ 1353379 h 1397987"/>
                <a:gd name="connsiteX47" fmla="*/ 992934 w 1054103"/>
                <a:gd name="connsiteY47" fmla="*/ 1349602 h 1397987"/>
                <a:gd name="connsiteX48" fmla="*/ 990573 w 1054103"/>
                <a:gd name="connsiteY48" fmla="*/ 1334497 h 1397987"/>
                <a:gd name="connsiteX49" fmla="*/ 984905 w 1054103"/>
                <a:gd name="connsiteY49" fmla="*/ 1323639 h 1397987"/>
                <a:gd name="connsiteX50" fmla="*/ 983251 w 1054103"/>
                <a:gd name="connsiteY50" fmla="*/ 1319863 h 1397987"/>
                <a:gd name="connsiteX51" fmla="*/ 981834 w 1054103"/>
                <a:gd name="connsiteY51" fmla="*/ 1205390 h 1397987"/>
                <a:gd name="connsiteX52" fmla="*/ 990573 w 1054103"/>
                <a:gd name="connsiteY52" fmla="*/ 1043475 h 1397987"/>
                <a:gd name="connsiteX53" fmla="*/ 1019858 w 1054103"/>
                <a:gd name="connsiteY53" fmla="*/ 567881 h 1397987"/>
                <a:gd name="connsiteX54" fmla="*/ 1030014 w 1054103"/>
                <a:gd name="connsiteY54" fmla="*/ 413519 h 1397987"/>
                <a:gd name="connsiteX55" fmla="*/ 1027416 w 1054103"/>
                <a:gd name="connsiteY55" fmla="*/ 130523 h 1397987"/>
                <a:gd name="connsiteX56" fmla="*/ 1006633 w 1054103"/>
                <a:gd name="connsiteY56" fmla="*/ 46733 h 1397987"/>
                <a:gd name="connsiteX57" fmla="*/ 1054104 w 1054103"/>
                <a:gd name="connsiteY57" fmla="*/ 42013 h 1397987"/>
                <a:gd name="connsiteX58" fmla="*/ 1012065 w 1054103"/>
                <a:gd name="connsiteY58" fmla="*/ 20534 h 1397987"/>
                <a:gd name="connsiteX59" fmla="*/ 853355 w 1054103"/>
                <a:gd name="connsiteY59" fmla="*/ 19354 h 1397987"/>
                <a:gd name="connsiteX60" fmla="*/ 614819 w 1054103"/>
                <a:gd name="connsiteY60" fmla="*/ 14870 h 1397987"/>
                <a:gd name="connsiteX61" fmla="*/ 555304 w 1054103"/>
                <a:gd name="connsiteY61" fmla="*/ 9913 h 1397987"/>
                <a:gd name="connsiteX62" fmla="*/ 505943 w 1054103"/>
                <a:gd name="connsiteY62" fmla="*/ 708 h 1397987"/>
                <a:gd name="connsiteX63" fmla="*/ 394469 w 1054103"/>
                <a:gd name="connsiteY63" fmla="*/ 2596 h 1397987"/>
                <a:gd name="connsiteX64" fmla="*/ 164671 w 1054103"/>
                <a:gd name="connsiteY64" fmla="*/ 0 h 1397987"/>
                <a:gd name="connsiteX65" fmla="*/ 130662 w 1054103"/>
                <a:gd name="connsiteY65" fmla="*/ 292201 h 1397987"/>
                <a:gd name="connsiteX66" fmla="*/ 136803 w 1054103"/>
                <a:gd name="connsiteY66" fmla="*/ 297630 h 1397987"/>
                <a:gd name="connsiteX67" fmla="*/ 136330 w 1054103"/>
                <a:gd name="connsiteY67" fmla="*/ 368202 h 1397987"/>
                <a:gd name="connsiteX68" fmla="*/ 114839 w 1054103"/>
                <a:gd name="connsiteY68" fmla="*/ 607297 h 1397987"/>
                <a:gd name="connsiteX69" fmla="*/ 93110 w 1054103"/>
                <a:gd name="connsiteY69" fmla="*/ 895486 h 1397987"/>
                <a:gd name="connsiteX70" fmla="*/ 91457 w 1054103"/>
                <a:gd name="connsiteY70" fmla="*/ 914369 h 1397987"/>
                <a:gd name="connsiteX71" fmla="*/ 1003 w 1054103"/>
                <a:gd name="connsiteY71" fmla="*/ 988009 h 1397987"/>
                <a:gd name="connsiteX72" fmla="*/ 60282 w 1054103"/>
                <a:gd name="connsiteY72" fmla="*/ 1153936 h 1397987"/>
                <a:gd name="connsiteX73" fmla="*/ 151682 w 1054103"/>
                <a:gd name="connsiteY73" fmla="*/ 1094693 h 1397987"/>
                <a:gd name="connsiteX74" fmla="*/ 204349 w 1054103"/>
                <a:gd name="connsiteY74" fmla="*/ 1082892 h 1397987"/>
                <a:gd name="connsiteX75" fmla="*/ 229855 w 1054103"/>
                <a:gd name="connsiteY75" fmla="*/ 1069202 h 1397987"/>
                <a:gd name="connsiteX76" fmla="*/ 247805 w 1054103"/>
                <a:gd name="connsiteY76" fmla="*/ 1183675 h 1397987"/>
                <a:gd name="connsiteX77" fmla="*/ 387384 w 1054103"/>
                <a:gd name="connsiteY77" fmla="*/ 1202085 h 1397987"/>
                <a:gd name="connsiteX78" fmla="*/ 420212 w 1054103"/>
                <a:gd name="connsiteY78" fmla="*/ 1209402 h 1397987"/>
                <a:gd name="connsiteX79" fmla="*/ 539244 w 1054103"/>
                <a:gd name="connsiteY79" fmla="*/ 1210582 h 1397987"/>
                <a:gd name="connsiteX80" fmla="*/ 573725 w 1054103"/>
                <a:gd name="connsiteY80" fmla="*/ 1207986 h 1397987"/>
                <a:gd name="connsiteX81" fmla="*/ 830683 w 1054103"/>
                <a:gd name="connsiteY81" fmla="*/ 1229937 h 1397987"/>
                <a:gd name="connsiteX82" fmla="*/ 851466 w 1054103"/>
                <a:gd name="connsiteY82" fmla="*/ 968655 h 1397987"/>
                <a:gd name="connsiteX83" fmla="*/ 886184 w 1054103"/>
                <a:gd name="connsiteY83" fmla="*/ 569297 h 1397987"/>
                <a:gd name="connsiteX84" fmla="*/ 895394 w 1054103"/>
                <a:gd name="connsiteY84" fmla="*/ 305891 h 1397987"/>
                <a:gd name="connsiteX85" fmla="*/ 902007 w 1054103"/>
                <a:gd name="connsiteY85" fmla="*/ 179381 h 1397987"/>
                <a:gd name="connsiteX86" fmla="*/ 746369 w 1054103"/>
                <a:gd name="connsiteY86" fmla="*/ 161442 h 1397987"/>
                <a:gd name="connsiteX87" fmla="*/ 587896 w 1054103"/>
                <a:gd name="connsiteY87" fmla="*/ 147045 h 1397987"/>
                <a:gd name="connsiteX88" fmla="*/ 380062 w 1054103"/>
                <a:gd name="connsiteY88" fmla="*/ 145629 h 1397987"/>
                <a:gd name="connsiteX89" fmla="*/ 296457 w 1054103"/>
                <a:gd name="connsiteY89" fmla="*/ 143268 h 1397987"/>
                <a:gd name="connsiteX90" fmla="*/ 271422 w 1054103"/>
                <a:gd name="connsiteY90" fmla="*/ 192834 h 1397987"/>
                <a:gd name="connsiteX91" fmla="*/ 263864 w 1054103"/>
                <a:gd name="connsiteY91" fmla="*/ 232015 h 1397987"/>
                <a:gd name="connsiteX92" fmla="*/ 235524 w 1054103"/>
                <a:gd name="connsiteY92" fmla="*/ 858902 h 1397987"/>
                <a:gd name="connsiteX93" fmla="*/ 103738 w 1054103"/>
                <a:gd name="connsiteY93" fmla="*/ 923338 h 1397987"/>
                <a:gd name="connsiteX94" fmla="*/ 140109 w 1054103"/>
                <a:gd name="connsiteY94" fmla="*/ 471346 h 1397987"/>
                <a:gd name="connsiteX95" fmla="*/ 161601 w 1054103"/>
                <a:gd name="connsiteY95" fmla="*/ 248772 h 1397987"/>
                <a:gd name="connsiteX96" fmla="*/ 168214 w 1054103"/>
                <a:gd name="connsiteY96" fmla="*/ 129343 h 1397987"/>
                <a:gd name="connsiteX97" fmla="*/ 175063 w 1054103"/>
                <a:gd name="connsiteY97" fmla="*/ 42721 h 1397987"/>
                <a:gd name="connsiteX98" fmla="*/ 206238 w 1054103"/>
                <a:gd name="connsiteY98" fmla="*/ 19826 h 1397987"/>
                <a:gd name="connsiteX99" fmla="*/ 229383 w 1054103"/>
                <a:gd name="connsiteY99" fmla="*/ 25019 h 1397987"/>
                <a:gd name="connsiteX100" fmla="*/ 256071 w 1054103"/>
                <a:gd name="connsiteY100" fmla="*/ 24075 h 1397987"/>
                <a:gd name="connsiteX101" fmla="*/ 272367 w 1054103"/>
                <a:gd name="connsiteY101" fmla="*/ 35640 h 1397987"/>
                <a:gd name="connsiteX102" fmla="*/ 408403 w 1054103"/>
                <a:gd name="connsiteY102" fmla="*/ 18410 h 1397987"/>
                <a:gd name="connsiteX103" fmla="*/ 544203 w 1054103"/>
                <a:gd name="connsiteY103" fmla="*/ 29975 h 1397987"/>
                <a:gd name="connsiteX104" fmla="*/ 680240 w 1054103"/>
                <a:gd name="connsiteY104" fmla="*/ 40361 h 1397987"/>
                <a:gd name="connsiteX105" fmla="*/ 785337 w 1054103"/>
                <a:gd name="connsiteY105" fmla="*/ 49566 h 1397987"/>
                <a:gd name="connsiteX106" fmla="*/ 794548 w 1054103"/>
                <a:gd name="connsiteY106" fmla="*/ 40833 h 1397987"/>
                <a:gd name="connsiteX107" fmla="*/ 897992 w 1054103"/>
                <a:gd name="connsiteY107" fmla="*/ 40597 h 1397987"/>
                <a:gd name="connsiteX108" fmla="*/ 992226 w 1054103"/>
                <a:gd name="connsiteY108" fmla="*/ 36348 h 1397987"/>
                <a:gd name="connsiteX109" fmla="*/ 980653 w 1054103"/>
                <a:gd name="connsiteY109" fmla="*/ 58299 h 1397987"/>
                <a:gd name="connsiteX110" fmla="*/ 1014662 w 1054103"/>
                <a:gd name="connsiteY110" fmla="*/ 368202 h 1397987"/>
                <a:gd name="connsiteX111" fmla="*/ 979236 w 1054103"/>
                <a:gd name="connsiteY111" fmla="*/ 1008779 h 1397987"/>
                <a:gd name="connsiteX112" fmla="*/ 966955 w 1054103"/>
                <a:gd name="connsiteY112" fmla="*/ 1084308 h 1397987"/>
                <a:gd name="connsiteX113" fmla="*/ 956564 w 1054103"/>
                <a:gd name="connsiteY113" fmla="*/ 1313254 h 1397987"/>
                <a:gd name="connsiteX114" fmla="*/ 745660 w 1054103"/>
                <a:gd name="connsiteY114" fmla="*/ 1324111 h 1397987"/>
                <a:gd name="connsiteX115" fmla="*/ 604192 w 1054103"/>
                <a:gd name="connsiteY115" fmla="*/ 1298621 h 1397987"/>
                <a:gd name="connsiteX116" fmla="*/ 527435 w 1054103"/>
                <a:gd name="connsiteY116" fmla="*/ 1299329 h 1397987"/>
                <a:gd name="connsiteX117" fmla="*/ 416197 w 1054103"/>
                <a:gd name="connsiteY117" fmla="*/ 1296968 h 1397987"/>
                <a:gd name="connsiteX118" fmla="*/ 383605 w 1054103"/>
                <a:gd name="connsiteY118" fmla="*/ 1290124 h 1397987"/>
                <a:gd name="connsiteX119" fmla="*/ 305431 w 1054103"/>
                <a:gd name="connsiteY119" fmla="*/ 1291776 h 1397987"/>
                <a:gd name="connsiteX120" fmla="*/ 226313 w 1054103"/>
                <a:gd name="connsiteY120" fmla="*/ 1300509 h 1397987"/>
                <a:gd name="connsiteX121" fmla="*/ 130662 w 1054103"/>
                <a:gd name="connsiteY121" fmla="*/ 1280210 h 1397987"/>
                <a:gd name="connsiteX122" fmla="*/ 133732 w 1054103"/>
                <a:gd name="connsiteY122" fmla="*/ 1120892 h 1397987"/>
                <a:gd name="connsiteX123" fmla="*/ 96417 w 1054103"/>
                <a:gd name="connsiteY123" fmla="*/ 1150868 h 1397987"/>
                <a:gd name="connsiteX124" fmla="*/ 126411 w 1054103"/>
                <a:gd name="connsiteY124" fmla="*/ 1322931 h 1397987"/>
                <a:gd name="connsiteX125" fmla="*/ 332355 w 1054103"/>
                <a:gd name="connsiteY125" fmla="*/ 1319155 h 1397987"/>
                <a:gd name="connsiteX126" fmla="*/ 431784 w 1054103"/>
                <a:gd name="connsiteY126" fmla="*/ 1333789 h 1397987"/>
                <a:gd name="connsiteX127" fmla="*/ 636311 w 1054103"/>
                <a:gd name="connsiteY127" fmla="*/ 1357155 h 1397987"/>
                <a:gd name="connsiteX128" fmla="*/ 728892 w 1054103"/>
                <a:gd name="connsiteY128" fmla="*/ 1344646 h 1397987"/>
                <a:gd name="connsiteX129" fmla="*/ 955147 w 1054103"/>
                <a:gd name="connsiteY129" fmla="*/ 1338981 h 1397987"/>
                <a:gd name="connsiteX130" fmla="*/ 954674 w 1054103"/>
                <a:gd name="connsiteY130" fmla="*/ 1397988 h 1397987"/>
                <a:gd name="connsiteX131" fmla="*/ 970026 w 1054103"/>
                <a:gd name="connsiteY131" fmla="*/ 1390199 h 1397987"/>
                <a:gd name="connsiteX132" fmla="*/ 967664 w 1054103"/>
                <a:gd name="connsiteY132" fmla="*/ 1357627 h 139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1054103" h="1397987">
                  <a:moveTo>
                    <a:pt x="595926" y="827983"/>
                  </a:moveTo>
                  <a:cubicBezTo>
                    <a:pt x="509013" y="877784"/>
                    <a:pt x="436980" y="944108"/>
                    <a:pt x="351013" y="990605"/>
                  </a:cubicBezTo>
                  <a:cubicBezTo>
                    <a:pt x="264101" y="1037811"/>
                    <a:pt x="165144" y="1071799"/>
                    <a:pt x="137511" y="1087376"/>
                  </a:cubicBezTo>
                  <a:cubicBezTo>
                    <a:pt x="115075" y="1099886"/>
                    <a:pt x="99015" y="1114519"/>
                    <a:pt x="68312" y="1121600"/>
                  </a:cubicBezTo>
                  <a:cubicBezTo>
                    <a:pt x="57212" y="1051028"/>
                    <a:pt x="35720" y="1025301"/>
                    <a:pt x="30997" y="993438"/>
                  </a:cubicBezTo>
                  <a:cubicBezTo>
                    <a:pt x="48237" y="981636"/>
                    <a:pt x="31705" y="993202"/>
                    <a:pt x="41861" y="988953"/>
                  </a:cubicBezTo>
                  <a:lnTo>
                    <a:pt x="50127" y="985413"/>
                  </a:lnTo>
                  <a:cubicBezTo>
                    <a:pt x="56267" y="981636"/>
                    <a:pt x="56031" y="980220"/>
                    <a:pt x="62172" y="973847"/>
                  </a:cubicBezTo>
                  <a:cubicBezTo>
                    <a:pt x="93347" y="941040"/>
                    <a:pt x="134913" y="936555"/>
                    <a:pt x="180023" y="911536"/>
                  </a:cubicBezTo>
                  <a:cubicBezTo>
                    <a:pt x="207891" y="895958"/>
                    <a:pt x="223479" y="881325"/>
                    <a:pt x="251111" y="862915"/>
                  </a:cubicBezTo>
                  <a:cubicBezTo>
                    <a:pt x="293386" y="835063"/>
                    <a:pt x="411001" y="789510"/>
                    <a:pt x="487285" y="740417"/>
                  </a:cubicBezTo>
                  <a:cubicBezTo>
                    <a:pt x="563097" y="691559"/>
                    <a:pt x="574906" y="706665"/>
                    <a:pt x="680712" y="710677"/>
                  </a:cubicBezTo>
                  <a:cubicBezTo>
                    <a:pt x="676933" y="744193"/>
                    <a:pt x="666778" y="785498"/>
                    <a:pt x="641035" y="807448"/>
                  </a:cubicBezTo>
                  <a:cubicBezTo>
                    <a:pt x="628754" y="818070"/>
                    <a:pt x="628281" y="818542"/>
                    <a:pt x="615056" y="824442"/>
                  </a:cubicBezTo>
                  <a:cubicBezTo>
                    <a:pt x="601121" y="806976"/>
                    <a:pt x="593328" y="784554"/>
                    <a:pt x="580338" y="766616"/>
                  </a:cubicBezTo>
                  <a:cubicBezTo>
                    <a:pt x="546801" y="719646"/>
                    <a:pt x="564278" y="726255"/>
                    <a:pt x="537590" y="721062"/>
                  </a:cubicBezTo>
                  <a:cubicBezTo>
                    <a:pt x="523184" y="757647"/>
                    <a:pt x="580810" y="766380"/>
                    <a:pt x="595926" y="827983"/>
                  </a:cubicBezTo>
                  <a:close/>
                  <a:moveTo>
                    <a:pt x="430131" y="166871"/>
                  </a:moveTo>
                  <a:cubicBezTo>
                    <a:pt x="496732" y="164511"/>
                    <a:pt x="669612" y="167579"/>
                    <a:pt x="739283" y="183865"/>
                  </a:cubicBezTo>
                  <a:cubicBezTo>
                    <a:pt x="764554" y="189530"/>
                    <a:pt x="782503" y="193070"/>
                    <a:pt x="803759" y="196610"/>
                  </a:cubicBezTo>
                  <a:lnTo>
                    <a:pt x="871541" y="209592"/>
                  </a:lnTo>
                  <a:cubicBezTo>
                    <a:pt x="902480" y="264114"/>
                    <a:pt x="856898" y="741597"/>
                    <a:pt x="850285" y="857486"/>
                  </a:cubicBezTo>
                  <a:cubicBezTo>
                    <a:pt x="846034" y="934195"/>
                    <a:pt x="824778" y="984469"/>
                    <a:pt x="821708" y="1058581"/>
                  </a:cubicBezTo>
                  <a:cubicBezTo>
                    <a:pt x="814387" y="1236781"/>
                    <a:pt x="855009" y="1204446"/>
                    <a:pt x="772820" y="1202085"/>
                  </a:cubicBezTo>
                  <a:cubicBezTo>
                    <a:pt x="748730" y="1201377"/>
                    <a:pt x="743062" y="1207042"/>
                    <a:pt x="719681" y="1204682"/>
                  </a:cubicBezTo>
                  <a:cubicBezTo>
                    <a:pt x="705510" y="1203266"/>
                    <a:pt x="687561" y="1199017"/>
                    <a:pt x="673627" y="1196657"/>
                  </a:cubicBezTo>
                  <a:cubicBezTo>
                    <a:pt x="643160" y="1191700"/>
                    <a:pt x="606081" y="1184856"/>
                    <a:pt x="573253" y="1186744"/>
                  </a:cubicBezTo>
                  <a:cubicBezTo>
                    <a:pt x="541133" y="1188632"/>
                    <a:pt x="509013" y="1181551"/>
                    <a:pt x="468155" y="1182495"/>
                  </a:cubicBezTo>
                  <a:cubicBezTo>
                    <a:pt x="439578" y="1183203"/>
                    <a:pt x="319129" y="1189340"/>
                    <a:pt x="294095" y="1183911"/>
                  </a:cubicBezTo>
                  <a:cubicBezTo>
                    <a:pt x="271186" y="1179191"/>
                    <a:pt x="273075" y="1174706"/>
                    <a:pt x="274965" y="1145911"/>
                  </a:cubicBezTo>
                  <a:cubicBezTo>
                    <a:pt x="285120" y="995326"/>
                    <a:pt x="292914" y="1070854"/>
                    <a:pt x="352666" y="1018929"/>
                  </a:cubicBezTo>
                  <a:cubicBezTo>
                    <a:pt x="367073" y="1006419"/>
                    <a:pt x="357390" y="1010668"/>
                    <a:pt x="368962" y="997922"/>
                  </a:cubicBezTo>
                  <a:cubicBezTo>
                    <a:pt x="385967" y="979276"/>
                    <a:pt x="546801" y="876840"/>
                    <a:pt x="581283" y="856306"/>
                  </a:cubicBezTo>
                  <a:cubicBezTo>
                    <a:pt x="641271" y="820430"/>
                    <a:pt x="650482" y="857958"/>
                    <a:pt x="686616" y="766144"/>
                  </a:cubicBezTo>
                  <a:cubicBezTo>
                    <a:pt x="692285" y="752218"/>
                    <a:pt x="693465" y="743013"/>
                    <a:pt x="698425" y="728615"/>
                  </a:cubicBezTo>
                  <a:cubicBezTo>
                    <a:pt x="707872" y="701472"/>
                    <a:pt x="718736" y="713038"/>
                    <a:pt x="699842" y="685894"/>
                  </a:cubicBezTo>
                  <a:cubicBezTo>
                    <a:pt x="611749" y="694391"/>
                    <a:pt x="609624" y="688963"/>
                    <a:pt x="528144" y="668664"/>
                  </a:cubicBezTo>
                  <a:cubicBezTo>
                    <a:pt x="521058" y="683062"/>
                    <a:pt x="525073" y="690143"/>
                    <a:pt x="530033" y="700056"/>
                  </a:cubicBezTo>
                  <a:cubicBezTo>
                    <a:pt x="506888" y="703832"/>
                    <a:pt x="426352" y="758355"/>
                    <a:pt x="394469" y="773224"/>
                  </a:cubicBezTo>
                  <a:cubicBezTo>
                    <a:pt x="353375" y="792343"/>
                    <a:pt x="283467" y="831051"/>
                    <a:pt x="250403" y="836716"/>
                  </a:cubicBezTo>
                  <a:cubicBezTo>
                    <a:pt x="253000" y="809573"/>
                    <a:pt x="258669" y="783610"/>
                    <a:pt x="259377" y="754342"/>
                  </a:cubicBezTo>
                  <a:cubicBezTo>
                    <a:pt x="260322" y="724131"/>
                    <a:pt x="254654" y="699584"/>
                    <a:pt x="256071" y="673149"/>
                  </a:cubicBezTo>
                  <a:cubicBezTo>
                    <a:pt x="259141" y="603049"/>
                    <a:pt x="279688" y="192126"/>
                    <a:pt x="291261" y="175132"/>
                  </a:cubicBezTo>
                  <a:cubicBezTo>
                    <a:pt x="311808" y="145629"/>
                    <a:pt x="392816" y="168759"/>
                    <a:pt x="398248" y="168995"/>
                  </a:cubicBezTo>
                  <a:cubicBezTo>
                    <a:pt x="409348" y="169939"/>
                    <a:pt x="417142" y="167343"/>
                    <a:pt x="430131" y="166871"/>
                  </a:cubicBezTo>
                  <a:close/>
                  <a:moveTo>
                    <a:pt x="967664" y="1357627"/>
                  </a:moveTo>
                  <a:lnTo>
                    <a:pt x="980890" y="1353379"/>
                  </a:lnTo>
                  <a:cubicBezTo>
                    <a:pt x="986322" y="1351963"/>
                    <a:pt x="985849" y="1353379"/>
                    <a:pt x="992934" y="1349602"/>
                  </a:cubicBezTo>
                  <a:cubicBezTo>
                    <a:pt x="992934" y="1337329"/>
                    <a:pt x="994352" y="1344174"/>
                    <a:pt x="990573" y="1334497"/>
                  </a:cubicBezTo>
                  <a:lnTo>
                    <a:pt x="984905" y="1323639"/>
                  </a:lnTo>
                  <a:cubicBezTo>
                    <a:pt x="984432" y="1322459"/>
                    <a:pt x="983724" y="1321043"/>
                    <a:pt x="983251" y="1319863"/>
                  </a:cubicBezTo>
                  <a:cubicBezTo>
                    <a:pt x="970262" y="1285167"/>
                    <a:pt x="980181" y="1237962"/>
                    <a:pt x="981834" y="1205390"/>
                  </a:cubicBezTo>
                  <a:cubicBezTo>
                    <a:pt x="984905" y="1149215"/>
                    <a:pt x="982070" y="1094929"/>
                    <a:pt x="990573" y="1043475"/>
                  </a:cubicBezTo>
                  <a:cubicBezTo>
                    <a:pt x="1015843" y="890294"/>
                    <a:pt x="1000020" y="722951"/>
                    <a:pt x="1019858" y="567881"/>
                  </a:cubicBezTo>
                  <a:cubicBezTo>
                    <a:pt x="1026471" y="515011"/>
                    <a:pt x="1034029" y="468986"/>
                    <a:pt x="1030014" y="413519"/>
                  </a:cubicBezTo>
                  <a:cubicBezTo>
                    <a:pt x="1026707" y="368674"/>
                    <a:pt x="1061425" y="162387"/>
                    <a:pt x="1027416" y="130523"/>
                  </a:cubicBezTo>
                  <a:cubicBezTo>
                    <a:pt x="1008994" y="113293"/>
                    <a:pt x="1011120" y="72932"/>
                    <a:pt x="1006633" y="46733"/>
                  </a:cubicBezTo>
                  <a:cubicBezTo>
                    <a:pt x="1033084" y="48386"/>
                    <a:pt x="1035682" y="59715"/>
                    <a:pt x="1054104" y="42013"/>
                  </a:cubicBezTo>
                  <a:cubicBezTo>
                    <a:pt x="1045601" y="18646"/>
                    <a:pt x="1036391" y="30447"/>
                    <a:pt x="1012065" y="20534"/>
                  </a:cubicBezTo>
                  <a:cubicBezTo>
                    <a:pt x="964830" y="1416"/>
                    <a:pt x="924916" y="12037"/>
                    <a:pt x="853355" y="19354"/>
                  </a:cubicBezTo>
                  <a:cubicBezTo>
                    <a:pt x="771403" y="27851"/>
                    <a:pt x="692993" y="15342"/>
                    <a:pt x="614819" y="14870"/>
                  </a:cubicBezTo>
                  <a:cubicBezTo>
                    <a:pt x="592855" y="14870"/>
                    <a:pt x="577740" y="12273"/>
                    <a:pt x="555304" y="9913"/>
                  </a:cubicBezTo>
                  <a:cubicBezTo>
                    <a:pt x="533339" y="7789"/>
                    <a:pt x="521058" y="1416"/>
                    <a:pt x="505943" y="708"/>
                  </a:cubicBezTo>
                  <a:cubicBezTo>
                    <a:pt x="469336" y="-708"/>
                    <a:pt x="430367" y="7317"/>
                    <a:pt x="394469" y="2596"/>
                  </a:cubicBezTo>
                  <a:lnTo>
                    <a:pt x="164671" y="0"/>
                  </a:lnTo>
                  <a:cubicBezTo>
                    <a:pt x="136567" y="60423"/>
                    <a:pt x="163490" y="225642"/>
                    <a:pt x="130662" y="292201"/>
                  </a:cubicBezTo>
                  <a:lnTo>
                    <a:pt x="136803" y="297630"/>
                  </a:lnTo>
                  <a:cubicBezTo>
                    <a:pt x="150973" y="317928"/>
                    <a:pt x="138928" y="344363"/>
                    <a:pt x="136330" y="368202"/>
                  </a:cubicBezTo>
                  <a:lnTo>
                    <a:pt x="114839" y="607297"/>
                  </a:lnTo>
                  <a:cubicBezTo>
                    <a:pt x="112713" y="704777"/>
                    <a:pt x="96653" y="799659"/>
                    <a:pt x="93110" y="895486"/>
                  </a:cubicBezTo>
                  <a:cubicBezTo>
                    <a:pt x="92638" y="903983"/>
                    <a:pt x="92638" y="908232"/>
                    <a:pt x="91457" y="914369"/>
                  </a:cubicBezTo>
                  <a:cubicBezTo>
                    <a:pt x="82955" y="957798"/>
                    <a:pt x="13756" y="960394"/>
                    <a:pt x="1003" y="988009"/>
                  </a:cubicBezTo>
                  <a:cubicBezTo>
                    <a:pt x="-7972" y="1007127"/>
                    <a:pt x="45876" y="1139302"/>
                    <a:pt x="60282" y="1153936"/>
                  </a:cubicBezTo>
                  <a:cubicBezTo>
                    <a:pt x="87442" y="1136942"/>
                    <a:pt x="115547" y="1111215"/>
                    <a:pt x="151682" y="1094693"/>
                  </a:cubicBezTo>
                  <a:cubicBezTo>
                    <a:pt x="182621" y="1080532"/>
                    <a:pt x="178606" y="1095165"/>
                    <a:pt x="204349" y="1082892"/>
                  </a:cubicBezTo>
                  <a:cubicBezTo>
                    <a:pt x="217102" y="1076755"/>
                    <a:pt x="218755" y="1073687"/>
                    <a:pt x="229855" y="1069202"/>
                  </a:cubicBezTo>
                  <a:cubicBezTo>
                    <a:pt x="296457" y="1043239"/>
                    <a:pt x="241192" y="1162433"/>
                    <a:pt x="247805" y="1183675"/>
                  </a:cubicBezTo>
                  <a:cubicBezTo>
                    <a:pt x="259377" y="1220968"/>
                    <a:pt x="358570" y="1203266"/>
                    <a:pt x="387384" y="1202085"/>
                  </a:cubicBezTo>
                  <a:cubicBezTo>
                    <a:pt x="399665" y="1201613"/>
                    <a:pt x="410293" y="1207986"/>
                    <a:pt x="420212" y="1209402"/>
                  </a:cubicBezTo>
                  <a:lnTo>
                    <a:pt x="539244" y="1210582"/>
                  </a:lnTo>
                  <a:cubicBezTo>
                    <a:pt x="560027" y="1209874"/>
                    <a:pt x="556484" y="1207042"/>
                    <a:pt x="573725" y="1207986"/>
                  </a:cubicBezTo>
                  <a:cubicBezTo>
                    <a:pt x="630643" y="1210818"/>
                    <a:pt x="796674" y="1250471"/>
                    <a:pt x="830683" y="1229937"/>
                  </a:cubicBezTo>
                  <a:cubicBezTo>
                    <a:pt x="858315" y="1212943"/>
                    <a:pt x="828085" y="1062594"/>
                    <a:pt x="851466" y="968655"/>
                  </a:cubicBezTo>
                  <a:cubicBezTo>
                    <a:pt x="865637" y="912480"/>
                    <a:pt x="880279" y="656627"/>
                    <a:pt x="886184" y="569297"/>
                  </a:cubicBezTo>
                  <a:cubicBezTo>
                    <a:pt x="890907" y="499197"/>
                    <a:pt x="910273" y="364898"/>
                    <a:pt x="895394" y="305891"/>
                  </a:cubicBezTo>
                  <a:cubicBezTo>
                    <a:pt x="889962" y="284177"/>
                    <a:pt x="903188" y="202275"/>
                    <a:pt x="902007" y="179381"/>
                  </a:cubicBezTo>
                  <a:cubicBezTo>
                    <a:pt x="848868" y="172536"/>
                    <a:pt x="799272" y="170175"/>
                    <a:pt x="746369" y="161442"/>
                  </a:cubicBezTo>
                  <a:cubicBezTo>
                    <a:pt x="701968" y="154126"/>
                    <a:pt x="637256" y="144685"/>
                    <a:pt x="587896" y="147045"/>
                  </a:cubicBezTo>
                  <a:cubicBezTo>
                    <a:pt x="518697" y="150113"/>
                    <a:pt x="443121" y="138784"/>
                    <a:pt x="380062" y="145629"/>
                  </a:cubicBezTo>
                  <a:lnTo>
                    <a:pt x="296457" y="143268"/>
                  </a:lnTo>
                  <a:cubicBezTo>
                    <a:pt x="256779" y="141616"/>
                    <a:pt x="274965" y="170648"/>
                    <a:pt x="271422" y="192834"/>
                  </a:cubicBezTo>
                  <a:cubicBezTo>
                    <a:pt x="268824" y="208884"/>
                    <a:pt x="264809" y="202747"/>
                    <a:pt x="263864" y="232015"/>
                  </a:cubicBezTo>
                  <a:cubicBezTo>
                    <a:pt x="260086" y="351208"/>
                    <a:pt x="224187" y="808864"/>
                    <a:pt x="235524" y="858902"/>
                  </a:cubicBezTo>
                  <a:cubicBezTo>
                    <a:pt x="194193" y="877784"/>
                    <a:pt x="174591" y="905636"/>
                    <a:pt x="103738" y="923338"/>
                  </a:cubicBezTo>
                  <a:cubicBezTo>
                    <a:pt x="122632" y="839548"/>
                    <a:pt x="137511" y="570713"/>
                    <a:pt x="140109" y="471346"/>
                  </a:cubicBezTo>
                  <a:cubicBezTo>
                    <a:pt x="141999" y="399358"/>
                    <a:pt x="160893" y="326897"/>
                    <a:pt x="161601" y="248772"/>
                  </a:cubicBezTo>
                  <a:cubicBezTo>
                    <a:pt x="161837" y="210772"/>
                    <a:pt x="163018" y="163331"/>
                    <a:pt x="168214" y="129343"/>
                  </a:cubicBezTo>
                  <a:lnTo>
                    <a:pt x="175063" y="42721"/>
                  </a:lnTo>
                  <a:cubicBezTo>
                    <a:pt x="178133" y="24075"/>
                    <a:pt x="186163" y="17466"/>
                    <a:pt x="206238" y="19826"/>
                  </a:cubicBezTo>
                  <a:cubicBezTo>
                    <a:pt x="232926" y="22895"/>
                    <a:pt x="200570" y="23603"/>
                    <a:pt x="229383" y="25019"/>
                  </a:cubicBezTo>
                  <a:cubicBezTo>
                    <a:pt x="239066" y="25727"/>
                    <a:pt x="245443" y="22187"/>
                    <a:pt x="256071" y="24075"/>
                  </a:cubicBezTo>
                  <a:cubicBezTo>
                    <a:pt x="269297" y="26435"/>
                    <a:pt x="266699" y="27851"/>
                    <a:pt x="272367" y="35640"/>
                  </a:cubicBezTo>
                  <a:cubicBezTo>
                    <a:pt x="301180" y="14162"/>
                    <a:pt x="360696" y="18882"/>
                    <a:pt x="408403" y="18410"/>
                  </a:cubicBezTo>
                  <a:cubicBezTo>
                    <a:pt x="493426" y="17702"/>
                    <a:pt x="500275" y="28559"/>
                    <a:pt x="544203" y="29975"/>
                  </a:cubicBezTo>
                  <a:cubicBezTo>
                    <a:pt x="590257" y="31392"/>
                    <a:pt x="633713" y="37528"/>
                    <a:pt x="680240" y="40361"/>
                  </a:cubicBezTo>
                  <a:cubicBezTo>
                    <a:pt x="706455" y="42013"/>
                    <a:pt x="765735" y="63727"/>
                    <a:pt x="785337" y="49566"/>
                  </a:cubicBezTo>
                  <a:lnTo>
                    <a:pt x="794548" y="40833"/>
                  </a:lnTo>
                  <a:cubicBezTo>
                    <a:pt x="829030" y="40597"/>
                    <a:pt x="863747" y="40125"/>
                    <a:pt x="897992" y="40597"/>
                  </a:cubicBezTo>
                  <a:cubicBezTo>
                    <a:pt x="933182" y="41069"/>
                    <a:pt x="953021" y="34696"/>
                    <a:pt x="992226" y="36348"/>
                  </a:cubicBezTo>
                  <a:lnTo>
                    <a:pt x="980653" y="58299"/>
                  </a:lnTo>
                  <a:cubicBezTo>
                    <a:pt x="1024582" y="130523"/>
                    <a:pt x="1014899" y="280164"/>
                    <a:pt x="1014662" y="368202"/>
                  </a:cubicBezTo>
                  <a:cubicBezTo>
                    <a:pt x="1014190" y="451048"/>
                    <a:pt x="989156" y="942928"/>
                    <a:pt x="979236" y="1008779"/>
                  </a:cubicBezTo>
                  <a:cubicBezTo>
                    <a:pt x="975458" y="1034034"/>
                    <a:pt x="970498" y="1054805"/>
                    <a:pt x="966955" y="1084308"/>
                  </a:cubicBezTo>
                  <a:lnTo>
                    <a:pt x="956564" y="1313254"/>
                  </a:lnTo>
                  <a:cubicBezTo>
                    <a:pt x="897756" y="1318447"/>
                    <a:pt x="796674" y="1305701"/>
                    <a:pt x="745660" y="1324111"/>
                  </a:cubicBezTo>
                  <a:cubicBezTo>
                    <a:pt x="744715" y="1324111"/>
                    <a:pt x="705510" y="1296732"/>
                    <a:pt x="604192" y="1298621"/>
                  </a:cubicBezTo>
                  <a:cubicBezTo>
                    <a:pt x="574434" y="1299093"/>
                    <a:pt x="547037" y="1302869"/>
                    <a:pt x="527435" y="1299329"/>
                  </a:cubicBezTo>
                  <a:cubicBezTo>
                    <a:pt x="495551" y="1293664"/>
                    <a:pt x="448789" y="1309714"/>
                    <a:pt x="416197" y="1296968"/>
                  </a:cubicBezTo>
                  <a:cubicBezTo>
                    <a:pt x="405805" y="1292956"/>
                    <a:pt x="416669" y="1286819"/>
                    <a:pt x="383605" y="1290124"/>
                  </a:cubicBezTo>
                  <a:cubicBezTo>
                    <a:pt x="358807" y="1292720"/>
                    <a:pt x="333772" y="1294608"/>
                    <a:pt x="305431" y="1291776"/>
                  </a:cubicBezTo>
                  <a:cubicBezTo>
                    <a:pt x="254181" y="1286583"/>
                    <a:pt x="208364" y="1223564"/>
                    <a:pt x="226313" y="1300509"/>
                  </a:cubicBezTo>
                  <a:lnTo>
                    <a:pt x="130662" y="1280210"/>
                  </a:lnTo>
                  <a:lnTo>
                    <a:pt x="133732" y="1120892"/>
                  </a:lnTo>
                  <a:cubicBezTo>
                    <a:pt x="94528" y="1117352"/>
                    <a:pt x="116492" y="1134110"/>
                    <a:pt x="96417" y="1150868"/>
                  </a:cubicBezTo>
                  <a:cubicBezTo>
                    <a:pt x="140345" y="1199017"/>
                    <a:pt x="80593" y="1269117"/>
                    <a:pt x="126411" y="1322931"/>
                  </a:cubicBezTo>
                  <a:cubicBezTo>
                    <a:pt x="196555" y="1309950"/>
                    <a:pt x="260794" y="1316559"/>
                    <a:pt x="332355" y="1319155"/>
                  </a:cubicBezTo>
                  <a:cubicBezTo>
                    <a:pt x="364711" y="1320335"/>
                    <a:pt x="406750" y="1323639"/>
                    <a:pt x="431784" y="1333789"/>
                  </a:cubicBezTo>
                  <a:cubicBezTo>
                    <a:pt x="490592" y="1357155"/>
                    <a:pt x="572308" y="1350310"/>
                    <a:pt x="636311" y="1357155"/>
                  </a:cubicBezTo>
                  <a:cubicBezTo>
                    <a:pt x="689451" y="1362820"/>
                    <a:pt x="685436" y="1346062"/>
                    <a:pt x="728892" y="1344646"/>
                  </a:cubicBezTo>
                  <a:cubicBezTo>
                    <a:pt x="803759" y="1341813"/>
                    <a:pt x="878862" y="1338509"/>
                    <a:pt x="955147" y="1338981"/>
                  </a:cubicBezTo>
                  <a:lnTo>
                    <a:pt x="954674" y="1397988"/>
                  </a:lnTo>
                  <a:lnTo>
                    <a:pt x="970026" y="1390199"/>
                  </a:lnTo>
                  <a:lnTo>
                    <a:pt x="967664" y="1357627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1" name="Forma libre 70">
              <a:extLst>
                <a:ext uri="{FF2B5EF4-FFF2-40B4-BE49-F238E27FC236}">
                  <a16:creationId xmlns:a16="http://schemas.microsoft.com/office/drawing/2014/main" id="{4D14CD94-1313-8142-918C-80B25694D63B}"/>
                </a:ext>
              </a:extLst>
            </p:cNvPr>
            <p:cNvSpPr/>
            <p:nvPr/>
          </p:nvSpPr>
          <p:spPr>
            <a:xfrm>
              <a:off x="4450573" y="4145901"/>
              <a:ext cx="425349" cy="34942"/>
            </a:xfrm>
            <a:custGeom>
              <a:avLst/>
              <a:gdLst>
                <a:gd name="connsiteX0" fmla="*/ 425350 w 425349"/>
                <a:gd name="connsiteY0" fmla="*/ 14546 h 34942"/>
                <a:gd name="connsiteX1" fmla="*/ 384492 w 425349"/>
                <a:gd name="connsiteY1" fmla="*/ 4633 h 34942"/>
                <a:gd name="connsiteX2" fmla="*/ 95651 w 425349"/>
                <a:gd name="connsiteY2" fmla="*/ 17142 h 34942"/>
                <a:gd name="connsiteX3" fmla="*/ 0 w 425349"/>
                <a:gd name="connsiteY3" fmla="*/ 25403 h 34942"/>
                <a:gd name="connsiteX4" fmla="*/ 425350 w 425349"/>
                <a:gd name="connsiteY4" fmla="*/ 14546 h 34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5349" h="34942">
                  <a:moveTo>
                    <a:pt x="425350" y="14546"/>
                  </a:moveTo>
                  <a:cubicBezTo>
                    <a:pt x="418973" y="-6697"/>
                    <a:pt x="405275" y="384"/>
                    <a:pt x="384492" y="4633"/>
                  </a:cubicBezTo>
                  <a:cubicBezTo>
                    <a:pt x="328991" y="15726"/>
                    <a:pt x="161307" y="15962"/>
                    <a:pt x="95651" y="17142"/>
                  </a:cubicBezTo>
                  <a:cubicBezTo>
                    <a:pt x="7558" y="18794"/>
                    <a:pt x="10155" y="-1032"/>
                    <a:pt x="0" y="25403"/>
                  </a:cubicBezTo>
                  <a:cubicBezTo>
                    <a:pt x="29522" y="44521"/>
                    <a:pt x="391813" y="31776"/>
                    <a:pt x="425350" y="1454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2" name="Forma libre 71">
              <a:extLst>
                <a:ext uri="{FF2B5EF4-FFF2-40B4-BE49-F238E27FC236}">
                  <a16:creationId xmlns:a16="http://schemas.microsoft.com/office/drawing/2014/main" id="{4DBB435E-D0C7-874F-B842-9E5C0C5CCABD}"/>
                </a:ext>
              </a:extLst>
            </p:cNvPr>
            <p:cNvSpPr/>
            <p:nvPr/>
          </p:nvSpPr>
          <p:spPr>
            <a:xfrm>
              <a:off x="4388696" y="3842755"/>
              <a:ext cx="455580" cy="45919"/>
            </a:xfrm>
            <a:custGeom>
              <a:avLst/>
              <a:gdLst>
                <a:gd name="connsiteX0" fmla="*/ 435033 w 455580"/>
                <a:gd name="connsiteY0" fmla="*/ 0 h 45919"/>
                <a:gd name="connsiteX1" fmla="*/ 396773 w 455580"/>
                <a:gd name="connsiteY1" fmla="*/ 19118 h 45919"/>
                <a:gd name="connsiteX2" fmla="*/ 228381 w 455580"/>
                <a:gd name="connsiteY2" fmla="*/ 25963 h 45919"/>
                <a:gd name="connsiteX3" fmla="*/ 0 w 455580"/>
                <a:gd name="connsiteY3" fmla="*/ 30684 h 45919"/>
                <a:gd name="connsiteX4" fmla="*/ 48888 w 455580"/>
                <a:gd name="connsiteY4" fmla="*/ 44373 h 45919"/>
                <a:gd name="connsiteX5" fmla="*/ 455580 w 455580"/>
                <a:gd name="connsiteY5" fmla="*/ 24311 h 45919"/>
                <a:gd name="connsiteX6" fmla="*/ 435033 w 455580"/>
                <a:gd name="connsiteY6" fmla="*/ 0 h 45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5580" h="45919">
                  <a:moveTo>
                    <a:pt x="435033" y="0"/>
                  </a:moveTo>
                  <a:cubicBezTo>
                    <a:pt x="422516" y="4957"/>
                    <a:pt x="423224" y="15578"/>
                    <a:pt x="396773" y="19118"/>
                  </a:cubicBezTo>
                  <a:lnTo>
                    <a:pt x="228381" y="25963"/>
                  </a:lnTo>
                  <a:cubicBezTo>
                    <a:pt x="155166" y="30920"/>
                    <a:pt x="76993" y="28559"/>
                    <a:pt x="0" y="30684"/>
                  </a:cubicBezTo>
                  <a:cubicBezTo>
                    <a:pt x="4487" y="44137"/>
                    <a:pt x="-2362" y="48622"/>
                    <a:pt x="48888" y="44373"/>
                  </a:cubicBezTo>
                  <a:cubicBezTo>
                    <a:pt x="139107" y="37056"/>
                    <a:pt x="423460" y="42249"/>
                    <a:pt x="455580" y="24311"/>
                  </a:cubicBezTo>
                  <a:cubicBezTo>
                    <a:pt x="452510" y="4721"/>
                    <a:pt x="449440" y="7789"/>
                    <a:pt x="43503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3" name="Forma libre 72">
              <a:extLst>
                <a:ext uri="{FF2B5EF4-FFF2-40B4-BE49-F238E27FC236}">
                  <a16:creationId xmlns:a16="http://schemas.microsoft.com/office/drawing/2014/main" id="{40DB18EE-7E9F-7F40-A207-0BC9211B7483}"/>
                </a:ext>
              </a:extLst>
            </p:cNvPr>
            <p:cNvSpPr/>
            <p:nvPr/>
          </p:nvSpPr>
          <p:spPr>
            <a:xfrm>
              <a:off x="4268483" y="3645200"/>
              <a:ext cx="33872" cy="308723"/>
            </a:xfrm>
            <a:custGeom>
              <a:avLst/>
              <a:gdLst>
                <a:gd name="connsiteX0" fmla="*/ 22200 w 33872"/>
                <a:gd name="connsiteY0" fmla="*/ 0 h 308723"/>
                <a:gd name="connsiteX1" fmla="*/ 14879 w 33872"/>
                <a:gd name="connsiteY1" fmla="*/ 27143 h 308723"/>
                <a:gd name="connsiteX2" fmla="*/ 0 w 33872"/>
                <a:gd name="connsiteY2" fmla="*/ 308723 h 308723"/>
                <a:gd name="connsiteX3" fmla="*/ 4960 w 33872"/>
                <a:gd name="connsiteY3" fmla="*/ 297866 h 308723"/>
                <a:gd name="connsiteX4" fmla="*/ 7085 w 33872"/>
                <a:gd name="connsiteY4" fmla="*/ 289605 h 308723"/>
                <a:gd name="connsiteX5" fmla="*/ 14407 w 33872"/>
                <a:gd name="connsiteY5" fmla="*/ 230126 h 308723"/>
                <a:gd name="connsiteX6" fmla="*/ 24090 w 33872"/>
                <a:gd name="connsiteY6" fmla="*/ 112821 h 308723"/>
                <a:gd name="connsiteX7" fmla="*/ 33064 w 33872"/>
                <a:gd name="connsiteY7" fmla="*/ 31156 h 308723"/>
                <a:gd name="connsiteX8" fmla="*/ 22200 w 33872"/>
                <a:gd name="connsiteY8" fmla="*/ 0 h 308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2" h="308723">
                  <a:moveTo>
                    <a:pt x="22200" y="0"/>
                  </a:moveTo>
                  <a:cubicBezTo>
                    <a:pt x="6141" y="8261"/>
                    <a:pt x="12753" y="8733"/>
                    <a:pt x="14879" y="27143"/>
                  </a:cubicBezTo>
                  <a:cubicBezTo>
                    <a:pt x="21020" y="81665"/>
                    <a:pt x="5668" y="254673"/>
                    <a:pt x="0" y="308723"/>
                  </a:cubicBezTo>
                  <a:cubicBezTo>
                    <a:pt x="1889" y="304947"/>
                    <a:pt x="1417" y="308723"/>
                    <a:pt x="4960" y="297866"/>
                  </a:cubicBezTo>
                  <a:cubicBezTo>
                    <a:pt x="5432" y="296214"/>
                    <a:pt x="6613" y="291493"/>
                    <a:pt x="7085" y="289605"/>
                  </a:cubicBezTo>
                  <a:lnTo>
                    <a:pt x="14407" y="230126"/>
                  </a:lnTo>
                  <a:cubicBezTo>
                    <a:pt x="28577" y="136896"/>
                    <a:pt x="21020" y="179853"/>
                    <a:pt x="24090" y="112821"/>
                  </a:cubicBezTo>
                  <a:cubicBezTo>
                    <a:pt x="25271" y="87330"/>
                    <a:pt x="32120" y="85678"/>
                    <a:pt x="33064" y="31156"/>
                  </a:cubicBezTo>
                  <a:cubicBezTo>
                    <a:pt x="33773" y="4485"/>
                    <a:pt x="37079" y="9205"/>
                    <a:pt x="2220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4" name="Forma libre 73">
              <a:extLst>
                <a:ext uri="{FF2B5EF4-FFF2-40B4-BE49-F238E27FC236}">
                  <a16:creationId xmlns:a16="http://schemas.microsoft.com/office/drawing/2014/main" id="{E4678526-A687-DC4B-9D91-A00C030A1FF5}"/>
                </a:ext>
              </a:extLst>
            </p:cNvPr>
            <p:cNvSpPr/>
            <p:nvPr/>
          </p:nvSpPr>
          <p:spPr>
            <a:xfrm>
              <a:off x="5008292" y="4531954"/>
              <a:ext cx="25410" cy="229890"/>
            </a:xfrm>
            <a:custGeom>
              <a:avLst/>
              <a:gdLst>
                <a:gd name="connsiteX0" fmla="*/ 13115 w 25410"/>
                <a:gd name="connsiteY0" fmla="*/ 0 h 229890"/>
                <a:gd name="connsiteX1" fmla="*/ 2251 w 25410"/>
                <a:gd name="connsiteY1" fmla="*/ 229890 h 229890"/>
                <a:gd name="connsiteX2" fmla="*/ 11225 w 25410"/>
                <a:gd name="connsiteY2" fmla="*/ 106684 h 229890"/>
                <a:gd name="connsiteX3" fmla="*/ 18311 w 25410"/>
                <a:gd name="connsiteY3" fmla="*/ 44845 h 229890"/>
                <a:gd name="connsiteX4" fmla="*/ 13115 w 25410"/>
                <a:gd name="connsiteY4" fmla="*/ 0 h 229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10" h="229890">
                  <a:moveTo>
                    <a:pt x="13115" y="0"/>
                  </a:moveTo>
                  <a:cubicBezTo>
                    <a:pt x="-2945" y="36112"/>
                    <a:pt x="-1056" y="177964"/>
                    <a:pt x="2251" y="229890"/>
                  </a:cubicBezTo>
                  <a:cubicBezTo>
                    <a:pt x="10045" y="225878"/>
                    <a:pt x="10753" y="131231"/>
                    <a:pt x="11225" y="106684"/>
                  </a:cubicBezTo>
                  <a:cubicBezTo>
                    <a:pt x="11934" y="82845"/>
                    <a:pt x="14296" y="63727"/>
                    <a:pt x="18311" y="44845"/>
                  </a:cubicBezTo>
                  <a:cubicBezTo>
                    <a:pt x="24215" y="16050"/>
                    <a:pt x="32953" y="10149"/>
                    <a:pt x="13115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5" name="Forma libre 74">
              <a:extLst>
                <a:ext uri="{FF2B5EF4-FFF2-40B4-BE49-F238E27FC236}">
                  <a16:creationId xmlns:a16="http://schemas.microsoft.com/office/drawing/2014/main" id="{B44EC5DB-1723-4D4E-928D-D549C02A056E}"/>
                </a:ext>
              </a:extLst>
            </p:cNvPr>
            <p:cNvSpPr/>
            <p:nvPr/>
          </p:nvSpPr>
          <p:spPr>
            <a:xfrm>
              <a:off x="4498989" y="3941441"/>
              <a:ext cx="211139" cy="18147"/>
            </a:xfrm>
            <a:custGeom>
              <a:avLst/>
              <a:gdLst>
                <a:gd name="connsiteX0" fmla="*/ 194371 w 211139"/>
                <a:gd name="connsiteY0" fmla="*/ 18148 h 18147"/>
                <a:gd name="connsiteX1" fmla="*/ 211140 w 211139"/>
                <a:gd name="connsiteY1" fmla="*/ 7054 h 18147"/>
                <a:gd name="connsiteX2" fmla="*/ 156111 w 211139"/>
                <a:gd name="connsiteY2" fmla="*/ 3278 h 18147"/>
                <a:gd name="connsiteX3" fmla="*/ 47235 w 211139"/>
                <a:gd name="connsiteY3" fmla="*/ 1154 h 18147"/>
                <a:gd name="connsiteX4" fmla="*/ 0 w 211139"/>
                <a:gd name="connsiteY4" fmla="*/ 7054 h 18147"/>
                <a:gd name="connsiteX5" fmla="*/ 194371 w 211139"/>
                <a:gd name="connsiteY5" fmla="*/ 18148 h 18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139" h="18147">
                  <a:moveTo>
                    <a:pt x="194371" y="18148"/>
                  </a:moveTo>
                  <a:cubicBezTo>
                    <a:pt x="211848" y="15551"/>
                    <a:pt x="203818" y="17911"/>
                    <a:pt x="211140" y="7054"/>
                  </a:cubicBezTo>
                  <a:cubicBezTo>
                    <a:pt x="195080" y="-3567"/>
                    <a:pt x="184452" y="3514"/>
                    <a:pt x="156111" y="3278"/>
                  </a:cubicBezTo>
                  <a:lnTo>
                    <a:pt x="47235" y="1154"/>
                  </a:lnTo>
                  <a:cubicBezTo>
                    <a:pt x="8975" y="682"/>
                    <a:pt x="12753" y="-3331"/>
                    <a:pt x="0" y="7054"/>
                  </a:cubicBezTo>
                  <a:lnTo>
                    <a:pt x="194371" y="18148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6" name="Forma libre 75">
              <a:extLst>
                <a:ext uri="{FF2B5EF4-FFF2-40B4-BE49-F238E27FC236}">
                  <a16:creationId xmlns:a16="http://schemas.microsoft.com/office/drawing/2014/main" id="{DFF42A12-DA02-AC40-96E6-DCBCECA0896F}"/>
                </a:ext>
              </a:extLst>
            </p:cNvPr>
            <p:cNvSpPr/>
            <p:nvPr/>
          </p:nvSpPr>
          <p:spPr>
            <a:xfrm>
              <a:off x="4413258" y="4257454"/>
              <a:ext cx="117378" cy="21227"/>
            </a:xfrm>
            <a:custGeom>
              <a:avLst/>
              <a:gdLst>
                <a:gd name="connsiteX0" fmla="*/ 117379 w 117378"/>
                <a:gd name="connsiteY0" fmla="*/ 0 h 21227"/>
                <a:gd name="connsiteX1" fmla="*/ 0 w 117378"/>
                <a:gd name="connsiteY1" fmla="*/ 8969 h 21227"/>
                <a:gd name="connsiteX2" fmla="*/ 56918 w 117378"/>
                <a:gd name="connsiteY2" fmla="*/ 20062 h 21227"/>
                <a:gd name="connsiteX3" fmla="*/ 117379 w 117378"/>
                <a:gd name="connsiteY3" fmla="*/ 0 h 2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378" h="21227">
                  <a:moveTo>
                    <a:pt x="117379" y="0"/>
                  </a:moveTo>
                  <a:lnTo>
                    <a:pt x="0" y="8969"/>
                  </a:lnTo>
                  <a:cubicBezTo>
                    <a:pt x="7085" y="25727"/>
                    <a:pt x="34481" y="19590"/>
                    <a:pt x="56918" y="20062"/>
                  </a:cubicBezTo>
                  <a:cubicBezTo>
                    <a:pt x="86204" y="20298"/>
                    <a:pt x="114781" y="28087"/>
                    <a:pt x="11737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7" name="Forma libre 76">
              <a:extLst>
                <a:ext uri="{FF2B5EF4-FFF2-40B4-BE49-F238E27FC236}">
                  <a16:creationId xmlns:a16="http://schemas.microsoft.com/office/drawing/2014/main" id="{E241BDCF-BAFE-E94E-9C48-4BCB76BD7A3C}"/>
                </a:ext>
              </a:extLst>
            </p:cNvPr>
            <p:cNvSpPr/>
            <p:nvPr/>
          </p:nvSpPr>
          <p:spPr>
            <a:xfrm>
              <a:off x="5010306" y="4295691"/>
              <a:ext cx="23661" cy="116597"/>
            </a:xfrm>
            <a:custGeom>
              <a:avLst/>
              <a:gdLst>
                <a:gd name="connsiteX0" fmla="*/ 0 w 23661"/>
                <a:gd name="connsiteY0" fmla="*/ 87802 h 116597"/>
                <a:gd name="connsiteX1" fmla="*/ 0 w 23661"/>
                <a:gd name="connsiteY1" fmla="*/ 103852 h 116597"/>
                <a:gd name="connsiteX2" fmla="*/ 3779 w 23661"/>
                <a:gd name="connsiteY2" fmla="*/ 116597 h 116597"/>
                <a:gd name="connsiteX3" fmla="*/ 18422 w 23661"/>
                <a:gd name="connsiteY3" fmla="*/ 48858 h 116597"/>
                <a:gd name="connsiteX4" fmla="*/ 2598 w 23661"/>
                <a:gd name="connsiteY4" fmla="*/ 0 h 116597"/>
                <a:gd name="connsiteX5" fmla="*/ 0 w 23661"/>
                <a:gd name="connsiteY5" fmla="*/ 87802 h 116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661" h="116597">
                  <a:moveTo>
                    <a:pt x="0" y="87802"/>
                  </a:moveTo>
                  <a:cubicBezTo>
                    <a:pt x="0" y="88982"/>
                    <a:pt x="0" y="103380"/>
                    <a:pt x="0" y="103852"/>
                  </a:cubicBezTo>
                  <a:cubicBezTo>
                    <a:pt x="709" y="113293"/>
                    <a:pt x="2362" y="113293"/>
                    <a:pt x="3779" y="116597"/>
                  </a:cubicBezTo>
                  <a:cubicBezTo>
                    <a:pt x="11100" y="104560"/>
                    <a:pt x="15351" y="68684"/>
                    <a:pt x="18422" y="48858"/>
                  </a:cubicBezTo>
                  <a:cubicBezTo>
                    <a:pt x="23381" y="16994"/>
                    <a:pt x="32356" y="5901"/>
                    <a:pt x="2598" y="0"/>
                  </a:cubicBezTo>
                  <a:lnTo>
                    <a:pt x="0" y="87802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8" name="Forma libre 77">
              <a:extLst>
                <a:ext uri="{FF2B5EF4-FFF2-40B4-BE49-F238E27FC236}">
                  <a16:creationId xmlns:a16="http://schemas.microsoft.com/office/drawing/2014/main" id="{F4CC3EB4-2E63-7D4F-851A-F875D5409AE9}"/>
                </a:ext>
              </a:extLst>
            </p:cNvPr>
            <p:cNvSpPr/>
            <p:nvPr/>
          </p:nvSpPr>
          <p:spPr>
            <a:xfrm>
              <a:off x="5032993" y="3858097"/>
              <a:ext cx="18198" cy="95354"/>
            </a:xfrm>
            <a:custGeom>
              <a:avLst/>
              <a:gdLst>
                <a:gd name="connsiteX0" fmla="*/ 4710 w 18198"/>
                <a:gd name="connsiteY0" fmla="*/ 0 h 95354"/>
                <a:gd name="connsiteX1" fmla="*/ 2821 w 18198"/>
                <a:gd name="connsiteY1" fmla="*/ 95355 h 95354"/>
                <a:gd name="connsiteX2" fmla="*/ 16282 w 18198"/>
                <a:gd name="connsiteY2" fmla="*/ 37528 h 95354"/>
                <a:gd name="connsiteX3" fmla="*/ 4710 w 18198"/>
                <a:gd name="connsiteY3" fmla="*/ 0 h 95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198" h="95354">
                  <a:moveTo>
                    <a:pt x="4710" y="0"/>
                  </a:moveTo>
                  <a:cubicBezTo>
                    <a:pt x="1640" y="22187"/>
                    <a:pt x="-3084" y="79541"/>
                    <a:pt x="2821" y="95355"/>
                  </a:cubicBezTo>
                  <a:cubicBezTo>
                    <a:pt x="21006" y="90870"/>
                    <a:pt x="19353" y="96535"/>
                    <a:pt x="16282" y="37528"/>
                  </a:cubicBezTo>
                  <a:cubicBezTo>
                    <a:pt x="15338" y="17466"/>
                    <a:pt x="23131" y="6609"/>
                    <a:pt x="471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79" name="Forma libre 78">
              <a:extLst>
                <a:ext uri="{FF2B5EF4-FFF2-40B4-BE49-F238E27FC236}">
                  <a16:creationId xmlns:a16="http://schemas.microsoft.com/office/drawing/2014/main" id="{A4F8CBFD-AEF9-0245-94C6-9C4E2F5077D6}"/>
                </a:ext>
              </a:extLst>
            </p:cNvPr>
            <p:cNvSpPr/>
            <p:nvPr/>
          </p:nvSpPr>
          <p:spPr>
            <a:xfrm>
              <a:off x="4312718" y="3681784"/>
              <a:ext cx="19857" cy="95590"/>
            </a:xfrm>
            <a:custGeom>
              <a:avLst/>
              <a:gdLst>
                <a:gd name="connsiteX0" fmla="*/ 5126 w 19857"/>
                <a:gd name="connsiteY0" fmla="*/ 0 h 95590"/>
                <a:gd name="connsiteX1" fmla="*/ 3000 w 19857"/>
                <a:gd name="connsiteY1" fmla="*/ 23839 h 95590"/>
                <a:gd name="connsiteX2" fmla="*/ 13864 w 19857"/>
                <a:gd name="connsiteY2" fmla="*/ 95591 h 95590"/>
                <a:gd name="connsiteX3" fmla="*/ 19768 w 19857"/>
                <a:gd name="connsiteY3" fmla="*/ 43193 h 95590"/>
                <a:gd name="connsiteX4" fmla="*/ 19060 w 19857"/>
                <a:gd name="connsiteY4" fmla="*/ 12509 h 95590"/>
                <a:gd name="connsiteX5" fmla="*/ 5126 w 19857"/>
                <a:gd name="connsiteY5" fmla="*/ 0 h 95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857" h="95590">
                  <a:moveTo>
                    <a:pt x="5126" y="0"/>
                  </a:moveTo>
                  <a:cubicBezTo>
                    <a:pt x="-3849" y="15106"/>
                    <a:pt x="1347" y="15106"/>
                    <a:pt x="3000" y="23839"/>
                  </a:cubicBezTo>
                  <a:cubicBezTo>
                    <a:pt x="12447" y="79069"/>
                    <a:pt x="-8336" y="89690"/>
                    <a:pt x="13864" y="95591"/>
                  </a:cubicBezTo>
                  <a:cubicBezTo>
                    <a:pt x="16226" y="79541"/>
                    <a:pt x="18588" y="56410"/>
                    <a:pt x="19768" y="43193"/>
                  </a:cubicBezTo>
                  <a:cubicBezTo>
                    <a:pt x="20005" y="39417"/>
                    <a:pt x="19768" y="15106"/>
                    <a:pt x="19060" y="12509"/>
                  </a:cubicBezTo>
                  <a:cubicBezTo>
                    <a:pt x="12919" y="-8497"/>
                    <a:pt x="17407" y="4957"/>
                    <a:pt x="5126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0" name="Forma libre 79">
              <a:extLst>
                <a:ext uri="{FF2B5EF4-FFF2-40B4-BE49-F238E27FC236}">
                  <a16:creationId xmlns:a16="http://schemas.microsoft.com/office/drawing/2014/main" id="{3C3B97B8-F454-3F49-8318-A0AC1D82AD56}"/>
                </a:ext>
              </a:extLst>
            </p:cNvPr>
            <p:cNvSpPr/>
            <p:nvPr/>
          </p:nvSpPr>
          <p:spPr>
            <a:xfrm>
              <a:off x="5061556" y="3871550"/>
              <a:ext cx="16624" cy="77180"/>
            </a:xfrm>
            <a:custGeom>
              <a:avLst/>
              <a:gdLst>
                <a:gd name="connsiteX0" fmla="*/ 7558 w 16624"/>
                <a:gd name="connsiteY0" fmla="*/ 77181 h 77180"/>
                <a:gd name="connsiteX1" fmla="*/ 0 w 16624"/>
                <a:gd name="connsiteY1" fmla="*/ 0 h 77180"/>
                <a:gd name="connsiteX2" fmla="*/ 7558 w 16624"/>
                <a:gd name="connsiteY2" fmla="*/ 77181 h 77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624" h="77180">
                  <a:moveTo>
                    <a:pt x="7558" y="77181"/>
                  </a:moveTo>
                  <a:cubicBezTo>
                    <a:pt x="16532" y="49566"/>
                    <a:pt x="25271" y="12273"/>
                    <a:pt x="0" y="0"/>
                  </a:cubicBezTo>
                  <a:lnTo>
                    <a:pt x="7558" y="77181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1" name="Forma libre 80">
              <a:extLst>
                <a:ext uri="{FF2B5EF4-FFF2-40B4-BE49-F238E27FC236}">
                  <a16:creationId xmlns:a16="http://schemas.microsoft.com/office/drawing/2014/main" id="{65349D53-F001-1C42-A5C8-7784CCC815FE}"/>
                </a:ext>
              </a:extLst>
            </p:cNvPr>
            <p:cNvSpPr/>
            <p:nvPr/>
          </p:nvSpPr>
          <p:spPr>
            <a:xfrm>
              <a:off x="4482693" y="4018149"/>
              <a:ext cx="52430" cy="17555"/>
            </a:xfrm>
            <a:custGeom>
              <a:avLst/>
              <a:gdLst>
                <a:gd name="connsiteX0" fmla="*/ 52431 w 52430"/>
                <a:gd name="connsiteY0" fmla="*/ 5874 h 17555"/>
                <a:gd name="connsiteX1" fmla="*/ 0 w 52430"/>
                <a:gd name="connsiteY1" fmla="*/ 6346 h 17555"/>
                <a:gd name="connsiteX2" fmla="*/ 25271 w 52430"/>
                <a:gd name="connsiteY2" fmla="*/ 16731 h 17555"/>
                <a:gd name="connsiteX3" fmla="*/ 52431 w 52430"/>
                <a:gd name="connsiteY3" fmla="*/ 5874 h 17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430" h="17555">
                  <a:moveTo>
                    <a:pt x="52431" y="5874"/>
                  </a:moveTo>
                  <a:cubicBezTo>
                    <a:pt x="36135" y="-2151"/>
                    <a:pt x="18185" y="-1915"/>
                    <a:pt x="0" y="6346"/>
                  </a:cubicBezTo>
                  <a:cubicBezTo>
                    <a:pt x="7321" y="19800"/>
                    <a:pt x="-3070" y="17911"/>
                    <a:pt x="25271" y="16731"/>
                  </a:cubicBezTo>
                  <a:cubicBezTo>
                    <a:pt x="47707" y="15787"/>
                    <a:pt x="47471" y="10595"/>
                    <a:pt x="52431" y="5874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2" name="Forma libre 81">
              <a:extLst>
                <a:ext uri="{FF2B5EF4-FFF2-40B4-BE49-F238E27FC236}">
                  <a16:creationId xmlns:a16="http://schemas.microsoft.com/office/drawing/2014/main" id="{19AAD9CE-55FC-DC47-ACCC-FFEF62418296}"/>
                </a:ext>
              </a:extLst>
            </p:cNvPr>
            <p:cNvSpPr/>
            <p:nvPr/>
          </p:nvSpPr>
          <p:spPr>
            <a:xfrm>
              <a:off x="5011185" y="4453302"/>
              <a:ext cx="23268" cy="28850"/>
            </a:xfrm>
            <a:custGeom>
              <a:avLst/>
              <a:gdLst>
                <a:gd name="connsiteX0" fmla="*/ 539 w 23268"/>
                <a:gd name="connsiteY0" fmla="*/ 8552 h 28850"/>
                <a:gd name="connsiteX1" fmla="*/ 8333 w 23268"/>
                <a:gd name="connsiteY1" fmla="*/ 28850 h 28850"/>
                <a:gd name="connsiteX2" fmla="*/ 20850 w 23268"/>
                <a:gd name="connsiteY2" fmla="*/ 9496 h 28850"/>
                <a:gd name="connsiteX3" fmla="*/ 12584 w 23268"/>
                <a:gd name="connsiteY3" fmla="*/ 3123 h 28850"/>
                <a:gd name="connsiteX4" fmla="*/ 1720 w 23268"/>
                <a:gd name="connsiteY4" fmla="*/ 5247 h 28850"/>
                <a:gd name="connsiteX5" fmla="*/ 539 w 23268"/>
                <a:gd name="connsiteY5" fmla="*/ 8552 h 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268" h="28850">
                  <a:moveTo>
                    <a:pt x="539" y="8552"/>
                  </a:moveTo>
                  <a:cubicBezTo>
                    <a:pt x="-1587" y="35931"/>
                    <a:pt x="2901" y="22241"/>
                    <a:pt x="8333" y="28850"/>
                  </a:cubicBezTo>
                  <a:cubicBezTo>
                    <a:pt x="14001" y="26726"/>
                    <a:pt x="29116" y="24838"/>
                    <a:pt x="20850" y="9496"/>
                  </a:cubicBezTo>
                  <a:cubicBezTo>
                    <a:pt x="19905" y="7608"/>
                    <a:pt x="15182" y="4067"/>
                    <a:pt x="12584" y="3123"/>
                  </a:cubicBezTo>
                  <a:cubicBezTo>
                    <a:pt x="-7255" y="-3958"/>
                    <a:pt x="7388" y="2887"/>
                    <a:pt x="1720" y="5247"/>
                  </a:cubicBezTo>
                  <a:cubicBezTo>
                    <a:pt x="1483" y="6428"/>
                    <a:pt x="539" y="7844"/>
                    <a:pt x="539" y="855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3" name="Forma libre 82">
              <a:extLst>
                <a:ext uri="{FF2B5EF4-FFF2-40B4-BE49-F238E27FC236}">
                  <a16:creationId xmlns:a16="http://schemas.microsoft.com/office/drawing/2014/main" id="{8EDC25AB-22D5-1340-B3E0-31F25C3A7E37}"/>
                </a:ext>
              </a:extLst>
            </p:cNvPr>
            <p:cNvSpPr/>
            <p:nvPr/>
          </p:nvSpPr>
          <p:spPr>
            <a:xfrm>
              <a:off x="4352780" y="3704679"/>
              <a:ext cx="12045" cy="39652"/>
            </a:xfrm>
            <a:custGeom>
              <a:avLst/>
              <a:gdLst>
                <a:gd name="connsiteX0" fmla="*/ 8519 w 12045"/>
                <a:gd name="connsiteY0" fmla="*/ 0 h 39652"/>
                <a:gd name="connsiteX1" fmla="*/ 3087 w 12045"/>
                <a:gd name="connsiteY1" fmla="*/ 39653 h 39652"/>
                <a:gd name="connsiteX2" fmla="*/ 8519 w 12045"/>
                <a:gd name="connsiteY2" fmla="*/ 0 h 39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5" h="39652">
                  <a:moveTo>
                    <a:pt x="8519" y="0"/>
                  </a:moveTo>
                  <a:cubicBezTo>
                    <a:pt x="-1400" y="7553"/>
                    <a:pt x="-1872" y="29031"/>
                    <a:pt x="3087" y="39653"/>
                  </a:cubicBezTo>
                  <a:cubicBezTo>
                    <a:pt x="10645" y="25727"/>
                    <a:pt x="15841" y="15106"/>
                    <a:pt x="851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  <p:grpSp>
        <p:nvGrpSpPr>
          <p:cNvPr id="84" name="Gráfico 626">
            <a:extLst>
              <a:ext uri="{FF2B5EF4-FFF2-40B4-BE49-F238E27FC236}">
                <a16:creationId xmlns:a16="http://schemas.microsoft.com/office/drawing/2014/main" id="{6777F330-70CE-6445-92CE-A30B33A7FEC3}"/>
              </a:ext>
            </a:extLst>
          </p:cNvPr>
          <p:cNvGrpSpPr/>
          <p:nvPr/>
        </p:nvGrpSpPr>
        <p:grpSpPr>
          <a:xfrm rot="844936">
            <a:off x="3484089" y="2608184"/>
            <a:ext cx="436517" cy="578924"/>
            <a:chOff x="4078069" y="3612865"/>
            <a:chExt cx="1054103" cy="1397987"/>
          </a:xfrm>
          <a:solidFill>
            <a:srgbClr val="262626"/>
          </a:solidFill>
        </p:grpSpPr>
        <p:sp>
          <p:nvSpPr>
            <p:cNvPr id="85" name="Forma libre 84">
              <a:extLst>
                <a:ext uri="{FF2B5EF4-FFF2-40B4-BE49-F238E27FC236}">
                  <a16:creationId xmlns:a16="http://schemas.microsoft.com/office/drawing/2014/main" id="{4822B557-247F-7642-B008-1BFE887B2F7E}"/>
                </a:ext>
              </a:extLst>
            </p:cNvPr>
            <p:cNvSpPr/>
            <p:nvPr/>
          </p:nvSpPr>
          <p:spPr>
            <a:xfrm>
              <a:off x="4078069" y="3612865"/>
              <a:ext cx="1054103" cy="1397987"/>
            </a:xfrm>
            <a:custGeom>
              <a:avLst/>
              <a:gdLst>
                <a:gd name="connsiteX0" fmla="*/ 595926 w 1054103"/>
                <a:gd name="connsiteY0" fmla="*/ 827983 h 1397987"/>
                <a:gd name="connsiteX1" fmla="*/ 351013 w 1054103"/>
                <a:gd name="connsiteY1" fmla="*/ 990605 h 1397987"/>
                <a:gd name="connsiteX2" fmla="*/ 137511 w 1054103"/>
                <a:gd name="connsiteY2" fmla="*/ 1087376 h 1397987"/>
                <a:gd name="connsiteX3" fmla="*/ 68312 w 1054103"/>
                <a:gd name="connsiteY3" fmla="*/ 1121600 h 1397987"/>
                <a:gd name="connsiteX4" fmla="*/ 30997 w 1054103"/>
                <a:gd name="connsiteY4" fmla="*/ 993438 h 1397987"/>
                <a:gd name="connsiteX5" fmla="*/ 41861 w 1054103"/>
                <a:gd name="connsiteY5" fmla="*/ 988953 h 1397987"/>
                <a:gd name="connsiteX6" fmla="*/ 50127 w 1054103"/>
                <a:gd name="connsiteY6" fmla="*/ 985413 h 1397987"/>
                <a:gd name="connsiteX7" fmla="*/ 62172 w 1054103"/>
                <a:gd name="connsiteY7" fmla="*/ 973847 h 1397987"/>
                <a:gd name="connsiteX8" fmla="*/ 180023 w 1054103"/>
                <a:gd name="connsiteY8" fmla="*/ 911536 h 1397987"/>
                <a:gd name="connsiteX9" fmla="*/ 251111 w 1054103"/>
                <a:gd name="connsiteY9" fmla="*/ 862915 h 1397987"/>
                <a:gd name="connsiteX10" fmla="*/ 487285 w 1054103"/>
                <a:gd name="connsiteY10" fmla="*/ 740417 h 1397987"/>
                <a:gd name="connsiteX11" fmla="*/ 680712 w 1054103"/>
                <a:gd name="connsiteY11" fmla="*/ 710677 h 1397987"/>
                <a:gd name="connsiteX12" fmla="*/ 641035 w 1054103"/>
                <a:gd name="connsiteY12" fmla="*/ 807448 h 1397987"/>
                <a:gd name="connsiteX13" fmla="*/ 615056 w 1054103"/>
                <a:gd name="connsiteY13" fmla="*/ 824442 h 1397987"/>
                <a:gd name="connsiteX14" fmla="*/ 580338 w 1054103"/>
                <a:gd name="connsiteY14" fmla="*/ 766616 h 1397987"/>
                <a:gd name="connsiteX15" fmla="*/ 537590 w 1054103"/>
                <a:gd name="connsiteY15" fmla="*/ 721062 h 1397987"/>
                <a:gd name="connsiteX16" fmla="*/ 595926 w 1054103"/>
                <a:gd name="connsiteY16" fmla="*/ 827983 h 1397987"/>
                <a:gd name="connsiteX17" fmla="*/ 430131 w 1054103"/>
                <a:gd name="connsiteY17" fmla="*/ 166871 h 1397987"/>
                <a:gd name="connsiteX18" fmla="*/ 739283 w 1054103"/>
                <a:gd name="connsiteY18" fmla="*/ 183865 h 1397987"/>
                <a:gd name="connsiteX19" fmla="*/ 803759 w 1054103"/>
                <a:gd name="connsiteY19" fmla="*/ 196610 h 1397987"/>
                <a:gd name="connsiteX20" fmla="*/ 871541 w 1054103"/>
                <a:gd name="connsiteY20" fmla="*/ 209592 h 1397987"/>
                <a:gd name="connsiteX21" fmla="*/ 850285 w 1054103"/>
                <a:gd name="connsiteY21" fmla="*/ 857486 h 1397987"/>
                <a:gd name="connsiteX22" fmla="*/ 821708 w 1054103"/>
                <a:gd name="connsiteY22" fmla="*/ 1058581 h 1397987"/>
                <a:gd name="connsiteX23" fmla="*/ 772820 w 1054103"/>
                <a:gd name="connsiteY23" fmla="*/ 1202085 h 1397987"/>
                <a:gd name="connsiteX24" fmla="*/ 719681 w 1054103"/>
                <a:gd name="connsiteY24" fmla="*/ 1204682 h 1397987"/>
                <a:gd name="connsiteX25" fmla="*/ 673627 w 1054103"/>
                <a:gd name="connsiteY25" fmla="*/ 1196657 h 1397987"/>
                <a:gd name="connsiteX26" fmla="*/ 573253 w 1054103"/>
                <a:gd name="connsiteY26" fmla="*/ 1186744 h 1397987"/>
                <a:gd name="connsiteX27" fmla="*/ 468155 w 1054103"/>
                <a:gd name="connsiteY27" fmla="*/ 1182495 h 1397987"/>
                <a:gd name="connsiteX28" fmla="*/ 294095 w 1054103"/>
                <a:gd name="connsiteY28" fmla="*/ 1183911 h 1397987"/>
                <a:gd name="connsiteX29" fmla="*/ 274965 w 1054103"/>
                <a:gd name="connsiteY29" fmla="*/ 1145911 h 1397987"/>
                <a:gd name="connsiteX30" fmla="*/ 352666 w 1054103"/>
                <a:gd name="connsiteY30" fmla="*/ 1018929 h 1397987"/>
                <a:gd name="connsiteX31" fmla="*/ 368962 w 1054103"/>
                <a:gd name="connsiteY31" fmla="*/ 997922 h 1397987"/>
                <a:gd name="connsiteX32" fmla="*/ 581283 w 1054103"/>
                <a:gd name="connsiteY32" fmla="*/ 856306 h 1397987"/>
                <a:gd name="connsiteX33" fmla="*/ 686616 w 1054103"/>
                <a:gd name="connsiteY33" fmla="*/ 766144 h 1397987"/>
                <a:gd name="connsiteX34" fmla="*/ 698425 w 1054103"/>
                <a:gd name="connsiteY34" fmla="*/ 728615 h 1397987"/>
                <a:gd name="connsiteX35" fmla="*/ 699842 w 1054103"/>
                <a:gd name="connsiteY35" fmla="*/ 685894 h 1397987"/>
                <a:gd name="connsiteX36" fmla="*/ 528144 w 1054103"/>
                <a:gd name="connsiteY36" fmla="*/ 668664 h 1397987"/>
                <a:gd name="connsiteX37" fmla="*/ 530033 w 1054103"/>
                <a:gd name="connsiteY37" fmla="*/ 700056 h 1397987"/>
                <a:gd name="connsiteX38" fmla="*/ 394469 w 1054103"/>
                <a:gd name="connsiteY38" fmla="*/ 773224 h 1397987"/>
                <a:gd name="connsiteX39" fmla="*/ 250403 w 1054103"/>
                <a:gd name="connsiteY39" fmla="*/ 836716 h 1397987"/>
                <a:gd name="connsiteX40" fmla="*/ 259377 w 1054103"/>
                <a:gd name="connsiteY40" fmla="*/ 754342 h 1397987"/>
                <a:gd name="connsiteX41" fmla="*/ 256071 w 1054103"/>
                <a:gd name="connsiteY41" fmla="*/ 673149 h 1397987"/>
                <a:gd name="connsiteX42" fmla="*/ 291261 w 1054103"/>
                <a:gd name="connsiteY42" fmla="*/ 175132 h 1397987"/>
                <a:gd name="connsiteX43" fmla="*/ 398248 w 1054103"/>
                <a:gd name="connsiteY43" fmla="*/ 168995 h 1397987"/>
                <a:gd name="connsiteX44" fmla="*/ 430131 w 1054103"/>
                <a:gd name="connsiteY44" fmla="*/ 166871 h 1397987"/>
                <a:gd name="connsiteX45" fmla="*/ 967664 w 1054103"/>
                <a:gd name="connsiteY45" fmla="*/ 1357627 h 1397987"/>
                <a:gd name="connsiteX46" fmla="*/ 980890 w 1054103"/>
                <a:gd name="connsiteY46" fmla="*/ 1353379 h 1397987"/>
                <a:gd name="connsiteX47" fmla="*/ 992934 w 1054103"/>
                <a:gd name="connsiteY47" fmla="*/ 1349602 h 1397987"/>
                <a:gd name="connsiteX48" fmla="*/ 990573 w 1054103"/>
                <a:gd name="connsiteY48" fmla="*/ 1334497 h 1397987"/>
                <a:gd name="connsiteX49" fmla="*/ 984905 w 1054103"/>
                <a:gd name="connsiteY49" fmla="*/ 1323639 h 1397987"/>
                <a:gd name="connsiteX50" fmla="*/ 983251 w 1054103"/>
                <a:gd name="connsiteY50" fmla="*/ 1319863 h 1397987"/>
                <a:gd name="connsiteX51" fmla="*/ 981834 w 1054103"/>
                <a:gd name="connsiteY51" fmla="*/ 1205390 h 1397987"/>
                <a:gd name="connsiteX52" fmla="*/ 990573 w 1054103"/>
                <a:gd name="connsiteY52" fmla="*/ 1043475 h 1397987"/>
                <a:gd name="connsiteX53" fmla="*/ 1019858 w 1054103"/>
                <a:gd name="connsiteY53" fmla="*/ 567881 h 1397987"/>
                <a:gd name="connsiteX54" fmla="*/ 1030014 w 1054103"/>
                <a:gd name="connsiteY54" fmla="*/ 413519 h 1397987"/>
                <a:gd name="connsiteX55" fmla="*/ 1027416 w 1054103"/>
                <a:gd name="connsiteY55" fmla="*/ 130523 h 1397987"/>
                <a:gd name="connsiteX56" fmla="*/ 1006633 w 1054103"/>
                <a:gd name="connsiteY56" fmla="*/ 46733 h 1397987"/>
                <a:gd name="connsiteX57" fmla="*/ 1054104 w 1054103"/>
                <a:gd name="connsiteY57" fmla="*/ 42013 h 1397987"/>
                <a:gd name="connsiteX58" fmla="*/ 1012065 w 1054103"/>
                <a:gd name="connsiteY58" fmla="*/ 20534 h 1397987"/>
                <a:gd name="connsiteX59" fmla="*/ 853355 w 1054103"/>
                <a:gd name="connsiteY59" fmla="*/ 19354 h 1397987"/>
                <a:gd name="connsiteX60" fmla="*/ 614819 w 1054103"/>
                <a:gd name="connsiteY60" fmla="*/ 14870 h 1397987"/>
                <a:gd name="connsiteX61" fmla="*/ 555304 w 1054103"/>
                <a:gd name="connsiteY61" fmla="*/ 9913 h 1397987"/>
                <a:gd name="connsiteX62" fmla="*/ 505943 w 1054103"/>
                <a:gd name="connsiteY62" fmla="*/ 708 h 1397987"/>
                <a:gd name="connsiteX63" fmla="*/ 394469 w 1054103"/>
                <a:gd name="connsiteY63" fmla="*/ 2596 h 1397987"/>
                <a:gd name="connsiteX64" fmla="*/ 164671 w 1054103"/>
                <a:gd name="connsiteY64" fmla="*/ 0 h 1397987"/>
                <a:gd name="connsiteX65" fmla="*/ 130662 w 1054103"/>
                <a:gd name="connsiteY65" fmla="*/ 292201 h 1397987"/>
                <a:gd name="connsiteX66" fmla="*/ 136803 w 1054103"/>
                <a:gd name="connsiteY66" fmla="*/ 297630 h 1397987"/>
                <a:gd name="connsiteX67" fmla="*/ 136330 w 1054103"/>
                <a:gd name="connsiteY67" fmla="*/ 368202 h 1397987"/>
                <a:gd name="connsiteX68" fmla="*/ 114839 w 1054103"/>
                <a:gd name="connsiteY68" fmla="*/ 607297 h 1397987"/>
                <a:gd name="connsiteX69" fmla="*/ 93110 w 1054103"/>
                <a:gd name="connsiteY69" fmla="*/ 895486 h 1397987"/>
                <a:gd name="connsiteX70" fmla="*/ 91457 w 1054103"/>
                <a:gd name="connsiteY70" fmla="*/ 914369 h 1397987"/>
                <a:gd name="connsiteX71" fmla="*/ 1003 w 1054103"/>
                <a:gd name="connsiteY71" fmla="*/ 988009 h 1397987"/>
                <a:gd name="connsiteX72" fmla="*/ 60282 w 1054103"/>
                <a:gd name="connsiteY72" fmla="*/ 1153936 h 1397987"/>
                <a:gd name="connsiteX73" fmla="*/ 151682 w 1054103"/>
                <a:gd name="connsiteY73" fmla="*/ 1094693 h 1397987"/>
                <a:gd name="connsiteX74" fmla="*/ 204349 w 1054103"/>
                <a:gd name="connsiteY74" fmla="*/ 1082892 h 1397987"/>
                <a:gd name="connsiteX75" fmla="*/ 229855 w 1054103"/>
                <a:gd name="connsiteY75" fmla="*/ 1069202 h 1397987"/>
                <a:gd name="connsiteX76" fmla="*/ 247805 w 1054103"/>
                <a:gd name="connsiteY76" fmla="*/ 1183675 h 1397987"/>
                <a:gd name="connsiteX77" fmla="*/ 387384 w 1054103"/>
                <a:gd name="connsiteY77" fmla="*/ 1202085 h 1397987"/>
                <a:gd name="connsiteX78" fmla="*/ 420212 w 1054103"/>
                <a:gd name="connsiteY78" fmla="*/ 1209402 h 1397987"/>
                <a:gd name="connsiteX79" fmla="*/ 539244 w 1054103"/>
                <a:gd name="connsiteY79" fmla="*/ 1210582 h 1397987"/>
                <a:gd name="connsiteX80" fmla="*/ 573725 w 1054103"/>
                <a:gd name="connsiteY80" fmla="*/ 1207986 h 1397987"/>
                <a:gd name="connsiteX81" fmla="*/ 830683 w 1054103"/>
                <a:gd name="connsiteY81" fmla="*/ 1229937 h 1397987"/>
                <a:gd name="connsiteX82" fmla="*/ 851466 w 1054103"/>
                <a:gd name="connsiteY82" fmla="*/ 968655 h 1397987"/>
                <a:gd name="connsiteX83" fmla="*/ 886184 w 1054103"/>
                <a:gd name="connsiteY83" fmla="*/ 569297 h 1397987"/>
                <a:gd name="connsiteX84" fmla="*/ 895394 w 1054103"/>
                <a:gd name="connsiteY84" fmla="*/ 305891 h 1397987"/>
                <a:gd name="connsiteX85" fmla="*/ 902007 w 1054103"/>
                <a:gd name="connsiteY85" fmla="*/ 179381 h 1397987"/>
                <a:gd name="connsiteX86" fmla="*/ 746369 w 1054103"/>
                <a:gd name="connsiteY86" fmla="*/ 161442 h 1397987"/>
                <a:gd name="connsiteX87" fmla="*/ 587896 w 1054103"/>
                <a:gd name="connsiteY87" fmla="*/ 147045 h 1397987"/>
                <a:gd name="connsiteX88" fmla="*/ 380062 w 1054103"/>
                <a:gd name="connsiteY88" fmla="*/ 145629 h 1397987"/>
                <a:gd name="connsiteX89" fmla="*/ 296457 w 1054103"/>
                <a:gd name="connsiteY89" fmla="*/ 143268 h 1397987"/>
                <a:gd name="connsiteX90" fmla="*/ 271422 w 1054103"/>
                <a:gd name="connsiteY90" fmla="*/ 192834 h 1397987"/>
                <a:gd name="connsiteX91" fmla="*/ 263864 w 1054103"/>
                <a:gd name="connsiteY91" fmla="*/ 232015 h 1397987"/>
                <a:gd name="connsiteX92" fmla="*/ 235524 w 1054103"/>
                <a:gd name="connsiteY92" fmla="*/ 858902 h 1397987"/>
                <a:gd name="connsiteX93" fmla="*/ 103738 w 1054103"/>
                <a:gd name="connsiteY93" fmla="*/ 923338 h 1397987"/>
                <a:gd name="connsiteX94" fmla="*/ 140109 w 1054103"/>
                <a:gd name="connsiteY94" fmla="*/ 471346 h 1397987"/>
                <a:gd name="connsiteX95" fmla="*/ 161601 w 1054103"/>
                <a:gd name="connsiteY95" fmla="*/ 248772 h 1397987"/>
                <a:gd name="connsiteX96" fmla="*/ 168214 w 1054103"/>
                <a:gd name="connsiteY96" fmla="*/ 129343 h 1397987"/>
                <a:gd name="connsiteX97" fmla="*/ 175063 w 1054103"/>
                <a:gd name="connsiteY97" fmla="*/ 42721 h 1397987"/>
                <a:gd name="connsiteX98" fmla="*/ 206238 w 1054103"/>
                <a:gd name="connsiteY98" fmla="*/ 19826 h 1397987"/>
                <a:gd name="connsiteX99" fmla="*/ 229383 w 1054103"/>
                <a:gd name="connsiteY99" fmla="*/ 25019 h 1397987"/>
                <a:gd name="connsiteX100" fmla="*/ 256071 w 1054103"/>
                <a:gd name="connsiteY100" fmla="*/ 24075 h 1397987"/>
                <a:gd name="connsiteX101" fmla="*/ 272367 w 1054103"/>
                <a:gd name="connsiteY101" fmla="*/ 35640 h 1397987"/>
                <a:gd name="connsiteX102" fmla="*/ 408403 w 1054103"/>
                <a:gd name="connsiteY102" fmla="*/ 18410 h 1397987"/>
                <a:gd name="connsiteX103" fmla="*/ 544203 w 1054103"/>
                <a:gd name="connsiteY103" fmla="*/ 29975 h 1397987"/>
                <a:gd name="connsiteX104" fmla="*/ 680240 w 1054103"/>
                <a:gd name="connsiteY104" fmla="*/ 40361 h 1397987"/>
                <a:gd name="connsiteX105" fmla="*/ 785337 w 1054103"/>
                <a:gd name="connsiteY105" fmla="*/ 49566 h 1397987"/>
                <a:gd name="connsiteX106" fmla="*/ 794548 w 1054103"/>
                <a:gd name="connsiteY106" fmla="*/ 40833 h 1397987"/>
                <a:gd name="connsiteX107" fmla="*/ 897992 w 1054103"/>
                <a:gd name="connsiteY107" fmla="*/ 40597 h 1397987"/>
                <a:gd name="connsiteX108" fmla="*/ 992226 w 1054103"/>
                <a:gd name="connsiteY108" fmla="*/ 36348 h 1397987"/>
                <a:gd name="connsiteX109" fmla="*/ 980653 w 1054103"/>
                <a:gd name="connsiteY109" fmla="*/ 58299 h 1397987"/>
                <a:gd name="connsiteX110" fmla="*/ 1014662 w 1054103"/>
                <a:gd name="connsiteY110" fmla="*/ 368202 h 1397987"/>
                <a:gd name="connsiteX111" fmla="*/ 979236 w 1054103"/>
                <a:gd name="connsiteY111" fmla="*/ 1008779 h 1397987"/>
                <a:gd name="connsiteX112" fmla="*/ 966955 w 1054103"/>
                <a:gd name="connsiteY112" fmla="*/ 1084308 h 1397987"/>
                <a:gd name="connsiteX113" fmla="*/ 956564 w 1054103"/>
                <a:gd name="connsiteY113" fmla="*/ 1313254 h 1397987"/>
                <a:gd name="connsiteX114" fmla="*/ 745660 w 1054103"/>
                <a:gd name="connsiteY114" fmla="*/ 1324111 h 1397987"/>
                <a:gd name="connsiteX115" fmla="*/ 604192 w 1054103"/>
                <a:gd name="connsiteY115" fmla="*/ 1298621 h 1397987"/>
                <a:gd name="connsiteX116" fmla="*/ 527435 w 1054103"/>
                <a:gd name="connsiteY116" fmla="*/ 1299329 h 1397987"/>
                <a:gd name="connsiteX117" fmla="*/ 416197 w 1054103"/>
                <a:gd name="connsiteY117" fmla="*/ 1296968 h 1397987"/>
                <a:gd name="connsiteX118" fmla="*/ 383605 w 1054103"/>
                <a:gd name="connsiteY118" fmla="*/ 1290124 h 1397987"/>
                <a:gd name="connsiteX119" fmla="*/ 305431 w 1054103"/>
                <a:gd name="connsiteY119" fmla="*/ 1291776 h 1397987"/>
                <a:gd name="connsiteX120" fmla="*/ 226313 w 1054103"/>
                <a:gd name="connsiteY120" fmla="*/ 1300509 h 1397987"/>
                <a:gd name="connsiteX121" fmla="*/ 130662 w 1054103"/>
                <a:gd name="connsiteY121" fmla="*/ 1280210 h 1397987"/>
                <a:gd name="connsiteX122" fmla="*/ 133732 w 1054103"/>
                <a:gd name="connsiteY122" fmla="*/ 1120892 h 1397987"/>
                <a:gd name="connsiteX123" fmla="*/ 96417 w 1054103"/>
                <a:gd name="connsiteY123" fmla="*/ 1150868 h 1397987"/>
                <a:gd name="connsiteX124" fmla="*/ 126411 w 1054103"/>
                <a:gd name="connsiteY124" fmla="*/ 1322931 h 1397987"/>
                <a:gd name="connsiteX125" fmla="*/ 332355 w 1054103"/>
                <a:gd name="connsiteY125" fmla="*/ 1319155 h 1397987"/>
                <a:gd name="connsiteX126" fmla="*/ 431784 w 1054103"/>
                <a:gd name="connsiteY126" fmla="*/ 1333789 h 1397987"/>
                <a:gd name="connsiteX127" fmla="*/ 636311 w 1054103"/>
                <a:gd name="connsiteY127" fmla="*/ 1357155 h 1397987"/>
                <a:gd name="connsiteX128" fmla="*/ 728892 w 1054103"/>
                <a:gd name="connsiteY128" fmla="*/ 1344646 h 1397987"/>
                <a:gd name="connsiteX129" fmla="*/ 955147 w 1054103"/>
                <a:gd name="connsiteY129" fmla="*/ 1338981 h 1397987"/>
                <a:gd name="connsiteX130" fmla="*/ 954674 w 1054103"/>
                <a:gd name="connsiteY130" fmla="*/ 1397988 h 1397987"/>
                <a:gd name="connsiteX131" fmla="*/ 970026 w 1054103"/>
                <a:gd name="connsiteY131" fmla="*/ 1390199 h 1397987"/>
                <a:gd name="connsiteX132" fmla="*/ 967664 w 1054103"/>
                <a:gd name="connsiteY132" fmla="*/ 1357627 h 139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1054103" h="1397987">
                  <a:moveTo>
                    <a:pt x="595926" y="827983"/>
                  </a:moveTo>
                  <a:cubicBezTo>
                    <a:pt x="509013" y="877784"/>
                    <a:pt x="436980" y="944108"/>
                    <a:pt x="351013" y="990605"/>
                  </a:cubicBezTo>
                  <a:cubicBezTo>
                    <a:pt x="264101" y="1037811"/>
                    <a:pt x="165144" y="1071799"/>
                    <a:pt x="137511" y="1087376"/>
                  </a:cubicBezTo>
                  <a:cubicBezTo>
                    <a:pt x="115075" y="1099886"/>
                    <a:pt x="99015" y="1114519"/>
                    <a:pt x="68312" y="1121600"/>
                  </a:cubicBezTo>
                  <a:cubicBezTo>
                    <a:pt x="57212" y="1051028"/>
                    <a:pt x="35720" y="1025301"/>
                    <a:pt x="30997" y="993438"/>
                  </a:cubicBezTo>
                  <a:cubicBezTo>
                    <a:pt x="48237" y="981636"/>
                    <a:pt x="31705" y="993202"/>
                    <a:pt x="41861" y="988953"/>
                  </a:cubicBezTo>
                  <a:lnTo>
                    <a:pt x="50127" y="985413"/>
                  </a:lnTo>
                  <a:cubicBezTo>
                    <a:pt x="56267" y="981636"/>
                    <a:pt x="56031" y="980220"/>
                    <a:pt x="62172" y="973847"/>
                  </a:cubicBezTo>
                  <a:cubicBezTo>
                    <a:pt x="93347" y="941040"/>
                    <a:pt x="134913" y="936555"/>
                    <a:pt x="180023" y="911536"/>
                  </a:cubicBezTo>
                  <a:cubicBezTo>
                    <a:pt x="207891" y="895958"/>
                    <a:pt x="223479" y="881325"/>
                    <a:pt x="251111" y="862915"/>
                  </a:cubicBezTo>
                  <a:cubicBezTo>
                    <a:pt x="293386" y="835063"/>
                    <a:pt x="411001" y="789510"/>
                    <a:pt x="487285" y="740417"/>
                  </a:cubicBezTo>
                  <a:cubicBezTo>
                    <a:pt x="563097" y="691559"/>
                    <a:pt x="574906" y="706665"/>
                    <a:pt x="680712" y="710677"/>
                  </a:cubicBezTo>
                  <a:cubicBezTo>
                    <a:pt x="676933" y="744193"/>
                    <a:pt x="666778" y="785498"/>
                    <a:pt x="641035" y="807448"/>
                  </a:cubicBezTo>
                  <a:cubicBezTo>
                    <a:pt x="628754" y="818070"/>
                    <a:pt x="628281" y="818542"/>
                    <a:pt x="615056" y="824442"/>
                  </a:cubicBezTo>
                  <a:cubicBezTo>
                    <a:pt x="601121" y="806976"/>
                    <a:pt x="593328" y="784554"/>
                    <a:pt x="580338" y="766616"/>
                  </a:cubicBezTo>
                  <a:cubicBezTo>
                    <a:pt x="546801" y="719646"/>
                    <a:pt x="564278" y="726255"/>
                    <a:pt x="537590" y="721062"/>
                  </a:cubicBezTo>
                  <a:cubicBezTo>
                    <a:pt x="523184" y="757647"/>
                    <a:pt x="580810" y="766380"/>
                    <a:pt x="595926" y="827983"/>
                  </a:cubicBezTo>
                  <a:close/>
                  <a:moveTo>
                    <a:pt x="430131" y="166871"/>
                  </a:moveTo>
                  <a:cubicBezTo>
                    <a:pt x="496732" y="164511"/>
                    <a:pt x="669612" y="167579"/>
                    <a:pt x="739283" y="183865"/>
                  </a:cubicBezTo>
                  <a:cubicBezTo>
                    <a:pt x="764554" y="189530"/>
                    <a:pt x="782503" y="193070"/>
                    <a:pt x="803759" y="196610"/>
                  </a:cubicBezTo>
                  <a:lnTo>
                    <a:pt x="871541" y="209592"/>
                  </a:lnTo>
                  <a:cubicBezTo>
                    <a:pt x="902480" y="264114"/>
                    <a:pt x="856898" y="741597"/>
                    <a:pt x="850285" y="857486"/>
                  </a:cubicBezTo>
                  <a:cubicBezTo>
                    <a:pt x="846034" y="934195"/>
                    <a:pt x="824778" y="984469"/>
                    <a:pt x="821708" y="1058581"/>
                  </a:cubicBezTo>
                  <a:cubicBezTo>
                    <a:pt x="814387" y="1236781"/>
                    <a:pt x="855009" y="1204446"/>
                    <a:pt x="772820" y="1202085"/>
                  </a:cubicBezTo>
                  <a:cubicBezTo>
                    <a:pt x="748730" y="1201377"/>
                    <a:pt x="743062" y="1207042"/>
                    <a:pt x="719681" y="1204682"/>
                  </a:cubicBezTo>
                  <a:cubicBezTo>
                    <a:pt x="705510" y="1203266"/>
                    <a:pt x="687561" y="1199017"/>
                    <a:pt x="673627" y="1196657"/>
                  </a:cubicBezTo>
                  <a:cubicBezTo>
                    <a:pt x="643160" y="1191700"/>
                    <a:pt x="606081" y="1184856"/>
                    <a:pt x="573253" y="1186744"/>
                  </a:cubicBezTo>
                  <a:cubicBezTo>
                    <a:pt x="541133" y="1188632"/>
                    <a:pt x="509013" y="1181551"/>
                    <a:pt x="468155" y="1182495"/>
                  </a:cubicBezTo>
                  <a:cubicBezTo>
                    <a:pt x="439578" y="1183203"/>
                    <a:pt x="319129" y="1189340"/>
                    <a:pt x="294095" y="1183911"/>
                  </a:cubicBezTo>
                  <a:cubicBezTo>
                    <a:pt x="271186" y="1179191"/>
                    <a:pt x="273075" y="1174706"/>
                    <a:pt x="274965" y="1145911"/>
                  </a:cubicBezTo>
                  <a:cubicBezTo>
                    <a:pt x="285120" y="995326"/>
                    <a:pt x="292914" y="1070854"/>
                    <a:pt x="352666" y="1018929"/>
                  </a:cubicBezTo>
                  <a:cubicBezTo>
                    <a:pt x="367073" y="1006419"/>
                    <a:pt x="357390" y="1010668"/>
                    <a:pt x="368962" y="997922"/>
                  </a:cubicBezTo>
                  <a:cubicBezTo>
                    <a:pt x="385967" y="979276"/>
                    <a:pt x="546801" y="876840"/>
                    <a:pt x="581283" y="856306"/>
                  </a:cubicBezTo>
                  <a:cubicBezTo>
                    <a:pt x="641271" y="820430"/>
                    <a:pt x="650482" y="857958"/>
                    <a:pt x="686616" y="766144"/>
                  </a:cubicBezTo>
                  <a:cubicBezTo>
                    <a:pt x="692285" y="752218"/>
                    <a:pt x="693465" y="743013"/>
                    <a:pt x="698425" y="728615"/>
                  </a:cubicBezTo>
                  <a:cubicBezTo>
                    <a:pt x="707872" y="701472"/>
                    <a:pt x="718736" y="713038"/>
                    <a:pt x="699842" y="685894"/>
                  </a:cubicBezTo>
                  <a:cubicBezTo>
                    <a:pt x="611749" y="694391"/>
                    <a:pt x="609624" y="688963"/>
                    <a:pt x="528144" y="668664"/>
                  </a:cubicBezTo>
                  <a:cubicBezTo>
                    <a:pt x="521058" y="683062"/>
                    <a:pt x="525073" y="690143"/>
                    <a:pt x="530033" y="700056"/>
                  </a:cubicBezTo>
                  <a:cubicBezTo>
                    <a:pt x="506888" y="703832"/>
                    <a:pt x="426352" y="758355"/>
                    <a:pt x="394469" y="773224"/>
                  </a:cubicBezTo>
                  <a:cubicBezTo>
                    <a:pt x="353375" y="792343"/>
                    <a:pt x="283467" y="831051"/>
                    <a:pt x="250403" y="836716"/>
                  </a:cubicBezTo>
                  <a:cubicBezTo>
                    <a:pt x="253000" y="809573"/>
                    <a:pt x="258669" y="783610"/>
                    <a:pt x="259377" y="754342"/>
                  </a:cubicBezTo>
                  <a:cubicBezTo>
                    <a:pt x="260322" y="724131"/>
                    <a:pt x="254654" y="699584"/>
                    <a:pt x="256071" y="673149"/>
                  </a:cubicBezTo>
                  <a:cubicBezTo>
                    <a:pt x="259141" y="603049"/>
                    <a:pt x="279688" y="192126"/>
                    <a:pt x="291261" y="175132"/>
                  </a:cubicBezTo>
                  <a:cubicBezTo>
                    <a:pt x="311808" y="145629"/>
                    <a:pt x="392816" y="168759"/>
                    <a:pt x="398248" y="168995"/>
                  </a:cubicBezTo>
                  <a:cubicBezTo>
                    <a:pt x="409348" y="169939"/>
                    <a:pt x="417142" y="167343"/>
                    <a:pt x="430131" y="166871"/>
                  </a:cubicBezTo>
                  <a:close/>
                  <a:moveTo>
                    <a:pt x="967664" y="1357627"/>
                  </a:moveTo>
                  <a:lnTo>
                    <a:pt x="980890" y="1353379"/>
                  </a:lnTo>
                  <a:cubicBezTo>
                    <a:pt x="986322" y="1351963"/>
                    <a:pt x="985849" y="1353379"/>
                    <a:pt x="992934" y="1349602"/>
                  </a:cubicBezTo>
                  <a:cubicBezTo>
                    <a:pt x="992934" y="1337329"/>
                    <a:pt x="994352" y="1344174"/>
                    <a:pt x="990573" y="1334497"/>
                  </a:cubicBezTo>
                  <a:lnTo>
                    <a:pt x="984905" y="1323639"/>
                  </a:lnTo>
                  <a:cubicBezTo>
                    <a:pt x="984432" y="1322459"/>
                    <a:pt x="983724" y="1321043"/>
                    <a:pt x="983251" y="1319863"/>
                  </a:cubicBezTo>
                  <a:cubicBezTo>
                    <a:pt x="970262" y="1285167"/>
                    <a:pt x="980181" y="1237962"/>
                    <a:pt x="981834" y="1205390"/>
                  </a:cubicBezTo>
                  <a:cubicBezTo>
                    <a:pt x="984905" y="1149215"/>
                    <a:pt x="982070" y="1094929"/>
                    <a:pt x="990573" y="1043475"/>
                  </a:cubicBezTo>
                  <a:cubicBezTo>
                    <a:pt x="1015843" y="890294"/>
                    <a:pt x="1000020" y="722951"/>
                    <a:pt x="1019858" y="567881"/>
                  </a:cubicBezTo>
                  <a:cubicBezTo>
                    <a:pt x="1026471" y="515011"/>
                    <a:pt x="1034029" y="468986"/>
                    <a:pt x="1030014" y="413519"/>
                  </a:cubicBezTo>
                  <a:cubicBezTo>
                    <a:pt x="1026707" y="368674"/>
                    <a:pt x="1061425" y="162387"/>
                    <a:pt x="1027416" y="130523"/>
                  </a:cubicBezTo>
                  <a:cubicBezTo>
                    <a:pt x="1008994" y="113293"/>
                    <a:pt x="1011120" y="72932"/>
                    <a:pt x="1006633" y="46733"/>
                  </a:cubicBezTo>
                  <a:cubicBezTo>
                    <a:pt x="1033084" y="48386"/>
                    <a:pt x="1035682" y="59715"/>
                    <a:pt x="1054104" y="42013"/>
                  </a:cubicBezTo>
                  <a:cubicBezTo>
                    <a:pt x="1045601" y="18646"/>
                    <a:pt x="1036391" y="30447"/>
                    <a:pt x="1012065" y="20534"/>
                  </a:cubicBezTo>
                  <a:cubicBezTo>
                    <a:pt x="964830" y="1416"/>
                    <a:pt x="924916" y="12037"/>
                    <a:pt x="853355" y="19354"/>
                  </a:cubicBezTo>
                  <a:cubicBezTo>
                    <a:pt x="771403" y="27851"/>
                    <a:pt x="692993" y="15342"/>
                    <a:pt x="614819" y="14870"/>
                  </a:cubicBezTo>
                  <a:cubicBezTo>
                    <a:pt x="592855" y="14870"/>
                    <a:pt x="577740" y="12273"/>
                    <a:pt x="555304" y="9913"/>
                  </a:cubicBezTo>
                  <a:cubicBezTo>
                    <a:pt x="533339" y="7789"/>
                    <a:pt x="521058" y="1416"/>
                    <a:pt x="505943" y="708"/>
                  </a:cubicBezTo>
                  <a:cubicBezTo>
                    <a:pt x="469336" y="-708"/>
                    <a:pt x="430367" y="7317"/>
                    <a:pt x="394469" y="2596"/>
                  </a:cubicBezTo>
                  <a:lnTo>
                    <a:pt x="164671" y="0"/>
                  </a:lnTo>
                  <a:cubicBezTo>
                    <a:pt x="136567" y="60423"/>
                    <a:pt x="163490" y="225642"/>
                    <a:pt x="130662" y="292201"/>
                  </a:cubicBezTo>
                  <a:lnTo>
                    <a:pt x="136803" y="297630"/>
                  </a:lnTo>
                  <a:cubicBezTo>
                    <a:pt x="150973" y="317928"/>
                    <a:pt x="138928" y="344363"/>
                    <a:pt x="136330" y="368202"/>
                  </a:cubicBezTo>
                  <a:lnTo>
                    <a:pt x="114839" y="607297"/>
                  </a:lnTo>
                  <a:cubicBezTo>
                    <a:pt x="112713" y="704777"/>
                    <a:pt x="96653" y="799659"/>
                    <a:pt x="93110" y="895486"/>
                  </a:cubicBezTo>
                  <a:cubicBezTo>
                    <a:pt x="92638" y="903983"/>
                    <a:pt x="92638" y="908232"/>
                    <a:pt x="91457" y="914369"/>
                  </a:cubicBezTo>
                  <a:cubicBezTo>
                    <a:pt x="82955" y="957798"/>
                    <a:pt x="13756" y="960394"/>
                    <a:pt x="1003" y="988009"/>
                  </a:cubicBezTo>
                  <a:cubicBezTo>
                    <a:pt x="-7972" y="1007127"/>
                    <a:pt x="45876" y="1139302"/>
                    <a:pt x="60282" y="1153936"/>
                  </a:cubicBezTo>
                  <a:cubicBezTo>
                    <a:pt x="87442" y="1136942"/>
                    <a:pt x="115547" y="1111215"/>
                    <a:pt x="151682" y="1094693"/>
                  </a:cubicBezTo>
                  <a:cubicBezTo>
                    <a:pt x="182621" y="1080532"/>
                    <a:pt x="178606" y="1095165"/>
                    <a:pt x="204349" y="1082892"/>
                  </a:cubicBezTo>
                  <a:cubicBezTo>
                    <a:pt x="217102" y="1076755"/>
                    <a:pt x="218755" y="1073687"/>
                    <a:pt x="229855" y="1069202"/>
                  </a:cubicBezTo>
                  <a:cubicBezTo>
                    <a:pt x="296457" y="1043239"/>
                    <a:pt x="241192" y="1162433"/>
                    <a:pt x="247805" y="1183675"/>
                  </a:cubicBezTo>
                  <a:cubicBezTo>
                    <a:pt x="259377" y="1220968"/>
                    <a:pt x="358570" y="1203266"/>
                    <a:pt x="387384" y="1202085"/>
                  </a:cubicBezTo>
                  <a:cubicBezTo>
                    <a:pt x="399665" y="1201613"/>
                    <a:pt x="410293" y="1207986"/>
                    <a:pt x="420212" y="1209402"/>
                  </a:cubicBezTo>
                  <a:lnTo>
                    <a:pt x="539244" y="1210582"/>
                  </a:lnTo>
                  <a:cubicBezTo>
                    <a:pt x="560027" y="1209874"/>
                    <a:pt x="556484" y="1207042"/>
                    <a:pt x="573725" y="1207986"/>
                  </a:cubicBezTo>
                  <a:cubicBezTo>
                    <a:pt x="630643" y="1210818"/>
                    <a:pt x="796674" y="1250471"/>
                    <a:pt x="830683" y="1229937"/>
                  </a:cubicBezTo>
                  <a:cubicBezTo>
                    <a:pt x="858315" y="1212943"/>
                    <a:pt x="828085" y="1062594"/>
                    <a:pt x="851466" y="968655"/>
                  </a:cubicBezTo>
                  <a:cubicBezTo>
                    <a:pt x="865637" y="912480"/>
                    <a:pt x="880279" y="656627"/>
                    <a:pt x="886184" y="569297"/>
                  </a:cubicBezTo>
                  <a:cubicBezTo>
                    <a:pt x="890907" y="499197"/>
                    <a:pt x="910273" y="364898"/>
                    <a:pt x="895394" y="305891"/>
                  </a:cubicBezTo>
                  <a:cubicBezTo>
                    <a:pt x="889962" y="284177"/>
                    <a:pt x="903188" y="202275"/>
                    <a:pt x="902007" y="179381"/>
                  </a:cubicBezTo>
                  <a:cubicBezTo>
                    <a:pt x="848868" y="172536"/>
                    <a:pt x="799272" y="170175"/>
                    <a:pt x="746369" y="161442"/>
                  </a:cubicBezTo>
                  <a:cubicBezTo>
                    <a:pt x="701968" y="154126"/>
                    <a:pt x="637256" y="144685"/>
                    <a:pt x="587896" y="147045"/>
                  </a:cubicBezTo>
                  <a:cubicBezTo>
                    <a:pt x="518697" y="150113"/>
                    <a:pt x="443121" y="138784"/>
                    <a:pt x="380062" y="145629"/>
                  </a:cubicBezTo>
                  <a:lnTo>
                    <a:pt x="296457" y="143268"/>
                  </a:lnTo>
                  <a:cubicBezTo>
                    <a:pt x="256779" y="141616"/>
                    <a:pt x="274965" y="170648"/>
                    <a:pt x="271422" y="192834"/>
                  </a:cubicBezTo>
                  <a:cubicBezTo>
                    <a:pt x="268824" y="208884"/>
                    <a:pt x="264809" y="202747"/>
                    <a:pt x="263864" y="232015"/>
                  </a:cubicBezTo>
                  <a:cubicBezTo>
                    <a:pt x="260086" y="351208"/>
                    <a:pt x="224187" y="808864"/>
                    <a:pt x="235524" y="858902"/>
                  </a:cubicBezTo>
                  <a:cubicBezTo>
                    <a:pt x="194193" y="877784"/>
                    <a:pt x="174591" y="905636"/>
                    <a:pt x="103738" y="923338"/>
                  </a:cubicBezTo>
                  <a:cubicBezTo>
                    <a:pt x="122632" y="839548"/>
                    <a:pt x="137511" y="570713"/>
                    <a:pt x="140109" y="471346"/>
                  </a:cubicBezTo>
                  <a:cubicBezTo>
                    <a:pt x="141999" y="399358"/>
                    <a:pt x="160893" y="326897"/>
                    <a:pt x="161601" y="248772"/>
                  </a:cubicBezTo>
                  <a:cubicBezTo>
                    <a:pt x="161837" y="210772"/>
                    <a:pt x="163018" y="163331"/>
                    <a:pt x="168214" y="129343"/>
                  </a:cubicBezTo>
                  <a:lnTo>
                    <a:pt x="175063" y="42721"/>
                  </a:lnTo>
                  <a:cubicBezTo>
                    <a:pt x="178133" y="24075"/>
                    <a:pt x="186163" y="17466"/>
                    <a:pt x="206238" y="19826"/>
                  </a:cubicBezTo>
                  <a:cubicBezTo>
                    <a:pt x="232926" y="22895"/>
                    <a:pt x="200570" y="23603"/>
                    <a:pt x="229383" y="25019"/>
                  </a:cubicBezTo>
                  <a:cubicBezTo>
                    <a:pt x="239066" y="25727"/>
                    <a:pt x="245443" y="22187"/>
                    <a:pt x="256071" y="24075"/>
                  </a:cubicBezTo>
                  <a:cubicBezTo>
                    <a:pt x="269297" y="26435"/>
                    <a:pt x="266699" y="27851"/>
                    <a:pt x="272367" y="35640"/>
                  </a:cubicBezTo>
                  <a:cubicBezTo>
                    <a:pt x="301180" y="14162"/>
                    <a:pt x="360696" y="18882"/>
                    <a:pt x="408403" y="18410"/>
                  </a:cubicBezTo>
                  <a:cubicBezTo>
                    <a:pt x="493426" y="17702"/>
                    <a:pt x="500275" y="28559"/>
                    <a:pt x="544203" y="29975"/>
                  </a:cubicBezTo>
                  <a:cubicBezTo>
                    <a:pt x="590257" y="31392"/>
                    <a:pt x="633713" y="37528"/>
                    <a:pt x="680240" y="40361"/>
                  </a:cubicBezTo>
                  <a:cubicBezTo>
                    <a:pt x="706455" y="42013"/>
                    <a:pt x="765735" y="63727"/>
                    <a:pt x="785337" y="49566"/>
                  </a:cubicBezTo>
                  <a:lnTo>
                    <a:pt x="794548" y="40833"/>
                  </a:lnTo>
                  <a:cubicBezTo>
                    <a:pt x="829030" y="40597"/>
                    <a:pt x="863747" y="40125"/>
                    <a:pt x="897992" y="40597"/>
                  </a:cubicBezTo>
                  <a:cubicBezTo>
                    <a:pt x="933182" y="41069"/>
                    <a:pt x="953021" y="34696"/>
                    <a:pt x="992226" y="36348"/>
                  </a:cubicBezTo>
                  <a:lnTo>
                    <a:pt x="980653" y="58299"/>
                  </a:lnTo>
                  <a:cubicBezTo>
                    <a:pt x="1024582" y="130523"/>
                    <a:pt x="1014899" y="280164"/>
                    <a:pt x="1014662" y="368202"/>
                  </a:cubicBezTo>
                  <a:cubicBezTo>
                    <a:pt x="1014190" y="451048"/>
                    <a:pt x="989156" y="942928"/>
                    <a:pt x="979236" y="1008779"/>
                  </a:cubicBezTo>
                  <a:cubicBezTo>
                    <a:pt x="975458" y="1034034"/>
                    <a:pt x="970498" y="1054805"/>
                    <a:pt x="966955" y="1084308"/>
                  </a:cubicBezTo>
                  <a:lnTo>
                    <a:pt x="956564" y="1313254"/>
                  </a:lnTo>
                  <a:cubicBezTo>
                    <a:pt x="897756" y="1318447"/>
                    <a:pt x="796674" y="1305701"/>
                    <a:pt x="745660" y="1324111"/>
                  </a:cubicBezTo>
                  <a:cubicBezTo>
                    <a:pt x="744715" y="1324111"/>
                    <a:pt x="705510" y="1296732"/>
                    <a:pt x="604192" y="1298621"/>
                  </a:cubicBezTo>
                  <a:cubicBezTo>
                    <a:pt x="574434" y="1299093"/>
                    <a:pt x="547037" y="1302869"/>
                    <a:pt x="527435" y="1299329"/>
                  </a:cubicBezTo>
                  <a:cubicBezTo>
                    <a:pt x="495551" y="1293664"/>
                    <a:pt x="448789" y="1309714"/>
                    <a:pt x="416197" y="1296968"/>
                  </a:cubicBezTo>
                  <a:cubicBezTo>
                    <a:pt x="405805" y="1292956"/>
                    <a:pt x="416669" y="1286819"/>
                    <a:pt x="383605" y="1290124"/>
                  </a:cubicBezTo>
                  <a:cubicBezTo>
                    <a:pt x="358807" y="1292720"/>
                    <a:pt x="333772" y="1294608"/>
                    <a:pt x="305431" y="1291776"/>
                  </a:cubicBezTo>
                  <a:cubicBezTo>
                    <a:pt x="254181" y="1286583"/>
                    <a:pt x="208364" y="1223564"/>
                    <a:pt x="226313" y="1300509"/>
                  </a:cubicBezTo>
                  <a:lnTo>
                    <a:pt x="130662" y="1280210"/>
                  </a:lnTo>
                  <a:lnTo>
                    <a:pt x="133732" y="1120892"/>
                  </a:lnTo>
                  <a:cubicBezTo>
                    <a:pt x="94528" y="1117352"/>
                    <a:pt x="116492" y="1134110"/>
                    <a:pt x="96417" y="1150868"/>
                  </a:cubicBezTo>
                  <a:cubicBezTo>
                    <a:pt x="140345" y="1199017"/>
                    <a:pt x="80593" y="1269117"/>
                    <a:pt x="126411" y="1322931"/>
                  </a:cubicBezTo>
                  <a:cubicBezTo>
                    <a:pt x="196555" y="1309950"/>
                    <a:pt x="260794" y="1316559"/>
                    <a:pt x="332355" y="1319155"/>
                  </a:cubicBezTo>
                  <a:cubicBezTo>
                    <a:pt x="364711" y="1320335"/>
                    <a:pt x="406750" y="1323639"/>
                    <a:pt x="431784" y="1333789"/>
                  </a:cubicBezTo>
                  <a:cubicBezTo>
                    <a:pt x="490592" y="1357155"/>
                    <a:pt x="572308" y="1350310"/>
                    <a:pt x="636311" y="1357155"/>
                  </a:cubicBezTo>
                  <a:cubicBezTo>
                    <a:pt x="689451" y="1362820"/>
                    <a:pt x="685436" y="1346062"/>
                    <a:pt x="728892" y="1344646"/>
                  </a:cubicBezTo>
                  <a:cubicBezTo>
                    <a:pt x="803759" y="1341813"/>
                    <a:pt x="878862" y="1338509"/>
                    <a:pt x="955147" y="1338981"/>
                  </a:cubicBezTo>
                  <a:lnTo>
                    <a:pt x="954674" y="1397988"/>
                  </a:lnTo>
                  <a:lnTo>
                    <a:pt x="970026" y="1390199"/>
                  </a:lnTo>
                  <a:lnTo>
                    <a:pt x="967664" y="1357627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6" name="Forma libre 85">
              <a:extLst>
                <a:ext uri="{FF2B5EF4-FFF2-40B4-BE49-F238E27FC236}">
                  <a16:creationId xmlns:a16="http://schemas.microsoft.com/office/drawing/2014/main" id="{0EBD207A-60FC-8849-8480-6BCBFA2E9E4E}"/>
                </a:ext>
              </a:extLst>
            </p:cNvPr>
            <p:cNvSpPr/>
            <p:nvPr/>
          </p:nvSpPr>
          <p:spPr>
            <a:xfrm>
              <a:off x="4450573" y="4145901"/>
              <a:ext cx="425349" cy="34942"/>
            </a:xfrm>
            <a:custGeom>
              <a:avLst/>
              <a:gdLst>
                <a:gd name="connsiteX0" fmla="*/ 425350 w 425349"/>
                <a:gd name="connsiteY0" fmla="*/ 14546 h 34942"/>
                <a:gd name="connsiteX1" fmla="*/ 384492 w 425349"/>
                <a:gd name="connsiteY1" fmla="*/ 4633 h 34942"/>
                <a:gd name="connsiteX2" fmla="*/ 95651 w 425349"/>
                <a:gd name="connsiteY2" fmla="*/ 17142 h 34942"/>
                <a:gd name="connsiteX3" fmla="*/ 0 w 425349"/>
                <a:gd name="connsiteY3" fmla="*/ 25403 h 34942"/>
                <a:gd name="connsiteX4" fmla="*/ 425350 w 425349"/>
                <a:gd name="connsiteY4" fmla="*/ 14546 h 34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5349" h="34942">
                  <a:moveTo>
                    <a:pt x="425350" y="14546"/>
                  </a:moveTo>
                  <a:cubicBezTo>
                    <a:pt x="418973" y="-6697"/>
                    <a:pt x="405275" y="384"/>
                    <a:pt x="384492" y="4633"/>
                  </a:cubicBezTo>
                  <a:cubicBezTo>
                    <a:pt x="328991" y="15726"/>
                    <a:pt x="161307" y="15962"/>
                    <a:pt x="95651" y="17142"/>
                  </a:cubicBezTo>
                  <a:cubicBezTo>
                    <a:pt x="7558" y="18794"/>
                    <a:pt x="10155" y="-1032"/>
                    <a:pt x="0" y="25403"/>
                  </a:cubicBezTo>
                  <a:cubicBezTo>
                    <a:pt x="29522" y="44521"/>
                    <a:pt x="391813" y="31776"/>
                    <a:pt x="425350" y="14546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7" name="Forma libre 86">
              <a:extLst>
                <a:ext uri="{FF2B5EF4-FFF2-40B4-BE49-F238E27FC236}">
                  <a16:creationId xmlns:a16="http://schemas.microsoft.com/office/drawing/2014/main" id="{4E743BDB-74BD-6C4C-BC32-6051144ABA6A}"/>
                </a:ext>
              </a:extLst>
            </p:cNvPr>
            <p:cNvSpPr/>
            <p:nvPr/>
          </p:nvSpPr>
          <p:spPr>
            <a:xfrm>
              <a:off x="4388696" y="3842755"/>
              <a:ext cx="455580" cy="45919"/>
            </a:xfrm>
            <a:custGeom>
              <a:avLst/>
              <a:gdLst>
                <a:gd name="connsiteX0" fmla="*/ 435033 w 455580"/>
                <a:gd name="connsiteY0" fmla="*/ 0 h 45919"/>
                <a:gd name="connsiteX1" fmla="*/ 396773 w 455580"/>
                <a:gd name="connsiteY1" fmla="*/ 19118 h 45919"/>
                <a:gd name="connsiteX2" fmla="*/ 228381 w 455580"/>
                <a:gd name="connsiteY2" fmla="*/ 25963 h 45919"/>
                <a:gd name="connsiteX3" fmla="*/ 0 w 455580"/>
                <a:gd name="connsiteY3" fmla="*/ 30684 h 45919"/>
                <a:gd name="connsiteX4" fmla="*/ 48888 w 455580"/>
                <a:gd name="connsiteY4" fmla="*/ 44373 h 45919"/>
                <a:gd name="connsiteX5" fmla="*/ 455580 w 455580"/>
                <a:gd name="connsiteY5" fmla="*/ 24311 h 45919"/>
                <a:gd name="connsiteX6" fmla="*/ 435033 w 455580"/>
                <a:gd name="connsiteY6" fmla="*/ 0 h 45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5580" h="45919">
                  <a:moveTo>
                    <a:pt x="435033" y="0"/>
                  </a:moveTo>
                  <a:cubicBezTo>
                    <a:pt x="422516" y="4957"/>
                    <a:pt x="423224" y="15578"/>
                    <a:pt x="396773" y="19118"/>
                  </a:cubicBezTo>
                  <a:lnTo>
                    <a:pt x="228381" y="25963"/>
                  </a:lnTo>
                  <a:cubicBezTo>
                    <a:pt x="155166" y="30920"/>
                    <a:pt x="76993" y="28559"/>
                    <a:pt x="0" y="30684"/>
                  </a:cubicBezTo>
                  <a:cubicBezTo>
                    <a:pt x="4487" y="44137"/>
                    <a:pt x="-2362" y="48622"/>
                    <a:pt x="48888" y="44373"/>
                  </a:cubicBezTo>
                  <a:cubicBezTo>
                    <a:pt x="139107" y="37056"/>
                    <a:pt x="423460" y="42249"/>
                    <a:pt x="455580" y="24311"/>
                  </a:cubicBezTo>
                  <a:cubicBezTo>
                    <a:pt x="452510" y="4721"/>
                    <a:pt x="449440" y="7789"/>
                    <a:pt x="435033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8" name="Forma libre 87">
              <a:extLst>
                <a:ext uri="{FF2B5EF4-FFF2-40B4-BE49-F238E27FC236}">
                  <a16:creationId xmlns:a16="http://schemas.microsoft.com/office/drawing/2014/main" id="{FDA36595-C233-984F-8293-B4F073070DC8}"/>
                </a:ext>
              </a:extLst>
            </p:cNvPr>
            <p:cNvSpPr/>
            <p:nvPr/>
          </p:nvSpPr>
          <p:spPr>
            <a:xfrm>
              <a:off x="4268483" y="3645200"/>
              <a:ext cx="33872" cy="308723"/>
            </a:xfrm>
            <a:custGeom>
              <a:avLst/>
              <a:gdLst>
                <a:gd name="connsiteX0" fmla="*/ 22200 w 33872"/>
                <a:gd name="connsiteY0" fmla="*/ 0 h 308723"/>
                <a:gd name="connsiteX1" fmla="*/ 14879 w 33872"/>
                <a:gd name="connsiteY1" fmla="*/ 27143 h 308723"/>
                <a:gd name="connsiteX2" fmla="*/ 0 w 33872"/>
                <a:gd name="connsiteY2" fmla="*/ 308723 h 308723"/>
                <a:gd name="connsiteX3" fmla="*/ 4960 w 33872"/>
                <a:gd name="connsiteY3" fmla="*/ 297866 h 308723"/>
                <a:gd name="connsiteX4" fmla="*/ 7085 w 33872"/>
                <a:gd name="connsiteY4" fmla="*/ 289605 h 308723"/>
                <a:gd name="connsiteX5" fmla="*/ 14407 w 33872"/>
                <a:gd name="connsiteY5" fmla="*/ 230126 h 308723"/>
                <a:gd name="connsiteX6" fmla="*/ 24090 w 33872"/>
                <a:gd name="connsiteY6" fmla="*/ 112821 h 308723"/>
                <a:gd name="connsiteX7" fmla="*/ 33064 w 33872"/>
                <a:gd name="connsiteY7" fmla="*/ 31156 h 308723"/>
                <a:gd name="connsiteX8" fmla="*/ 22200 w 33872"/>
                <a:gd name="connsiteY8" fmla="*/ 0 h 308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2" h="308723">
                  <a:moveTo>
                    <a:pt x="22200" y="0"/>
                  </a:moveTo>
                  <a:cubicBezTo>
                    <a:pt x="6141" y="8261"/>
                    <a:pt x="12753" y="8733"/>
                    <a:pt x="14879" y="27143"/>
                  </a:cubicBezTo>
                  <a:cubicBezTo>
                    <a:pt x="21020" y="81665"/>
                    <a:pt x="5668" y="254673"/>
                    <a:pt x="0" y="308723"/>
                  </a:cubicBezTo>
                  <a:cubicBezTo>
                    <a:pt x="1889" y="304947"/>
                    <a:pt x="1417" y="308723"/>
                    <a:pt x="4960" y="297866"/>
                  </a:cubicBezTo>
                  <a:cubicBezTo>
                    <a:pt x="5432" y="296214"/>
                    <a:pt x="6613" y="291493"/>
                    <a:pt x="7085" y="289605"/>
                  </a:cubicBezTo>
                  <a:lnTo>
                    <a:pt x="14407" y="230126"/>
                  </a:lnTo>
                  <a:cubicBezTo>
                    <a:pt x="28577" y="136896"/>
                    <a:pt x="21020" y="179853"/>
                    <a:pt x="24090" y="112821"/>
                  </a:cubicBezTo>
                  <a:cubicBezTo>
                    <a:pt x="25271" y="87330"/>
                    <a:pt x="32120" y="85678"/>
                    <a:pt x="33064" y="31156"/>
                  </a:cubicBezTo>
                  <a:cubicBezTo>
                    <a:pt x="33773" y="4485"/>
                    <a:pt x="37079" y="9205"/>
                    <a:pt x="2220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89" name="Forma libre 88">
              <a:extLst>
                <a:ext uri="{FF2B5EF4-FFF2-40B4-BE49-F238E27FC236}">
                  <a16:creationId xmlns:a16="http://schemas.microsoft.com/office/drawing/2014/main" id="{75112A97-47AF-AD4C-B54B-585E8F7EB339}"/>
                </a:ext>
              </a:extLst>
            </p:cNvPr>
            <p:cNvSpPr/>
            <p:nvPr/>
          </p:nvSpPr>
          <p:spPr>
            <a:xfrm>
              <a:off x="5008292" y="4531954"/>
              <a:ext cx="25410" cy="229890"/>
            </a:xfrm>
            <a:custGeom>
              <a:avLst/>
              <a:gdLst>
                <a:gd name="connsiteX0" fmla="*/ 13115 w 25410"/>
                <a:gd name="connsiteY0" fmla="*/ 0 h 229890"/>
                <a:gd name="connsiteX1" fmla="*/ 2251 w 25410"/>
                <a:gd name="connsiteY1" fmla="*/ 229890 h 229890"/>
                <a:gd name="connsiteX2" fmla="*/ 11225 w 25410"/>
                <a:gd name="connsiteY2" fmla="*/ 106684 h 229890"/>
                <a:gd name="connsiteX3" fmla="*/ 18311 w 25410"/>
                <a:gd name="connsiteY3" fmla="*/ 44845 h 229890"/>
                <a:gd name="connsiteX4" fmla="*/ 13115 w 25410"/>
                <a:gd name="connsiteY4" fmla="*/ 0 h 229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10" h="229890">
                  <a:moveTo>
                    <a:pt x="13115" y="0"/>
                  </a:moveTo>
                  <a:cubicBezTo>
                    <a:pt x="-2945" y="36112"/>
                    <a:pt x="-1056" y="177964"/>
                    <a:pt x="2251" y="229890"/>
                  </a:cubicBezTo>
                  <a:cubicBezTo>
                    <a:pt x="10045" y="225878"/>
                    <a:pt x="10753" y="131231"/>
                    <a:pt x="11225" y="106684"/>
                  </a:cubicBezTo>
                  <a:cubicBezTo>
                    <a:pt x="11934" y="82845"/>
                    <a:pt x="14296" y="63727"/>
                    <a:pt x="18311" y="44845"/>
                  </a:cubicBezTo>
                  <a:cubicBezTo>
                    <a:pt x="24215" y="16050"/>
                    <a:pt x="32953" y="10149"/>
                    <a:pt x="13115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0" name="Forma libre 89">
              <a:extLst>
                <a:ext uri="{FF2B5EF4-FFF2-40B4-BE49-F238E27FC236}">
                  <a16:creationId xmlns:a16="http://schemas.microsoft.com/office/drawing/2014/main" id="{FD2EC3AB-B0D8-AC45-B4DF-DFF37658DFAA}"/>
                </a:ext>
              </a:extLst>
            </p:cNvPr>
            <p:cNvSpPr/>
            <p:nvPr/>
          </p:nvSpPr>
          <p:spPr>
            <a:xfrm>
              <a:off x="4498989" y="3941441"/>
              <a:ext cx="211139" cy="18147"/>
            </a:xfrm>
            <a:custGeom>
              <a:avLst/>
              <a:gdLst>
                <a:gd name="connsiteX0" fmla="*/ 194371 w 211139"/>
                <a:gd name="connsiteY0" fmla="*/ 18148 h 18147"/>
                <a:gd name="connsiteX1" fmla="*/ 211140 w 211139"/>
                <a:gd name="connsiteY1" fmla="*/ 7054 h 18147"/>
                <a:gd name="connsiteX2" fmla="*/ 156111 w 211139"/>
                <a:gd name="connsiteY2" fmla="*/ 3278 h 18147"/>
                <a:gd name="connsiteX3" fmla="*/ 47235 w 211139"/>
                <a:gd name="connsiteY3" fmla="*/ 1154 h 18147"/>
                <a:gd name="connsiteX4" fmla="*/ 0 w 211139"/>
                <a:gd name="connsiteY4" fmla="*/ 7054 h 18147"/>
                <a:gd name="connsiteX5" fmla="*/ 194371 w 211139"/>
                <a:gd name="connsiteY5" fmla="*/ 18148 h 18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1139" h="18147">
                  <a:moveTo>
                    <a:pt x="194371" y="18148"/>
                  </a:moveTo>
                  <a:cubicBezTo>
                    <a:pt x="211848" y="15551"/>
                    <a:pt x="203818" y="17911"/>
                    <a:pt x="211140" y="7054"/>
                  </a:cubicBezTo>
                  <a:cubicBezTo>
                    <a:pt x="195080" y="-3567"/>
                    <a:pt x="184452" y="3514"/>
                    <a:pt x="156111" y="3278"/>
                  </a:cubicBezTo>
                  <a:lnTo>
                    <a:pt x="47235" y="1154"/>
                  </a:lnTo>
                  <a:cubicBezTo>
                    <a:pt x="8975" y="682"/>
                    <a:pt x="12753" y="-3331"/>
                    <a:pt x="0" y="7054"/>
                  </a:cubicBezTo>
                  <a:lnTo>
                    <a:pt x="194371" y="18148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1" name="Forma libre 90">
              <a:extLst>
                <a:ext uri="{FF2B5EF4-FFF2-40B4-BE49-F238E27FC236}">
                  <a16:creationId xmlns:a16="http://schemas.microsoft.com/office/drawing/2014/main" id="{C602104F-8E08-C245-AC50-7B689AD2A577}"/>
                </a:ext>
              </a:extLst>
            </p:cNvPr>
            <p:cNvSpPr/>
            <p:nvPr/>
          </p:nvSpPr>
          <p:spPr>
            <a:xfrm>
              <a:off x="4413258" y="4257454"/>
              <a:ext cx="117378" cy="21227"/>
            </a:xfrm>
            <a:custGeom>
              <a:avLst/>
              <a:gdLst>
                <a:gd name="connsiteX0" fmla="*/ 117379 w 117378"/>
                <a:gd name="connsiteY0" fmla="*/ 0 h 21227"/>
                <a:gd name="connsiteX1" fmla="*/ 0 w 117378"/>
                <a:gd name="connsiteY1" fmla="*/ 8969 h 21227"/>
                <a:gd name="connsiteX2" fmla="*/ 56918 w 117378"/>
                <a:gd name="connsiteY2" fmla="*/ 20062 h 21227"/>
                <a:gd name="connsiteX3" fmla="*/ 117379 w 117378"/>
                <a:gd name="connsiteY3" fmla="*/ 0 h 2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378" h="21227">
                  <a:moveTo>
                    <a:pt x="117379" y="0"/>
                  </a:moveTo>
                  <a:lnTo>
                    <a:pt x="0" y="8969"/>
                  </a:lnTo>
                  <a:cubicBezTo>
                    <a:pt x="7085" y="25727"/>
                    <a:pt x="34481" y="19590"/>
                    <a:pt x="56918" y="20062"/>
                  </a:cubicBezTo>
                  <a:cubicBezTo>
                    <a:pt x="86204" y="20298"/>
                    <a:pt x="114781" y="28087"/>
                    <a:pt x="11737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2" name="Forma libre 91">
              <a:extLst>
                <a:ext uri="{FF2B5EF4-FFF2-40B4-BE49-F238E27FC236}">
                  <a16:creationId xmlns:a16="http://schemas.microsoft.com/office/drawing/2014/main" id="{1A58348C-9ACE-A844-B1EE-CF3591749784}"/>
                </a:ext>
              </a:extLst>
            </p:cNvPr>
            <p:cNvSpPr/>
            <p:nvPr/>
          </p:nvSpPr>
          <p:spPr>
            <a:xfrm>
              <a:off x="5010306" y="4295691"/>
              <a:ext cx="23661" cy="116597"/>
            </a:xfrm>
            <a:custGeom>
              <a:avLst/>
              <a:gdLst>
                <a:gd name="connsiteX0" fmla="*/ 0 w 23661"/>
                <a:gd name="connsiteY0" fmla="*/ 87802 h 116597"/>
                <a:gd name="connsiteX1" fmla="*/ 0 w 23661"/>
                <a:gd name="connsiteY1" fmla="*/ 103852 h 116597"/>
                <a:gd name="connsiteX2" fmla="*/ 3779 w 23661"/>
                <a:gd name="connsiteY2" fmla="*/ 116597 h 116597"/>
                <a:gd name="connsiteX3" fmla="*/ 18422 w 23661"/>
                <a:gd name="connsiteY3" fmla="*/ 48858 h 116597"/>
                <a:gd name="connsiteX4" fmla="*/ 2598 w 23661"/>
                <a:gd name="connsiteY4" fmla="*/ 0 h 116597"/>
                <a:gd name="connsiteX5" fmla="*/ 0 w 23661"/>
                <a:gd name="connsiteY5" fmla="*/ 87802 h 116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661" h="116597">
                  <a:moveTo>
                    <a:pt x="0" y="87802"/>
                  </a:moveTo>
                  <a:cubicBezTo>
                    <a:pt x="0" y="88982"/>
                    <a:pt x="0" y="103380"/>
                    <a:pt x="0" y="103852"/>
                  </a:cubicBezTo>
                  <a:cubicBezTo>
                    <a:pt x="709" y="113293"/>
                    <a:pt x="2362" y="113293"/>
                    <a:pt x="3779" y="116597"/>
                  </a:cubicBezTo>
                  <a:cubicBezTo>
                    <a:pt x="11100" y="104560"/>
                    <a:pt x="15351" y="68684"/>
                    <a:pt x="18422" y="48858"/>
                  </a:cubicBezTo>
                  <a:cubicBezTo>
                    <a:pt x="23381" y="16994"/>
                    <a:pt x="32356" y="5901"/>
                    <a:pt x="2598" y="0"/>
                  </a:cubicBezTo>
                  <a:lnTo>
                    <a:pt x="0" y="87802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3" name="Forma libre 92">
              <a:extLst>
                <a:ext uri="{FF2B5EF4-FFF2-40B4-BE49-F238E27FC236}">
                  <a16:creationId xmlns:a16="http://schemas.microsoft.com/office/drawing/2014/main" id="{464B80CE-BA44-4340-94EA-4929D0519172}"/>
                </a:ext>
              </a:extLst>
            </p:cNvPr>
            <p:cNvSpPr/>
            <p:nvPr/>
          </p:nvSpPr>
          <p:spPr>
            <a:xfrm>
              <a:off x="5032993" y="3858097"/>
              <a:ext cx="18198" cy="95354"/>
            </a:xfrm>
            <a:custGeom>
              <a:avLst/>
              <a:gdLst>
                <a:gd name="connsiteX0" fmla="*/ 4710 w 18198"/>
                <a:gd name="connsiteY0" fmla="*/ 0 h 95354"/>
                <a:gd name="connsiteX1" fmla="*/ 2821 w 18198"/>
                <a:gd name="connsiteY1" fmla="*/ 95355 h 95354"/>
                <a:gd name="connsiteX2" fmla="*/ 16282 w 18198"/>
                <a:gd name="connsiteY2" fmla="*/ 37528 h 95354"/>
                <a:gd name="connsiteX3" fmla="*/ 4710 w 18198"/>
                <a:gd name="connsiteY3" fmla="*/ 0 h 95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198" h="95354">
                  <a:moveTo>
                    <a:pt x="4710" y="0"/>
                  </a:moveTo>
                  <a:cubicBezTo>
                    <a:pt x="1640" y="22187"/>
                    <a:pt x="-3084" y="79541"/>
                    <a:pt x="2821" y="95355"/>
                  </a:cubicBezTo>
                  <a:cubicBezTo>
                    <a:pt x="21006" y="90870"/>
                    <a:pt x="19353" y="96535"/>
                    <a:pt x="16282" y="37528"/>
                  </a:cubicBezTo>
                  <a:cubicBezTo>
                    <a:pt x="15338" y="17466"/>
                    <a:pt x="23131" y="6609"/>
                    <a:pt x="4710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4" name="Forma libre 93">
              <a:extLst>
                <a:ext uri="{FF2B5EF4-FFF2-40B4-BE49-F238E27FC236}">
                  <a16:creationId xmlns:a16="http://schemas.microsoft.com/office/drawing/2014/main" id="{D6456905-208E-9A42-8645-CB36FB5467F3}"/>
                </a:ext>
              </a:extLst>
            </p:cNvPr>
            <p:cNvSpPr/>
            <p:nvPr/>
          </p:nvSpPr>
          <p:spPr>
            <a:xfrm>
              <a:off x="4312718" y="3681784"/>
              <a:ext cx="19857" cy="95590"/>
            </a:xfrm>
            <a:custGeom>
              <a:avLst/>
              <a:gdLst>
                <a:gd name="connsiteX0" fmla="*/ 5126 w 19857"/>
                <a:gd name="connsiteY0" fmla="*/ 0 h 95590"/>
                <a:gd name="connsiteX1" fmla="*/ 3000 w 19857"/>
                <a:gd name="connsiteY1" fmla="*/ 23839 h 95590"/>
                <a:gd name="connsiteX2" fmla="*/ 13864 w 19857"/>
                <a:gd name="connsiteY2" fmla="*/ 95591 h 95590"/>
                <a:gd name="connsiteX3" fmla="*/ 19768 w 19857"/>
                <a:gd name="connsiteY3" fmla="*/ 43193 h 95590"/>
                <a:gd name="connsiteX4" fmla="*/ 19060 w 19857"/>
                <a:gd name="connsiteY4" fmla="*/ 12509 h 95590"/>
                <a:gd name="connsiteX5" fmla="*/ 5126 w 19857"/>
                <a:gd name="connsiteY5" fmla="*/ 0 h 95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857" h="95590">
                  <a:moveTo>
                    <a:pt x="5126" y="0"/>
                  </a:moveTo>
                  <a:cubicBezTo>
                    <a:pt x="-3849" y="15106"/>
                    <a:pt x="1347" y="15106"/>
                    <a:pt x="3000" y="23839"/>
                  </a:cubicBezTo>
                  <a:cubicBezTo>
                    <a:pt x="12447" y="79069"/>
                    <a:pt x="-8336" y="89690"/>
                    <a:pt x="13864" y="95591"/>
                  </a:cubicBezTo>
                  <a:cubicBezTo>
                    <a:pt x="16226" y="79541"/>
                    <a:pt x="18588" y="56410"/>
                    <a:pt x="19768" y="43193"/>
                  </a:cubicBezTo>
                  <a:cubicBezTo>
                    <a:pt x="20005" y="39417"/>
                    <a:pt x="19768" y="15106"/>
                    <a:pt x="19060" y="12509"/>
                  </a:cubicBezTo>
                  <a:cubicBezTo>
                    <a:pt x="12919" y="-8497"/>
                    <a:pt x="17407" y="4957"/>
                    <a:pt x="5126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5" name="Forma libre 94">
              <a:extLst>
                <a:ext uri="{FF2B5EF4-FFF2-40B4-BE49-F238E27FC236}">
                  <a16:creationId xmlns:a16="http://schemas.microsoft.com/office/drawing/2014/main" id="{C7224F63-5B82-1841-9ADB-65651D2E0697}"/>
                </a:ext>
              </a:extLst>
            </p:cNvPr>
            <p:cNvSpPr/>
            <p:nvPr/>
          </p:nvSpPr>
          <p:spPr>
            <a:xfrm>
              <a:off x="5061556" y="3871550"/>
              <a:ext cx="16624" cy="77180"/>
            </a:xfrm>
            <a:custGeom>
              <a:avLst/>
              <a:gdLst>
                <a:gd name="connsiteX0" fmla="*/ 7558 w 16624"/>
                <a:gd name="connsiteY0" fmla="*/ 77181 h 77180"/>
                <a:gd name="connsiteX1" fmla="*/ 0 w 16624"/>
                <a:gd name="connsiteY1" fmla="*/ 0 h 77180"/>
                <a:gd name="connsiteX2" fmla="*/ 7558 w 16624"/>
                <a:gd name="connsiteY2" fmla="*/ 77181 h 77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624" h="77180">
                  <a:moveTo>
                    <a:pt x="7558" y="77181"/>
                  </a:moveTo>
                  <a:cubicBezTo>
                    <a:pt x="16532" y="49566"/>
                    <a:pt x="25271" y="12273"/>
                    <a:pt x="0" y="0"/>
                  </a:cubicBezTo>
                  <a:lnTo>
                    <a:pt x="7558" y="77181"/>
                  </a:ln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6" name="Forma libre 95">
              <a:extLst>
                <a:ext uri="{FF2B5EF4-FFF2-40B4-BE49-F238E27FC236}">
                  <a16:creationId xmlns:a16="http://schemas.microsoft.com/office/drawing/2014/main" id="{6C2053B3-5503-D947-A519-93D700996BC0}"/>
                </a:ext>
              </a:extLst>
            </p:cNvPr>
            <p:cNvSpPr/>
            <p:nvPr/>
          </p:nvSpPr>
          <p:spPr>
            <a:xfrm>
              <a:off x="4482693" y="4018149"/>
              <a:ext cx="52430" cy="17555"/>
            </a:xfrm>
            <a:custGeom>
              <a:avLst/>
              <a:gdLst>
                <a:gd name="connsiteX0" fmla="*/ 52431 w 52430"/>
                <a:gd name="connsiteY0" fmla="*/ 5874 h 17555"/>
                <a:gd name="connsiteX1" fmla="*/ 0 w 52430"/>
                <a:gd name="connsiteY1" fmla="*/ 6346 h 17555"/>
                <a:gd name="connsiteX2" fmla="*/ 25271 w 52430"/>
                <a:gd name="connsiteY2" fmla="*/ 16731 h 17555"/>
                <a:gd name="connsiteX3" fmla="*/ 52431 w 52430"/>
                <a:gd name="connsiteY3" fmla="*/ 5874 h 175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430" h="17555">
                  <a:moveTo>
                    <a:pt x="52431" y="5874"/>
                  </a:moveTo>
                  <a:cubicBezTo>
                    <a:pt x="36135" y="-2151"/>
                    <a:pt x="18185" y="-1915"/>
                    <a:pt x="0" y="6346"/>
                  </a:cubicBezTo>
                  <a:cubicBezTo>
                    <a:pt x="7321" y="19800"/>
                    <a:pt x="-3070" y="17911"/>
                    <a:pt x="25271" y="16731"/>
                  </a:cubicBezTo>
                  <a:cubicBezTo>
                    <a:pt x="47707" y="15787"/>
                    <a:pt x="47471" y="10595"/>
                    <a:pt x="52431" y="5874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7" name="Forma libre 96">
              <a:extLst>
                <a:ext uri="{FF2B5EF4-FFF2-40B4-BE49-F238E27FC236}">
                  <a16:creationId xmlns:a16="http://schemas.microsoft.com/office/drawing/2014/main" id="{AA82618F-2923-F24D-B448-A924BCE4525C}"/>
                </a:ext>
              </a:extLst>
            </p:cNvPr>
            <p:cNvSpPr/>
            <p:nvPr/>
          </p:nvSpPr>
          <p:spPr>
            <a:xfrm>
              <a:off x="5011185" y="4453302"/>
              <a:ext cx="23268" cy="28850"/>
            </a:xfrm>
            <a:custGeom>
              <a:avLst/>
              <a:gdLst>
                <a:gd name="connsiteX0" fmla="*/ 539 w 23268"/>
                <a:gd name="connsiteY0" fmla="*/ 8552 h 28850"/>
                <a:gd name="connsiteX1" fmla="*/ 8333 w 23268"/>
                <a:gd name="connsiteY1" fmla="*/ 28850 h 28850"/>
                <a:gd name="connsiteX2" fmla="*/ 20850 w 23268"/>
                <a:gd name="connsiteY2" fmla="*/ 9496 h 28850"/>
                <a:gd name="connsiteX3" fmla="*/ 12584 w 23268"/>
                <a:gd name="connsiteY3" fmla="*/ 3123 h 28850"/>
                <a:gd name="connsiteX4" fmla="*/ 1720 w 23268"/>
                <a:gd name="connsiteY4" fmla="*/ 5247 h 28850"/>
                <a:gd name="connsiteX5" fmla="*/ 539 w 23268"/>
                <a:gd name="connsiteY5" fmla="*/ 8552 h 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268" h="28850">
                  <a:moveTo>
                    <a:pt x="539" y="8552"/>
                  </a:moveTo>
                  <a:cubicBezTo>
                    <a:pt x="-1587" y="35931"/>
                    <a:pt x="2901" y="22241"/>
                    <a:pt x="8333" y="28850"/>
                  </a:cubicBezTo>
                  <a:cubicBezTo>
                    <a:pt x="14001" y="26726"/>
                    <a:pt x="29116" y="24838"/>
                    <a:pt x="20850" y="9496"/>
                  </a:cubicBezTo>
                  <a:cubicBezTo>
                    <a:pt x="19905" y="7608"/>
                    <a:pt x="15182" y="4067"/>
                    <a:pt x="12584" y="3123"/>
                  </a:cubicBezTo>
                  <a:cubicBezTo>
                    <a:pt x="-7255" y="-3958"/>
                    <a:pt x="7388" y="2887"/>
                    <a:pt x="1720" y="5247"/>
                  </a:cubicBezTo>
                  <a:cubicBezTo>
                    <a:pt x="1483" y="6428"/>
                    <a:pt x="539" y="7844"/>
                    <a:pt x="539" y="8552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  <p:sp>
          <p:nvSpPr>
            <p:cNvPr id="98" name="Forma libre 97">
              <a:extLst>
                <a:ext uri="{FF2B5EF4-FFF2-40B4-BE49-F238E27FC236}">
                  <a16:creationId xmlns:a16="http://schemas.microsoft.com/office/drawing/2014/main" id="{A0DA70BF-1674-6149-8BD3-FA570C6BFFD8}"/>
                </a:ext>
              </a:extLst>
            </p:cNvPr>
            <p:cNvSpPr/>
            <p:nvPr/>
          </p:nvSpPr>
          <p:spPr>
            <a:xfrm>
              <a:off x="4352780" y="3704679"/>
              <a:ext cx="12045" cy="39652"/>
            </a:xfrm>
            <a:custGeom>
              <a:avLst/>
              <a:gdLst>
                <a:gd name="connsiteX0" fmla="*/ 8519 w 12045"/>
                <a:gd name="connsiteY0" fmla="*/ 0 h 39652"/>
                <a:gd name="connsiteX1" fmla="*/ 3087 w 12045"/>
                <a:gd name="connsiteY1" fmla="*/ 39653 h 39652"/>
                <a:gd name="connsiteX2" fmla="*/ 8519 w 12045"/>
                <a:gd name="connsiteY2" fmla="*/ 0 h 39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045" h="39652">
                  <a:moveTo>
                    <a:pt x="8519" y="0"/>
                  </a:moveTo>
                  <a:cubicBezTo>
                    <a:pt x="-1400" y="7553"/>
                    <a:pt x="-1872" y="29031"/>
                    <a:pt x="3087" y="39653"/>
                  </a:cubicBezTo>
                  <a:cubicBezTo>
                    <a:pt x="10645" y="25727"/>
                    <a:pt x="15841" y="15106"/>
                    <a:pt x="8519" y="0"/>
                  </a:cubicBezTo>
                  <a:close/>
                </a:path>
              </a:pathLst>
            </a:custGeom>
            <a:solidFill>
              <a:srgbClr val="262626"/>
            </a:solidFill>
            <a:ln w="23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atin typeface="Quicksand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084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s 14">
      <a:dk1>
        <a:srgbClr val="445469"/>
      </a:dk1>
      <a:lt1>
        <a:srgbClr val="30B29A"/>
      </a:lt1>
      <a:dk2>
        <a:srgbClr val="44546A"/>
      </a:dk2>
      <a:lt2>
        <a:srgbClr val="FFFDFF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</TotalTime>
  <Words>1555</Words>
  <Application>Microsoft Macintosh PowerPoint</Application>
  <PresentationFormat>Panorámica</PresentationFormat>
  <Paragraphs>175</Paragraphs>
  <Slides>32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8" baseType="lpstr">
      <vt:lpstr>Century Gothic</vt:lpstr>
      <vt:lpstr>Quicksand</vt:lpstr>
      <vt:lpstr>Calibri</vt:lpstr>
      <vt:lpstr>Arial</vt:lpstr>
      <vt:lpstr>Wingdings</vt:lpstr>
      <vt:lpstr>Tema de Office</vt:lpstr>
      <vt:lpstr>Benchmarking</vt:lpstr>
      <vt:lpstr>Presentación de PowerPoint</vt:lpstr>
      <vt:lpstr>Table of Contents</vt:lpstr>
      <vt:lpstr>Introduction</vt:lpstr>
      <vt:lpstr>What is benchamrking?</vt:lpstr>
      <vt:lpstr>What’s the difference between benchmarks and KPIs?</vt:lpstr>
      <vt:lpstr>Ways to use benchmarking</vt:lpstr>
      <vt:lpstr>Three ways to use benchmarking</vt:lpstr>
      <vt:lpstr>Three ways to use benchmarking</vt:lpstr>
      <vt:lpstr>Three ways to use benchmarking</vt:lpstr>
      <vt:lpstr>Three ways to use benchmarking</vt:lpstr>
      <vt:lpstr>How does benchmarking work?</vt:lpstr>
      <vt:lpstr>How does benchmarking work?</vt:lpstr>
      <vt:lpstr>How does benchmarking work?</vt:lpstr>
      <vt:lpstr>Defining a Benchmarking Initiative</vt:lpstr>
      <vt:lpstr>Defining a Benchmarking Initiative</vt:lpstr>
      <vt:lpstr>Benchmarking Examples</vt:lpstr>
      <vt:lpstr>Benchmarking Examples</vt:lpstr>
      <vt:lpstr>Benchmarking  Examples</vt:lpstr>
      <vt:lpstr>The Bottom Line</vt:lpstr>
      <vt:lpstr>END</vt:lpstr>
      <vt:lpstr>Extra Slides and Infographics</vt:lpstr>
      <vt:lpstr>Benchmarking Process</vt:lpstr>
      <vt:lpstr>SWOT</vt:lpstr>
      <vt:lpstr>Roadmap</vt:lpstr>
      <vt:lpstr>Editable Chart (Excel)</vt:lpstr>
      <vt:lpstr>Editable Bars and Pie Chart (Excel)</vt:lpstr>
      <vt:lpstr>Editable Bars and Pie Chart (Excel)</vt:lpstr>
      <vt:lpstr>MILESTONE</vt:lpstr>
      <vt:lpstr>Illustration Sketchy Icon Pack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Benchmarking</dc:title>
  <dc:creator>Microsoft Office User</dc:creator>
  <cp:lastModifiedBy>Microsoft Office User</cp:lastModifiedBy>
  <cp:revision>180</cp:revision>
  <dcterms:created xsi:type="dcterms:W3CDTF">2021-02-21T11:09:14Z</dcterms:created>
  <dcterms:modified xsi:type="dcterms:W3CDTF">2021-02-25T20:15:09Z</dcterms:modified>
</cp:coreProperties>
</file>